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Lst>
  <p:notesMasterIdLst>
    <p:notesMasterId r:id="rId27"/>
  </p:notesMasterIdLst>
  <p:sldIdLst>
    <p:sldId id="256" r:id="rId3"/>
    <p:sldId id="336" r:id="rId4"/>
    <p:sldId id="314" r:id="rId5"/>
    <p:sldId id="315" r:id="rId6"/>
    <p:sldId id="316" r:id="rId7"/>
    <p:sldId id="317" r:id="rId8"/>
    <p:sldId id="318" r:id="rId9"/>
    <p:sldId id="319" r:id="rId10"/>
    <p:sldId id="320" r:id="rId11"/>
    <p:sldId id="321" r:id="rId12"/>
    <p:sldId id="322" r:id="rId13"/>
    <p:sldId id="334" r:id="rId14"/>
    <p:sldId id="324" r:id="rId15"/>
    <p:sldId id="333" r:id="rId16"/>
    <p:sldId id="332" r:id="rId17"/>
    <p:sldId id="323" r:id="rId18"/>
    <p:sldId id="325" r:id="rId19"/>
    <p:sldId id="326" r:id="rId20"/>
    <p:sldId id="328" r:id="rId21"/>
    <p:sldId id="327" r:id="rId22"/>
    <p:sldId id="335" r:id="rId23"/>
    <p:sldId id="330" r:id="rId24"/>
    <p:sldId id="331" r:id="rId25"/>
    <p:sldId id="294" r:id="rId26"/>
  </p:sldIdLst>
  <p:sldSz cx="9144000" cy="6858000" type="screen4x3"/>
  <p:notesSz cx="6858000" cy="9144000"/>
  <p:defaultTextStyle>
    <a:defPPr>
      <a:defRPr lang="en-US"/>
    </a:defPPr>
    <a:lvl1pPr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5pPr>
    <a:lvl6pPr marL="2286000" algn="r" defTabSz="914400" rtl="1" eaLnBrk="1" latinLnBrk="0" hangingPunct="1">
      <a:defRPr sz="2100" kern="1200">
        <a:solidFill>
          <a:schemeClr val="tx1"/>
        </a:solidFill>
        <a:latin typeface="Times New Roman" panose="02020603050405020304" pitchFamily="18" charset="0"/>
        <a:ea typeface="+mn-ea"/>
        <a:cs typeface="Arial" panose="020B0604020202020204" pitchFamily="34" charset="0"/>
      </a:defRPr>
    </a:lvl6pPr>
    <a:lvl7pPr marL="2743200" algn="r" defTabSz="914400" rtl="1" eaLnBrk="1" latinLnBrk="0" hangingPunct="1">
      <a:defRPr sz="2100" kern="1200">
        <a:solidFill>
          <a:schemeClr val="tx1"/>
        </a:solidFill>
        <a:latin typeface="Times New Roman" panose="02020603050405020304" pitchFamily="18" charset="0"/>
        <a:ea typeface="+mn-ea"/>
        <a:cs typeface="Arial" panose="020B0604020202020204" pitchFamily="34" charset="0"/>
      </a:defRPr>
    </a:lvl7pPr>
    <a:lvl8pPr marL="3200400" algn="r" defTabSz="914400" rtl="1" eaLnBrk="1" latinLnBrk="0" hangingPunct="1">
      <a:defRPr sz="2100" kern="1200">
        <a:solidFill>
          <a:schemeClr val="tx1"/>
        </a:solidFill>
        <a:latin typeface="Times New Roman" panose="02020603050405020304" pitchFamily="18" charset="0"/>
        <a:ea typeface="+mn-ea"/>
        <a:cs typeface="Arial" panose="020B0604020202020204" pitchFamily="34" charset="0"/>
      </a:defRPr>
    </a:lvl8pPr>
    <a:lvl9pPr marL="3657600" algn="r" defTabSz="914400" rtl="1" eaLnBrk="1" latinLnBrk="0" hangingPunct="1">
      <a:defRPr sz="21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CC6600"/>
    <a:srgbClr val="669900"/>
    <a:srgbClr val="CCFFCC"/>
    <a:srgbClr val="990000"/>
    <a:srgbClr val="66FF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autoAdjust="0"/>
    <p:restoredTop sz="90493" autoAdjust="0"/>
  </p:normalViewPr>
  <p:slideViewPr>
    <p:cSldViewPr>
      <p:cViewPr varScale="1">
        <p:scale>
          <a:sx n="64" d="100"/>
          <a:sy n="64" d="100"/>
        </p:scale>
        <p:origin x="50" y="65"/>
      </p:cViewPr>
      <p:guideLst>
        <p:guide orient="horz" pos="2205"/>
        <p:guide pos="2880"/>
      </p:guideLst>
    </p:cSldViewPr>
  </p:slideViewPr>
  <p:outlineViewPr>
    <p:cViewPr>
      <p:scale>
        <a:sx n="33" d="100"/>
        <a:sy n="33" d="100"/>
      </p:scale>
      <p:origin x="0" y="7698"/>
    </p:cViewPr>
  </p:outlineViewPr>
  <p:notesTextViewPr>
    <p:cViewPr>
      <p:scale>
        <a:sx n="100" d="100"/>
        <a:sy n="100" d="100"/>
      </p:scale>
      <p:origin x="0" y="0"/>
    </p:cViewPr>
  </p:notesTextViewPr>
  <p:sorterViewPr>
    <p:cViewPr>
      <p:scale>
        <a:sx n="66" d="100"/>
        <a:sy n="66" d="100"/>
      </p:scale>
      <p:origin x="0" y="9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pitchFamily="34"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cs typeface="Arial" pitchFamily="34"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877457-654F-4FAC-98F8-A8F277FFF236}" type="slidenum">
              <a:rPr lang="en-US" altLang="fa-IR"/>
              <a:pPr>
                <a:defRPr/>
              </a:pPr>
              <a:t>‹#›</a:t>
            </a:fld>
            <a:endParaRPr lang="en-US" altLang="fa-IR"/>
          </a:p>
        </p:txBody>
      </p:sp>
    </p:spTree>
    <p:extLst>
      <p:ext uri="{BB962C8B-B14F-4D97-AF65-F5344CB8AC3E}">
        <p14:creationId xmlns:p14="http://schemas.microsoft.com/office/powerpoint/2010/main" val="1832518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5B76D17-1B08-462B-85E6-6267EC401F42}" type="slidenum">
              <a:rPr lang="en-US" altLang="fa-IR" smtClean="0"/>
              <a:pPr>
                <a:spcBef>
                  <a:spcPct val="0"/>
                </a:spcBef>
              </a:pPr>
              <a:t>1</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375986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88F6AA0-76EF-46BE-894B-170B5904B6E2}" type="slidenum">
              <a:rPr lang="en-US" altLang="fa-IR" smtClean="0"/>
              <a:pPr>
                <a:spcBef>
                  <a:spcPct val="0"/>
                </a:spcBef>
              </a:pPr>
              <a:t>11</a:t>
            </a:fld>
            <a:endParaRPr lang="en-US" altLang="fa-IR" smtClean="0"/>
          </a:p>
        </p:txBody>
      </p:sp>
    </p:spTree>
    <p:extLst>
      <p:ext uri="{BB962C8B-B14F-4D97-AF65-F5344CB8AC3E}">
        <p14:creationId xmlns:p14="http://schemas.microsoft.com/office/powerpoint/2010/main" val="161235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821911E-E5C7-44D4-A799-87679A304419}" type="slidenum">
              <a:rPr lang="en-US" altLang="fa-IR" smtClean="0"/>
              <a:pPr>
                <a:spcBef>
                  <a:spcPct val="0"/>
                </a:spcBef>
              </a:pPr>
              <a:t>12</a:t>
            </a:fld>
            <a:endParaRPr lang="en-US" altLang="fa-IR" smtClean="0"/>
          </a:p>
        </p:txBody>
      </p:sp>
    </p:spTree>
    <p:extLst>
      <p:ext uri="{BB962C8B-B14F-4D97-AF65-F5344CB8AC3E}">
        <p14:creationId xmlns:p14="http://schemas.microsoft.com/office/powerpoint/2010/main" val="3631832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821911E-E5C7-44D4-A799-87679A304419}" type="slidenum">
              <a:rPr lang="en-US" altLang="fa-IR" smtClean="0"/>
              <a:pPr>
                <a:spcBef>
                  <a:spcPct val="0"/>
                </a:spcBef>
              </a:pPr>
              <a:t>13</a:t>
            </a:fld>
            <a:endParaRPr lang="en-US" altLang="fa-IR" smtClean="0"/>
          </a:p>
        </p:txBody>
      </p:sp>
    </p:spTree>
    <p:extLst>
      <p:ext uri="{BB962C8B-B14F-4D97-AF65-F5344CB8AC3E}">
        <p14:creationId xmlns:p14="http://schemas.microsoft.com/office/powerpoint/2010/main" val="219550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E5DFC0C-2140-45CC-BE6C-51BB522BF08C}" type="slidenum">
              <a:rPr lang="en-US" altLang="fa-IR" smtClean="0"/>
              <a:pPr>
                <a:spcBef>
                  <a:spcPct val="0"/>
                </a:spcBef>
              </a:pPr>
              <a:t>15</a:t>
            </a:fld>
            <a:endParaRPr lang="en-US" altLang="fa-IR" smtClean="0"/>
          </a:p>
        </p:txBody>
      </p:sp>
    </p:spTree>
    <p:extLst>
      <p:ext uri="{BB962C8B-B14F-4D97-AF65-F5344CB8AC3E}">
        <p14:creationId xmlns:p14="http://schemas.microsoft.com/office/powerpoint/2010/main" val="264338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947B796-A442-409D-B528-87520D1F30AA}" type="slidenum">
              <a:rPr lang="en-US" altLang="fa-IR" smtClean="0"/>
              <a:pPr>
                <a:spcBef>
                  <a:spcPct val="0"/>
                </a:spcBef>
              </a:pPr>
              <a:t>16</a:t>
            </a:fld>
            <a:endParaRPr lang="en-US" altLang="fa-IR" smtClean="0"/>
          </a:p>
        </p:txBody>
      </p:sp>
    </p:spTree>
    <p:extLst>
      <p:ext uri="{BB962C8B-B14F-4D97-AF65-F5344CB8AC3E}">
        <p14:creationId xmlns:p14="http://schemas.microsoft.com/office/powerpoint/2010/main" val="41880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9236AC3-0C9E-45DE-81A0-292995496751}" type="slidenum">
              <a:rPr lang="en-US" altLang="fa-IR" smtClean="0"/>
              <a:pPr>
                <a:spcBef>
                  <a:spcPct val="0"/>
                </a:spcBef>
              </a:pPr>
              <a:t>17</a:t>
            </a:fld>
            <a:endParaRPr lang="en-US" altLang="fa-IR" smtClean="0"/>
          </a:p>
        </p:txBody>
      </p:sp>
    </p:spTree>
    <p:extLst>
      <p:ext uri="{BB962C8B-B14F-4D97-AF65-F5344CB8AC3E}">
        <p14:creationId xmlns:p14="http://schemas.microsoft.com/office/powerpoint/2010/main" val="415408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4328117-E1BC-40EA-A282-98E04A371244}" type="slidenum">
              <a:rPr lang="en-US" altLang="fa-IR" smtClean="0"/>
              <a:pPr>
                <a:spcBef>
                  <a:spcPct val="0"/>
                </a:spcBef>
              </a:pPr>
              <a:t>18</a:t>
            </a:fld>
            <a:endParaRPr lang="en-US" altLang="fa-IR" smtClean="0"/>
          </a:p>
        </p:txBody>
      </p:sp>
    </p:spTree>
    <p:extLst>
      <p:ext uri="{BB962C8B-B14F-4D97-AF65-F5344CB8AC3E}">
        <p14:creationId xmlns:p14="http://schemas.microsoft.com/office/powerpoint/2010/main" val="2581828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282957F-A5E5-4EC7-87F6-F4D521C5556E}" type="slidenum">
              <a:rPr lang="en-US" altLang="fa-IR" smtClean="0"/>
              <a:pPr>
                <a:spcBef>
                  <a:spcPct val="0"/>
                </a:spcBef>
              </a:pPr>
              <a:t>19</a:t>
            </a:fld>
            <a:endParaRPr lang="en-US" altLang="fa-IR" smtClean="0"/>
          </a:p>
        </p:txBody>
      </p:sp>
    </p:spTree>
    <p:extLst>
      <p:ext uri="{BB962C8B-B14F-4D97-AF65-F5344CB8AC3E}">
        <p14:creationId xmlns:p14="http://schemas.microsoft.com/office/powerpoint/2010/main" val="1301608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512C501-9157-4717-8211-BF517F41679B}" type="slidenum">
              <a:rPr lang="en-US" altLang="fa-IR" smtClean="0"/>
              <a:pPr>
                <a:spcBef>
                  <a:spcPct val="0"/>
                </a:spcBef>
              </a:pPr>
              <a:t>20</a:t>
            </a:fld>
            <a:endParaRPr lang="en-US" altLang="fa-IR" smtClean="0"/>
          </a:p>
        </p:txBody>
      </p:sp>
    </p:spTree>
    <p:extLst>
      <p:ext uri="{BB962C8B-B14F-4D97-AF65-F5344CB8AC3E}">
        <p14:creationId xmlns:p14="http://schemas.microsoft.com/office/powerpoint/2010/main" val="1741579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512C501-9157-4717-8211-BF517F41679B}" type="slidenum">
              <a:rPr lang="en-US" altLang="fa-IR" smtClean="0"/>
              <a:pPr>
                <a:spcBef>
                  <a:spcPct val="0"/>
                </a:spcBef>
              </a:pPr>
              <a:t>21</a:t>
            </a:fld>
            <a:endParaRPr lang="en-US" altLang="fa-IR" smtClean="0"/>
          </a:p>
        </p:txBody>
      </p:sp>
    </p:spTree>
    <p:extLst>
      <p:ext uri="{BB962C8B-B14F-4D97-AF65-F5344CB8AC3E}">
        <p14:creationId xmlns:p14="http://schemas.microsoft.com/office/powerpoint/2010/main" val="283236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276726C-5262-4E37-9F61-609E96206A23}" type="slidenum">
              <a:rPr lang="en-US" altLang="fa-IR" smtClean="0"/>
              <a:pPr>
                <a:spcBef>
                  <a:spcPct val="0"/>
                </a:spcBef>
              </a:pPr>
              <a:t>3</a:t>
            </a:fld>
            <a:endParaRPr lang="en-US" altLang="fa-IR" smtClean="0"/>
          </a:p>
        </p:txBody>
      </p:sp>
    </p:spTree>
    <p:extLst>
      <p:ext uri="{BB962C8B-B14F-4D97-AF65-F5344CB8AC3E}">
        <p14:creationId xmlns:p14="http://schemas.microsoft.com/office/powerpoint/2010/main" val="3873138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6FA304A-EF00-49F1-A4FB-205F343F352B}" type="slidenum">
              <a:rPr lang="en-US" altLang="fa-IR" smtClean="0"/>
              <a:pPr>
                <a:spcBef>
                  <a:spcPct val="0"/>
                </a:spcBef>
              </a:pPr>
              <a:t>22</a:t>
            </a:fld>
            <a:endParaRPr lang="en-US" altLang="fa-IR" smtClean="0"/>
          </a:p>
        </p:txBody>
      </p:sp>
    </p:spTree>
    <p:extLst>
      <p:ext uri="{BB962C8B-B14F-4D97-AF65-F5344CB8AC3E}">
        <p14:creationId xmlns:p14="http://schemas.microsoft.com/office/powerpoint/2010/main" val="810566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1832659-503E-4A8E-8F15-53620E96D5D1}" type="slidenum">
              <a:rPr lang="en-US" altLang="fa-IR" smtClean="0"/>
              <a:pPr>
                <a:spcBef>
                  <a:spcPct val="0"/>
                </a:spcBef>
              </a:pPr>
              <a:t>23</a:t>
            </a:fld>
            <a:endParaRPr lang="en-US" altLang="fa-IR" smtClean="0"/>
          </a:p>
        </p:txBody>
      </p:sp>
    </p:spTree>
    <p:extLst>
      <p:ext uri="{BB962C8B-B14F-4D97-AF65-F5344CB8AC3E}">
        <p14:creationId xmlns:p14="http://schemas.microsoft.com/office/powerpoint/2010/main" val="64144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CE88744-7971-4185-8C55-2D857947C2F0}" type="slidenum">
              <a:rPr lang="en-US" altLang="fa-IR" smtClean="0"/>
              <a:pPr>
                <a:spcBef>
                  <a:spcPct val="0"/>
                </a:spcBef>
              </a:pPr>
              <a:t>24</a:t>
            </a:fld>
            <a:endParaRPr lang="en-US" altLang="fa-IR"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13211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6C9BC5F-C865-4E6B-BA6C-0827F66012BB}" type="slidenum">
              <a:rPr lang="en-US" altLang="fa-IR" smtClean="0"/>
              <a:pPr>
                <a:spcBef>
                  <a:spcPct val="0"/>
                </a:spcBef>
              </a:pPr>
              <a:t>4</a:t>
            </a:fld>
            <a:endParaRPr lang="en-US" altLang="fa-IR" smtClean="0"/>
          </a:p>
        </p:txBody>
      </p:sp>
    </p:spTree>
    <p:extLst>
      <p:ext uri="{BB962C8B-B14F-4D97-AF65-F5344CB8AC3E}">
        <p14:creationId xmlns:p14="http://schemas.microsoft.com/office/powerpoint/2010/main" val="145135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776631E-788D-43DB-935B-9653EACDEEB2}" type="slidenum">
              <a:rPr lang="en-US" altLang="fa-IR" smtClean="0"/>
              <a:pPr>
                <a:spcBef>
                  <a:spcPct val="0"/>
                </a:spcBef>
              </a:pPr>
              <a:t>5</a:t>
            </a:fld>
            <a:endParaRPr lang="en-US" altLang="fa-IR" smtClean="0"/>
          </a:p>
        </p:txBody>
      </p:sp>
    </p:spTree>
    <p:extLst>
      <p:ext uri="{BB962C8B-B14F-4D97-AF65-F5344CB8AC3E}">
        <p14:creationId xmlns:p14="http://schemas.microsoft.com/office/powerpoint/2010/main" val="22702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B4FA6A5-CA73-4238-A3A2-3B1949101046}" type="slidenum">
              <a:rPr lang="en-US" altLang="fa-IR" smtClean="0"/>
              <a:pPr>
                <a:spcBef>
                  <a:spcPct val="0"/>
                </a:spcBef>
              </a:pPr>
              <a:t>6</a:t>
            </a:fld>
            <a:endParaRPr lang="en-US" altLang="fa-IR" smtClean="0"/>
          </a:p>
        </p:txBody>
      </p:sp>
    </p:spTree>
    <p:extLst>
      <p:ext uri="{BB962C8B-B14F-4D97-AF65-F5344CB8AC3E}">
        <p14:creationId xmlns:p14="http://schemas.microsoft.com/office/powerpoint/2010/main" val="13920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4E48A8B-0CA2-43B8-8BEC-0D62165D4EBC}" type="slidenum">
              <a:rPr lang="en-US" altLang="fa-IR" smtClean="0"/>
              <a:pPr>
                <a:spcBef>
                  <a:spcPct val="0"/>
                </a:spcBef>
              </a:pPr>
              <a:t>7</a:t>
            </a:fld>
            <a:endParaRPr lang="en-US" altLang="fa-IR" smtClean="0"/>
          </a:p>
        </p:txBody>
      </p:sp>
    </p:spTree>
    <p:extLst>
      <p:ext uri="{BB962C8B-B14F-4D97-AF65-F5344CB8AC3E}">
        <p14:creationId xmlns:p14="http://schemas.microsoft.com/office/powerpoint/2010/main" val="406181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35D5F07-ECD9-4991-9D3F-D2C4BC8D5A38}" type="slidenum">
              <a:rPr lang="en-US" altLang="fa-IR" smtClean="0"/>
              <a:pPr>
                <a:spcBef>
                  <a:spcPct val="0"/>
                </a:spcBef>
              </a:pPr>
              <a:t>8</a:t>
            </a:fld>
            <a:endParaRPr lang="en-US" altLang="fa-IR" smtClean="0"/>
          </a:p>
        </p:txBody>
      </p:sp>
    </p:spTree>
    <p:extLst>
      <p:ext uri="{BB962C8B-B14F-4D97-AF65-F5344CB8AC3E}">
        <p14:creationId xmlns:p14="http://schemas.microsoft.com/office/powerpoint/2010/main" val="325079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4E5947-BB2E-449D-A3D4-63488847006C}" type="slidenum">
              <a:rPr lang="en-US" altLang="fa-IR" smtClean="0"/>
              <a:pPr>
                <a:spcBef>
                  <a:spcPct val="0"/>
                </a:spcBef>
              </a:pPr>
              <a:t>9</a:t>
            </a:fld>
            <a:endParaRPr lang="en-US" altLang="fa-IR" smtClean="0"/>
          </a:p>
        </p:txBody>
      </p:sp>
    </p:spTree>
    <p:extLst>
      <p:ext uri="{BB962C8B-B14F-4D97-AF65-F5344CB8AC3E}">
        <p14:creationId xmlns:p14="http://schemas.microsoft.com/office/powerpoint/2010/main" val="254265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1B25771-109F-48E8-9797-23812722433B}" type="slidenum">
              <a:rPr lang="en-US" altLang="fa-IR" smtClean="0"/>
              <a:pPr>
                <a:spcBef>
                  <a:spcPct val="0"/>
                </a:spcBef>
              </a:pPr>
              <a:t>10</a:t>
            </a:fld>
            <a:endParaRPr lang="en-US" altLang="fa-IR" smtClean="0"/>
          </a:p>
        </p:txBody>
      </p:sp>
    </p:spTree>
    <p:extLst>
      <p:ext uri="{BB962C8B-B14F-4D97-AF65-F5344CB8AC3E}">
        <p14:creationId xmlns:p14="http://schemas.microsoft.com/office/powerpoint/2010/main" val="180179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100">
                <a:solidFill>
                  <a:schemeClr val="tx1"/>
                </a:solidFill>
                <a:latin typeface="Times New Roman" panose="02020603050405020304" pitchFamily="18" charset="0"/>
                <a:cs typeface="Arial" panose="020B0604020202020204" pitchFamily="34" charset="0"/>
              </a:defRPr>
            </a:lvl1pPr>
            <a:lvl2pPr marL="742950" indent="-285750" defTabSz="1019175">
              <a:defRPr sz="2100">
                <a:solidFill>
                  <a:schemeClr val="tx1"/>
                </a:solidFill>
                <a:latin typeface="Times New Roman" panose="02020603050405020304" pitchFamily="18" charset="0"/>
                <a:cs typeface="Arial" panose="020B0604020202020204" pitchFamily="34" charset="0"/>
              </a:defRPr>
            </a:lvl2pPr>
            <a:lvl3pPr marL="1143000" indent="-228600" defTabSz="1019175">
              <a:defRPr sz="2100">
                <a:solidFill>
                  <a:schemeClr val="tx1"/>
                </a:solidFill>
                <a:latin typeface="Times New Roman" panose="02020603050405020304" pitchFamily="18" charset="0"/>
                <a:cs typeface="Arial" panose="020B0604020202020204" pitchFamily="34" charset="0"/>
              </a:defRPr>
            </a:lvl3pPr>
            <a:lvl4pPr marL="1600200" indent="-228600" defTabSz="1019175">
              <a:defRPr sz="2100">
                <a:solidFill>
                  <a:schemeClr val="tx1"/>
                </a:solidFill>
                <a:latin typeface="Times New Roman" panose="02020603050405020304" pitchFamily="18" charset="0"/>
                <a:cs typeface="Arial" panose="020B0604020202020204" pitchFamily="34" charset="0"/>
              </a:defRPr>
            </a:lvl4pPr>
            <a:lvl5pPr marL="2057400" indent="-228600" defTabSz="1019175">
              <a:defRPr sz="2100">
                <a:solidFill>
                  <a:schemeClr val="tx1"/>
                </a:solidFill>
                <a:latin typeface="Times New Roman" panose="02020603050405020304" pitchFamily="18" charset="0"/>
                <a:cs typeface="Arial" panose="020B0604020202020204" pitchFamily="34" charset="0"/>
              </a:defRPr>
            </a:lvl5pPr>
            <a:lvl6pPr marL="25146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a:defRPr/>
            </a:pPr>
            <a:endParaRPr lang="en-US" altLang="en-US" sz="130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2400" smtClean="0"/>
          </a:p>
        </p:txBody>
      </p:sp>
      <p:sp>
        <p:nvSpPr>
          <p:cNvPr id="183302" name="Rectangle 6"/>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183303" name="Rectangle 7"/>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66329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EADFD790-7373-4E08-9302-2752515C2365}" type="slidenum">
              <a:rPr lang="en-US" altLang="fa-IR"/>
              <a:pPr>
                <a:defRPr/>
              </a:pPr>
              <a:t>‹#›</a:t>
            </a:fld>
            <a:endParaRPr lang="en-US" altLang="fa-IR"/>
          </a:p>
        </p:txBody>
      </p:sp>
    </p:spTree>
    <p:extLst>
      <p:ext uri="{BB962C8B-B14F-4D97-AF65-F5344CB8AC3E}">
        <p14:creationId xmlns:p14="http://schemas.microsoft.com/office/powerpoint/2010/main" val="2713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FA3C8F9-640F-4856-9789-847979330E3D}" type="slidenum">
              <a:rPr lang="en-US" altLang="fa-IR"/>
              <a:pPr>
                <a:defRPr/>
              </a:pPr>
              <a:t>‹#›</a:t>
            </a:fld>
            <a:endParaRPr lang="en-US" altLang="fa-IR"/>
          </a:p>
        </p:txBody>
      </p:sp>
    </p:spTree>
    <p:extLst>
      <p:ext uri="{BB962C8B-B14F-4D97-AF65-F5344CB8AC3E}">
        <p14:creationId xmlns:p14="http://schemas.microsoft.com/office/powerpoint/2010/main" val="3374860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E76ED5-531C-4C66-AB12-53C2C4786285}" type="slidenum">
              <a:rPr lang="en-US" altLang="fa-IR"/>
              <a:pPr>
                <a:defRPr/>
              </a:pPr>
              <a:t>‹#›</a:t>
            </a:fld>
            <a:endParaRPr lang="en-US" altLang="fa-IR"/>
          </a:p>
        </p:txBody>
      </p:sp>
    </p:spTree>
    <p:extLst>
      <p:ext uri="{BB962C8B-B14F-4D97-AF65-F5344CB8AC3E}">
        <p14:creationId xmlns:p14="http://schemas.microsoft.com/office/powerpoint/2010/main" val="3749885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A05055-7796-4F6B-908E-39007AC1B6D6}" type="slidenum">
              <a:rPr lang="en-US" altLang="fa-IR"/>
              <a:pPr>
                <a:defRPr/>
              </a:pPr>
              <a:t>‹#›</a:t>
            </a:fld>
            <a:endParaRPr lang="en-US" altLang="fa-IR"/>
          </a:p>
        </p:txBody>
      </p:sp>
    </p:spTree>
    <p:extLst>
      <p:ext uri="{BB962C8B-B14F-4D97-AF65-F5344CB8AC3E}">
        <p14:creationId xmlns:p14="http://schemas.microsoft.com/office/powerpoint/2010/main" val="2293644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C625D1-7B9C-4FB6-ADFC-40745900852A}" type="slidenum">
              <a:rPr lang="en-US" altLang="fa-IR"/>
              <a:pPr>
                <a:defRPr/>
              </a:pPr>
              <a:t>‹#›</a:t>
            </a:fld>
            <a:endParaRPr lang="en-US" altLang="fa-IR"/>
          </a:p>
        </p:txBody>
      </p:sp>
    </p:spTree>
    <p:extLst>
      <p:ext uri="{BB962C8B-B14F-4D97-AF65-F5344CB8AC3E}">
        <p14:creationId xmlns:p14="http://schemas.microsoft.com/office/powerpoint/2010/main" val="173326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702A82-2349-45EB-B979-772C973FE64E}" type="slidenum">
              <a:rPr lang="en-US" altLang="fa-IR"/>
              <a:pPr>
                <a:defRPr/>
              </a:pPr>
              <a:t>‹#›</a:t>
            </a:fld>
            <a:endParaRPr lang="en-US" altLang="fa-IR"/>
          </a:p>
        </p:txBody>
      </p:sp>
    </p:spTree>
    <p:extLst>
      <p:ext uri="{BB962C8B-B14F-4D97-AF65-F5344CB8AC3E}">
        <p14:creationId xmlns:p14="http://schemas.microsoft.com/office/powerpoint/2010/main" val="1964682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AFCB5CF-B9B7-417A-9BA8-D8271D80D112}" type="slidenum">
              <a:rPr lang="en-US" altLang="fa-IR"/>
              <a:pPr>
                <a:defRPr/>
              </a:pPr>
              <a:t>‹#›</a:t>
            </a:fld>
            <a:endParaRPr lang="en-US" altLang="fa-IR"/>
          </a:p>
        </p:txBody>
      </p:sp>
    </p:spTree>
    <p:extLst>
      <p:ext uri="{BB962C8B-B14F-4D97-AF65-F5344CB8AC3E}">
        <p14:creationId xmlns:p14="http://schemas.microsoft.com/office/powerpoint/2010/main" val="6976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87606AF-4892-459B-843C-C9E1BA365B03}" type="slidenum">
              <a:rPr lang="en-US" altLang="fa-IR"/>
              <a:pPr>
                <a:defRPr/>
              </a:pPr>
              <a:t>‹#›</a:t>
            </a:fld>
            <a:endParaRPr lang="en-US" altLang="fa-IR"/>
          </a:p>
        </p:txBody>
      </p:sp>
    </p:spTree>
    <p:extLst>
      <p:ext uri="{BB962C8B-B14F-4D97-AF65-F5344CB8AC3E}">
        <p14:creationId xmlns:p14="http://schemas.microsoft.com/office/powerpoint/2010/main" val="3571148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FB6903-4548-4FF7-8C6B-A8A6E3DB6D5F}" type="slidenum">
              <a:rPr lang="en-US" altLang="fa-IR"/>
              <a:pPr>
                <a:defRPr/>
              </a:pPr>
              <a:t>‹#›</a:t>
            </a:fld>
            <a:endParaRPr lang="en-US" altLang="fa-IR"/>
          </a:p>
        </p:txBody>
      </p:sp>
    </p:spTree>
    <p:extLst>
      <p:ext uri="{BB962C8B-B14F-4D97-AF65-F5344CB8AC3E}">
        <p14:creationId xmlns:p14="http://schemas.microsoft.com/office/powerpoint/2010/main" val="1216424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13C957-5E3F-48C2-A196-58710CD49AEF}" type="slidenum">
              <a:rPr lang="en-US" altLang="fa-IR"/>
              <a:pPr>
                <a:defRPr/>
              </a:pPr>
              <a:t>‹#›</a:t>
            </a:fld>
            <a:endParaRPr lang="en-US" altLang="fa-IR"/>
          </a:p>
        </p:txBody>
      </p:sp>
    </p:spTree>
    <p:extLst>
      <p:ext uri="{BB962C8B-B14F-4D97-AF65-F5344CB8AC3E}">
        <p14:creationId xmlns:p14="http://schemas.microsoft.com/office/powerpoint/2010/main" val="308296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r" rtl="1">
              <a:defRPr sz="3200"/>
            </a:lvl1pPr>
            <a:lvl2pPr marL="990600" indent="-533400" algn="r" rtl="1">
              <a:buFont typeface="Wingdings" pitchFamily="2" charset="2"/>
              <a:buChar char="q"/>
              <a:defRPr sz="2800"/>
            </a:lvl2pPr>
            <a:lvl3pPr algn="r" rtl="1">
              <a:defRPr sz="3200"/>
            </a:lvl3pPr>
            <a:lvl4pPr algn="r" rtl="1">
              <a:defRPr sz="2000"/>
            </a:lvl4pPr>
            <a:lvl5pPr algn="r" rtl="1">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54A18E4-F097-4C24-A922-366FDFFF2B3D}" type="slidenum">
              <a:rPr lang="en-US" altLang="fa-IR"/>
              <a:pPr>
                <a:defRPr/>
              </a:pPr>
              <a:t>‹#›</a:t>
            </a:fld>
            <a:endParaRPr lang="en-US" altLang="fa-IR"/>
          </a:p>
        </p:txBody>
      </p:sp>
    </p:spTree>
    <p:extLst>
      <p:ext uri="{BB962C8B-B14F-4D97-AF65-F5344CB8AC3E}">
        <p14:creationId xmlns:p14="http://schemas.microsoft.com/office/powerpoint/2010/main" val="3150096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2A6516-91B3-48B6-8415-DB21AC1E3B4B}" type="slidenum">
              <a:rPr lang="en-US" altLang="fa-IR"/>
              <a:pPr>
                <a:defRPr/>
              </a:pPr>
              <a:t>‹#›</a:t>
            </a:fld>
            <a:endParaRPr lang="en-US" altLang="fa-IR"/>
          </a:p>
        </p:txBody>
      </p:sp>
    </p:spTree>
    <p:extLst>
      <p:ext uri="{BB962C8B-B14F-4D97-AF65-F5344CB8AC3E}">
        <p14:creationId xmlns:p14="http://schemas.microsoft.com/office/powerpoint/2010/main" val="3091273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91FAC3-B763-44A9-80BA-3EB8006132F1}" type="slidenum">
              <a:rPr lang="en-US" altLang="fa-IR"/>
              <a:pPr>
                <a:defRPr/>
              </a:pPr>
              <a:t>‹#›</a:t>
            </a:fld>
            <a:endParaRPr lang="en-US" altLang="fa-IR"/>
          </a:p>
        </p:txBody>
      </p:sp>
    </p:spTree>
    <p:extLst>
      <p:ext uri="{BB962C8B-B14F-4D97-AF65-F5344CB8AC3E}">
        <p14:creationId xmlns:p14="http://schemas.microsoft.com/office/powerpoint/2010/main" val="2463924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F83E11-1EBF-431E-9ABB-C3D4F868E8F2}" type="slidenum">
              <a:rPr lang="en-US" altLang="fa-IR"/>
              <a:pPr>
                <a:defRPr/>
              </a:pPr>
              <a:t>‹#›</a:t>
            </a:fld>
            <a:endParaRPr lang="en-US" altLang="fa-IR"/>
          </a:p>
        </p:txBody>
      </p:sp>
    </p:spTree>
    <p:extLst>
      <p:ext uri="{BB962C8B-B14F-4D97-AF65-F5344CB8AC3E}">
        <p14:creationId xmlns:p14="http://schemas.microsoft.com/office/powerpoint/2010/main" val="420360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7F6E5E41-BBED-4B3E-AFF8-567DC908FEFA}" type="slidenum">
              <a:rPr lang="en-US" altLang="fa-IR"/>
              <a:pPr>
                <a:defRPr/>
              </a:pPr>
              <a:t>‹#›</a:t>
            </a:fld>
            <a:endParaRPr lang="en-US" altLang="fa-IR"/>
          </a:p>
        </p:txBody>
      </p:sp>
    </p:spTree>
    <p:extLst>
      <p:ext uri="{BB962C8B-B14F-4D97-AF65-F5344CB8AC3E}">
        <p14:creationId xmlns:p14="http://schemas.microsoft.com/office/powerpoint/2010/main" val="12150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6A1E51B1-5C4D-47B7-812B-0BB6F4A4CD29}" type="slidenum">
              <a:rPr lang="en-US" altLang="fa-IR"/>
              <a:pPr>
                <a:defRPr/>
              </a:pPr>
              <a:t>‹#›</a:t>
            </a:fld>
            <a:endParaRPr lang="en-US" altLang="fa-IR"/>
          </a:p>
        </p:txBody>
      </p:sp>
    </p:spTree>
    <p:extLst>
      <p:ext uri="{BB962C8B-B14F-4D97-AF65-F5344CB8AC3E}">
        <p14:creationId xmlns:p14="http://schemas.microsoft.com/office/powerpoint/2010/main" val="207386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15E2B58B-3A2D-499C-B0CC-7E1E2874BA9B}" type="slidenum">
              <a:rPr lang="en-US" altLang="fa-IR"/>
              <a:pPr>
                <a:defRPr/>
              </a:pPr>
              <a:t>‹#›</a:t>
            </a:fld>
            <a:endParaRPr lang="en-US" altLang="fa-IR"/>
          </a:p>
        </p:txBody>
      </p:sp>
    </p:spTree>
    <p:extLst>
      <p:ext uri="{BB962C8B-B14F-4D97-AF65-F5344CB8AC3E}">
        <p14:creationId xmlns:p14="http://schemas.microsoft.com/office/powerpoint/2010/main" val="7646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9B7AA6D-75C3-42BD-9EF6-8C01C5440544}" type="slidenum">
              <a:rPr lang="en-US" altLang="fa-IR"/>
              <a:pPr>
                <a:defRPr/>
              </a:pPr>
              <a:t>‹#›</a:t>
            </a:fld>
            <a:endParaRPr lang="en-US" altLang="fa-IR"/>
          </a:p>
        </p:txBody>
      </p:sp>
    </p:spTree>
    <p:extLst>
      <p:ext uri="{BB962C8B-B14F-4D97-AF65-F5344CB8AC3E}">
        <p14:creationId xmlns:p14="http://schemas.microsoft.com/office/powerpoint/2010/main" val="292017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4A27601-852A-4F85-BBA6-E02125CF7A7B}" type="slidenum">
              <a:rPr lang="en-US" altLang="fa-IR"/>
              <a:pPr>
                <a:defRPr/>
              </a:pPr>
              <a:t>‹#›</a:t>
            </a:fld>
            <a:endParaRPr lang="en-US" altLang="fa-IR"/>
          </a:p>
        </p:txBody>
      </p:sp>
    </p:spTree>
    <p:extLst>
      <p:ext uri="{BB962C8B-B14F-4D97-AF65-F5344CB8AC3E}">
        <p14:creationId xmlns:p14="http://schemas.microsoft.com/office/powerpoint/2010/main" val="404240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76BFB4F-7941-4292-AA04-002F3CE4C2F8}" type="slidenum">
              <a:rPr lang="en-US" altLang="fa-IR"/>
              <a:pPr>
                <a:defRPr/>
              </a:pPr>
              <a:t>‹#›</a:t>
            </a:fld>
            <a:endParaRPr lang="en-US" altLang="fa-IR"/>
          </a:p>
        </p:txBody>
      </p:sp>
    </p:spTree>
    <p:extLst>
      <p:ext uri="{BB962C8B-B14F-4D97-AF65-F5344CB8AC3E}">
        <p14:creationId xmlns:p14="http://schemas.microsoft.com/office/powerpoint/2010/main" val="360970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B7788948-AD2E-40C5-B35E-E840932CFE86}" type="slidenum">
              <a:rPr lang="en-US" altLang="fa-IR"/>
              <a:pPr>
                <a:defRPr/>
              </a:pPr>
              <a:t>‹#›</a:t>
            </a:fld>
            <a:endParaRPr lang="en-US" altLang="fa-IR"/>
          </a:p>
        </p:txBody>
      </p:sp>
    </p:spTree>
    <p:extLst>
      <p:ext uri="{BB962C8B-B14F-4D97-AF65-F5344CB8AC3E}">
        <p14:creationId xmlns:p14="http://schemas.microsoft.com/office/powerpoint/2010/main" val="264213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1027"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1028"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mtClean="0"/>
          </a:p>
        </p:txBody>
      </p:sp>
      <p:sp>
        <p:nvSpPr>
          <p:cNvPr id="1029"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100">
                <a:solidFill>
                  <a:schemeClr val="tx1"/>
                </a:solidFill>
                <a:latin typeface="Times New Roman" panose="02020603050405020304" pitchFamily="18" charset="0"/>
                <a:cs typeface="Arial" panose="020B0604020202020204" pitchFamily="34" charset="0"/>
              </a:defRPr>
            </a:lvl1pPr>
            <a:lvl2pPr marL="742950" indent="-285750" defTabSz="1019175">
              <a:defRPr sz="2100">
                <a:solidFill>
                  <a:schemeClr val="tx1"/>
                </a:solidFill>
                <a:latin typeface="Times New Roman" panose="02020603050405020304" pitchFamily="18" charset="0"/>
                <a:cs typeface="Arial" panose="020B0604020202020204" pitchFamily="34" charset="0"/>
              </a:defRPr>
            </a:lvl2pPr>
            <a:lvl3pPr marL="1143000" indent="-228600" defTabSz="1019175">
              <a:defRPr sz="2100">
                <a:solidFill>
                  <a:schemeClr val="tx1"/>
                </a:solidFill>
                <a:latin typeface="Times New Roman" panose="02020603050405020304" pitchFamily="18" charset="0"/>
                <a:cs typeface="Arial" panose="020B0604020202020204" pitchFamily="34" charset="0"/>
              </a:defRPr>
            </a:lvl3pPr>
            <a:lvl4pPr marL="1600200" indent="-228600" defTabSz="1019175">
              <a:defRPr sz="2100">
                <a:solidFill>
                  <a:schemeClr val="tx1"/>
                </a:solidFill>
                <a:latin typeface="Times New Roman" panose="02020603050405020304" pitchFamily="18" charset="0"/>
                <a:cs typeface="Arial" panose="020B0604020202020204" pitchFamily="34" charset="0"/>
              </a:defRPr>
            </a:lvl4pPr>
            <a:lvl5pPr marL="2057400" indent="-228600" defTabSz="1019175">
              <a:defRPr sz="2100">
                <a:solidFill>
                  <a:schemeClr val="tx1"/>
                </a:solidFill>
                <a:latin typeface="Times New Roman" panose="02020603050405020304" pitchFamily="18" charset="0"/>
                <a:cs typeface="Arial" panose="020B0604020202020204" pitchFamily="34" charset="0"/>
              </a:defRPr>
            </a:lvl5pPr>
            <a:lvl6pPr marL="25146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a:defRPr/>
            </a:pPr>
            <a:endParaRPr lang="en-US" altLang="en-US" sz="1300" smtClean="0">
              <a:latin typeface="Arial" panose="020B0604020202020204" pitchFamily="34" charset="0"/>
            </a:endParaRPr>
          </a:p>
        </p:txBody>
      </p:sp>
      <p:sp>
        <p:nvSpPr>
          <p:cNvPr id="182281" name="Rectangle 9"/>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a:latin typeface="Arial" panose="020B0604020202020204" pitchFamily="34" charset="0"/>
              </a:defRPr>
            </a:lvl1pPr>
          </a:lstStyle>
          <a:p>
            <a:pPr>
              <a:defRPr/>
            </a:pPr>
            <a:fld id="{0D4688E8-9900-430E-A043-47A7786A0E63}"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457"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Lst>
  <p:hf hdr="0" ftr="0" dt="0"/>
  <p:txStyles>
    <p:titleStyle>
      <a:lvl1pPr algn="ctr" defTabSz="1019175" rtl="0" eaLnBrk="0" fontAlgn="base" hangingPunct="0">
        <a:spcBef>
          <a:spcPct val="0"/>
        </a:spcBef>
        <a:spcAft>
          <a:spcPct val="0"/>
        </a:spcAft>
        <a:defRPr sz="3100" b="1">
          <a:solidFill>
            <a:srgbClr val="E44EE4"/>
          </a:solidFill>
          <a:latin typeface="+mj-lt"/>
          <a:ea typeface="+mj-ea"/>
          <a:cs typeface="B Titr" pitchFamily="2" charset="-78"/>
        </a:defRPr>
      </a:lvl1pPr>
      <a:lvl2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2pPr>
      <a:lvl3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3pPr>
      <a:lvl4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4pPr>
      <a:lvl5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5pPr>
      <a:lvl6pPr marL="457200" algn="ctr" defTabSz="1019175" rtl="0" fontAlgn="base">
        <a:spcBef>
          <a:spcPct val="0"/>
        </a:spcBef>
        <a:spcAft>
          <a:spcPct val="0"/>
        </a:spcAft>
        <a:defRPr sz="3100" b="1">
          <a:solidFill>
            <a:srgbClr val="E44EE4"/>
          </a:solidFill>
          <a:latin typeface="Arial" pitchFamily="34" charset="0"/>
          <a:cs typeface="Arial" pitchFamily="34" charset="0"/>
        </a:defRPr>
      </a:lvl6pPr>
      <a:lvl7pPr marL="914400" algn="ctr" defTabSz="1019175" rtl="0" fontAlgn="base">
        <a:spcBef>
          <a:spcPct val="0"/>
        </a:spcBef>
        <a:spcAft>
          <a:spcPct val="0"/>
        </a:spcAft>
        <a:defRPr sz="31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31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3100" b="1">
          <a:solidFill>
            <a:srgbClr val="E44EE4"/>
          </a:solidFill>
          <a:latin typeface="Arial" pitchFamily="34" charset="0"/>
          <a:cs typeface="Arial" pitchFamily="34" charset="0"/>
        </a:defRPr>
      </a:lvl9pPr>
    </p:titleStyle>
    <p:bodyStyle>
      <a:lvl1pPr marL="342900" indent="-342900" algn="r" rtl="1" eaLnBrk="0" fontAlgn="base" hangingPunct="0">
        <a:spcBef>
          <a:spcPct val="20000"/>
        </a:spcBef>
        <a:spcAft>
          <a:spcPct val="0"/>
        </a:spcAft>
        <a:buChar char="•"/>
        <a:defRPr sz="2400" b="1">
          <a:solidFill>
            <a:srgbClr val="FF5050"/>
          </a:solidFill>
          <a:latin typeface="+mn-lt"/>
          <a:ea typeface="+mn-ea"/>
          <a:cs typeface="B Mitra" pitchFamily="2" charset="-78"/>
        </a:defRPr>
      </a:lvl1pPr>
      <a:lvl2pPr marL="895350" indent="-438150" algn="r" rtl="1" eaLnBrk="0" fontAlgn="base" hangingPunct="0">
        <a:spcBef>
          <a:spcPct val="20000"/>
        </a:spcBef>
        <a:spcAft>
          <a:spcPct val="0"/>
        </a:spcAft>
        <a:buFont typeface="Wingdings" panose="05000000000000000000" pitchFamily="2" charset="2"/>
        <a:buChar char="q"/>
        <a:defRPr sz="2200">
          <a:solidFill>
            <a:srgbClr val="0000FF"/>
          </a:solidFill>
          <a:latin typeface="+mn-lt"/>
          <a:cs typeface="B Mitra" pitchFamily="2" charset="-78"/>
        </a:defRPr>
      </a:lvl2pPr>
      <a:lvl3pPr marL="1143000" indent="-228600" algn="r" rtl="1" eaLnBrk="0" fontAlgn="base" hangingPunct="0">
        <a:spcBef>
          <a:spcPct val="20000"/>
        </a:spcBef>
        <a:spcAft>
          <a:spcPct val="0"/>
        </a:spcAft>
        <a:buFont typeface="Arial" panose="020B0604020202020204" pitchFamily="34" charset="0"/>
        <a:buChar char="−"/>
        <a:defRPr sz="2400">
          <a:solidFill>
            <a:schemeClr val="tx1"/>
          </a:solidFill>
          <a:latin typeface="+mn-lt"/>
          <a:cs typeface="B Mitra" pitchFamily="2" charset="-78"/>
        </a:defRPr>
      </a:lvl3pPr>
      <a:lvl4pPr marL="1600200" indent="-228600" algn="r" rtl="1" eaLnBrk="0" fontAlgn="base" hangingPunct="0">
        <a:spcBef>
          <a:spcPct val="20000"/>
        </a:spcBef>
        <a:spcAft>
          <a:spcPct val="0"/>
        </a:spcAft>
        <a:buFont typeface="Arial" panose="020B0604020202020204" pitchFamily="34" charset="0"/>
        <a:buChar char="−"/>
        <a:defRPr sz="1600">
          <a:solidFill>
            <a:schemeClr val="tx1"/>
          </a:solidFill>
          <a:latin typeface="+mn-lt"/>
          <a:cs typeface="B Mitra" pitchFamily="2" charset="-78"/>
        </a:defRPr>
      </a:lvl4pPr>
      <a:lvl5pPr marL="2057400" indent="-231775" algn="r" rtl="1" eaLnBrk="0" fontAlgn="base" hangingPunct="0">
        <a:spcBef>
          <a:spcPct val="20000"/>
        </a:spcBef>
        <a:spcAft>
          <a:spcPct val="0"/>
        </a:spcAft>
        <a:buFont typeface="Arial" panose="020B0604020202020204" pitchFamily="34" charset="0"/>
        <a:buChar char="−"/>
        <a:defRPr sz="1200">
          <a:solidFill>
            <a:schemeClr val="tx1"/>
          </a:solidFill>
          <a:latin typeface="+mn-lt"/>
          <a:cs typeface="B Mitra" pitchFamily="2" charset="-78"/>
        </a:defRPr>
      </a:lvl5pPr>
      <a:lvl6pPr marL="2514600" indent="-231775" algn="l" rtl="0" fontAlgn="base">
        <a:spcBef>
          <a:spcPct val="20000"/>
        </a:spcBef>
        <a:spcAft>
          <a:spcPct val="0"/>
        </a:spcAft>
        <a:buFont typeface="Arial" pitchFamily="34" charset="0"/>
        <a:buChar char="−"/>
        <a:defRPr sz="1200">
          <a:solidFill>
            <a:schemeClr val="tx1"/>
          </a:solidFill>
          <a:latin typeface="+mn-lt"/>
          <a:cs typeface="+mn-cs"/>
        </a:defRPr>
      </a:lvl6pPr>
      <a:lvl7pPr marL="2971800" indent="-231775" algn="l" rtl="0" fontAlgn="base">
        <a:spcBef>
          <a:spcPct val="20000"/>
        </a:spcBef>
        <a:spcAft>
          <a:spcPct val="0"/>
        </a:spcAft>
        <a:buFont typeface="Arial" pitchFamily="34" charset="0"/>
        <a:buChar char="−"/>
        <a:defRPr sz="1200">
          <a:solidFill>
            <a:schemeClr val="tx1"/>
          </a:solidFill>
          <a:latin typeface="+mn-lt"/>
          <a:cs typeface="+mn-cs"/>
        </a:defRPr>
      </a:lvl7pPr>
      <a:lvl8pPr marL="3429000" indent="-231775" algn="l" rtl="0" fontAlgn="base">
        <a:spcBef>
          <a:spcPct val="20000"/>
        </a:spcBef>
        <a:spcAft>
          <a:spcPct val="0"/>
        </a:spcAft>
        <a:buFont typeface="Arial" pitchFamily="34" charset="0"/>
        <a:buChar char="−"/>
        <a:defRPr sz="1200">
          <a:solidFill>
            <a:schemeClr val="tx1"/>
          </a:solidFill>
          <a:latin typeface="+mn-lt"/>
          <a:cs typeface="+mn-cs"/>
        </a:defRPr>
      </a:lvl8pPr>
      <a:lvl9pPr marL="3886200" indent="-231775" algn="l" rtl="0" fontAlgn="base">
        <a:spcBef>
          <a:spcPct val="20000"/>
        </a:spcBef>
        <a:spcAft>
          <a:spcPct val="0"/>
        </a:spcAft>
        <a:buFont typeface="Arial"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a-IR"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Third level</a:t>
            </a:r>
          </a:p>
          <a:p>
            <a:pPr lvl="3"/>
            <a:r>
              <a:rPr lang="en-US" altLang="fa-IR" smtClean="0"/>
              <a:t>Fourth level</a:t>
            </a:r>
          </a:p>
          <a:p>
            <a:pPr lvl="4"/>
            <a:r>
              <a:rPr lang="en-US" altLang="fa-IR" smtClean="0"/>
              <a:t>Fifth level</a:t>
            </a:r>
          </a:p>
        </p:txBody>
      </p:sp>
      <p:sp>
        <p:nvSpPr>
          <p:cNvPr id="2150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Arial" pitchFamily="34" charset="0"/>
              </a:defRPr>
            </a:lvl1pPr>
          </a:lstStyle>
          <a:p>
            <a:pPr>
              <a:defRPr/>
            </a:pPr>
            <a:endParaRPr lang="en-US"/>
          </a:p>
        </p:txBody>
      </p:sp>
      <p:sp>
        <p:nvSpPr>
          <p:cNvPr id="2150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pitchFamily="34" charset="0"/>
              </a:defRPr>
            </a:lvl1pPr>
          </a:lstStyle>
          <a:p>
            <a:pPr>
              <a:defRPr/>
            </a:pPr>
            <a:endParaRPr lang="en-US"/>
          </a:p>
        </p:txBody>
      </p:sp>
      <p:sp>
        <p:nvSpPr>
          <p:cNvPr id="2150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EA4B3C4-2839-47CD-AF4A-7913889713B8}"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ln w="9525"/>
        </p:spPr>
        <p:txBody>
          <a:bodyPr/>
          <a:lstStyle/>
          <a:p>
            <a:pPr eaLnBrk="1" hangingPunct="1"/>
            <a:r>
              <a:rPr lang="fa-IR" altLang="fa-IR" smtClean="0"/>
              <a:t>منشور و موازین اخلاق در پژوهش</a:t>
            </a:r>
            <a:endParaRPr lang="en-US" altLang="fa-IR" smtClean="0"/>
          </a:p>
        </p:txBody>
      </p:sp>
      <p:sp>
        <p:nvSpPr>
          <p:cNvPr id="5123" name="Rectangle 3"/>
          <p:cNvSpPr>
            <a:spLocks noGrp="1" noChangeArrowheads="1"/>
          </p:cNvSpPr>
          <p:nvPr>
            <p:ph type="subTitle" idx="1"/>
          </p:nvPr>
        </p:nvSpPr>
        <p:spPr>
          <a:ln w="9525"/>
        </p:spPr>
        <p:txBody>
          <a:bodyPr/>
          <a:lstStyle/>
          <a:p>
            <a:pPr eaLnBrk="1" hangingPunct="1"/>
            <a:endParaRPr lang="fa-IR" altLang="fa-I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21507" name="Content Placeholder 2"/>
          <p:cNvSpPr>
            <a:spLocks noGrp="1"/>
          </p:cNvSpPr>
          <p:nvPr>
            <p:ph idx="1"/>
          </p:nvPr>
        </p:nvSpPr>
        <p:spPr/>
        <p:txBody>
          <a:bodyPr/>
          <a:lstStyle/>
          <a:p>
            <a:r>
              <a:rPr lang="fa-IR" altLang="fa-IR" smtClean="0"/>
              <a:t>ﺗﺤﺮﻳﻒ دادهﻫﺎ:</a:t>
            </a:r>
          </a:p>
          <a:p>
            <a:pPr lvl="1"/>
            <a:r>
              <a:rPr lang="fa-IR" altLang="fa-IR" smtClean="0"/>
              <a:t>ﺛﺒﺖ و اراﺋﻪ ﻧﺘﻴﺠﻪﻫﺎي ﭘﮋوﻫﺸﻲ ﺑﻪ‌ﻧﺤﻮي ﻛﻪ ﻣﻮاد ﭘﮋوﻫﺶ، وﺳﻴﻠﻪﻫﺎ و اﺑـﺰار، ﻳـﺎ ﻓﺮآﻳﻨـﺪ ﺟﻤﻊآوري دادهﻫﺎ دﺳﺘﻜﺎري ﺷﻮد، ﻳﺎ داده‌اي ﺣﺬف ﻳﺎ ﺗﻐﻴﻴﺮ ﻳﺎﺑﺪ و ﻧﺘﻴﺠﻪ ﭘﮋوﻫﺶ در راﺳﺘﺎي اﻫﺪاف ﺧﺎص دﻧﺒﺎل ﺷﻮد</a:t>
            </a:r>
          </a:p>
        </p:txBody>
      </p:sp>
      <p:sp>
        <p:nvSpPr>
          <p:cNvPr id="2150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DCB47155-5D4A-4FEA-926C-369C9BF47D25}" type="slidenum">
              <a:rPr lang="en-US" altLang="fa-IR" sz="1300" b="0" smtClean="0">
                <a:solidFill>
                  <a:schemeClr val="tx1"/>
                </a:solidFill>
                <a:cs typeface="Arial" panose="020B0604020202020204" pitchFamily="34" charset="0"/>
              </a:rPr>
              <a:pPr rtl="0">
                <a:spcBef>
                  <a:spcPct val="0"/>
                </a:spcBef>
                <a:buFontTx/>
                <a:buNone/>
              </a:pPr>
              <a:t>10</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13315" name="Content Placeholder 2"/>
          <p:cNvSpPr>
            <a:spLocks noGrp="1"/>
          </p:cNvSpPr>
          <p:nvPr>
            <p:ph idx="1"/>
          </p:nvPr>
        </p:nvSpPr>
        <p:spPr>
          <a:xfrm>
            <a:off x="214313" y="923925"/>
            <a:ext cx="8715375" cy="5576888"/>
          </a:xfrm>
        </p:spPr>
        <p:txBody>
          <a:bodyPr/>
          <a:lstStyle/>
          <a:p>
            <a:pPr>
              <a:defRPr/>
            </a:pPr>
            <a:r>
              <a:rPr lang="fa-IR" altLang="fa-IR" dirty="0" smtClean="0"/>
              <a:t>ﺗﺤﺮﻳﻒ دادهﻫﺎ </a:t>
            </a:r>
            <a:r>
              <a:rPr lang="fa-IR" altLang="fa-IR" smtClean="0"/>
              <a:t>(نمونه‌ها</a:t>
            </a:r>
            <a:r>
              <a:rPr lang="fa-IR" altLang="fa-IR" dirty="0" smtClean="0"/>
              <a:t>):</a:t>
            </a:r>
          </a:p>
          <a:p>
            <a:pPr lvl="1">
              <a:defRPr/>
            </a:pPr>
            <a:r>
              <a:rPr lang="fa-IR" altLang="fa-IR" dirty="0" smtClean="0"/>
              <a:t>اراﺋﻪ ﻣﺮاﺣﻞ آزﻣﺎﻳﺸﮕﺎﻫﻲ ﻳﺎ ﻓﺮآﻳﻨﺪﻫﺎي ﻏﻴﺮ واﻗﻌﻲ ﺗﺤﻠﻴﻞ، ﺑﺮاي رﺳﻴﺪن ﺑﻪ ﻧﺘﻴﺠﻪﻫﺎﻳﻲ ﻛﻪ در ﻣﻘﺎﻟﻪ داده ﺷﺪه اﺳﺖ</a:t>
            </a:r>
          </a:p>
          <a:p>
            <a:pPr lvl="1">
              <a:defRPr/>
            </a:pPr>
            <a:r>
              <a:rPr lang="fa-IR" altLang="fa-IR" dirty="0" smtClean="0"/>
              <a:t>* ﺣﺬف ﺑﺨﺸﻲ از داده ﻫﺎ، ﻧﺘﻴﺠﻪﻫﺎي آزﻣﺎﻳﺸﮕﺎﻫﻲ، ﻳﺎ ﺑﺨﺸﻲ از ﺗﺤﻠﻴﻞﻫﺎي ﻧﻈﺮي ﻛﻪ اراﺋﻪ آﻧﻬﺎ، </a:t>
            </a:r>
            <a:r>
              <a:rPr lang="fa-IR" altLang="fa-IR" smtClean="0"/>
              <a:t>ﻧﺘﻴﺠﻪﻫﺎي ﺑﻪ‌دﺳﺖ‌آﻣـﺪه </a:t>
            </a:r>
            <a:r>
              <a:rPr lang="fa-IR" altLang="fa-IR" dirty="0" smtClean="0"/>
              <a:t>را ﻣﻮرد ﺗﺮدﻳﺪ ﻗﺮار ﻣﻲدﻫﺪ</a:t>
            </a:r>
          </a:p>
          <a:p>
            <a:pPr lvl="1">
              <a:defRPr/>
            </a:pPr>
            <a:r>
              <a:rPr lang="fa-IR" altLang="fa-IR" dirty="0" smtClean="0"/>
              <a:t>دﺳﺘﻜﺎري ﺷﺮاﻳﻂ آزﻣﺎﻳﺸﮕﺎه ﺑﺮاي رﺳﻴﺪن ﺑﻪ ﻧﺘﻴﺠﻪﻫﺎي دﻟﺨﻮاه</a:t>
            </a:r>
          </a:p>
          <a:p>
            <a:pPr marL="457200" lvl="1" indent="0">
              <a:buFont typeface="Wingdings" panose="05000000000000000000" pitchFamily="2" charset="2"/>
              <a:buNone/>
              <a:defRPr/>
            </a:pPr>
            <a:endParaRPr lang="fa-IR" altLang="fa-IR" dirty="0" smtClean="0"/>
          </a:p>
        </p:txBody>
      </p:sp>
      <p:sp>
        <p:nvSpPr>
          <p:cNvPr id="2355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9486726C-9F8E-41ED-AA55-8282BECC5420}" type="slidenum">
              <a:rPr lang="en-US" altLang="fa-IR" sz="1300" b="0" smtClean="0">
                <a:solidFill>
                  <a:schemeClr val="tx1"/>
                </a:solidFill>
                <a:cs typeface="Arial" panose="020B0604020202020204" pitchFamily="34" charset="0"/>
              </a:rPr>
              <a:pPr rtl="0">
                <a:spcBef>
                  <a:spcPct val="0"/>
                </a:spcBef>
                <a:buFontTx/>
                <a:buNone/>
              </a:pPr>
              <a:t>11</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ox(in)">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ox(in)">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ox(in)">
                                      <p:cBhvr>
                                        <p:cTn id="17"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14339" name="Content Placeholder 2"/>
          <p:cNvSpPr>
            <a:spLocks noGrp="1"/>
          </p:cNvSpPr>
          <p:nvPr>
            <p:ph idx="1"/>
          </p:nvPr>
        </p:nvSpPr>
        <p:spPr>
          <a:xfrm>
            <a:off x="214313" y="923925"/>
            <a:ext cx="8715375" cy="5576888"/>
          </a:xfrm>
        </p:spPr>
        <p:txBody>
          <a:bodyPr/>
          <a:lstStyle/>
          <a:p>
            <a:r>
              <a:rPr lang="fa-IR" altLang="fa-IR" dirty="0" smtClean="0"/>
              <a:t>سرقت علمی:</a:t>
            </a:r>
            <a:endParaRPr lang="en-US" altLang="fa-IR" dirty="0" smtClean="0"/>
          </a:p>
          <a:p>
            <a:pPr lvl="1"/>
            <a:r>
              <a:rPr lang="fa-IR" altLang="fa-IR" dirty="0" smtClean="0"/>
              <a:t>ﺷﺎﻣﻞ</a:t>
            </a:r>
            <a:r>
              <a:rPr lang="en-US" altLang="fa-IR" dirty="0" smtClean="0"/>
              <a:t> </a:t>
            </a:r>
            <a:r>
              <a:rPr lang="fa-IR" altLang="fa-IR" dirty="0" smtClean="0"/>
              <a:t>اﻗﺘﺒﺎس ﻧﺰدﻳﻚ</a:t>
            </a:r>
            <a:r>
              <a:rPr lang="en-US" altLang="fa-IR" dirty="0" smtClean="0"/>
              <a:t> </a:t>
            </a:r>
            <a:r>
              <a:rPr lang="fa-IR" altLang="fa-IR" dirty="0" smtClean="0"/>
              <a:t>اﻓﻜﺎر و اﻟﻔﺎظ ﻧﻮﻳﺴﻨﺪه دﻳﮕﺮ، </a:t>
            </a:r>
            <a:r>
              <a:rPr lang="fa-IR" altLang="fa-IR" smtClean="0"/>
              <a:t>ﺗﻨﺎﻇﺮ ﻳﻚ‌ﺑﻪ‌ﻳﻚ </a:t>
            </a:r>
            <a:r>
              <a:rPr lang="fa-IR" altLang="fa-IR" dirty="0" smtClean="0"/>
              <a:t>در ﺑﻴﺎن</a:t>
            </a:r>
            <a:r>
              <a:rPr lang="en-US" altLang="fa-IR" dirty="0" smtClean="0"/>
              <a:t> </a:t>
            </a:r>
            <a:r>
              <a:rPr lang="fa-IR" altLang="fa-IR" dirty="0" smtClean="0"/>
              <a:t>اﻧﺪﻳﺸﻪ‌ﻫﺎ و ﺷﺒﺎﻫﺖ‌ﻫﺎي ﺳﺎﺧﺘﺎري در ﻧﻮﺷـﺘﺎر ﻳـﺎ</a:t>
            </a:r>
            <a:r>
              <a:rPr lang="en-US" altLang="fa-IR" dirty="0" smtClean="0"/>
              <a:t> </a:t>
            </a:r>
            <a:r>
              <a:rPr lang="fa-IR" altLang="fa-IR" dirty="0" smtClean="0"/>
              <a:t>اﻧﺘﺴﺎب اﻳﺪهﻫﺎ، ﻓﺮآﻳﻨﺪﻫﺎ، ﻧﺘﻴﺠﻪﻫﺎ ﻳﺎ ﻛﻠﻤﻪﻫﺎي دﻳﮕﺮان ﺑﻪ ﺧﻮد، ﺑﺪون ارﺟﺎع ﻣﻨﺎﺳﺐ</a:t>
            </a:r>
            <a:endParaRPr lang="en-US" altLang="fa-IR" dirty="0" smtClean="0"/>
          </a:p>
          <a:p>
            <a:endParaRPr lang="fa-IR" altLang="fa-IR" dirty="0" smtClean="0"/>
          </a:p>
          <a:p>
            <a:pPr lvl="1"/>
            <a:endParaRPr lang="fa-IR" altLang="fa-IR" dirty="0" smtClean="0"/>
          </a:p>
        </p:txBody>
      </p:sp>
      <p:sp>
        <p:nvSpPr>
          <p:cNvPr id="2560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C36C721D-603A-445C-B39F-A36721CDB8A1}" type="slidenum">
              <a:rPr lang="en-US" altLang="fa-IR" sz="1300" b="0" smtClean="0">
                <a:solidFill>
                  <a:schemeClr val="tx1"/>
                </a:solidFill>
                <a:cs typeface="Arial" panose="020B0604020202020204" pitchFamily="34" charset="0"/>
              </a:rPr>
              <a:pPr rtl="0">
                <a:spcBef>
                  <a:spcPct val="0"/>
                </a:spcBef>
                <a:buFontTx/>
                <a:buNone/>
              </a:pPr>
              <a:t>12</a:t>
            </a:fld>
            <a:endParaRPr lang="en-US" altLang="fa-IR" sz="1300" b="0" smtClean="0">
              <a:solidFill>
                <a:schemeClr val="tx1"/>
              </a:solidFill>
              <a:cs typeface="Arial" panose="020B0604020202020204" pitchFamily="34" charset="0"/>
            </a:endParaRPr>
          </a:p>
        </p:txBody>
      </p:sp>
    </p:spTree>
    <p:extLst>
      <p:ext uri="{BB962C8B-B14F-4D97-AF65-F5344CB8AC3E}">
        <p14:creationId xmlns:p14="http://schemas.microsoft.com/office/powerpoint/2010/main" val="3027958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14339" name="Content Placeholder 2"/>
          <p:cNvSpPr>
            <a:spLocks noGrp="1"/>
          </p:cNvSpPr>
          <p:nvPr>
            <p:ph idx="1"/>
          </p:nvPr>
        </p:nvSpPr>
        <p:spPr>
          <a:xfrm>
            <a:off x="214313" y="923925"/>
            <a:ext cx="8715375" cy="5576888"/>
          </a:xfrm>
        </p:spPr>
        <p:txBody>
          <a:bodyPr/>
          <a:lstStyle/>
          <a:p>
            <a:r>
              <a:rPr lang="fa-IR" altLang="fa-IR" smtClean="0"/>
              <a:t>اﺟﺎره‌ي</a:t>
            </a:r>
            <a:r>
              <a:rPr lang="en-US" altLang="fa-IR" smtClean="0"/>
              <a:t> </a:t>
            </a:r>
            <a:r>
              <a:rPr lang="fa-IR" altLang="fa-IR" smtClean="0"/>
              <a:t>ﻋﻠﻤﻲ:</a:t>
            </a:r>
            <a:endParaRPr lang="fa-IR" altLang="fa-IR" dirty="0" smtClean="0"/>
          </a:p>
          <a:p>
            <a:pPr lvl="1"/>
            <a:r>
              <a:rPr lang="fa-IR" altLang="fa-IR" smtClean="0"/>
              <a:t>ﭘﮋوﻫﺸﮕﺮي ﺑﻪ‌ﺟﺎي‌آﻧﻜﻪ </a:t>
            </a:r>
            <a:r>
              <a:rPr lang="fa-IR" altLang="fa-IR" dirty="0" smtClean="0"/>
              <a:t>ﺧﻮد ﺑﻪ اﻧﺠﺎم ﭘﮋوﻫﺶ ﺑﭙﺮدازد، اﻓﺮادي را ﺑﺮاي اﻳﻦ ﻣﻨﻈﻮر به‎‌کار ﮔﻴـﺮد و</a:t>
            </a:r>
            <a:r>
              <a:rPr lang="en-US" altLang="fa-IR" dirty="0" smtClean="0"/>
              <a:t> </a:t>
            </a:r>
            <a:r>
              <a:rPr lang="fa-IR" altLang="fa-IR" dirty="0" smtClean="0"/>
              <a:t>ﺧﻮدش در ﻓﻌﺎﻟﻴﺖ ﭘﮋوﻫﺸﻲ ﭼﻨﺪان ﺗﻼش ﻧﻜﻨﺪ، ﺳﭙﺲ،</a:t>
            </a:r>
            <a:r>
              <a:rPr lang="en-US" altLang="fa-IR" dirty="0" smtClean="0"/>
              <a:t> </a:t>
            </a:r>
            <a:r>
              <a:rPr lang="fa-IR" altLang="fa-IR" dirty="0" smtClean="0"/>
              <a:t>ﺑﻌﺪ</a:t>
            </a:r>
            <a:r>
              <a:rPr lang="en-US" altLang="fa-IR" dirty="0" smtClean="0"/>
              <a:t> </a:t>
            </a:r>
            <a:r>
              <a:rPr lang="fa-IR" altLang="fa-IR" dirty="0" smtClean="0"/>
              <a:t>از ﺗﺤﻮﻳﻞ ﻛﺎر،</a:t>
            </a:r>
            <a:r>
              <a:rPr lang="en-US" altLang="fa-IR" dirty="0" smtClean="0"/>
              <a:t> </a:t>
            </a:r>
            <a:r>
              <a:rPr lang="fa-IR" altLang="fa-IR" dirty="0" smtClean="0"/>
              <a:t>ﺑﺎ دﺧﻞ و ﺗﺼﺮف اﻧﺪﻛﻲ در ﭘﮋوﻫﺶ ﺻﻮرت ﮔﺮﻓﺘﻪ، آن را ﺑﻪ</a:t>
            </a:r>
            <a:r>
              <a:rPr lang="en-US" altLang="fa-IR" dirty="0" smtClean="0"/>
              <a:t> </a:t>
            </a:r>
            <a:r>
              <a:rPr lang="fa-IR" altLang="fa-IR" dirty="0" smtClean="0"/>
              <a:t>ﻧﺎم ﺧﻮد ﻣﻨﺘﺸﺮ ﻧﻤﺎﻳﺪ.</a:t>
            </a:r>
            <a:endParaRPr lang="en-US" altLang="fa-IR" dirty="0" smtClean="0"/>
          </a:p>
          <a:p>
            <a:endParaRPr lang="fa-IR" altLang="fa-IR" dirty="0" smtClean="0"/>
          </a:p>
          <a:p>
            <a:pPr lvl="1"/>
            <a:endParaRPr lang="fa-IR" altLang="fa-IR" dirty="0" smtClean="0"/>
          </a:p>
        </p:txBody>
      </p:sp>
      <p:sp>
        <p:nvSpPr>
          <p:cNvPr id="2560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C36C721D-603A-445C-B39F-A36721CDB8A1}" type="slidenum">
              <a:rPr lang="en-US" altLang="fa-IR" sz="1300" b="0" smtClean="0">
                <a:solidFill>
                  <a:schemeClr val="tx1"/>
                </a:solidFill>
                <a:cs typeface="Arial" panose="020B0604020202020204" pitchFamily="34" charset="0"/>
              </a:rPr>
              <a:pPr rtl="0">
                <a:spcBef>
                  <a:spcPct val="0"/>
                </a:spcBef>
                <a:buFontTx/>
                <a:buNone/>
              </a:pPr>
              <a:t>13</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ox(in)">
                                      <p:cBhvr>
                                        <p:cTn id="10"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fa-IR" altLang="fa-IR" smtClean="0"/>
          </a:p>
        </p:txBody>
      </p:sp>
      <p:sp>
        <p:nvSpPr>
          <p:cNvPr id="27651" name="Content Placeholder 2"/>
          <p:cNvSpPr>
            <a:spLocks noGrp="1"/>
          </p:cNvSpPr>
          <p:nvPr>
            <p:ph idx="1"/>
          </p:nvPr>
        </p:nvSpPr>
        <p:spPr/>
        <p:txBody>
          <a:bodyPr/>
          <a:lstStyle/>
          <a:p>
            <a:endParaRPr lang="fa-IR" altLang="fa-IR" smtClean="0"/>
          </a:p>
        </p:txBody>
      </p:sp>
      <p:sp>
        <p:nvSpPr>
          <p:cNvPr id="2765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7242C78A-D79B-415B-953F-0DE092B195BC}" type="slidenum">
              <a:rPr lang="en-US" altLang="fa-IR" sz="1300" b="0" smtClean="0">
                <a:solidFill>
                  <a:schemeClr val="tx1"/>
                </a:solidFill>
                <a:cs typeface="Arial" panose="020B0604020202020204" pitchFamily="34" charset="0"/>
              </a:rPr>
              <a:pPr rtl="0">
                <a:spcBef>
                  <a:spcPct val="0"/>
                </a:spcBef>
                <a:buFontTx/>
                <a:buNone/>
              </a:pPr>
              <a:t>14</a:t>
            </a:fld>
            <a:endParaRPr lang="en-US" altLang="fa-IR" sz="1300" b="0" smtClean="0">
              <a:solidFill>
                <a:schemeClr val="tx1"/>
              </a:solidFill>
              <a:cs typeface="Arial" panose="020B0604020202020204" pitchFamily="34" charset="0"/>
            </a:endParaRPr>
          </a:p>
        </p:txBody>
      </p:sp>
      <p:pic>
        <p:nvPicPr>
          <p:cNvPr id="27653" name="Picture 5"/>
          <p:cNvPicPr>
            <a:picLocks noChangeAspect="1"/>
          </p:cNvPicPr>
          <p:nvPr/>
        </p:nvPicPr>
        <p:blipFill>
          <a:blip r:embed="rId2">
            <a:extLst>
              <a:ext uri="{28A0092B-C50C-407E-A947-70E740481C1C}">
                <a14:useLocalDpi xmlns:a14="http://schemas.microsoft.com/office/drawing/2010/main" val="0"/>
              </a:ext>
            </a:extLst>
          </a:blip>
          <a:srcRect l="32401" t="24480" r="27100" b="3522"/>
          <a:stretch>
            <a:fillRect/>
          </a:stretch>
        </p:blipFill>
        <p:spPr bwMode="auto">
          <a:xfrm>
            <a:off x="1331913" y="68263"/>
            <a:ext cx="6119812" cy="680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28675"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48FD3C3B-1E56-466E-997F-17732F14D237}" type="slidenum">
              <a:rPr lang="en-US" altLang="fa-IR" sz="1300" b="0" smtClean="0">
                <a:solidFill>
                  <a:schemeClr val="tx1"/>
                </a:solidFill>
                <a:cs typeface="Arial" panose="020B0604020202020204" pitchFamily="34" charset="0"/>
              </a:rPr>
              <a:pPr rtl="0">
                <a:spcBef>
                  <a:spcPct val="0"/>
                </a:spcBef>
                <a:buFontTx/>
                <a:buNone/>
              </a:pPr>
              <a:t>15</a:t>
            </a:fld>
            <a:endParaRPr lang="en-US" altLang="fa-IR" sz="1300" b="0" smtClean="0">
              <a:solidFill>
                <a:schemeClr val="tx1"/>
              </a:solidFill>
              <a:cs typeface="Arial" panose="020B0604020202020204" pitchFamily="34" charset="0"/>
            </a:endParaRPr>
          </a:p>
        </p:txBody>
      </p:sp>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817938"/>
            <a:ext cx="77724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2551113"/>
            <a:ext cx="75628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Content Placeholder 2"/>
          <p:cNvSpPr>
            <a:spLocks noGrp="1"/>
          </p:cNvSpPr>
          <p:nvPr>
            <p:ph idx="1"/>
          </p:nvPr>
        </p:nvSpPr>
        <p:spPr>
          <a:xfrm>
            <a:off x="214313" y="923925"/>
            <a:ext cx="8715375" cy="5576888"/>
          </a:xfrm>
        </p:spPr>
        <p:txBody>
          <a:bodyPr/>
          <a:lstStyle/>
          <a:p>
            <a:r>
              <a:rPr lang="fa-IR" altLang="fa-IR" smtClean="0"/>
              <a:t>از بخشنامه وزیر علوم:</a:t>
            </a:r>
          </a:p>
          <a:p>
            <a:pPr lvl="1"/>
            <a:endParaRPr lang="fa-IR" altLang="fa-IR" smtClean="0"/>
          </a:p>
        </p:txBody>
      </p:sp>
      <p:cxnSp>
        <p:nvCxnSpPr>
          <p:cNvPr id="3" name="Straight Connector 2"/>
          <p:cNvCxnSpPr/>
          <p:nvPr/>
        </p:nvCxnSpPr>
        <p:spPr bwMode="auto">
          <a:xfrm>
            <a:off x="5724128" y="4221088"/>
            <a:ext cx="1008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30723" name="Content Placeholder 2"/>
          <p:cNvSpPr>
            <a:spLocks noGrp="1"/>
          </p:cNvSpPr>
          <p:nvPr>
            <p:ph idx="1"/>
          </p:nvPr>
        </p:nvSpPr>
        <p:spPr>
          <a:xfrm>
            <a:off x="214313" y="923925"/>
            <a:ext cx="8715375" cy="5576888"/>
          </a:xfrm>
        </p:spPr>
        <p:txBody>
          <a:bodyPr/>
          <a:lstStyle/>
          <a:p>
            <a:r>
              <a:rPr lang="fa-IR" altLang="fa-IR" smtClean="0"/>
              <a:t>ﺗﻌﺎرض ﻣﻨﺎﻓﻊ</a:t>
            </a:r>
            <a:r>
              <a:rPr lang="en-US" altLang="fa-IR" smtClean="0"/>
              <a:t>:</a:t>
            </a:r>
          </a:p>
          <a:p>
            <a:pPr lvl="1"/>
            <a:r>
              <a:rPr lang="fa-IR" altLang="fa-IR" smtClean="0"/>
              <a:t>ﻣﺠﻤﻮﻋﻪ ﺷﺮاﻳﻄﻲ ﻛﻪ در آن ﺗﺼﻤﻴﻢ ﺣﺮﻓﻪاي در ﻣﻮرد ﻳﻚ ﻫﺪف اوﻟﻴﻪ</a:t>
            </a:r>
            <a:r>
              <a:rPr lang="en-US" altLang="fa-IR" smtClean="0"/>
              <a:t>) </a:t>
            </a:r>
            <a:r>
              <a:rPr lang="fa-IR" altLang="fa-IR" smtClean="0"/>
              <a:t>ﺗﻌﻬﺪ اﺻﻠﻲ ﭘﮋوﻫﺸﮕﺮ ﺑﻪ آزﻣﻮدنی‌ها)</a:t>
            </a:r>
            <a:r>
              <a:rPr lang="en-US" altLang="fa-IR" smtClean="0"/>
              <a:t> </a:t>
            </a:r>
            <a:r>
              <a:rPr lang="fa-IR" altLang="fa-IR" smtClean="0"/>
              <a:t>ﺗﺤﺖ ﺗﺄﺛﻴﺮ ﻳﻚ ﻣﻨﻔﻌـﺖ</a:t>
            </a:r>
            <a:r>
              <a:rPr lang="en-US" altLang="fa-IR" smtClean="0"/>
              <a:t> </a:t>
            </a:r>
            <a:r>
              <a:rPr lang="fa-IR" altLang="fa-IR" smtClean="0"/>
              <a:t>ﺛﺎﻧﻮﻳﻪ (ﻣﺎﻟﻲ، اﻋﺘﺒﺎرﻓﺮدي، اﻋﺘﺒﺎر داﻧﺸﮕﺎﻫﻲ، ﺷﻬﺮت و</a:t>
            </a:r>
            <a:r>
              <a:rPr lang="en-US" altLang="fa-IR" smtClean="0"/>
              <a:t> </a:t>
            </a:r>
            <a:r>
              <a:rPr lang="fa-IR" altLang="fa-IR" smtClean="0"/>
              <a:t>...) ﻗﺮار ﻣﻲ ﮔﻴﺮد.</a:t>
            </a:r>
          </a:p>
          <a:p>
            <a:pPr lvl="1"/>
            <a:r>
              <a:rPr lang="fa-IR" altLang="fa-IR" smtClean="0"/>
              <a:t>ﻧﻮﻳﺴﻨﺪه ﺑﺎﻳﺪ ﻣﻨﺎﺑﻊ ﺗﺄﻣﻴﻦ ﻫﺰﻳﻨﻪ ﻫﺎي ﭘﮋوﻫﺶ و ﻧﮕﺎرش ﻣﻘﺎﻟﻪ را ﺑﻪ ﻃﻮر ﺷﻔﺎف ﻣﻌﺮﻓﻲ ﻧﻤﺎﻳﺪ و ﻗﺮارداد ﻣﻴﺎن او و ﺣـﺎﻣﻲ ﻣـﺎﻟﻲ ﭘﮋوﻫﺶ ﻧﺒﺎﻳﺪ ﺑﻪ ﻫﻴﭻ ﻋﻨﻮان ﺑﺎﻋﺚ ﻣﻨﻊ اﻋﻼم ﺗﻌﺎرض ﻣﻨﺎﻓﻊ در ﻣﻘﺎﻟﻪ ﺑﺎﺷﺪ.</a:t>
            </a:r>
          </a:p>
          <a:p>
            <a:pPr lvl="1"/>
            <a:endParaRPr lang="fa-IR" altLang="fa-IR" smtClean="0"/>
          </a:p>
          <a:p>
            <a:endParaRPr lang="fa-IR" altLang="fa-IR" smtClean="0"/>
          </a:p>
          <a:p>
            <a:pPr lvl="1"/>
            <a:endParaRPr lang="fa-IR" altLang="fa-IR" smtClean="0"/>
          </a:p>
        </p:txBody>
      </p:sp>
      <p:sp>
        <p:nvSpPr>
          <p:cNvPr id="3072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63EA80D2-A478-451D-BDF7-DC049A551990}" type="slidenum">
              <a:rPr lang="en-US" altLang="fa-IR" sz="1300" b="0" smtClean="0">
                <a:solidFill>
                  <a:schemeClr val="tx1"/>
                </a:solidFill>
                <a:cs typeface="Arial" panose="020B0604020202020204" pitchFamily="34" charset="0"/>
              </a:rPr>
              <a:pPr rtl="0">
                <a:spcBef>
                  <a:spcPct val="0"/>
                </a:spcBef>
                <a:buFontTx/>
                <a:buNone/>
              </a:pPr>
              <a:t>16</a:t>
            </a:fld>
            <a:endParaRPr lang="en-US" altLang="fa-IR" sz="1300" b="0" smtClean="0">
              <a:solidFill>
                <a:schemeClr val="tx1"/>
              </a:solidFill>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fa-IR" altLang="fa-IR" smtClean="0"/>
              <a:t>ﻣﺎﻟﻜﻴـﺖ ﻣﻌﻨـﻮي</a:t>
            </a:r>
            <a:endParaRPr lang="en-US" altLang="fa-IR" smtClean="0"/>
          </a:p>
        </p:txBody>
      </p:sp>
      <p:sp>
        <p:nvSpPr>
          <p:cNvPr id="16387" name="Content Placeholder 2"/>
          <p:cNvSpPr>
            <a:spLocks noGrp="1"/>
          </p:cNvSpPr>
          <p:nvPr>
            <p:ph idx="1"/>
          </p:nvPr>
        </p:nvSpPr>
        <p:spPr>
          <a:xfrm>
            <a:off x="685800" y="785813"/>
            <a:ext cx="7772400" cy="4648200"/>
          </a:xfrm>
        </p:spPr>
        <p:txBody>
          <a:bodyPr/>
          <a:lstStyle/>
          <a:p>
            <a:r>
              <a:rPr lang="fa-IR" altLang="fa-IR" dirty="0" smtClean="0"/>
              <a:t>ﺷﺮاﻳﻂ ﻧﻮﻳﺴﻨﺪه‌ ﭘﮋوﻫﺶ</a:t>
            </a:r>
            <a:r>
              <a:rPr lang="en-US" altLang="fa-IR" dirty="0" smtClean="0"/>
              <a:t>:</a:t>
            </a:r>
          </a:p>
          <a:p>
            <a:pPr lvl="1"/>
            <a:r>
              <a:rPr lang="fa-IR" altLang="fa-IR" dirty="0" smtClean="0"/>
              <a:t>دارای ﺳﻬﻢ ﻗﺎﺑﻞ‌ﺗﻮﺟﻬﻲ در: </a:t>
            </a:r>
          </a:p>
          <a:p>
            <a:pPr lvl="2"/>
            <a:r>
              <a:rPr lang="fa-IR" altLang="fa-IR" sz="2400" dirty="0" smtClean="0"/>
              <a:t>اراﺋﻪ اﻳﺪه ﭘﮋوﻫﺸﻲ ﻳﺎ ﻃﺮاﺣﻲ ﻣﻄﺎﻟﻌﻪ</a:t>
            </a:r>
            <a:endParaRPr lang="en-US" altLang="fa-IR" sz="2400" dirty="0" smtClean="0"/>
          </a:p>
          <a:p>
            <a:pPr lvl="2"/>
            <a:r>
              <a:rPr lang="fa-IR" altLang="fa-IR" sz="2400" dirty="0" smtClean="0"/>
              <a:t>(ﺟﻤﻊ آوري داده‌ﻫﺎ)</a:t>
            </a:r>
            <a:endParaRPr lang="en-US" altLang="fa-IR" sz="2400" dirty="0" smtClean="0"/>
          </a:p>
          <a:p>
            <a:pPr lvl="2"/>
            <a:r>
              <a:rPr lang="fa-IR" altLang="fa-IR" sz="2400" dirty="0" smtClean="0"/>
              <a:t>ﺗﺤﻠﻴـﻞ و ﺗﻔـﺴﻴﺮ</a:t>
            </a:r>
          </a:p>
          <a:p>
            <a:pPr lvl="1"/>
            <a:r>
              <a:rPr lang="fa-IR" altLang="fa-IR" dirty="0" smtClean="0"/>
              <a:t>دارای نقش عمده در </a:t>
            </a:r>
          </a:p>
          <a:p>
            <a:pPr lvl="2"/>
            <a:r>
              <a:rPr lang="fa-IR" altLang="fa-IR" sz="2400" dirty="0"/>
              <a:t> ﻧﻮﺷﺘﻦ ﭘﻴﺶﻧﻮﻳﺲ ﻣﻘﺎﻟﻪ و اﺻﻞ آن، ﻳﺎ </a:t>
            </a:r>
          </a:p>
          <a:p>
            <a:pPr lvl="2"/>
            <a:r>
              <a:rPr lang="fa-IR" altLang="fa-IR" sz="2400" dirty="0" smtClean="0"/>
              <a:t>ﻣﺮور </a:t>
            </a:r>
            <a:r>
              <a:rPr lang="fa-IR" altLang="fa-IR" sz="2400" dirty="0"/>
              <a:t>ﻧﻘﺎداﻧﻪي آن، ﻛﻪ ﻣﻨﺠﺮ</a:t>
            </a:r>
            <a:r>
              <a:rPr lang="en-US" altLang="fa-IR" sz="2400" dirty="0"/>
              <a:t> </a:t>
            </a:r>
            <a:r>
              <a:rPr lang="fa-IR" altLang="fa-IR" sz="2400" dirty="0"/>
              <a:t>ﺑﻪ</a:t>
            </a:r>
            <a:r>
              <a:rPr lang="en-US" altLang="fa-IR" sz="2400" dirty="0"/>
              <a:t> </a:t>
            </a:r>
            <a:r>
              <a:rPr lang="fa-IR" altLang="fa-IR" sz="2400" dirty="0"/>
              <a:t>اﺻﻼح ﻣﺤﺘﻮاي ﻋﻠﻤﻲ ﻣﻘﺎﻟﻪ </a:t>
            </a:r>
            <a:r>
              <a:rPr lang="fa-IR" altLang="fa-IR" sz="2400" dirty="0" smtClean="0"/>
              <a:t>ﻣﻲﮔﺮدد</a:t>
            </a:r>
            <a:endParaRPr lang="fa-IR" altLang="fa-IR" sz="2400" dirty="0"/>
          </a:p>
          <a:p>
            <a:pPr lvl="1"/>
            <a:r>
              <a:rPr lang="fa-IR" altLang="fa-IR" dirty="0" smtClean="0"/>
              <a:t>اﮔﺮ در ﻫﻨﮕﺎم ﻣﺸﻮرت ﺑﺎ ﻓﺮدي، ﻣﺴﻴﺮ ﭘﮋوﻫﺶ ﺗﻐﻴﻴﺮ ﻛﻨﺪ و ﻧﺘﻴﺠﻪ‌ﻫﺎي ﻣﻬﻤﻲ از ﭘﻴﺸﻨﻬﺎدﻫﺎي وي ﺑﻪ دﺳﺖ آﻳﺪ، ذﻛﺮ ﻧﺎم او ﺑـﻪﻋﻨﻮان ﻧﻮﻳﺴﻨﺪه‌ي ﻣﻘﺎﻟﻪ ﻳﺎ ﮔﺰارش ﺑﻼﻣﺎﻧﻊ اﺳﺖ.</a:t>
            </a:r>
          </a:p>
        </p:txBody>
      </p:sp>
      <p:sp>
        <p:nvSpPr>
          <p:cNvPr id="3277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1696703D-339C-4DC8-A5C1-F76A6DF33BB9}" type="slidenum">
              <a:rPr lang="en-US" altLang="fa-IR" sz="1300" b="0" smtClean="0">
                <a:solidFill>
                  <a:schemeClr val="tx1"/>
                </a:solidFill>
                <a:cs typeface="Arial" panose="020B0604020202020204" pitchFamily="34" charset="0"/>
              </a:rPr>
              <a:pPr rtl="0">
                <a:spcBef>
                  <a:spcPct val="0"/>
                </a:spcBef>
                <a:buFontTx/>
                <a:buNone/>
              </a:pPr>
              <a:t>17</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animEffect transition="in" filter="box(in)">
                                      <p:cBhvr>
                                        <p:cTn id="7" dur="500"/>
                                        <p:tgtEl>
                                          <p:spTgt spid="1638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87">
                                            <p:txEl>
                                              <p:pRg st="6" end="6"/>
                                            </p:txEl>
                                          </p:spTgt>
                                        </p:tgtEl>
                                        <p:attrNameLst>
                                          <p:attrName>style.visibility</p:attrName>
                                        </p:attrNameLst>
                                      </p:cBhvr>
                                      <p:to>
                                        <p:strVal val="visible"/>
                                      </p:to>
                                    </p:set>
                                    <p:animEffect transition="in" filter="box(in)">
                                      <p:cBhvr>
                                        <p:cTn id="12" dur="500"/>
                                        <p:tgtEl>
                                          <p:spTgt spid="1638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animEffect transition="in" filter="box(in)">
                                      <p:cBhvr>
                                        <p:cTn id="17" dur="500"/>
                                        <p:tgtEl>
                                          <p:spTgt spid="16387">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387">
                                            <p:txEl>
                                              <p:pRg st="8" end="8"/>
                                            </p:txEl>
                                          </p:spTgt>
                                        </p:tgtEl>
                                        <p:attrNameLst>
                                          <p:attrName>style.visibility</p:attrName>
                                        </p:attrNameLst>
                                      </p:cBhvr>
                                      <p:to>
                                        <p:strVal val="visible"/>
                                      </p:to>
                                    </p:set>
                                    <p:animEffect transition="in" filter="box(in)">
                                      <p:cBhvr>
                                        <p:cTn id="22"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fa-IR" altLang="fa-IR" smtClean="0"/>
              <a:t>ﻣﺎﻟﻜﻴـﺖ ﻣﻌﻨـﻮي</a:t>
            </a:r>
            <a:endParaRPr lang="en-US" altLang="fa-IR" smtClean="0"/>
          </a:p>
        </p:txBody>
      </p:sp>
      <p:sp>
        <p:nvSpPr>
          <p:cNvPr id="34819" name="Content Placeholder 2"/>
          <p:cNvSpPr>
            <a:spLocks noGrp="1"/>
          </p:cNvSpPr>
          <p:nvPr>
            <p:ph idx="1"/>
          </p:nvPr>
        </p:nvSpPr>
        <p:spPr/>
        <p:txBody>
          <a:bodyPr/>
          <a:lstStyle/>
          <a:p>
            <a:r>
              <a:rPr lang="fa-IR" altLang="fa-IR" dirty="0" smtClean="0"/>
              <a:t>ﺷﺮاﻳﻂ ﻧﻮﻳﺴﻨﺪه‌ ﭘﮋوﻫﺶ</a:t>
            </a:r>
            <a:r>
              <a:rPr lang="en-US" altLang="fa-IR" dirty="0" smtClean="0"/>
              <a:t>:</a:t>
            </a:r>
          </a:p>
          <a:p>
            <a:pPr lvl="1"/>
            <a:r>
              <a:rPr lang="fa-IR" altLang="fa-IR" dirty="0"/>
              <a:t>ﻓﺮدي ﻛﻪ ﺑﻴﺸﺘﺮﻳﻦ ﺳﻬﻢ را در اﻧﺠﺎم ﭘﮋوﻫﺶ داﺷﺘﻪ ﺑﺎﺷﺪ، ﻧﻮﻳﺴﻨﺪه اول ﺧﻮاﻫﺪ </a:t>
            </a:r>
            <a:r>
              <a:rPr lang="fa-IR" altLang="fa-IR" dirty="0" smtClean="0"/>
              <a:t>ﺑﻮد</a:t>
            </a:r>
            <a:r>
              <a:rPr lang="fa-IR" altLang="fa-IR" dirty="0"/>
              <a:t>.</a:t>
            </a:r>
            <a:endParaRPr lang="fa-IR" altLang="fa-IR" dirty="0" smtClean="0"/>
          </a:p>
          <a:p>
            <a:pPr lvl="1"/>
            <a:r>
              <a:rPr lang="fa-IR" altLang="fa-IR" dirty="0" smtClean="0"/>
              <a:t>ﻧﺎم ﺗﻤﺎﻣﻲ اﺷﺨﺎﺻﻲ ﻛﻪ ﻣﻌﻴﺎرﻫﺎي ﻧﻮﻳﺴﻨﺪﮔﻲ ﻣﻘﺎﻟﻪ را دارﻧﺪ ﺑﺎﻳﺪ ﺑﻪ ﻋﻨﻮان ﻧﻮﻳﺴﻨﺪه آورده ﺷﻮد، ﺣﺘﻲ اﮔﺮ ﻫﻤﻜﺎري آﻧﻬﺎ ﺑﺎ آن ﻣﺮﻛﺰ ﻳﺎ ﺗﻴﻢ ﭘﮋوﻫﺸﻲ، ﺑﻪ ﻫﺮ ﻋﻠﺘﻲ ﻗﻄﻊ ﺷﺪه ﺑﺎﺷﺪ.</a:t>
            </a:r>
          </a:p>
          <a:p>
            <a:pPr lvl="1"/>
            <a:r>
              <a:rPr lang="fa-IR" altLang="fa-IR" dirty="0" smtClean="0"/>
              <a:t>از ﺗﻌﻴﻴﻦ ﻣﺆﻟﻒ اﻓﺘﺨﺎري (ﻓﺮدی ﻛﻪ ﻫﻴﭻ ﮔﻮﻧﻪ ﻧﻘﺸﻲ در ﺟﻨﺒﻪ ﻫﺎي ﻋﻠﻤﻲ ﭘﮋوﻫﺶ ﻧﺪاﺷﺘﻪ) و ﺣﺬف ﻣﺆﻟﻒ ﺣﻘﻴﻘﻲ (ﻓﺮدي ﻛﻪ ﻧﻘﺶ ﺑﻪﺳﺰاﻳﻲ در ﺟﻨﺒﻪ ﻫﺎي ﻋﻠﻤﻲ ﭘﮋوﻫﺶ داﺷﺘﻪ) ﺑﺎﻳﺪ ﺧﻮدداري ﺷﻮد.</a:t>
            </a:r>
          </a:p>
          <a:p>
            <a:pPr lvl="1"/>
            <a:endParaRPr lang="en-US" altLang="fa-IR" dirty="0" smtClean="0"/>
          </a:p>
        </p:txBody>
      </p:sp>
      <p:sp>
        <p:nvSpPr>
          <p:cNvPr id="3482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70475524-E46D-46A8-9F18-107F8A719A0B}" type="slidenum">
              <a:rPr lang="en-US" altLang="fa-IR" sz="1300" b="0" smtClean="0">
                <a:solidFill>
                  <a:schemeClr val="tx1"/>
                </a:solidFill>
                <a:cs typeface="Arial" panose="020B0604020202020204" pitchFamily="34" charset="0"/>
              </a:rPr>
              <a:pPr rtl="0">
                <a:spcBef>
                  <a:spcPct val="0"/>
                </a:spcBef>
                <a:buFontTx/>
                <a:buNone/>
              </a:pPr>
              <a:t>18</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wipe(right)">
                                      <p:cBhvr>
                                        <p:cTn id="7" dur="500"/>
                                        <p:tgtEl>
                                          <p:spTgt spid="348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4819">
                                            <p:txEl>
                                              <p:pRg st="3" end="3"/>
                                            </p:txEl>
                                          </p:spTgt>
                                        </p:tgtEl>
                                        <p:attrNameLst>
                                          <p:attrName>style.visibility</p:attrName>
                                        </p:attrNameLst>
                                      </p:cBhvr>
                                      <p:to>
                                        <p:strVal val="visible"/>
                                      </p:to>
                                    </p:set>
                                    <p:animEffect transition="in" filter="wipe(right)">
                                      <p:cBhvr>
                                        <p:cTn id="1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fa-IR" altLang="fa-IR" smtClean="0"/>
              <a:t>ﻣﺴﺌﻮﻟﻴﺖ ﻧﻮﻳﺴﻨﺪﮔﺎن </a:t>
            </a:r>
            <a:endParaRPr lang="en-US" altLang="fa-IR" smtClean="0"/>
          </a:p>
        </p:txBody>
      </p:sp>
      <p:sp>
        <p:nvSpPr>
          <p:cNvPr id="36867" name="Content Placeholder 2"/>
          <p:cNvSpPr>
            <a:spLocks noGrp="1"/>
          </p:cNvSpPr>
          <p:nvPr>
            <p:ph idx="1"/>
          </p:nvPr>
        </p:nvSpPr>
        <p:spPr/>
        <p:txBody>
          <a:bodyPr/>
          <a:lstStyle/>
          <a:p>
            <a:r>
              <a:rPr lang="fa-IR" altLang="fa-IR" dirty="0" smtClean="0"/>
              <a:t>ﻣﺴﺌﻮﻟﻴﺖ ﻧﻮﻳﺴﻨﺪﮔﺎن</a:t>
            </a:r>
            <a:r>
              <a:rPr lang="en-US" altLang="fa-IR" dirty="0" smtClean="0"/>
              <a:t>:</a:t>
            </a:r>
          </a:p>
          <a:p>
            <a:pPr lvl="1"/>
            <a:r>
              <a:rPr lang="fa-IR" altLang="fa-IR" dirty="0" smtClean="0"/>
              <a:t>ﺗﻮاﻓﻖ در ﻣﻮرد ﺗﺮﺗﻴﺐ اﺳﺎﻣﻲ ﺑﺎﻳﺪ ﺑﺮ اﺳﺎس ﺳﻬﻢ ﻫﺮﻳﻚ از ﻧﻮﻳﺴﻨﺪﮔﺎن در ﻧﮕﺎرش ﻣﻘﺎﻟﻪ و ﻣﺸﺎرﻛﺖ ﺧﻼﻗﺎنة آﻧﻬﺎ ﺑﺎﺷـﺪ، ﻧـﻪ ﺑـﺮ اﺳﺎس ﺟﺎﻳﮕﺎه ﻳﺎ ﺳﻮاﺑﻖ اﻓﺮاد.</a:t>
            </a:r>
          </a:p>
          <a:p>
            <a:pPr lvl="1"/>
            <a:r>
              <a:rPr lang="fa-IR" altLang="fa-IR" dirty="0" smtClean="0"/>
              <a:t>اﻧﺘﺴﺎب ﻏﻴﺮ واﻗﻌﻲ (ﺟﻌﻠﻲ) ﺑﻪ ﻣﺆﺳﺴﻪ، ﻣﺮﻛﺰ ﻳﺎ ﮔﺮوه آﻣﻮزﺷﻲاي ﻛﻪ ﻧﻘﺸﻲ در اﺻﻞ ﭘﮋوﻫﺶ ﻣﺮﺑﻮﻃﻪ ﻳﺎ در </a:t>
            </a:r>
            <a:r>
              <a:rPr lang="fa-IR" altLang="fa-IR" smtClean="0"/>
              <a:t>ﻓﻌﺎﻟﻴـﺖ ﺣﺮﻓـﻪ‌اي </a:t>
            </a:r>
            <a:r>
              <a:rPr lang="fa-IR" altLang="fa-IR" dirty="0" smtClean="0"/>
              <a:t>ﻓﺮد ﻧﻮﻳﺴﻨﺪه ﻧﺪارد</a:t>
            </a:r>
            <a:r>
              <a:rPr lang="fa-IR" altLang="fa-IR" smtClean="0"/>
              <a:t>، ﻏﻴﺮﻣﺠﺎز </a:t>
            </a:r>
            <a:r>
              <a:rPr lang="fa-IR" altLang="fa-IR" dirty="0" smtClean="0"/>
              <a:t>اﺳﺖ.</a:t>
            </a:r>
          </a:p>
          <a:p>
            <a:pPr lvl="1"/>
            <a:endParaRPr lang="fa-IR" altLang="fa-IR" dirty="0" smtClean="0"/>
          </a:p>
          <a:p>
            <a:pPr lvl="1"/>
            <a:endParaRPr lang="fa-IR" altLang="fa-IR" dirty="0" smtClean="0"/>
          </a:p>
          <a:p>
            <a:pPr lvl="1"/>
            <a:endParaRPr lang="en-US" altLang="fa-IR" dirty="0" smtClean="0"/>
          </a:p>
        </p:txBody>
      </p:sp>
      <p:sp>
        <p:nvSpPr>
          <p:cNvPr id="3686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834AD4AC-DDC7-489B-8E67-332007BD025F}" type="slidenum">
              <a:rPr lang="en-US" altLang="fa-IR" sz="1300" b="0" smtClean="0">
                <a:solidFill>
                  <a:schemeClr val="tx1"/>
                </a:solidFill>
                <a:cs typeface="Arial" panose="020B0604020202020204" pitchFamily="34" charset="0"/>
              </a:rPr>
              <a:pPr rtl="0">
                <a:spcBef>
                  <a:spcPct val="0"/>
                </a:spcBef>
                <a:buFontTx/>
                <a:buNone/>
              </a:pPr>
              <a:t>19</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wipe(right)">
                                      <p:cBhvr>
                                        <p:cTn id="7"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454A18E4-F097-4C24-A922-366FDFFF2B3D}" type="slidenum">
              <a:rPr lang="en-US" altLang="fa-IR" smtClean="0"/>
              <a:pPr>
                <a:defRPr/>
              </a:pPr>
              <a:t>2</a:t>
            </a:fld>
            <a:endParaRPr lang="en-US" altLang="fa-IR"/>
          </a:p>
        </p:txBody>
      </p:sp>
      <p:pic>
        <p:nvPicPr>
          <p:cNvPr id="5" name="Picture 4"/>
          <p:cNvPicPr>
            <a:picLocks noChangeAspect="1"/>
          </p:cNvPicPr>
          <p:nvPr/>
        </p:nvPicPr>
        <p:blipFill>
          <a:blip r:embed="rId2"/>
          <a:stretch>
            <a:fillRect/>
          </a:stretch>
        </p:blipFill>
        <p:spPr>
          <a:xfrm>
            <a:off x="692150" y="434272"/>
            <a:ext cx="7984306" cy="5964288"/>
          </a:xfrm>
          <a:prstGeom prst="rect">
            <a:avLst/>
          </a:prstGeom>
        </p:spPr>
      </p:pic>
    </p:spTree>
    <p:extLst>
      <p:ext uri="{BB962C8B-B14F-4D97-AF65-F5344CB8AC3E}">
        <p14:creationId xmlns:p14="http://schemas.microsoft.com/office/powerpoint/2010/main" val="52339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fa-IR" altLang="fa-IR" smtClean="0"/>
              <a:t>ﺿﻮاﺑﻂ اﻧﺘﺸﺎر</a:t>
            </a:r>
            <a:endParaRPr lang="en-US" altLang="fa-IR" smtClean="0"/>
          </a:p>
        </p:txBody>
      </p:sp>
      <p:sp>
        <p:nvSpPr>
          <p:cNvPr id="19459" name="Content Placeholder 2"/>
          <p:cNvSpPr>
            <a:spLocks noGrp="1"/>
          </p:cNvSpPr>
          <p:nvPr>
            <p:ph idx="1"/>
          </p:nvPr>
        </p:nvSpPr>
        <p:spPr/>
        <p:txBody>
          <a:bodyPr/>
          <a:lstStyle/>
          <a:p>
            <a:r>
              <a:rPr lang="fa-IR" altLang="fa-IR" dirty="0" smtClean="0"/>
              <a:t>ارسال مجدد:</a:t>
            </a:r>
          </a:p>
          <a:p>
            <a:pPr lvl="1"/>
            <a:r>
              <a:rPr lang="fa-IR" altLang="fa-IR" dirty="0" smtClean="0"/>
              <a:t>ارسال مجدد یک </a:t>
            </a:r>
            <a:r>
              <a:rPr lang="fa-IR" altLang="fa-IR" smtClean="0"/>
              <a:t>مقاله چاپ‌شده </a:t>
            </a:r>
            <a:r>
              <a:rPr lang="fa-IR" altLang="fa-IR" dirty="0" smtClean="0"/>
              <a:t>به یک مجله دیگر</a:t>
            </a:r>
            <a:r>
              <a:rPr lang="fa-IR" altLang="fa-IR" smtClean="0"/>
              <a:t>: غیرمجاز</a:t>
            </a:r>
            <a:endParaRPr lang="fa-IR" altLang="fa-IR" dirty="0" smtClean="0"/>
          </a:p>
          <a:p>
            <a:pPr lvl="1"/>
            <a:r>
              <a:rPr lang="fa-IR" altLang="fa-IR" dirty="0" smtClean="0"/>
              <a:t>چنانچه نویسنده مقاله‌ای که در یک نشریه در دست بررسی است، تصمیم بگیرد آن را برای نشریه دیگری ارسال نماید باید انصراف خود را به نشریه اول اعلام نماید.</a:t>
            </a:r>
          </a:p>
          <a:p>
            <a:pPr lvl="1"/>
            <a:r>
              <a:rPr lang="fa-IR" altLang="fa-IR" dirty="0"/>
              <a:t>چنانچه نتایج یک پژوهش به صورت خلاصه در مجموعه مقالات یک کنفرانس علمی به چاپ رسیده باشد، ارسال آن به طور کامل در یک مجله بلامانع است.</a:t>
            </a:r>
          </a:p>
          <a:p>
            <a:pPr lvl="1"/>
            <a:endParaRPr lang="fa-IR" altLang="fa-IR" dirty="0" smtClean="0"/>
          </a:p>
          <a:p>
            <a:endParaRPr lang="en-US" altLang="fa-IR" dirty="0" smtClean="0"/>
          </a:p>
        </p:txBody>
      </p:sp>
      <p:sp>
        <p:nvSpPr>
          <p:cNvPr id="3891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DBFB7B33-B382-41C5-BF5D-735074377D4E}" type="slidenum">
              <a:rPr lang="en-US" altLang="fa-IR" sz="1300" b="0" smtClean="0">
                <a:solidFill>
                  <a:schemeClr val="tx1"/>
                </a:solidFill>
                <a:cs typeface="Arial" panose="020B0604020202020204" pitchFamily="34" charset="0"/>
              </a:rPr>
              <a:pPr rtl="0">
                <a:spcBef>
                  <a:spcPct val="0"/>
                </a:spcBef>
                <a:buFontTx/>
                <a:buNone/>
              </a:pPr>
              <a:t>20</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wipe(right)">
                                      <p:cBhvr>
                                        <p:cTn id="7" dur="500"/>
                                        <p:tgtEl>
                                          <p:spTgt spid="194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wipe(right)">
                                      <p:cBhvr>
                                        <p:cTn id="1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fa-IR" altLang="fa-IR" smtClean="0"/>
              <a:t>ﺿﻮاﺑﻂ اﻧﺘﺸﺎر</a:t>
            </a:r>
            <a:endParaRPr lang="en-US" altLang="fa-IR" smtClean="0"/>
          </a:p>
        </p:txBody>
      </p:sp>
      <p:sp>
        <p:nvSpPr>
          <p:cNvPr id="19459" name="Content Placeholder 2"/>
          <p:cNvSpPr>
            <a:spLocks noGrp="1"/>
          </p:cNvSpPr>
          <p:nvPr>
            <p:ph idx="1"/>
          </p:nvPr>
        </p:nvSpPr>
        <p:spPr/>
        <p:txBody>
          <a:bodyPr/>
          <a:lstStyle/>
          <a:p>
            <a:r>
              <a:rPr lang="fa-IR" altLang="fa-IR" dirty="0" smtClean="0"/>
              <a:t>ارﺳﺎل ﻣﻮازي:</a:t>
            </a:r>
          </a:p>
          <a:p>
            <a:pPr lvl="1"/>
            <a:r>
              <a:rPr lang="fa-IR" altLang="fa-IR" dirty="0" smtClean="0"/>
              <a:t>ارﺳﺎل ﻫﻤﺰﻣﺎن ﻳﻚ ﻣﻘﺎﻟﻪ به دو ﻳﺎ ﭼﻨﺪ ﻣﺠﻠﻪ: غیرﻣﺠﺎز</a:t>
            </a:r>
          </a:p>
          <a:p>
            <a:endParaRPr lang="en-US" altLang="fa-IR" dirty="0" smtClean="0"/>
          </a:p>
        </p:txBody>
      </p:sp>
      <p:sp>
        <p:nvSpPr>
          <p:cNvPr id="3891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DBFB7B33-B382-41C5-BF5D-735074377D4E}" type="slidenum">
              <a:rPr lang="en-US" altLang="fa-IR" sz="1300" b="0" smtClean="0">
                <a:solidFill>
                  <a:schemeClr val="tx1"/>
                </a:solidFill>
                <a:cs typeface="Arial" panose="020B0604020202020204" pitchFamily="34" charset="0"/>
              </a:rPr>
              <a:pPr rtl="0">
                <a:spcBef>
                  <a:spcPct val="0"/>
                </a:spcBef>
                <a:buFontTx/>
                <a:buNone/>
              </a:pPr>
              <a:t>21</a:t>
            </a:fld>
            <a:endParaRPr lang="en-US" altLang="fa-IR" sz="1300" b="0" smtClean="0">
              <a:solidFill>
                <a:schemeClr val="tx1"/>
              </a:solidFill>
              <a:cs typeface="Arial" panose="020B0604020202020204" pitchFamily="34" charset="0"/>
            </a:endParaRPr>
          </a:p>
        </p:txBody>
      </p:sp>
    </p:spTree>
    <p:extLst>
      <p:ext uri="{BB962C8B-B14F-4D97-AF65-F5344CB8AC3E}">
        <p14:creationId xmlns:p14="http://schemas.microsoft.com/office/powerpoint/2010/main" val="4183148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500"/>
                                        <p:tgtEl>
                                          <p:spTgt spid="1945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box(in)">
                                      <p:cBhvr>
                                        <p:cTn id="10"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fa-IR" altLang="fa-IR" smtClean="0"/>
              <a:t>ﺿﻮاﺑﻂ اﻧﺘﺸﺎر</a:t>
            </a:r>
            <a:endParaRPr lang="en-US" altLang="fa-IR" smtClean="0"/>
          </a:p>
        </p:txBody>
      </p:sp>
      <p:sp>
        <p:nvSpPr>
          <p:cNvPr id="20483" name="Content Placeholder 2"/>
          <p:cNvSpPr>
            <a:spLocks noGrp="1"/>
          </p:cNvSpPr>
          <p:nvPr>
            <p:ph idx="1"/>
          </p:nvPr>
        </p:nvSpPr>
        <p:spPr>
          <a:xfrm>
            <a:off x="685800" y="1214438"/>
            <a:ext cx="7772400" cy="4648200"/>
          </a:xfrm>
        </p:spPr>
        <p:txBody>
          <a:bodyPr/>
          <a:lstStyle/>
          <a:p>
            <a:r>
              <a:rPr lang="fa-IR" altLang="fa-IR" dirty="0" smtClean="0"/>
              <a:t>انتشار همپوشان:</a:t>
            </a:r>
          </a:p>
          <a:p>
            <a:pPr lvl="1"/>
            <a:r>
              <a:rPr lang="fa-IR" altLang="fa-IR" dirty="0" smtClean="0"/>
              <a:t>پژوهشگر مجاز نیست داده‌های مقاله پیشین خود را با اندکی تغییر در متن، در مقاله‌ای با عنوان جدید به چاپ رساند.</a:t>
            </a:r>
          </a:p>
          <a:p>
            <a:pPr lvl="1"/>
            <a:r>
              <a:rPr lang="fa-IR" altLang="fa-IR" dirty="0" smtClean="0"/>
              <a:t>تکرار قسمت‌هایی از بخش مواد و روش‌ها در مقالات بعدی همان نویسندگان، در صورت ضرورت، بلامانع است، اما در هر حال ذکر مرجع لازم است.</a:t>
            </a:r>
          </a:p>
          <a:p>
            <a:endParaRPr lang="en-US" altLang="fa-IR" dirty="0" smtClean="0"/>
          </a:p>
        </p:txBody>
      </p:sp>
      <p:sp>
        <p:nvSpPr>
          <p:cNvPr id="4096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A6AB9BAE-6DB5-4193-8D10-2A1D904EABBC}" type="slidenum">
              <a:rPr lang="en-US" altLang="fa-IR" sz="1300" b="0" smtClean="0">
                <a:solidFill>
                  <a:schemeClr val="tx1"/>
                </a:solidFill>
                <a:cs typeface="Arial" panose="020B0604020202020204" pitchFamily="34" charset="0"/>
              </a:rPr>
              <a:pPr rtl="0">
                <a:spcBef>
                  <a:spcPct val="0"/>
                </a:spcBef>
                <a:buFontTx/>
                <a:buNone/>
              </a:pPr>
              <a:t>22</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in)">
                                      <p:cBhvr>
                                        <p:cTn id="7" dur="500"/>
                                        <p:tgtEl>
                                          <p:spTgt spid="2048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box(in)">
                                      <p:cBhvr>
                                        <p:cTn id="10" dur="500"/>
                                        <p:tgtEl>
                                          <p:spTgt spid="2048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box(in)">
                                      <p:cBhvr>
                                        <p:cTn id="13"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a-IR" altLang="fa-IR" smtClean="0"/>
              <a:t>ﺿﻮاﺑﻂ اﻧﺘﺸﺎر</a:t>
            </a:r>
            <a:endParaRPr lang="en-US" altLang="fa-IR" smtClean="0"/>
          </a:p>
        </p:txBody>
      </p:sp>
      <p:sp>
        <p:nvSpPr>
          <p:cNvPr id="43011" name="Content Placeholder 2"/>
          <p:cNvSpPr>
            <a:spLocks noGrp="1"/>
          </p:cNvSpPr>
          <p:nvPr>
            <p:ph idx="1"/>
          </p:nvPr>
        </p:nvSpPr>
        <p:spPr/>
        <p:txBody>
          <a:bodyPr/>
          <a:lstStyle/>
          <a:p>
            <a:r>
              <a:rPr lang="fa-IR" altLang="fa-IR" smtClean="0"/>
              <a:t>ارسال تکه‌ای:</a:t>
            </a:r>
          </a:p>
          <a:p>
            <a:pPr lvl="1"/>
            <a:r>
              <a:rPr lang="fa-IR" altLang="fa-IR" smtClean="0"/>
              <a:t>در صورتی که نتایج پژوهش در یک مقاله به صورت یکپارچه قابل انتشار باشد، پژوهشگر مجاز نیست آن را در چند مقاله به چاپ برساند.</a:t>
            </a:r>
          </a:p>
          <a:p>
            <a:endParaRPr lang="en-US" altLang="fa-IR" smtClean="0"/>
          </a:p>
        </p:txBody>
      </p:sp>
      <p:sp>
        <p:nvSpPr>
          <p:cNvPr id="4301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6016E53F-0F49-4DE2-B273-7FC5D93B285E}" type="slidenum">
              <a:rPr lang="en-US" altLang="fa-IR" sz="1300" b="0" smtClean="0">
                <a:solidFill>
                  <a:schemeClr val="tx1"/>
                </a:solidFill>
                <a:cs typeface="Arial" panose="020B0604020202020204" pitchFamily="34" charset="0"/>
              </a:rPr>
              <a:pPr rtl="0">
                <a:spcBef>
                  <a:spcPct val="0"/>
                </a:spcBef>
                <a:buFontTx/>
                <a:buNone/>
              </a:pPr>
              <a:t>23</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defTabSz="820738"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defTabSz="820738"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defTabSz="820738"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defTabSz="820738"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defTabSz="820738"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defTabSz="820738"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defTabSz="820738"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defTabSz="820738"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defTabSz="820738"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2DACEA46-CCC8-47D2-B724-2F103C67CC17}" type="slidenum">
              <a:rPr lang="en-US" altLang="fa-IR" sz="1300" b="0" smtClean="0">
                <a:solidFill>
                  <a:schemeClr val="tx1"/>
                </a:solidFill>
                <a:cs typeface="Arial" panose="020B0604020202020204" pitchFamily="34" charset="0"/>
              </a:rPr>
              <a:pPr rtl="0">
                <a:spcBef>
                  <a:spcPct val="0"/>
                </a:spcBef>
                <a:buFontTx/>
                <a:buNone/>
              </a:pPr>
              <a:t>24</a:t>
            </a:fld>
            <a:endParaRPr lang="en-US" altLang="fa-IR" sz="1300" b="0" smtClean="0">
              <a:solidFill>
                <a:schemeClr val="tx1"/>
              </a:solidFill>
              <a:cs typeface="Arial" panose="020B0604020202020204" pitchFamily="34" charset="0"/>
            </a:endParaRPr>
          </a:p>
        </p:txBody>
      </p:sp>
      <p:sp>
        <p:nvSpPr>
          <p:cNvPr id="45059" name="Rectangle 2"/>
          <p:cNvSpPr>
            <a:spLocks noGrp="1" noChangeArrowheads="1"/>
          </p:cNvSpPr>
          <p:nvPr>
            <p:ph type="title"/>
          </p:nvPr>
        </p:nvSpPr>
        <p:spPr/>
        <p:txBody>
          <a:bodyPr/>
          <a:lstStyle/>
          <a:p>
            <a:pPr eaLnBrk="1" hangingPunct="1"/>
            <a:r>
              <a:rPr lang="fa-IR" altLang="fa-IR" sz="2700" smtClean="0"/>
              <a:t>مرجع</a:t>
            </a:r>
            <a:endParaRPr lang="en-US" altLang="fa-IR" sz="2700" smtClean="0"/>
          </a:p>
        </p:txBody>
      </p:sp>
      <p:sp>
        <p:nvSpPr>
          <p:cNvPr id="45060" name="Rectangle 3"/>
          <p:cNvSpPr>
            <a:spLocks noGrp="1" noChangeArrowheads="1"/>
          </p:cNvSpPr>
          <p:nvPr>
            <p:ph type="body" idx="1"/>
          </p:nvPr>
        </p:nvSpPr>
        <p:spPr>
          <a:xfrm>
            <a:off x="685800" y="1209675"/>
            <a:ext cx="7772400" cy="4648200"/>
          </a:xfrm>
        </p:spPr>
        <p:txBody>
          <a:bodyPr/>
          <a:lstStyle/>
          <a:p>
            <a:pPr lvl="1" eaLnBrk="1" hangingPunct="1"/>
            <a:r>
              <a:rPr lang="fa-IR" altLang="fa-IR" smtClean="0"/>
              <a:t>منشور و موازین اخلاق پژوهش، مرکز برنامه ریزی و سیاستگزاری پژوهشی، وزارت علوم، تحقیقات و فناوری، 1390.</a:t>
            </a:r>
            <a:endParaRPr lang="en-US" altLang="fa-IR" smtClean="0"/>
          </a:p>
          <a:p>
            <a:pPr lvl="1" eaLnBrk="1" hangingPunct="1"/>
            <a:endParaRPr lang="en-US" altLang="fa-IR"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fa-IR" altLang="fa-IR" smtClean="0"/>
              <a:t>صداقت</a:t>
            </a:r>
            <a:endParaRPr lang="en-US" altLang="fa-IR" smtClean="0"/>
          </a:p>
        </p:txBody>
      </p:sp>
      <p:sp>
        <p:nvSpPr>
          <p:cNvPr id="5123" name="Content Placeholder 2"/>
          <p:cNvSpPr>
            <a:spLocks noGrp="1"/>
          </p:cNvSpPr>
          <p:nvPr>
            <p:ph idx="1"/>
          </p:nvPr>
        </p:nvSpPr>
        <p:spPr/>
        <p:txBody>
          <a:bodyPr/>
          <a:lstStyle/>
          <a:p>
            <a:r>
              <a:rPr lang="fa-IR" altLang="fa-IR" smtClean="0"/>
              <a:t>ﻧﻤﻮﻧﻪ‌ﻫﺎﻳﻲ </a:t>
            </a:r>
            <a:r>
              <a:rPr lang="fa-IR" altLang="fa-IR" dirty="0" smtClean="0"/>
              <a:t>از ﺻﺪاﻗﺖ ﭘﮋوﻫﺸﮕﺮ:</a:t>
            </a:r>
          </a:p>
          <a:p>
            <a:pPr lvl="1"/>
            <a:r>
              <a:rPr lang="fa-IR" altLang="fa-IR" dirty="0" smtClean="0"/>
              <a:t>اراﺋﻪ و اﻧﻌﻜﺎس ﻧﺘﺎﻳﺞ ﻛﺎر ﭘﮋوﻫﺸﻲ</a:t>
            </a:r>
          </a:p>
          <a:p>
            <a:pPr lvl="2"/>
            <a:r>
              <a:rPr lang="fa-IR" altLang="fa-IR" dirty="0" smtClean="0"/>
              <a:t> </a:t>
            </a:r>
            <a:r>
              <a:rPr lang="fa-IR" altLang="fa-IR" sz="2800" dirty="0" smtClean="0"/>
              <a:t>ﺧﻮاه ﻓﺮﺿﻴﻪ‌ﻫﺎي اﺻﻠﻲ ﭘﮋوﻫﺶ ﺗﺄﻳﻴﺪ ﺷﺪه ﺑﺎﺷﺪ ﻳﺎ ﻧﻪ</a:t>
            </a:r>
          </a:p>
          <a:p>
            <a:pPr lvl="1"/>
            <a:r>
              <a:rPr lang="fa-IR" altLang="fa-IR" dirty="0" smtClean="0"/>
              <a:t>ذﻛﺮ دﻗﻴﻖ ﻣﻨﺎﺑﻌﻲ ﻛﻪ در ﻃﻮل ﻣﺪت ﭘﮋوﻫﺶ از آﻧﻬﺎ اﺳﺘﻔﺎده ﺷﺪه و ﺣﺎﺻﻞ ﺗﻼش و اﻧﺪﻳﺸﻪ دﻳﮕﺮان است</a:t>
            </a:r>
          </a:p>
          <a:p>
            <a:pPr lvl="1"/>
            <a:r>
              <a:rPr lang="fa-IR" altLang="fa-IR" dirty="0" smtClean="0"/>
              <a:t>ﻗﺪرداﻧﻲ از ﺣﺎﻣﻴﺎن ﻣﺎدي و ﻣﻌﻨﻮي ﭘﮋوﻫﺶ</a:t>
            </a:r>
          </a:p>
          <a:p>
            <a:pPr lvl="1"/>
            <a:r>
              <a:rPr lang="fa-IR" altLang="fa-IR" dirty="0" smtClean="0"/>
              <a:t>ﮔﺰارش ﻣﺤﺪودﻳﺖ‌ﻫﺎي ﭘﮋوﻫﺶ</a:t>
            </a:r>
          </a:p>
          <a:p>
            <a:pPr lvl="2"/>
            <a:endParaRPr lang="fa-IR" altLang="fa-IR" dirty="0" smtClean="0"/>
          </a:p>
        </p:txBody>
      </p:sp>
      <p:sp>
        <p:nvSpPr>
          <p:cNvPr id="717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73055614-C169-4B08-8DD0-6D1082ABD33A}" type="slidenum">
              <a:rPr lang="en-US" altLang="fa-IR" sz="1300" b="0" smtClean="0">
                <a:solidFill>
                  <a:schemeClr val="tx1"/>
                </a:solidFill>
                <a:cs typeface="Arial" panose="020B0604020202020204" pitchFamily="34" charset="0"/>
              </a:rPr>
              <a:pPr rtl="0">
                <a:spcBef>
                  <a:spcPct val="0"/>
                </a:spcBef>
                <a:buFontTx/>
                <a:buNone/>
              </a:pPr>
              <a:t>3</a:t>
            </a:fld>
            <a:endParaRPr lang="en-US" altLang="fa-IR" sz="1300" b="0" smtClean="0">
              <a:solidFill>
                <a:schemeClr val="tx1"/>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Effect transition="in" filter="box(in)">
                                      <p:cBhvr>
                                        <p:cTn id="7" dur="500"/>
                                        <p:tgtEl>
                                          <p:spTgt spid="512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4" end="4"/>
                                            </p:txEl>
                                          </p:spTgt>
                                        </p:tgtEl>
                                        <p:attrNameLst>
                                          <p:attrName>style.visibility</p:attrName>
                                        </p:attrNameLst>
                                      </p:cBhvr>
                                      <p:to>
                                        <p:strVal val="visible"/>
                                      </p:to>
                                    </p:set>
                                    <p:animEffect transition="in" filter="box(in)">
                                      <p:cBhvr>
                                        <p:cTn id="12" dur="500"/>
                                        <p:tgtEl>
                                          <p:spTgt spid="51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animEffect transition="in" filter="box(in)">
                                      <p:cBhvr>
                                        <p:cTn id="17"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fa-IR" altLang="fa-IR" smtClean="0"/>
              <a:t>ﺑﻲ ﻃﺮﻓﻲ و امانت داری</a:t>
            </a:r>
          </a:p>
        </p:txBody>
      </p:sp>
      <p:sp>
        <p:nvSpPr>
          <p:cNvPr id="6147" name="Content Placeholder 2"/>
          <p:cNvSpPr>
            <a:spLocks noGrp="1"/>
          </p:cNvSpPr>
          <p:nvPr>
            <p:ph idx="1"/>
          </p:nvPr>
        </p:nvSpPr>
        <p:spPr/>
        <p:txBody>
          <a:bodyPr/>
          <a:lstStyle/>
          <a:p>
            <a:r>
              <a:rPr lang="fa-IR" altLang="fa-IR" smtClean="0"/>
              <a:t>ﺑﻲ‌ﻃﺮﻓﻲ</a:t>
            </a:r>
          </a:p>
          <a:p>
            <a:pPr lvl="1"/>
            <a:r>
              <a:rPr lang="fa-IR" altLang="fa-IR" smtClean="0"/>
              <a:t>ﭘﮋوﻫﺸﮕﺮ ﻣﻮﻇﻒ اﺳﺖ ﻛﻪ ﺗﺤﻠﻴﻞ‌ﻫﺎ و ﮔﺰارش‌ﻫﺎي ﭘﮋوﻫﺸﻲ‌اش را ﺑﻲ‌ﻃﺮﻓﺎﻧﻪ و ﺑﺪون دﺧﺎﻟﺖ دادن ﭘـﻴﺶ‌ﻓـﺮض‌ﻫـﺎ و ﺗﻤـﺎﻳﻼت ﺧـﻮد، دﻳﮕﺮان ﻳﺎ ﻣﺆﺳﺴﻪ ﺳﻔﺎرش دﻫﻨﺪه ﭘﮋوﻫﺶ، اراﺋﻪ ﻧﻤﺎﻳﺪ.</a:t>
            </a:r>
          </a:p>
          <a:p>
            <a:r>
              <a:rPr lang="fa-IR" altLang="fa-IR" smtClean="0"/>
              <a:t>اﻣﺎﻧﺖ‌داري:</a:t>
            </a:r>
          </a:p>
          <a:p>
            <a:pPr lvl="1"/>
            <a:r>
              <a:rPr lang="fa-IR" altLang="fa-IR" smtClean="0"/>
              <a:t>ﭘﮋوﻫﺸﮕﺮ ﻣﻮﻇﻒ اﺳﺖ از ﺗﻤﺎﻣﻲ ﻣﻨﺎﺑﻊ و اﺑﺰارﻫﺎﻳﻲ ﻛﻪ ﺑﺮاي اﻧﺠﺎم ﭘﮋوﻫﺶ در اﺧﺘﻴﺎر دارد ﺑﻪ ﻧﺤﻮ اﺣﺴﻦ ﻧﮕﻬﺪاري ﻧﻤﺎﻳﺪ.</a:t>
            </a:r>
          </a:p>
          <a:p>
            <a:pPr lvl="1"/>
            <a:r>
              <a:rPr lang="fa-IR" altLang="fa-IR" smtClean="0"/>
              <a:t>و ﻫﻤﭽﻨﻴﻦ ﺣﻖ ﻣﺎﻟﻜﻴﺖ ﻓﻜﺮي در ﺑﺮﺧﻮرداري از اﻃﻼﻋﺎت ﺑﺪﺳﺖ آﻣﺪه را رﻋﺎﻳﺖ ﻛﻨﺪ.</a:t>
            </a:r>
          </a:p>
          <a:p>
            <a:endParaRPr lang="en-US" altLang="fa-IR" smtClean="0"/>
          </a:p>
        </p:txBody>
      </p:sp>
      <p:sp>
        <p:nvSpPr>
          <p:cNvPr id="922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11F55068-39AA-4666-A2B5-33B2B82AB14D}" type="slidenum">
              <a:rPr lang="en-US" altLang="fa-IR" sz="1300" b="0" smtClean="0">
                <a:solidFill>
                  <a:schemeClr val="tx1"/>
                </a:solidFill>
                <a:cs typeface="Arial" panose="020B0604020202020204" pitchFamily="34" charset="0"/>
              </a:rPr>
              <a:pPr rtl="0">
                <a:spcBef>
                  <a:spcPct val="0"/>
                </a:spcBef>
                <a:buFontTx/>
                <a:buNone/>
              </a:pPr>
              <a:t>4</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ox(in)">
                                      <p:cBhvr>
                                        <p:cTn id="7" dur="500"/>
                                        <p:tgtEl>
                                          <p:spTgt spid="614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ox(in)">
                                      <p:cBhvr>
                                        <p:cTn id="10" dur="500"/>
                                        <p:tgtEl>
                                          <p:spTgt spid="614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ox(in)">
                                      <p:cBhvr>
                                        <p:cTn id="13"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fa-IR" altLang="fa-IR" smtClean="0"/>
              <a:t>ﺷﻬﺎﻣﺖ و نقدپذیری</a:t>
            </a:r>
            <a:endParaRPr lang="en-US" altLang="fa-IR" smtClean="0"/>
          </a:p>
        </p:txBody>
      </p:sp>
      <p:sp>
        <p:nvSpPr>
          <p:cNvPr id="7171" name="Content Placeholder 2"/>
          <p:cNvSpPr>
            <a:spLocks noGrp="1"/>
          </p:cNvSpPr>
          <p:nvPr>
            <p:ph idx="1"/>
          </p:nvPr>
        </p:nvSpPr>
        <p:spPr>
          <a:xfrm>
            <a:off x="685800" y="1214438"/>
            <a:ext cx="7772400" cy="4648200"/>
          </a:xfrm>
        </p:spPr>
        <p:txBody>
          <a:bodyPr/>
          <a:lstStyle/>
          <a:p>
            <a:r>
              <a:rPr lang="fa-IR" altLang="fa-IR" smtClean="0"/>
              <a:t>ﺷﻬﺎﻣﺖ و ﭘﺎﻳﺒﻨﺪي ﺑﻪ ﺟﺴﺘﺠﻮي ﺣﻘﻴﻘﺖ:</a:t>
            </a:r>
          </a:p>
          <a:p>
            <a:pPr lvl="1"/>
            <a:r>
              <a:rPr lang="fa-IR" altLang="fa-IR" smtClean="0"/>
              <a:t>ﭘﮋوﻫﺸﮕﺮ ﻣﻮﻇﻒ اﺳﺖ ﻧﺘﺎﻳﺞ واﻗﻌﻲ ﭘﮋوﻫﺶ را ﺑﺪون ﺗﺮس و ﺗﺄﺛﻴﺮ از ﻓﺸﺎرﻫﺎ و ﺟﻬﺖ‌ﮔﻴﺮي‌ﻫﺎﻳﻲ ﻛﻪ او را ﻓﺮاﮔﺮﻓﺘﻪ اﺳﺖ، اراﺋﻪ ﻧﻤﺎﻳﺪ.</a:t>
            </a:r>
          </a:p>
          <a:p>
            <a:r>
              <a:rPr lang="fa-IR" altLang="fa-IR" smtClean="0"/>
              <a:t>ﻣﺸﻮرت، ﻧﻘﺪﭘﺬﻳﺮي و رﻫﻴﺎﻓﺖ ﻧﻘﺎداﻧﻪ: </a:t>
            </a:r>
          </a:p>
          <a:p>
            <a:pPr lvl="1"/>
            <a:r>
              <a:rPr lang="fa-IR" altLang="fa-IR" smtClean="0"/>
              <a:t>ﭘﮋوﻫﺸﮕﺮ ﻣﻮﻇﻒ اﺳﺖ از ﻛﺎرﻫﺎ و ﻧﻈﺮات دﻳﮕﺮان اﺳﺘﻔﺎده ﻧﻤﺎﻳﺪ و از ﺧﻮدﻣﺤﻮري ﭘﺮﻫﻴﺰ ﻛﻨﺪ.</a:t>
            </a:r>
          </a:p>
          <a:p>
            <a:endParaRPr lang="fa-IR" altLang="fa-IR" smtClean="0"/>
          </a:p>
          <a:p>
            <a:endParaRPr lang="en-US" altLang="fa-IR" smtClean="0"/>
          </a:p>
        </p:txBody>
      </p:sp>
      <p:sp>
        <p:nvSpPr>
          <p:cNvPr id="1126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7F4733E2-5ADE-46E4-88B6-2AEC7D57EA0A}" type="slidenum">
              <a:rPr lang="en-US" altLang="fa-IR" sz="1300" b="0" smtClean="0">
                <a:solidFill>
                  <a:schemeClr val="tx1"/>
                </a:solidFill>
                <a:cs typeface="Arial" panose="020B0604020202020204" pitchFamily="34" charset="0"/>
              </a:rPr>
              <a:pPr rtl="0">
                <a:spcBef>
                  <a:spcPct val="0"/>
                </a:spcBef>
                <a:buFontTx/>
                <a:buNone/>
              </a:pPr>
              <a:t>5</a:t>
            </a:fld>
            <a:endParaRPr lang="en-US" altLang="fa-IR" sz="1300" b="0" smtClean="0">
              <a:solidFill>
                <a:schemeClr val="tx1"/>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box(in)">
                                      <p:cBhvr>
                                        <p:cTn id="7" dur="500"/>
                                        <p:tgtEl>
                                          <p:spTgt spid="717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box(in)">
                                      <p:cBhvr>
                                        <p:cTn id="10"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fa-IR" altLang="fa-IR" smtClean="0"/>
              <a:t>زمان</a:t>
            </a:r>
            <a:endParaRPr lang="en-US" altLang="fa-IR" smtClean="0"/>
          </a:p>
        </p:txBody>
      </p:sp>
      <p:sp>
        <p:nvSpPr>
          <p:cNvPr id="13315" name="Content Placeholder 2"/>
          <p:cNvSpPr>
            <a:spLocks noGrp="1"/>
          </p:cNvSpPr>
          <p:nvPr>
            <p:ph idx="1"/>
          </p:nvPr>
        </p:nvSpPr>
        <p:spPr>
          <a:xfrm>
            <a:off x="685800" y="1214438"/>
            <a:ext cx="7772400" cy="4648200"/>
          </a:xfrm>
        </p:spPr>
        <p:txBody>
          <a:bodyPr/>
          <a:lstStyle/>
          <a:p>
            <a:r>
              <a:rPr lang="fa-IR" altLang="fa-IR" smtClean="0"/>
              <a:t>ﭘﺎﻳﺒﻨﺪي ﺑﻪ ﻋﻨﺼﺮ زﻣﺎن (ﻣﻮﻋﺪ ﻣﻘﺮر): </a:t>
            </a:r>
          </a:p>
          <a:p>
            <a:pPr lvl="1"/>
            <a:r>
              <a:rPr lang="fa-IR" altLang="fa-IR" smtClean="0"/>
              <a:t>ﭘﮋوﻫﺸﮕﺮ ﻣﻮﻇﻒ اﺳﺖ ﻧﺘﺎﻳﺞ ﭘﮋوﻫﺶ ﺧﻮد را در ﻣﻮﻋﺪ ﻣﻘﺮر، اﻧﺘﺸﺎردﻫﺪ ﺗﺎ از آﻧﻬﺎ ﺑﻬﺮه ﺑﺮداري ﺷﻮد.</a:t>
            </a:r>
          </a:p>
          <a:p>
            <a:endParaRPr lang="fa-IR" altLang="fa-IR" smtClean="0"/>
          </a:p>
          <a:p>
            <a:endParaRPr lang="en-US" altLang="fa-IR" smtClean="0"/>
          </a:p>
        </p:txBody>
      </p:sp>
      <p:sp>
        <p:nvSpPr>
          <p:cNvPr id="1331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401D08E9-CBDC-47DD-9030-E6410934E76B}" type="slidenum">
              <a:rPr lang="en-US" altLang="fa-IR" sz="1300" b="0" smtClean="0">
                <a:solidFill>
                  <a:schemeClr val="tx1"/>
                </a:solidFill>
                <a:cs typeface="Arial" panose="020B0604020202020204" pitchFamily="34" charset="0"/>
              </a:rPr>
              <a:pPr rtl="0">
                <a:spcBef>
                  <a:spcPct val="0"/>
                </a:spcBef>
                <a:buFontTx/>
                <a:buNone/>
              </a:pPr>
              <a:t>6</a:t>
            </a:fld>
            <a:endParaRPr lang="en-US" altLang="fa-IR" sz="1300" b="0" smtClean="0">
              <a:solidFill>
                <a:schemeClr val="tx1"/>
              </a:solidFill>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a-IR" altLang="fa-IR" smtClean="0"/>
              <a:t>ﮔﺰارش</a:t>
            </a:r>
            <a:endParaRPr lang="en-US" altLang="fa-IR" smtClean="0"/>
          </a:p>
        </p:txBody>
      </p:sp>
      <p:sp>
        <p:nvSpPr>
          <p:cNvPr id="15363" name="Content Placeholder 2"/>
          <p:cNvSpPr>
            <a:spLocks noGrp="1"/>
          </p:cNvSpPr>
          <p:nvPr>
            <p:ph idx="1"/>
          </p:nvPr>
        </p:nvSpPr>
        <p:spPr/>
        <p:txBody>
          <a:bodyPr/>
          <a:lstStyle/>
          <a:p>
            <a:r>
              <a:rPr lang="fa-IR" altLang="fa-IR" dirty="0" smtClean="0"/>
              <a:t>دﻗﺖ در ﺗﺪوﻳﻦ ﮔﺰارش ﭘﮋوﻫﺶ:</a:t>
            </a:r>
          </a:p>
          <a:p>
            <a:pPr lvl="1"/>
            <a:r>
              <a:rPr lang="fa-IR" altLang="fa-IR" dirty="0" smtClean="0"/>
              <a:t>ﻣﺮز ﺑﻴﻦ دﺳتاوردﻫﺎي ﻋﻠﻤﻲ ﭘﮋوﻫﺸﮕﺮ </a:t>
            </a:r>
            <a:r>
              <a:rPr lang="fa-IR" altLang="fa-IR" smtClean="0"/>
              <a:t>و ﻳﺎﻓﺘﻪ‌ﻫﺎي </a:t>
            </a:r>
            <a:r>
              <a:rPr lang="fa-IR" altLang="fa-IR" dirty="0" smtClean="0"/>
              <a:t>اﺧﺬ ﺷﺪه از ﻛﺎر دﻳﮕﺮان باید روﺷـﻦ، ﺷـﻔﺎف و ﺑـﺪون اﺑﻬﺎم ﺑﺎﺷﺪ.</a:t>
            </a:r>
          </a:p>
          <a:p>
            <a:pPr lvl="1"/>
            <a:endParaRPr lang="en-US" altLang="fa-IR" dirty="0" smtClean="0"/>
          </a:p>
        </p:txBody>
      </p:sp>
      <p:sp>
        <p:nvSpPr>
          <p:cNvPr id="1536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E10D5B82-4AA1-434B-B7A4-E15415EA3C95}" type="slidenum">
              <a:rPr lang="en-US" altLang="fa-IR" sz="1300" b="0" smtClean="0">
                <a:solidFill>
                  <a:schemeClr val="tx1"/>
                </a:solidFill>
                <a:cs typeface="Arial" panose="020B0604020202020204" pitchFamily="34" charset="0"/>
              </a:rPr>
              <a:pPr rtl="0">
                <a:spcBef>
                  <a:spcPct val="0"/>
                </a:spcBef>
                <a:buFontTx/>
                <a:buNone/>
              </a:pPr>
              <a:t>7</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fa-IR" altLang="fa-IR" smtClean="0"/>
              <a:t>ذینفعان</a:t>
            </a:r>
            <a:endParaRPr lang="en-US" altLang="fa-IR" smtClean="0"/>
          </a:p>
        </p:txBody>
      </p:sp>
      <p:sp>
        <p:nvSpPr>
          <p:cNvPr id="10243" name="Content Placeholder 2"/>
          <p:cNvSpPr>
            <a:spLocks noGrp="1"/>
          </p:cNvSpPr>
          <p:nvPr>
            <p:ph idx="1"/>
          </p:nvPr>
        </p:nvSpPr>
        <p:spPr>
          <a:xfrm>
            <a:off x="685800" y="1219200"/>
            <a:ext cx="7772400" cy="4995863"/>
          </a:xfrm>
        </p:spPr>
        <p:txBody>
          <a:bodyPr/>
          <a:lstStyle/>
          <a:p>
            <a:r>
              <a:rPr lang="fa-IR" altLang="fa-IR" dirty="0" smtClean="0"/>
              <a:t>ﺗﻌﻬﺪ و ﻣﺴﺌﻮﻟﻴﺖ ﻧﺴﺒﺖ ﺑﻪ ذﻳﻨﻔﻌﺎن:</a:t>
            </a:r>
          </a:p>
          <a:p>
            <a:pPr lvl="1"/>
            <a:r>
              <a:rPr lang="fa-IR" altLang="fa-IR" dirty="0" smtClean="0"/>
              <a:t>ﭘﮋوﻫﺸﮕﺮ در ﺗﻌﺮﻳﻒ، اﺟﺮاء و ﻫﻤﭽﻨﻴﻦ ﮔﺰارش ﭘﮋوﻫﺶ، ﺑﺎﻳﺪ ﻧﻘﺎط ﺿﻌﻒ ﭘﮋوﻫﺶ </a:t>
            </a:r>
            <a:r>
              <a:rPr lang="fa-IR" altLang="fa-IR" smtClean="0"/>
              <a:t>و ﻣﺤﺪودﻳﺖ‌ﻫﺎي </a:t>
            </a:r>
            <a:r>
              <a:rPr lang="fa-IR" altLang="fa-IR" dirty="0" smtClean="0"/>
              <a:t>ﺗﺤﻘﻴﻖ را ﺑﻪ اﻃـﻼع آﻧﻬـﺎ ﺑﺮﺳﺎﻧﺪ.</a:t>
            </a:r>
          </a:p>
          <a:p>
            <a:pPr lvl="1"/>
            <a:r>
              <a:rPr lang="fa-IR" altLang="fa-IR" dirty="0" smtClean="0"/>
              <a:t>ﭘﮋوﻫﺸﮕﺮ ﻣﺠﺎز ﻧﻴﺴﺖ ﺑﺮاي ﺧﺪﻣﺎت ﻳﻚ ﻃﺮح واﺣﺪ، از </a:t>
            </a:r>
            <a:r>
              <a:rPr lang="fa-IR" altLang="fa-IR" smtClean="0"/>
              <a:t>دو ﻣﻨﺒﻊ </a:t>
            </a:r>
            <a:r>
              <a:rPr lang="fa-IR" altLang="fa-IR" dirty="0" smtClean="0"/>
              <a:t>اﻋﺘﺒﺎر ﻣﺎﻟﻲ ﺑﮕﻴﺮد.</a:t>
            </a:r>
          </a:p>
          <a:p>
            <a:pPr lvl="1"/>
            <a:r>
              <a:rPr lang="fa-IR" altLang="fa-IR" dirty="0" smtClean="0"/>
              <a:t>ﻣﻘﺎﻻت ﻣﺴﺘﺨﺮج از </a:t>
            </a:r>
            <a:r>
              <a:rPr lang="fa-IR" altLang="fa-IR" smtClean="0"/>
              <a:t>ﻧﺘﺎﻳﺞ ﭘﺎﻳﺎن‌ناﻣﻪ‌ﻫﺎي </a:t>
            </a:r>
            <a:r>
              <a:rPr lang="fa-IR" altLang="fa-IR" dirty="0" smtClean="0"/>
              <a:t>ﻛﺎرﺷﻨﺎﺳﻲ ارﺷﺪ، دﻛﺘﺮي و ﻃﺮحﻫﺎي ﭘﮋوﻫﺸﻲ، ﻣﺘﻌﻠﻖ ﺑﻪ داﻧﺸﮕﺎه اﺳﺖ.</a:t>
            </a:r>
          </a:p>
          <a:p>
            <a:pPr lvl="2"/>
            <a:r>
              <a:rPr lang="fa-IR" altLang="fa-IR" dirty="0" smtClean="0"/>
              <a:t> ﺑﻨﺎﺑﺮاﻳﻦ ﻛﻠﻴﻪ ﻣﻘﺎﻻت ﻣﺴﺘﺨﺮج از اﻳﻦ ﭘﺎﻳﺎن‌ناﻣﻪﻫﺎ و ﻃﺮحﻫﺎ ﺑﺎﻳـﺪ ﺑـﺎ ﻧـﺎم داﻧـﺸﮕﺎه ﻣﺮﺑﻮﻃﻪ اﻧﺘﺸﺎر ﻳﺎﺑﻨﺪ.</a:t>
            </a:r>
          </a:p>
          <a:p>
            <a:pPr lvl="1"/>
            <a:endParaRPr lang="fa-IR" altLang="fa-IR" dirty="0" smtClean="0"/>
          </a:p>
        </p:txBody>
      </p:sp>
      <p:sp>
        <p:nvSpPr>
          <p:cNvPr id="1741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D2F54D80-3B19-4492-803F-0AB69C27A520}" type="slidenum">
              <a:rPr lang="en-US" altLang="fa-IR" sz="1300" b="0" smtClean="0">
                <a:solidFill>
                  <a:schemeClr val="tx1"/>
                </a:solidFill>
                <a:cs typeface="Arial" panose="020B0604020202020204" pitchFamily="34" charset="0"/>
              </a:rPr>
              <a:pPr rtl="0">
                <a:spcBef>
                  <a:spcPct val="0"/>
                </a:spcBef>
                <a:buFontTx/>
                <a:buNone/>
              </a:pPr>
              <a:t>8</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ox(in)">
                                      <p:cBhvr>
                                        <p:cTn id="7" dur="500"/>
                                        <p:tgtEl>
                                          <p:spTgt spid="102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ox(in)">
                                      <p:cBhvr>
                                        <p:cTn id="12" dur="500"/>
                                        <p:tgtEl>
                                          <p:spTgt spid="1024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animEffect transition="in" filter="box(in)">
                                      <p:cBhvr>
                                        <p:cTn id="15"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fa-IR" altLang="fa-IR" smtClean="0"/>
              <a:t>رﻓﺘﺎرﻫﺎي ﺳﻮء ﭘﮋوﻫﺸﻲ</a:t>
            </a:r>
            <a:endParaRPr lang="en-US" altLang="fa-IR" smtClean="0"/>
          </a:p>
        </p:txBody>
      </p:sp>
      <p:sp>
        <p:nvSpPr>
          <p:cNvPr id="19459" name="Content Placeholder 2"/>
          <p:cNvSpPr>
            <a:spLocks noGrp="1"/>
          </p:cNvSpPr>
          <p:nvPr>
            <p:ph idx="1"/>
          </p:nvPr>
        </p:nvSpPr>
        <p:spPr/>
        <p:txBody>
          <a:bodyPr/>
          <a:lstStyle/>
          <a:p>
            <a:r>
              <a:rPr lang="fa-IR" altLang="fa-IR" dirty="0" smtClean="0"/>
              <a:t>ﺟﻌﻞ داده‌ﻫﺎ:</a:t>
            </a:r>
          </a:p>
          <a:p>
            <a:pPr lvl="1"/>
            <a:r>
              <a:rPr lang="fa-IR" altLang="fa-IR" sz="3200" dirty="0" smtClean="0"/>
              <a:t>ﮔﺰارش </a:t>
            </a:r>
            <a:r>
              <a:rPr lang="fa-IR" altLang="fa-IR" sz="3200" smtClean="0"/>
              <a:t>ﻣﻄﺎﻟﺐ ﻏﻴﺮواﻗﻌﻲ </a:t>
            </a:r>
            <a:r>
              <a:rPr lang="fa-IR" altLang="fa-IR" sz="3200" dirty="0" smtClean="0"/>
              <a:t>و اراﺋﻪي داده‌ﻫﺎ ﻳﺎ ﻧﺘﻴﺠﻪﻫﺎي </a:t>
            </a:r>
            <a:r>
              <a:rPr lang="fa-IR" altLang="fa-IR" sz="3200" smtClean="0"/>
              <a:t>ﺳﺎﺧﺘﮕﻲ ﺑﻪ‌ﻋﻨﻮان </a:t>
            </a:r>
            <a:r>
              <a:rPr lang="fa-IR" altLang="fa-IR" sz="3200" dirty="0" smtClean="0"/>
              <a:t>ﻧﺘﻴﺠﻪﻫﺎي آزﻣﺎﻳﺸﮕﺎﻫﻲ، ﻣﻄﺎﻟﻌﺎت ﺗﺠﺮﺑﻲ و ﻳﺎ ﻳﺎﻓﺘﻪﻫﺎي ﺷﺨﺼﻲ ﻣﺎﻧﻨﺪ</a:t>
            </a:r>
          </a:p>
          <a:p>
            <a:pPr lvl="2"/>
            <a:r>
              <a:rPr lang="fa-IR" altLang="fa-IR" dirty="0" smtClean="0"/>
              <a:t> </a:t>
            </a:r>
            <a:r>
              <a:rPr lang="fa-IR" altLang="fa-IR" sz="2800" dirty="0" smtClean="0"/>
              <a:t>اراﺋﻪ ﻧﺘﻴﺠﻪﻫﺎي </a:t>
            </a:r>
            <a:r>
              <a:rPr lang="fa-IR" altLang="fa-IR" sz="2800" smtClean="0"/>
              <a:t>ﺳﺎﺧﺘﮕﻲ ﺑﻪ‌ﻋﻨﻮان </a:t>
            </a:r>
            <a:r>
              <a:rPr lang="fa-IR" altLang="fa-IR" sz="2800" dirty="0" smtClean="0"/>
              <a:t>ﻧﺘﻴﺠﻪﻫﺎي آزﻣﺎﻳﺶ ﻳﺎ ﺧﺮوﺟﻲ ﻧﺮم‌اﻓﺰار</a:t>
            </a:r>
          </a:p>
          <a:p>
            <a:pPr lvl="2"/>
            <a:r>
              <a:rPr lang="fa-IR" altLang="fa-IR" sz="2800" dirty="0" smtClean="0"/>
              <a:t> ﺟﺎﺑﻪﺟﺎ ﻛﺮدن ﻧﺘﻴﺠﻪﻫﺎي ﻳﻚ ﺑﺮرﺳﻲ ﺑﺎ ﻧﺘﻴﺠﻪﻫﺎي ﺑﺮرﺳﻲ دﻳﮕﺮ</a:t>
            </a:r>
          </a:p>
          <a:p>
            <a:pPr lvl="1"/>
            <a:endParaRPr lang="en-US" altLang="fa-IR" dirty="0" smtClean="0"/>
          </a:p>
        </p:txBody>
      </p:sp>
      <p:sp>
        <p:nvSpPr>
          <p:cNvPr id="1946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rtl="0">
              <a:spcBef>
                <a:spcPct val="0"/>
              </a:spcBef>
              <a:buFontTx/>
              <a:buNone/>
            </a:pPr>
            <a:fld id="{E0B22996-48D0-47C5-9976-3B98A0147F18}" type="slidenum">
              <a:rPr lang="en-US" altLang="fa-IR" sz="1300" b="0" smtClean="0">
                <a:solidFill>
                  <a:schemeClr val="tx1"/>
                </a:solidFill>
                <a:cs typeface="Arial" panose="020B0604020202020204" pitchFamily="34" charset="0"/>
              </a:rPr>
              <a:pPr rtl="0">
                <a:spcBef>
                  <a:spcPct val="0"/>
                </a:spcBef>
                <a:buFontTx/>
                <a:buNone/>
              </a:pPr>
              <a:t>9</a:t>
            </a:fld>
            <a:endParaRPr lang="en-US" altLang="fa-IR" sz="1300" b="0" smtClean="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sentation_template">
  <a:themeElements>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18318</TotalTime>
  <Words>1151</Words>
  <Application>Microsoft Office PowerPoint</Application>
  <PresentationFormat>On-screen Show (4:3)</PresentationFormat>
  <Paragraphs>139</Paragraphs>
  <Slides>24</Slides>
  <Notes>22</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B Mitra</vt:lpstr>
      <vt:lpstr>B Titr</vt:lpstr>
      <vt:lpstr>Times New Roman</vt:lpstr>
      <vt:lpstr>Wingdings</vt:lpstr>
      <vt:lpstr>1_presentation_template</vt:lpstr>
      <vt:lpstr>Custom Design</vt:lpstr>
      <vt:lpstr>منشور و موازین اخلاق در پژوهش</vt:lpstr>
      <vt:lpstr>PowerPoint Presentation</vt:lpstr>
      <vt:lpstr>صداقت</vt:lpstr>
      <vt:lpstr>ﺑﻲ ﻃﺮﻓﻲ و امانت داری</vt:lpstr>
      <vt:lpstr>ﺷﻬﺎﻣﺖ و نقدپذیری</vt:lpstr>
      <vt:lpstr>زمان</vt:lpstr>
      <vt:lpstr>ﮔﺰارش</vt:lpstr>
      <vt:lpstr>ذینفعان</vt:lpstr>
      <vt:lpstr>رﻓﺘﺎرﻫﺎي ﺳﻮء ﭘﮋوﻫﺸﻲ</vt:lpstr>
      <vt:lpstr>رﻓﺘﺎرﻫﺎي ﺳﻮء ﭘﮋوﻫﺸﻲ</vt:lpstr>
      <vt:lpstr>رﻓﺘﺎرﻫﺎي ﺳﻮء ﭘﮋوﻫﺸﻲ</vt:lpstr>
      <vt:lpstr>رﻓﺘﺎرﻫﺎي ﺳﻮء ﭘﮋوﻫﺸﻲ</vt:lpstr>
      <vt:lpstr>رﻓﺘﺎرﻫﺎي ﺳﻮء ﭘﮋوﻫﺸﻲ</vt:lpstr>
      <vt:lpstr>PowerPoint Presentation</vt:lpstr>
      <vt:lpstr>رﻓﺘﺎرﻫﺎي ﺳﻮء ﭘﮋوﻫﺸﻲ</vt:lpstr>
      <vt:lpstr>رﻓﺘﺎرﻫﺎي ﺳﻮء ﭘﮋوﻫﺸﻲ</vt:lpstr>
      <vt:lpstr>ﻣﺎﻟﻜﻴـﺖ ﻣﻌﻨـﻮي</vt:lpstr>
      <vt:lpstr>ﻣﺎﻟﻜﻴـﺖ ﻣﻌﻨـﻮي</vt:lpstr>
      <vt:lpstr>ﻣﺴﺌﻮﻟﻴﺖ ﻧﻮﻳﺴﻨﺪﮔﺎن </vt:lpstr>
      <vt:lpstr>ﺿﻮاﺑﻂ اﻧﺘﺸﺎر</vt:lpstr>
      <vt:lpstr>ﺿﻮاﺑﻂ اﻧﺘﺸﺎر</vt:lpstr>
      <vt:lpstr>ﺿﻮاﺑﻂ اﻧﺘﺸﺎر</vt:lpstr>
      <vt:lpstr>ﺿﻮاﺑﻂ اﻧﺘﺸﺎر</vt:lpstr>
      <vt:lpstr>مرجع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msz</dc:creator>
  <cp:lastModifiedBy>M msz</cp:lastModifiedBy>
  <cp:revision>533</cp:revision>
  <dcterms:created xsi:type="dcterms:W3CDTF">1601-01-01T00:00:00Z</dcterms:created>
  <dcterms:modified xsi:type="dcterms:W3CDTF">2023-04-25T11:13:57Z</dcterms:modified>
</cp:coreProperties>
</file>