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710C-6A5A-45EF-A49F-9E969C9DB7D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C4BC-65BD-4548-95D3-EBDA68F4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8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710C-6A5A-45EF-A49F-9E969C9DB7D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C4BC-65BD-4548-95D3-EBDA68F4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1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710C-6A5A-45EF-A49F-9E969C9DB7D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C4BC-65BD-4548-95D3-EBDA68F4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710C-6A5A-45EF-A49F-9E969C9DB7D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C4BC-65BD-4548-95D3-EBDA68F4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9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710C-6A5A-45EF-A49F-9E969C9DB7D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C4BC-65BD-4548-95D3-EBDA68F4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4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710C-6A5A-45EF-A49F-9E969C9DB7D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C4BC-65BD-4548-95D3-EBDA68F4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2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710C-6A5A-45EF-A49F-9E969C9DB7D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C4BC-65BD-4548-95D3-EBDA68F4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1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710C-6A5A-45EF-A49F-9E969C9DB7D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C4BC-65BD-4548-95D3-EBDA68F4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710C-6A5A-45EF-A49F-9E969C9DB7D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C4BC-65BD-4548-95D3-EBDA68F4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5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710C-6A5A-45EF-A49F-9E969C9DB7D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C4BC-65BD-4548-95D3-EBDA68F4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4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710C-6A5A-45EF-A49F-9E969C9DB7D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C4BC-65BD-4548-95D3-EBDA68F4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2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7710C-6A5A-45EF-A49F-9E969C9DB7D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1C4BC-65BD-4548-95D3-EBDA68F4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3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56122" y="852488"/>
            <a:ext cx="11147204" cy="442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3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03200" y="381000"/>
            <a:ext cx="11956681" cy="537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35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                      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</dc:title>
  <dc:creator>morteza nikoghadam</dc:creator>
  <cp:lastModifiedBy>morteza nikoghadam</cp:lastModifiedBy>
  <cp:revision>4</cp:revision>
  <dcterms:created xsi:type="dcterms:W3CDTF">2018-09-25T04:35:40Z</dcterms:created>
  <dcterms:modified xsi:type="dcterms:W3CDTF">2018-09-25T05:39:19Z</dcterms:modified>
</cp:coreProperties>
</file>