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FF65-888E-2E0B-CAD1-40C7F99E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CE13-EA77-48F4-3656-DFED285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AAD7-2AF5-7A32-0045-12D6107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007D-68D7-7455-68DF-4DF777D7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2F94-4BD8-8221-0562-2B8AF49F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00CE-6493-F2F4-7722-F3720A06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871C-A8CC-7CD1-3722-725E08E7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FCED-FA09-2802-2451-CC6A517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04D1-F27B-0F21-4DA6-A2FC941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5611-9EF3-47DC-85EF-30D3997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8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057B7-5D88-EB47-6BF8-A91A6BB6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AB968-51B4-3C5D-F40F-9C03DE9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4F40-1D1C-F5F0-E7E3-300533A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B8F9-55C7-2819-6227-414EE54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C168-4324-84CC-408B-67F013B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8059-510A-82D5-677B-0D2BEC5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BA21-1FD7-4977-ADEE-38833C84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3E30-7B23-2C0B-5B96-D72111FB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941F-5206-FD4E-E25C-B4506D5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4E18-393F-38B8-DF63-00C8D8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00D8-D8C3-89D3-C603-0FBB08B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042E-D8AC-43E2-0256-83826101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5A59-5A6D-552E-7FF5-4E9FD51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A32E-25D3-861B-CC07-12F0E49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4431-A459-6C7B-8E25-5B644FB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05BB-0AC3-5466-07F8-51148D1E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CDE2-DA3E-9FE2-CFF2-268910A3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50FA-A8CB-71F0-C3A8-11583F7C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D53F-CAC4-2D2C-02F2-7D2A3076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F24B-B2D0-33C4-DEC6-49278603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3220-0D2A-A0EC-D596-2500A385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1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4A1E-7495-EF8A-B6DC-0BEC4D98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3533-E7CD-B6FE-FA1F-AF607EC8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7A9A-D7DE-B1BF-060A-E4AFBC84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4E52-8389-53A3-762F-1D38BD8C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00402-4A13-CB1C-F09B-88E291BC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AB5E4-E9F9-42A7-A9E6-42B714F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CE674-6D75-C2DB-DC61-51BB08C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A674-113B-D8EA-FB38-5E7DF168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EC94-5E0B-B6F0-874D-CC160D6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0CC8-5A8B-A4CF-056B-81C33462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6A1B-A3B9-46E7-F57A-0157B90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3B06-3271-0826-60A7-89E296E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6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5B45A-5606-5FB5-9586-08459DAA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BC904-66CF-C1E7-228C-9DBA09C4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2CA17-2791-4C6D-D4AD-C3A8B80E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18E-EC0F-3D56-9F6E-3AAD3E8A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1FC7-4B03-2A4D-6979-DC2EE2C0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95E8-792E-8977-155A-EB7E0982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9A37-502E-7AA7-FC5E-EB0A6A87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B962-6D7F-9349-7943-E190E629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A93E-5231-8AD1-9FCA-5F383AC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229-5221-2883-E182-B65321D9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E3860-A87C-93D5-35D5-1A92A5CA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AFC25-B2B9-D9C3-3062-FF2E6983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47E4-816E-C1DD-50FE-22AAB6DE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3467-8E0D-B38D-C726-6111FD91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0B3C-99FA-C0AE-5567-FF01B15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3992E-0B79-6C2B-4DD8-4E01591A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0663-23A9-330F-E8AE-8F684C4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F6E0-50CF-964B-43B5-F2822195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4EB-92C0-419F-B2F4-9E8F078E214D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C354-BC2F-2AC2-568F-38BDA4BB2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7B9A-2653-D465-FDB4-768C900D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5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897E5-D99B-2AAA-AF12-E5A8EF26F43E}"/>
              </a:ext>
            </a:extLst>
          </p:cNvPr>
          <p:cNvSpPr txBox="1"/>
          <p:nvPr/>
        </p:nvSpPr>
        <p:spPr>
          <a:xfrm>
            <a:off x="3363492" y="655820"/>
            <a:ext cx="569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/>
              <a:t>ACS 3909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FF636-C7CC-4019-C0EF-A9782BB0027C}"/>
              </a:ext>
            </a:extLst>
          </p:cNvPr>
          <p:cNvSpPr txBox="1"/>
          <p:nvPr/>
        </p:nvSpPr>
        <p:spPr>
          <a:xfrm>
            <a:off x="3248024" y="4156893"/>
            <a:ext cx="569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Reza Saker Hossain</a:t>
            </a:r>
          </a:p>
          <a:p>
            <a:pPr algn="ctr"/>
            <a:r>
              <a:rPr lang="en-CA" sz="2800" b="1" dirty="0"/>
              <a:t>Gagandeep Singh</a:t>
            </a:r>
          </a:p>
          <a:p>
            <a:pPr algn="ctr"/>
            <a:r>
              <a:rPr lang="en-CA" sz="2800" b="1" dirty="0"/>
              <a:t>Niranjan Bikram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87EAF-119B-EF0E-8BFD-097B63A432F3}"/>
              </a:ext>
            </a:extLst>
          </p:cNvPr>
          <p:cNvSpPr txBox="1"/>
          <p:nvPr/>
        </p:nvSpPr>
        <p:spPr>
          <a:xfrm>
            <a:off x="3051790" y="1970450"/>
            <a:ext cx="608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University of Winnipeg Campus Food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4356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510961" y="757139"/>
            <a:ext cx="31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create new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183223" y="1651146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new restaurant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6CE05-6746-4491-9752-E92836BF8301}"/>
              </a:ext>
            </a:extLst>
          </p:cNvPr>
          <p:cNvSpPr/>
          <p:nvPr/>
        </p:nvSpPr>
        <p:spPr>
          <a:xfrm>
            <a:off x="2640563" y="2379306"/>
            <a:ext cx="7063274" cy="27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Form with different fields to create new restaurant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F7EBB-BEE6-F196-8C29-582E714CBF74}"/>
              </a:ext>
            </a:extLst>
          </p:cNvPr>
          <p:cNvSpPr/>
          <p:nvPr/>
        </p:nvSpPr>
        <p:spPr>
          <a:xfrm>
            <a:off x="8220269" y="5281127"/>
            <a:ext cx="1483568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35724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1676402" y="5491322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item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DF37BD-024B-DA65-89F1-1D49FD45F105}"/>
              </a:ext>
            </a:extLst>
          </p:cNvPr>
          <p:cNvGrpSpPr/>
          <p:nvPr/>
        </p:nvGrpSpPr>
        <p:grpSpPr>
          <a:xfrm>
            <a:off x="7165912" y="2746210"/>
            <a:ext cx="3296815" cy="398205"/>
            <a:chOff x="7165912" y="2746210"/>
            <a:chExt cx="3296815" cy="3982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ECCED2-CB5B-3BA9-5779-5A356CCE07BE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493965-B88F-68E5-6F63-53BDE38FEDFA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ED589-414D-7E87-2443-BDB792F91298}"/>
              </a:ext>
            </a:extLst>
          </p:cNvPr>
          <p:cNvGrpSpPr/>
          <p:nvPr/>
        </p:nvGrpSpPr>
        <p:grpSpPr>
          <a:xfrm>
            <a:off x="7165912" y="3429000"/>
            <a:ext cx="3296815" cy="398205"/>
            <a:chOff x="7165912" y="2746210"/>
            <a:chExt cx="3296815" cy="3982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FB594F-B7D8-679C-9EDE-F8B06725D42F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CBA291-8706-E150-BF2B-A23D17B56A86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515E-C75F-389C-2D70-9C137305CC40}"/>
              </a:ext>
            </a:extLst>
          </p:cNvPr>
          <p:cNvGrpSpPr/>
          <p:nvPr/>
        </p:nvGrpSpPr>
        <p:grpSpPr>
          <a:xfrm>
            <a:off x="7165912" y="4111790"/>
            <a:ext cx="3296815" cy="398205"/>
            <a:chOff x="7165912" y="2746210"/>
            <a:chExt cx="3296815" cy="398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6C64A8-252C-32A3-9C64-9463E16DFDF4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A4ACB-944A-DE22-16DD-262836289490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5C89A2-D13D-6C44-48C5-10A95D326E61}"/>
              </a:ext>
            </a:extLst>
          </p:cNvPr>
          <p:cNvGrpSpPr/>
          <p:nvPr/>
        </p:nvGrpSpPr>
        <p:grpSpPr>
          <a:xfrm>
            <a:off x="7165912" y="4794580"/>
            <a:ext cx="3296815" cy="398205"/>
            <a:chOff x="7165912" y="2746210"/>
            <a:chExt cx="3296815" cy="398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1B61F-5085-9CA6-2059-DC982167D7A5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60766F-EEF4-B546-EE42-651612CD8D9C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28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D210D-7991-B546-4738-9CC5682D57B8}"/>
              </a:ext>
            </a:extLst>
          </p:cNvPr>
          <p:cNvSpPr txBox="1"/>
          <p:nvPr/>
        </p:nvSpPr>
        <p:spPr>
          <a:xfrm>
            <a:off x="942393" y="474345"/>
            <a:ext cx="102916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Other Features:</a:t>
            </a:r>
          </a:p>
          <a:p>
            <a:r>
              <a:rPr lang="en-CA" sz="4000" dirty="0"/>
              <a:t>1. Option for customers to upload images of their order which can then be served as static files from a folder. </a:t>
            </a:r>
          </a:p>
          <a:p>
            <a:r>
              <a:rPr lang="en-CA" sz="4000" dirty="0"/>
              <a:t>2. Admins can add/edit/delete employees;</a:t>
            </a:r>
          </a:p>
          <a:p>
            <a:r>
              <a:rPr lang="en-CA" sz="4000" dirty="0"/>
              <a:t>3. See orders/sales for different time periods (will have filter, sort, and search options);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64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F5DC-36FF-1517-05CD-547527DF8DBD}"/>
              </a:ext>
            </a:extLst>
          </p:cNvPr>
          <p:cNvSpPr txBox="1"/>
          <p:nvPr/>
        </p:nvSpPr>
        <p:spPr>
          <a:xfrm>
            <a:off x="690467" y="326571"/>
            <a:ext cx="705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Mid-term milestone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A0760-E7C4-7DCC-DA88-C739507DDE1E}"/>
              </a:ext>
            </a:extLst>
          </p:cNvPr>
          <p:cNvSpPr txBox="1"/>
          <p:nvPr/>
        </p:nvSpPr>
        <p:spPr>
          <a:xfrm>
            <a:off x="690467" y="899118"/>
            <a:ext cx="110007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Implementing the admin part with ability to display and create restaurants and menu items.</a:t>
            </a:r>
          </a:p>
          <a:p>
            <a:endParaRPr lang="en-CA" sz="2400" dirty="0"/>
          </a:p>
          <a:p>
            <a:pPr marL="342900" indent="-342900">
              <a:buAutoNum type="arabicPeriod"/>
            </a:pPr>
            <a:r>
              <a:rPr lang="en-CA" sz="2400" dirty="0"/>
              <a:t>Custom 404 and 500 pages.</a:t>
            </a:r>
          </a:p>
          <a:p>
            <a:pPr marL="342900" indent="-342900">
              <a:buAutoNum type="arabicPeriod"/>
            </a:pPr>
            <a:r>
              <a:rPr lang="en-CA" sz="2400" dirty="0"/>
              <a:t>Upload food images and serve as static files from a folder. </a:t>
            </a:r>
          </a:p>
          <a:p>
            <a:pPr marL="342900" indent="-342900">
              <a:buAutoNum type="arabicPeriod"/>
            </a:pPr>
            <a:r>
              <a:rPr lang="en-CA" sz="2400" dirty="0"/>
              <a:t>When a particular restaurant is opened, or edited, or menu item is edited, restaurant or menu id is passed as route or query string parameter.</a:t>
            </a:r>
          </a:p>
          <a:p>
            <a:pPr marL="342900" indent="-342900">
              <a:buAutoNum type="arabicPeriod"/>
            </a:pPr>
            <a:r>
              <a:rPr lang="en-CA" sz="2400" dirty="0"/>
              <a:t>HTML Forms will be served for creating restaurants and menu items. </a:t>
            </a:r>
          </a:p>
          <a:p>
            <a:pPr marL="342900" indent="-342900">
              <a:buAutoNum type="arabicPeriod"/>
            </a:pPr>
            <a:r>
              <a:rPr lang="en-CA" sz="2400" dirty="0"/>
              <a:t>Http-bodies will be processed when a form is submitted for creating restaurant or menu.</a:t>
            </a:r>
          </a:p>
          <a:p>
            <a:pPr marL="342900" indent="-342900">
              <a:buAutoNum type="arabicPeriod"/>
            </a:pPr>
            <a:r>
              <a:rPr lang="en-CA" sz="2400" dirty="0"/>
              <a:t>Accept food image files uploaded by the customers and store it. </a:t>
            </a:r>
          </a:p>
          <a:p>
            <a:pPr marL="342900" indent="-342900">
              <a:buAutoNum type="arabicPeriod"/>
            </a:pPr>
            <a:r>
              <a:rPr lang="en-CA" sz="2400" dirty="0"/>
              <a:t>Deleting menu items will be done through Ajax calls. </a:t>
            </a:r>
          </a:p>
          <a:p>
            <a:pPr marL="342900" indent="-342900">
              <a:buAutoNum type="arabicPeriod"/>
            </a:pPr>
            <a:r>
              <a:rPr lang="en-CA" sz="2400" dirty="0"/>
              <a:t>All view files will use </a:t>
            </a:r>
            <a:r>
              <a:rPr lang="en-CA" sz="2400" dirty="0" err="1"/>
              <a:t>Nunjucks</a:t>
            </a:r>
            <a:r>
              <a:rPr lang="en-CA" sz="2400" dirty="0"/>
              <a:t> templates and include advanced features such as loops, conditions, and include/extends.  </a:t>
            </a:r>
          </a:p>
        </p:txBody>
      </p:sp>
    </p:spTree>
    <p:extLst>
      <p:ext uri="{BB962C8B-B14F-4D97-AF65-F5344CB8AC3E}">
        <p14:creationId xmlns:p14="http://schemas.microsoft.com/office/powerpoint/2010/main" val="360383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830D9-8314-E261-E14A-7229C0E18880}"/>
              </a:ext>
            </a:extLst>
          </p:cNvPr>
          <p:cNvSpPr/>
          <p:nvPr/>
        </p:nvSpPr>
        <p:spPr>
          <a:xfrm>
            <a:off x="3946849" y="2481944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E7455-22D6-8133-35BF-C8F25F4FB0E1}"/>
              </a:ext>
            </a:extLst>
          </p:cNvPr>
          <p:cNvSpPr/>
          <p:nvPr/>
        </p:nvSpPr>
        <p:spPr>
          <a:xfrm>
            <a:off x="3946849" y="3306148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FCC58-9F7D-0085-DEB7-7ABF252B0948}"/>
              </a:ext>
            </a:extLst>
          </p:cNvPr>
          <p:cNvSpPr/>
          <p:nvPr/>
        </p:nvSpPr>
        <p:spPr>
          <a:xfrm>
            <a:off x="3946850" y="4130352"/>
            <a:ext cx="4581330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5155162" y="628653"/>
            <a:ext cx="216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30598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0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3" y="2242266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Cart:</a:t>
            </a:r>
          </a:p>
          <a:p>
            <a:endParaRPr lang="en-CA" dirty="0"/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endParaRPr lang="en-CA" dirty="0"/>
          </a:p>
          <a:p>
            <a:r>
              <a:rPr lang="en-CA" dirty="0"/>
              <a:t>Subtotal – 100</a:t>
            </a:r>
          </a:p>
          <a:p>
            <a:r>
              <a:rPr lang="en-CA" dirty="0"/>
              <a:t>Tax          - 10</a:t>
            </a:r>
          </a:p>
          <a:p>
            <a:r>
              <a:rPr lang="en-CA" dirty="0"/>
              <a:t>Total       - 110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780107" y="5542384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Place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0C382-5843-CE96-698C-3F134BEE481C}"/>
              </a:ext>
            </a:extLst>
          </p:cNvPr>
          <p:cNvSpPr/>
          <p:nvPr/>
        </p:nvSpPr>
        <p:spPr>
          <a:xfrm>
            <a:off x="1660848" y="5467739"/>
            <a:ext cx="3657602" cy="46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Special instruction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5408652" y="5514392"/>
            <a:ext cx="1719936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to Cart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9115BC-94C4-CB34-4895-93A3D0652DAF}"/>
              </a:ext>
            </a:extLst>
          </p:cNvPr>
          <p:cNvSpPr/>
          <p:nvPr/>
        </p:nvSpPr>
        <p:spPr>
          <a:xfrm>
            <a:off x="1743269" y="2704388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799BB6-7A77-6E8D-92EB-9049F4DA9BE7}"/>
              </a:ext>
            </a:extLst>
          </p:cNvPr>
          <p:cNvSpPr/>
          <p:nvPr/>
        </p:nvSpPr>
        <p:spPr>
          <a:xfrm>
            <a:off x="1743269" y="3395652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ACCBFC-3BA5-CCB0-E95B-5F29BB71AC42}"/>
              </a:ext>
            </a:extLst>
          </p:cNvPr>
          <p:cNvSpPr/>
          <p:nvPr/>
        </p:nvSpPr>
        <p:spPr>
          <a:xfrm>
            <a:off x="1743269" y="4086916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EB4D7C-B44E-1293-BB54-E3C3B910FE30}"/>
              </a:ext>
            </a:extLst>
          </p:cNvPr>
          <p:cNvSpPr/>
          <p:nvPr/>
        </p:nvSpPr>
        <p:spPr>
          <a:xfrm>
            <a:off x="1743269" y="4768111"/>
            <a:ext cx="664029" cy="468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Img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E5CC90-04A2-65CE-32D6-10D68C25FED0}"/>
              </a:ext>
            </a:extLst>
          </p:cNvPr>
          <p:cNvSpPr/>
          <p:nvPr/>
        </p:nvSpPr>
        <p:spPr>
          <a:xfrm>
            <a:off x="7368069" y="5554547"/>
            <a:ext cx="1306289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60390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980213" y="680753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Customer Order Tracker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324737" y="2136338"/>
            <a:ext cx="3825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Your order will be ready in:</a:t>
            </a:r>
          </a:p>
          <a:p>
            <a:pPr algn="ctr"/>
            <a:r>
              <a:rPr lang="en-CA" sz="6000" b="1" dirty="0"/>
              <a:t>00:40:36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08043-3D09-6D79-E43A-CA93463C4E47}"/>
              </a:ext>
            </a:extLst>
          </p:cNvPr>
          <p:cNvSpPr txBox="1"/>
          <p:nvPr/>
        </p:nvSpPr>
        <p:spPr>
          <a:xfrm>
            <a:off x="4006328" y="4147085"/>
            <a:ext cx="446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Notification Box: Your order is being prepared</a:t>
            </a:r>
          </a:p>
        </p:txBody>
      </p:sp>
    </p:spTree>
    <p:extLst>
      <p:ext uri="{BB962C8B-B14F-4D97-AF65-F5344CB8AC3E}">
        <p14:creationId xmlns:p14="http://schemas.microsoft.com/office/powerpoint/2010/main" val="16153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85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51715" cy="3257930"/>
            <a:chOff x="1639074" y="2183363"/>
            <a:chExt cx="555171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55171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7" y="3523079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 err="1"/>
              <a:t>Alskf</a:t>
            </a:r>
            <a:endParaRPr lang="en-CA" dirty="0"/>
          </a:p>
          <a:p>
            <a:r>
              <a:rPr lang="en-CA" dirty="0" err="1"/>
              <a:t>Laksdfh</a:t>
            </a:r>
            <a:endParaRPr lang="en-CA" dirty="0"/>
          </a:p>
          <a:p>
            <a:r>
              <a:rPr lang="en-CA" dirty="0" err="1"/>
              <a:t>Klasdfhj</a:t>
            </a:r>
            <a:endParaRPr lang="en-CA" dirty="0"/>
          </a:p>
          <a:p>
            <a:r>
              <a:rPr lang="en-CA" dirty="0" err="1"/>
              <a:t>Klasdhfj</a:t>
            </a:r>
            <a:endParaRPr lang="en-CA" dirty="0"/>
          </a:p>
          <a:p>
            <a:r>
              <a:rPr lang="en-CA" dirty="0" err="1"/>
              <a:t>lksadhfj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Accept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FF8CD-D2FC-E704-A31B-6D0F6BE2DE11}"/>
              </a:ext>
            </a:extLst>
          </p:cNvPr>
          <p:cNvSpPr/>
          <p:nvPr/>
        </p:nvSpPr>
        <p:spPr>
          <a:xfrm>
            <a:off x="721256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8020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42385" cy="3257930"/>
            <a:chOff x="1639074" y="2183363"/>
            <a:chExt cx="554238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542383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 err="1"/>
              <a:t>Alskf</a:t>
            </a:r>
            <a:endParaRPr lang="en-CA" dirty="0"/>
          </a:p>
          <a:p>
            <a:r>
              <a:rPr lang="en-CA" dirty="0" err="1"/>
              <a:t>Laksdfh</a:t>
            </a:r>
            <a:endParaRPr lang="en-CA" dirty="0"/>
          </a:p>
          <a:p>
            <a:r>
              <a:rPr lang="en-CA" dirty="0" err="1"/>
              <a:t>Klasdfhj</a:t>
            </a:r>
            <a:endParaRPr lang="en-CA" dirty="0"/>
          </a:p>
          <a:p>
            <a:r>
              <a:rPr lang="en-CA" dirty="0" err="1"/>
              <a:t>Klasdhfj</a:t>
            </a:r>
            <a:endParaRPr lang="en-CA" dirty="0"/>
          </a:p>
          <a:p>
            <a:r>
              <a:rPr lang="en-CA" dirty="0" err="1"/>
              <a:t>lksadhfj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 Done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</p:spTree>
    <p:extLst>
      <p:ext uri="{BB962C8B-B14F-4D97-AF65-F5344CB8AC3E}">
        <p14:creationId xmlns:p14="http://schemas.microsoft.com/office/powerpoint/2010/main" val="327665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9EE18A-62FC-45AB-A44D-357A54E49F34}"/>
              </a:ext>
            </a:extLst>
          </p:cNvPr>
          <p:cNvSpPr/>
          <p:nvPr/>
        </p:nvSpPr>
        <p:spPr>
          <a:xfrm>
            <a:off x="4010608" y="5153415"/>
            <a:ext cx="4049486" cy="44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306586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588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2</cp:revision>
  <dcterms:created xsi:type="dcterms:W3CDTF">2022-10-26T23:07:52Z</dcterms:created>
  <dcterms:modified xsi:type="dcterms:W3CDTF">2022-10-27T01:06:12Z</dcterms:modified>
</cp:coreProperties>
</file>