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FF65-888E-2E0B-CAD1-40C7F99E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CE13-EA77-48F4-3656-DFED2853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AAD7-2AF5-7A32-0045-12D6107C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007D-68D7-7455-68DF-4DF777D7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2F94-4BD8-8221-0562-2B8AF49F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2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00CE-6493-F2F4-7722-F3720A06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A871C-A8CC-7CD1-3722-725E08E7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FCED-FA09-2802-2451-CC6A517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04D1-F27B-0F21-4DA6-A2FC9419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5611-9EF3-47DC-85EF-30D39973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83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057B7-5D88-EB47-6BF8-A91A6BB69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AB968-51B4-3C5D-F40F-9C03DE9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4F40-1D1C-F5F0-E7E3-300533A7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B8F9-55C7-2819-6227-414EE54D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C168-4324-84CC-408B-67F013B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8059-510A-82D5-677B-0D2BEC51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BA21-1FD7-4977-ADEE-38833C84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3E30-7B23-2C0B-5B96-D72111FB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941F-5206-FD4E-E25C-B4506D54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4E18-393F-38B8-DF63-00C8D87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00D8-D8C3-89D3-C603-0FBB08B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C042E-D8AC-43E2-0256-83826101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5A59-5A6D-552E-7FF5-4E9FD51B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A32E-25D3-861B-CC07-12F0E49F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4431-A459-6C7B-8E25-5B644FB0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05BB-0AC3-5466-07F8-51148D1E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CDE2-DA3E-9FE2-CFF2-268910A3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50FA-A8CB-71F0-C3A8-11583F7CA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D53F-CAC4-2D2C-02F2-7D2A3076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F24B-B2D0-33C4-DEC6-49278603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3220-0D2A-A0EC-D596-2500A385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1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4A1E-7495-EF8A-B6DC-0BEC4D98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83533-E7CD-B6FE-FA1F-AF607EC8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27A9A-D7DE-B1BF-060A-E4AFBC84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4E52-8389-53A3-762F-1D38BD8C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00402-4A13-CB1C-F09B-88E291BCB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AB5E4-E9F9-42A7-A9E6-42B714F6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CE674-6D75-C2DB-DC61-51BB08C4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6A674-113B-D8EA-FB38-5E7DF168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3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EC94-5E0B-B6F0-874D-CC160D68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0CC8-5A8B-A4CF-056B-81C33462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26A1B-A3B9-46E7-F57A-0157B904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3B06-3271-0826-60A7-89E296E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6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5B45A-5606-5FB5-9586-08459DAA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BC904-66CF-C1E7-228C-9DBA09C4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2CA17-2791-4C6D-D4AD-C3A8B80E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6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C18E-EC0F-3D56-9F6E-3AAD3E8A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1FC7-4B03-2A4D-6979-DC2EE2C02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95E8-792E-8977-155A-EB7E09821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9A37-502E-7AA7-FC5E-EB0A6A87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FB962-6D7F-9349-7943-E190E629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A93E-5231-8AD1-9FCA-5F383AC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7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A229-5221-2883-E182-B65321D9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E3860-A87C-93D5-35D5-1A92A5CA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AFC25-B2B9-D9C3-3062-FF2E6983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B47E4-816E-C1DD-50FE-22AAB6DE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83467-8E0D-B38D-C726-6111FD91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30B3C-99FA-C0AE-5567-FF01B157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18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3992E-0B79-6C2B-4DD8-4E01591A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0663-23A9-330F-E8AE-8F684C4C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F6E0-50CF-964B-43B5-F28221954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A4EB-92C0-419F-B2F4-9E8F078E214D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C354-BC2F-2AC2-568F-38BDA4BB2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27B9A-2653-D465-FDB4-768C900D5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53FD-29FB-46F8-8629-15A0A96B14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5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897E5-D99B-2AAA-AF12-E5A8EF26F43E}"/>
              </a:ext>
            </a:extLst>
          </p:cNvPr>
          <p:cNvSpPr txBox="1"/>
          <p:nvPr/>
        </p:nvSpPr>
        <p:spPr>
          <a:xfrm>
            <a:off x="3363492" y="655820"/>
            <a:ext cx="569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/>
              <a:t>ACS 3909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FF636-C7CC-4019-C0EF-A9782BB0027C}"/>
              </a:ext>
            </a:extLst>
          </p:cNvPr>
          <p:cNvSpPr txBox="1"/>
          <p:nvPr/>
        </p:nvSpPr>
        <p:spPr>
          <a:xfrm>
            <a:off x="3248024" y="4156893"/>
            <a:ext cx="569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Reza Saker Hossain</a:t>
            </a:r>
          </a:p>
          <a:p>
            <a:pPr algn="ctr"/>
            <a:r>
              <a:rPr lang="en-CA" sz="2800" b="1" dirty="0"/>
              <a:t>Gagandeep Singh</a:t>
            </a:r>
          </a:p>
          <a:p>
            <a:pPr algn="ctr"/>
            <a:r>
              <a:rPr lang="en-CA" sz="2800" b="1" dirty="0"/>
              <a:t>Niranjan Bikram 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87EAF-119B-EF0E-8BFD-097B63A432F3}"/>
              </a:ext>
            </a:extLst>
          </p:cNvPr>
          <p:cNvSpPr txBox="1"/>
          <p:nvPr/>
        </p:nvSpPr>
        <p:spPr>
          <a:xfrm>
            <a:off x="3051790" y="1970450"/>
            <a:ext cx="608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University of Winnipeg Campus Food 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143568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510961" y="757139"/>
            <a:ext cx="31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create new restaurant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FFA3-1E91-64BE-50BA-B68B26FE26D3}"/>
              </a:ext>
            </a:extLst>
          </p:cNvPr>
          <p:cNvSpPr txBox="1"/>
          <p:nvPr/>
        </p:nvSpPr>
        <p:spPr>
          <a:xfrm>
            <a:off x="4183223" y="1651146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Create new restaurant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6CE05-6746-4491-9752-E92836BF8301}"/>
              </a:ext>
            </a:extLst>
          </p:cNvPr>
          <p:cNvSpPr/>
          <p:nvPr/>
        </p:nvSpPr>
        <p:spPr>
          <a:xfrm>
            <a:off x="2640563" y="2379306"/>
            <a:ext cx="7063274" cy="2705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Form with different fields to create new restaurant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F7EBB-BEE6-F196-8C29-582E714CBF74}"/>
              </a:ext>
            </a:extLst>
          </p:cNvPr>
          <p:cNvSpPr/>
          <p:nvPr/>
        </p:nvSpPr>
        <p:spPr>
          <a:xfrm>
            <a:off x="8220269" y="5281127"/>
            <a:ext cx="1483568" cy="363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35724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644965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(A particular restaurant menu)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7" y="2676223"/>
            <a:ext cx="5452190" cy="2603241"/>
            <a:chOff x="1639075" y="2183363"/>
            <a:chExt cx="5452190" cy="26032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8" y="2183363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452187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2689" y="218737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menu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449E9-6C17-EC7D-EBF9-29B045D650F6}"/>
              </a:ext>
            </a:extLst>
          </p:cNvPr>
          <p:cNvSpPr/>
          <p:nvPr/>
        </p:nvSpPr>
        <p:spPr>
          <a:xfrm>
            <a:off x="1676402" y="5491322"/>
            <a:ext cx="1667066" cy="39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item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DF37BD-024B-DA65-89F1-1D49FD45F105}"/>
              </a:ext>
            </a:extLst>
          </p:cNvPr>
          <p:cNvGrpSpPr/>
          <p:nvPr/>
        </p:nvGrpSpPr>
        <p:grpSpPr>
          <a:xfrm>
            <a:off x="7165912" y="2746210"/>
            <a:ext cx="3296815" cy="398205"/>
            <a:chOff x="7165912" y="2746210"/>
            <a:chExt cx="3296815" cy="3982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ECCED2-CB5B-3BA9-5779-5A356CCE07BE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493965-B88F-68E5-6F63-53BDE38FEDFA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1ED589-414D-7E87-2443-BDB792F91298}"/>
              </a:ext>
            </a:extLst>
          </p:cNvPr>
          <p:cNvGrpSpPr/>
          <p:nvPr/>
        </p:nvGrpSpPr>
        <p:grpSpPr>
          <a:xfrm>
            <a:off x="7165912" y="3429000"/>
            <a:ext cx="3296815" cy="398205"/>
            <a:chOff x="7165912" y="2746210"/>
            <a:chExt cx="3296815" cy="3982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FB594F-B7D8-679C-9EDE-F8B06725D42F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CBA291-8706-E150-BF2B-A23D17B56A86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8515E-C75F-389C-2D70-9C137305CC40}"/>
              </a:ext>
            </a:extLst>
          </p:cNvPr>
          <p:cNvGrpSpPr/>
          <p:nvPr/>
        </p:nvGrpSpPr>
        <p:grpSpPr>
          <a:xfrm>
            <a:off x="7165912" y="4111790"/>
            <a:ext cx="3296815" cy="398205"/>
            <a:chOff x="7165912" y="2746210"/>
            <a:chExt cx="3296815" cy="3982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6C64A8-252C-32A3-9C64-9463E16DFDF4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A4ACB-944A-DE22-16DD-262836289490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5C89A2-D13D-6C44-48C5-10A95D326E61}"/>
              </a:ext>
            </a:extLst>
          </p:cNvPr>
          <p:cNvGrpSpPr/>
          <p:nvPr/>
        </p:nvGrpSpPr>
        <p:grpSpPr>
          <a:xfrm>
            <a:off x="7165912" y="4794580"/>
            <a:ext cx="3296815" cy="398205"/>
            <a:chOff x="7165912" y="2746210"/>
            <a:chExt cx="3296815" cy="39820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1B61F-5085-9CA6-2059-DC982167D7A5}"/>
                </a:ext>
              </a:extLst>
            </p:cNvPr>
            <p:cNvSpPr/>
            <p:nvPr/>
          </p:nvSpPr>
          <p:spPr>
            <a:xfrm>
              <a:off x="7165912" y="2746210"/>
              <a:ext cx="1679507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Edit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60766F-EEF4-B546-EE42-651612CD8D9C}"/>
                </a:ext>
              </a:extLst>
            </p:cNvPr>
            <p:cNvSpPr/>
            <p:nvPr/>
          </p:nvSpPr>
          <p:spPr>
            <a:xfrm>
              <a:off x="8966718" y="2746210"/>
              <a:ext cx="1496009" cy="398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28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D210D-7991-B546-4738-9CC5682D57B8}"/>
              </a:ext>
            </a:extLst>
          </p:cNvPr>
          <p:cNvSpPr txBox="1"/>
          <p:nvPr/>
        </p:nvSpPr>
        <p:spPr>
          <a:xfrm>
            <a:off x="942393" y="474345"/>
            <a:ext cx="102916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Other Features:</a:t>
            </a:r>
          </a:p>
          <a:p>
            <a:r>
              <a:rPr lang="en-CA" sz="4000" dirty="0"/>
              <a:t>1. Option for customers to upload images of their order which can then be served as static files from a folder. </a:t>
            </a:r>
          </a:p>
          <a:p>
            <a:r>
              <a:rPr lang="en-CA" sz="4000" dirty="0"/>
              <a:t>2. Admins can add/edit/delete employees;</a:t>
            </a:r>
          </a:p>
          <a:p>
            <a:r>
              <a:rPr lang="en-CA" sz="4000" dirty="0"/>
              <a:t>3. See orders/sales for different time periods (will have filter, sort, and search options);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64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EF774-A8A1-7517-881A-E88AF0922F1B}"/>
              </a:ext>
            </a:extLst>
          </p:cNvPr>
          <p:cNvGrpSpPr/>
          <p:nvPr/>
        </p:nvGrpSpPr>
        <p:grpSpPr>
          <a:xfrm>
            <a:off x="1734715" y="2875378"/>
            <a:ext cx="8557728" cy="2564369"/>
            <a:chOff x="1740158" y="2341984"/>
            <a:chExt cx="8557728" cy="25643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692067B-9A39-8773-EE0D-E723EECA1BF1}"/>
                </a:ext>
              </a:extLst>
            </p:cNvPr>
            <p:cNvGrpSpPr/>
            <p:nvPr/>
          </p:nvGrpSpPr>
          <p:grpSpPr>
            <a:xfrm>
              <a:off x="1740158" y="2341984"/>
              <a:ext cx="8546842" cy="1087016"/>
              <a:chOff x="1800807" y="2374249"/>
              <a:chExt cx="8546842" cy="108701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B792A3-5E88-8FB0-FEEE-6821DCE1133B}"/>
                  </a:ext>
                </a:extLst>
              </p:cNvPr>
              <p:cNvSpPr/>
              <p:nvPr/>
            </p:nvSpPr>
            <p:spPr>
              <a:xfrm>
                <a:off x="1800807" y="2374249"/>
                <a:ext cx="2556588" cy="1087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err="1"/>
                  <a:t>Img</a:t>
                </a:r>
                <a:endParaRPr lang="en-CA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E8A5D4-272F-7574-35FD-27A5E57FA3C4}"/>
                  </a:ext>
                </a:extLst>
              </p:cNvPr>
              <p:cNvSpPr/>
              <p:nvPr/>
            </p:nvSpPr>
            <p:spPr>
              <a:xfrm>
                <a:off x="4817706" y="2419353"/>
                <a:ext cx="2534816" cy="10419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err="1"/>
                  <a:t>Img</a:t>
                </a:r>
                <a:endParaRPr lang="en-CA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3F7B90-9086-1CE3-8811-26806755912D}"/>
                  </a:ext>
                </a:extLst>
              </p:cNvPr>
              <p:cNvSpPr/>
              <p:nvPr/>
            </p:nvSpPr>
            <p:spPr>
              <a:xfrm>
                <a:off x="7812833" y="2419353"/>
                <a:ext cx="2534816" cy="10419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err="1"/>
                  <a:t>Img</a:t>
                </a:r>
                <a:endParaRPr lang="en-CA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8EA798-DA44-CDBC-7A2C-93703A8D81A7}"/>
                </a:ext>
              </a:extLst>
            </p:cNvPr>
            <p:cNvGrpSpPr/>
            <p:nvPr/>
          </p:nvGrpSpPr>
          <p:grpSpPr>
            <a:xfrm>
              <a:off x="1751044" y="3819337"/>
              <a:ext cx="8546842" cy="1087016"/>
              <a:chOff x="1800807" y="2374249"/>
              <a:chExt cx="8546842" cy="10870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199493-C51C-FC8A-65C4-36A9138CC8B5}"/>
                  </a:ext>
                </a:extLst>
              </p:cNvPr>
              <p:cNvSpPr/>
              <p:nvPr/>
            </p:nvSpPr>
            <p:spPr>
              <a:xfrm>
                <a:off x="1800807" y="2374249"/>
                <a:ext cx="2556588" cy="1087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err="1"/>
                  <a:t>Img</a:t>
                </a:r>
                <a:r>
                  <a:rPr lang="en-CA" dirty="0"/>
                  <a:t> 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11D8149-DCA3-C13C-A915-2E9340A06153}"/>
                  </a:ext>
                </a:extLst>
              </p:cNvPr>
              <p:cNvSpPr/>
              <p:nvPr/>
            </p:nvSpPr>
            <p:spPr>
              <a:xfrm>
                <a:off x="4817706" y="2419353"/>
                <a:ext cx="2534816" cy="10419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err="1"/>
                  <a:t>Img</a:t>
                </a:r>
                <a:r>
                  <a:rPr lang="en-CA" dirty="0"/>
                  <a:t> 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31A21A-BB56-C577-0811-4FDC96D6D368}"/>
                  </a:ext>
                </a:extLst>
              </p:cNvPr>
              <p:cNvSpPr/>
              <p:nvPr/>
            </p:nvSpPr>
            <p:spPr>
              <a:xfrm>
                <a:off x="7812833" y="2419353"/>
                <a:ext cx="2534816" cy="10419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err="1"/>
                  <a:t>Img</a:t>
                </a:r>
                <a:r>
                  <a:rPr lang="en-CA" dirty="0"/>
                  <a:t> 2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4A44361-C5A6-0ADB-B1C6-E8CA77AA4DBF}"/>
              </a:ext>
            </a:extLst>
          </p:cNvPr>
          <p:cNvSpPr/>
          <p:nvPr/>
        </p:nvSpPr>
        <p:spPr>
          <a:xfrm>
            <a:off x="1772816" y="2249450"/>
            <a:ext cx="2313992" cy="3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image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85CE2-8471-42A1-DF29-0453548CACED}"/>
              </a:ext>
            </a:extLst>
          </p:cNvPr>
          <p:cNvSpPr/>
          <p:nvPr/>
        </p:nvSpPr>
        <p:spPr>
          <a:xfrm>
            <a:off x="4211216" y="2254113"/>
            <a:ext cx="1247192" cy="3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788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7F5DC-36FF-1517-05CD-547527DF8DBD}"/>
              </a:ext>
            </a:extLst>
          </p:cNvPr>
          <p:cNvSpPr txBox="1"/>
          <p:nvPr/>
        </p:nvSpPr>
        <p:spPr>
          <a:xfrm>
            <a:off x="690467" y="326571"/>
            <a:ext cx="705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Mid-term milestone requirements: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A0760-E7C4-7DCC-DA88-C739507DDE1E}"/>
              </a:ext>
            </a:extLst>
          </p:cNvPr>
          <p:cNvSpPr txBox="1"/>
          <p:nvPr/>
        </p:nvSpPr>
        <p:spPr>
          <a:xfrm>
            <a:off x="690467" y="899118"/>
            <a:ext cx="110007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Implementing the admin part with ability to display and create restaurants and menu items.</a:t>
            </a:r>
          </a:p>
          <a:p>
            <a:endParaRPr lang="en-CA" sz="2400" dirty="0"/>
          </a:p>
          <a:p>
            <a:pPr marL="342900" indent="-342900">
              <a:buAutoNum type="arabicPeriod"/>
            </a:pPr>
            <a:r>
              <a:rPr lang="en-CA" sz="2400" dirty="0"/>
              <a:t>Custom 404 and 500 pages.</a:t>
            </a:r>
          </a:p>
          <a:p>
            <a:pPr marL="342900" indent="-342900">
              <a:buAutoNum type="arabicPeriod"/>
            </a:pPr>
            <a:r>
              <a:rPr lang="en-CA" sz="2400" dirty="0"/>
              <a:t>Serve static files from a folder. </a:t>
            </a:r>
          </a:p>
          <a:p>
            <a:pPr marL="342900" indent="-342900">
              <a:buAutoNum type="arabicPeriod"/>
            </a:pPr>
            <a:r>
              <a:rPr lang="en-CA" sz="2400" dirty="0"/>
              <a:t>Route or query parameters.</a:t>
            </a:r>
          </a:p>
          <a:p>
            <a:pPr marL="342900" indent="-342900">
              <a:buAutoNum type="arabicPeriod"/>
            </a:pPr>
            <a:r>
              <a:rPr lang="en-CA" sz="2400" dirty="0"/>
              <a:t>HTML Forms Serving. </a:t>
            </a:r>
          </a:p>
          <a:p>
            <a:pPr marL="342900" indent="-342900">
              <a:buAutoNum type="arabicPeriod"/>
            </a:pPr>
            <a:r>
              <a:rPr lang="en-CA" sz="2400" dirty="0"/>
              <a:t>Http-bodies processing.</a:t>
            </a:r>
          </a:p>
          <a:p>
            <a:pPr marL="342900" indent="-342900">
              <a:buAutoNum type="arabicPeriod"/>
            </a:pPr>
            <a:r>
              <a:rPr lang="en-CA" sz="2400" dirty="0"/>
              <a:t>Accept uploaded files. </a:t>
            </a:r>
          </a:p>
          <a:p>
            <a:pPr marL="342900" indent="-342900">
              <a:buAutoNum type="arabicPeriod"/>
            </a:pPr>
            <a:r>
              <a:rPr lang="en-CA" sz="2400" dirty="0"/>
              <a:t>Using Ajax calls. </a:t>
            </a:r>
          </a:p>
          <a:p>
            <a:pPr marL="342900" indent="-342900">
              <a:buAutoNum type="arabicPeriod"/>
            </a:pPr>
            <a:r>
              <a:rPr lang="en-CA" sz="2400" dirty="0"/>
              <a:t>Templates with advanced features.  </a:t>
            </a:r>
          </a:p>
        </p:txBody>
      </p:sp>
    </p:spTree>
    <p:extLst>
      <p:ext uri="{BB962C8B-B14F-4D97-AF65-F5344CB8AC3E}">
        <p14:creationId xmlns:p14="http://schemas.microsoft.com/office/powerpoint/2010/main" val="360383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830D9-8314-E261-E14A-7229C0E18880}"/>
              </a:ext>
            </a:extLst>
          </p:cNvPr>
          <p:cNvSpPr/>
          <p:nvPr/>
        </p:nvSpPr>
        <p:spPr>
          <a:xfrm>
            <a:off x="3946849" y="2481944"/>
            <a:ext cx="4581330" cy="4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E7455-22D6-8133-35BF-C8F25F4FB0E1}"/>
              </a:ext>
            </a:extLst>
          </p:cNvPr>
          <p:cNvSpPr/>
          <p:nvPr/>
        </p:nvSpPr>
        <p:spPr>
          <a:xfrm>
            <a:off x="3946849" y="3306148"/>
            <a:ext cx="4581330" cy="457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FCC58-9F7D-0085-DEB7-7ABF252B0948}"/>
              </a:ext>
            </a:extLst>
          </p:cNvPr>
          <p:cNvSpPr/>
          <p:nvPr/>
        </p:nvSpPr>
        <p:spPr>
          <a:xfrm>
            <a:off x="3946850" y="4130352"/>
            <a:ext cx="4581330" cy="5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5155162" y="628653"/>
            <a:ext cx="216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30598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07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644965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Student/Customer (A particular restaurant menu)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7" y="2676223"/>
            <a:ext cx="5452190" cy="2603241"/>
            <a:chOff x="1639075" y="2183363"/>
            <a:chExt cx="5452190" cy="26032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8" y="2183363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452187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452187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Food item 1 ($10.20)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3" y="2242266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Cart:</a:t>
            </a:r>
          </a:p>
          <a:p>
            <a:endParaRPr lang="en-CA" dirty="0"/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r>
              <a:rPr lang="en-CA" dirty="0"/>
              <a:t>Food item 1 – $10.20</a:t>
            </a:r>
          </a:p>
          <a:p>
            <a:endParaRPr lang="en-CA" dirty="0"/>
          </a:p>
          <a:p>
            <a:r>
              <a:rPr lang="en-CA" dirty="0"/>
              <a:t>Subtotal – 100</a:t>
            </a:r>
          </a:p>
          <a:p>
            <a:r>
              <a:rPr lang="en-CA" dirty="0"/>
              <a:t>Tax          - 10</a:t>
            </a:r>
          </a:p>
          <a:p>
            <a:r>
              <a:rPr lang="en-CA" dirty="0"/>
              <a:t>Total       - 110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780107" y="5542384"/>
            <a:ext cx="1667066" cy="39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Place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2689" y="218737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menu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0C382-5843-CE96-698C-3F134BEE481C}"/>
              </a:ext>
            </a:extLst>
          </p:cNvPr>
          <p:cNvSpPr/>
          <p:nvPr/>
        </p:nvSpPr>
        <p:spPr>
          <a:xfrm>
            <a:off x="1660848" y="5467739"/>
            <a:ext cx="3657602" cy="466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Special instruction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4449E9-6C17-EC7D-EBF9-29B045D650F6}"/>
              </a:ext>
            </a:extLst>
          </p:cNvPr>
          <p:cNvSpPr/>
          <p:nvPr/>
        </p:nvSpPr>
        <p:spPr>
          <a:xfrm>
            <a:off x="5408652" y="5514392"/>
            <a:ext cx="1719936" cy="37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to Cart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E5CC90-04A2-65CE-32D6-10D68C25FED0}"/>
              </a:ext>
            </a:extLst>
          </p:cNvPr>
          <p:cNvSpPr/>
          <p:nvPr/>
        </p:nvSpPr>
        <p:spPr>
          <a:xfrm>
            <a:off x="7368069" y="5554547"/>
            <a:ext cx="1306289" cy="37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60390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980213" y="680753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Customer Order Tracker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5FFA3-1E91-64BE-50BA-B68B26FE26D3}"/>
              </a:ext>
            </a:extLst>
          </p:cNvPr>
          <p:cNvSpPr txBox="1"/>
          <p:nvPr/>
        </p:nvSpPr>
        <p:spPr>
          <a:xfrm>
            <a:off x="4324737" y="2136338"/>
            <a:ext cx="38255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Your order will be ready in:</a:t>
            </a:r>
          </a:p>
          <a:p>
            <a:pPr algn="ctr"/>
            <a:r>
              <a:rPr lang="en-CA" sz="6000" b="1" dirty="0"/>
              <a:t>00:40:36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08043-3D09-6D79-E43A-CA93463C4E47}"/>
              </a:ext>
            </a:extLst>
          </p:cNvPr>
          <p:cNvSpPr txBox="1"/>
          <p:nvPr/>
        </p:nvSpPr>
        <p:spPr>
          <a:xfrm>
            <a:off x="4006328" y="4147085"/>
            <a:ext cx="446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Notification Box: Your order is being prepared</a:t>
            </a:r>
          </a:p>
        </p:txBody>
      </p:sp>
    </p:spTree>
    <p:extLst>
      <p:ext uri="{BB962C8B-B14F-4D97-AF65-F5344CB8AC3E}">
        <p14:creationId xmlns:p14="http://schemas.microsoft.com/office/powerpoint/2010/main" val="161535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85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624680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(Order loading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6" y="2676223"/>
            <a:ext cx="5551715" cy="3257930"/>
            <a:chOff x="1639074" y="2183363"/>
            <a:chExt cx="5551715" cy="3257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4" y="2183363"/>
              <a:ext cx="555171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5 (New)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4 (New)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7" y="3523079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3 (Pending)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253135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2 (Pending)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0DAF4F-AB43-9841-F5D6-A00E8320EF65}"/>
                </a:ext>
              </a:extLst>
            </p:cNvPr>
            <p:cNvSpPr/>
            <p:nvPr/>
          </p:nvSpPr>
          <p:spPr>
            <a:xfrm>
              <a:off x="1639075" y="4862795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1 (Pending)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2" y="2265192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endParaRPr lang="en-CA" dirty="0"/>
          </a:p>
          <a:p>
            <a:r>
              <a:rPr lang="en-CA" dirty="0"/>
              <a:t>Special instruction:</a:t>
            </a:r>
          </a:p>
          <a:p>
            <a:r>
              <a:rPr lang="en-CA" dirty="0" err="1"/>
              <a:t>Alskf</a:t>
            </a:r>
            <a:endParaRPr lang="en-CA" dirty="0"/>
          </a:p>
          <a:p>
            <a:r>
              <a:rPr lang="en-CA" dirty="0" err="1"/>
              <a:t>Laksdfh</a:t>
            </a:r>
            <a:endParaRPr lang="en-CA" dirty="0"/>
          </a:p>
          <a:p>
            <a:r>
              <a:rPr lang="en-CA" dirty="0" err="1"/>
              <a:t>Klasdfhj</a:t>
            </a:r>
            <a:endParaRPr lang="en-CA" dirty="0"/>
          </a:p>
          <a:p>
            <a:r>
              <a:rPr lang="en-CA" dirty="0" err="1"/>
              <a:t>Klasdhfj</a:t>
            </a:r>
            <a:endParaRPr lang="en-CA" dirty="0"/>
          </a:p>
          <a:p>
            <a:r>
              <a:rPr lang="en-CA" dirty="0" err="1"/>
              <a:t>lksadhfj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88274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Accept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1322" y="217792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(Orders)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FF8CD-D2FC-E704-A31B-6D0F6BE2DE11}"/>
              </a:ext>
            </a:extLst>
          </p:cNvPr>
          <p:cNvSpPr/>
          <p:nvPr/>
        </p:nvSpPr>
        <p:spPr>
          <a:xfrm>
            <a:off x="721256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Cancel order</a:t>
            </a:r>
          </a:p>
        </p:txBody>
      </p:sp>
    </p:spTree>
    <p:extLst>
      <p:ext uri="{BB962C8B-B14F-4D97-AF65-F5344CB8AC3E}">
        <p14:creationId xmlns:p14="http://schemas.microsoft.com/office/powerpoint/2010/main" val="80207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67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4624680" y="675897"/>
            <a:ext cx="49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Employee (Order loading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392FD3-E57A-6961-0A11-A10452906201}"/>
              </a:ext>
            </a:extLst>
          </p:cNvPr>
          <p:cNvGrpSpPr/>
          <p:nvPr/>
        </p:nvGrpSpPr>
        <p:grpSpPr>
          <a:xfrm>
            <a:off x="1660846" y="2676223"/>
            <a:ext cx="5542385" cy="3257930"/>
            <a:chOff x="1639074" y="2183363"/>
            <a:chExt cx="5542385" cy="3257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063F51-C430-5E83-E441-DE974BCF473C}"/>
                </a:ext>
              </a:extLst>
            </p:cNvPr>
            <p:cNvSpPr/>
            <p:nvPr/>
          </p:nvSpPr>
          <p:spPr>
            <a:xfrm>
              <a:off x="1639074" y="2183363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5 (New)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E67E62-E691-D77F-29D0-1896F644B6F6}"/>
                </a:ext>
              </a:extLst>
            </p:cNvPr>
            <p:cNvSpPr/>
            <p:nvPr/>
          </p:nvSpPr>
          <p:spPr>
            <a:xfrm>
              <a:off x="1639077" y="2853221"/>
              <a:ext cx="5253135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4 (New)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B36D2-BF9F-E5C9-BB4F-689D08666E2B}"/>
                </a:ext>
              </a:extLst>
            </p:cNvPr>
            <p:cNvSpPr/>
            <p:nvPr/>
          </p:nvSpPr>
          <p:spPr>
            <a:xfrm>
              <a:off x="1639076" y="3523079"/>
              <a:ext cx="5542383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3 (Pending)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44C750-4B90-594C-D3DA-95E8B0ED4C32}"/>
                </a:ext>
              </a:extLst>
            </p:cNvPr>
            <p:cNvSpPr/>
            <p:nvPr/>
          </p:nvSpPr>
          <p:spPr>
            <a:xfrm>
              <a:off x="1639075" y="4177768"/>
              <a:ext cx="5253135" cy="60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2 (Pending)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0DAF4F-AB43-9841-F5D6-A00E8320EF65}"/>
                </a:ext>
              </a:extLst>
            </p:cNvPr>
            <p:cNvSpPr/>
            <p:nvPr/>
          </p:nvSpPr>
          <p:spPr>
            <a:xfrm>
              <a:off x="1639075" y="4862795"/>
              <a:ext cx="5253136" cy="578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Order 1 (Pending)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0991B4-7552-3DA1-61EE-9B9093C3C0C8}"/>
              </a:ext>
            </a:extLst>
          </p:cNvPr>
          <p:cNvSpPr txBox="1"/>
          <p:nvPr/>
        </p:nvSpPr>
        <p:spPr>
          <a:xfrm>
            <a:off x="7203232" y="2265192"/>
            <a:ext cx="32594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r>
              <a:rPr lang="en-CA" dirty="0"/>
              <a:t>Food item 1 </a:t>
            </a:r>
          </a:p>
          <a:p>
            <a:endParaRPr lang="en-CA" dirty="0"/>
          </a:p>
          <a:p>
            <a:r>
              <a:rPr lang="en-CA" dirty="0"/>
              <a:t>Special instruction:</a:t>
            </a:r>
          </a:p>
          <a:p>
            <a:r>
              <a:rPr lang="en-CA" dirty="0" err="1"/>
              <a:t>Alskf</a:t>
            </a:r>
            <a:endParaRPr lang="en-CA" dirty="0"/>
          </a:p>
          <a:p>
            <a:r>
              <a:rPr lang="en-CA" dirty="0" err="1"/>
              <a:t>Laksdfh</a:t>
            </a:r>
            <a:endParaRPr lang="en-CA" dirty="0"/>
          </a:p>
          <a:p>
            <a:r>
              <a:rPr lang="en-CA" dirty="0" err="1"/>
              <a:t>Klasdfhj</a:t>
            </a:r>
            <a:endParaRPr lang="en-CA" dirty="0"/>
          </a:p>
          <a:p>
            <a:r>
              <a:rPr lang="en-CA" dirty="0" err="1"/>
              <a:t>Klasdhfj</a:t>
            </a:r>
            <a:endParaRPr lang="en-CA" dirty="0"/>
          </a:p>
          <a:p>
            <a:r>
              <a:rPr lang="en-CA" dirty="0" err="1"/>
              <a:t>lksadhfj</a:t>
            </a:r>
            <a:endParaRPr lang="en-C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CCED2-CB5B-3BA9-5779-5A356CCE07BE}"/>
              </a:ext>
            </a:extLst>
          </p:cNvPr>
          <p:cNvSpPr/>
          <p:nvPr/>
        </p:nvSpPr>
        <p:spPr>
          <a:xfrm>
            <a:off x="8882741" y="5536315"/>
            <a:ext cx="1514669" cy="39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Mark Done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0ABA-A5B3-C9D8-E03A-B6C9E35C1F38}"/>
              </a:ext>
            </a:extLst>
          </p:cNvPr>
          <p:cNvSpPr txBox="1"/>
          <p:nvPr/>
        </p:nvSpPr>
        <p:spPr>
          <a:xfrm>
            <a:off x="1561322" y="2177922"/>
            <a:ext cx="39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Malecon Restaurant (Orders)</a:t>
            </a:r>
          </a:p>
        </p:txBody>
      </p:sp>
    </p:spTree>
    <p:extLst>
      <p:ext uri="{BB962C8B-B14F-4D97-AF65-F5344CB8AC3E}">
        <p14:creationId xmlns:p14="http://schemas.microsoft.com/office/powerpoint/2010/main" val="327665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8981B-19D4-B0A3-1A1F-3E1F1C6B062C}"/>
              </a:ext>
            </a:extLst>
          </p:cNvPr>
          <p:cNvSpPr/>
          <p:nvPr/>
        </p:nvSpPr>
        <p:spPr>
          <a:xfrm>
            <a:off x="1474237" y="1418253"/>
            <a:ext cx="9078685" cy="442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5E66C-3B8E-BFCF-31E7-CA814E4414D1}"/>
              </a:ext>
            </a:extLst>
          </p:cNvPr>
          <p:cNvSpPr txBox="1"/>
          <p:nvPr/>
        </p:nvSpPr>
        <p:spPr>
          <a:xfrm>
            <a:off x="3407811" y="796222"/>
            <a:ext cx="53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Admin index page with list of restaurants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B5876-889A-A538-7541-8FF77B5D1B0A}"/>
              </a:ext>
            </a:extLst>
          </p:cNvPr>
          <p:cNvSpPr/>
          <p:nvPr/>
        </p:nvSpPr>
        <p:spPr>
          <a:xfrm>
            <a:off x="1474237" y="1418253"/>
            <a:ext cx="9078685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C0A1-3AB8-2234-35E4-D33406F676C7}"/>
              </a:ext>
            </a:extLst>
          </p:cNvPr>
          <p:cNvSpPr txBox="1"/>
          <p:nvPr/>
        </p:nvSpPr>
        <p:spPr>
          <a:xfrm>
            <a:off x="1639078" y="152283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44AFA-62AB-95FB-8DFE-466382D1CC9E}"/>
              </a:ext>
            </a:extLst>
          </p:cNvPr>
          <p:cNvSpPr txBox="1"/>
          <p:nvPr/>
        </p:nvSpPr>
        <p:spPr>
          <a:xfrm>
            <a:off x="9330612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51B59-C76E-8125-B06E-222F333D61C0}"/>
              </a:ext>
            </a:extLst>
          </p:cNvPr>
          <p:cNvSpPr txBox="1"/>
          <p:nvPr/>
        </p:nvSpPr>
        <p:spPr>
          <a:xfrm>
            <a:off x="8198497" y="152283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Account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2067B-9A39-8773-EE0D-E723EECA1BF1}"/>
              </a:ext>
            </a:extLst>
          </p:cNvPr>
          <p:cNvGrpSpPr/>
          <p:nvPr/>
        </p:nvGrpSpPr>
        <p:grpSpPr>
          <a:xfrm>
            <a:off x="1740158" y="2341984"/>
            <a:ext cx="8546842" cy="1087016"/>
            <a:chOff x="1800807" y="2374249"/>
            <a:chExt cx="8546842" cy="108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792A3-5E88-8FB0-FEEE-6821DCE1133B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E8A5D4-272F-7574-35FD-27A5E57FA3C4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3F7B90-9086-1CE3-8811-26806755912D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EA798-DA44-CDBC-7A2C-93703A8D81A7}"/>
              </a:ext>
            </a:extLst>
          </p:cNvPr>
          <p:cNvGrpSpPr/>
          <p:nvPr/>
        </p:nvGrpSpPr>
        <p:grpSpPr>
          <a:xfrm>
            <a:off x="1751044" y="3819337"/>
            <a:ext cx="8546842" cy="1087016"/>
            <a:chOff x="1800807" y="2374249"/>
            <a:chExt cx="8546842" cy="1087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199493-C51C-FC8A-65C4-36A9138CC8B5}"/>
                </a:ext>
              </a:extLst>
            </p:cNvPr>
            <p:cNvSpPr/>
            <p:nvPr/>
          </p:nvSpPr>
          <p:spPr>
            <a:xfrm>
              <a:off x="1800807" y="2374249"/>
              <a:ext cx="2556588" cy="1087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Malecon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1D8149-DCA3-C13C-A915-2E9340A06153}"/>
                </a:ext>
              </a:extLst>
            </p:cNvPr>
            <p:cNvSpPr/>
            <p:nvPr/>
          </p:nvSpPr>
          <p:spPr>
            <a:xfrm>
              <a:off x="4817706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Pangea’s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31A21A-BB56-C577-0811-4FDC96D6D368}"/>
                </a:ext>
              </a:extLst>
            </p:cNvPr>
            <p:cNvSpPr/>
            <p:nvPr/>
          </p:nvSpPr>
          <p:spPr>
            <a:xfrm>
              <a:off x="7812833" y="2419353"/>
              <a:ext cx="2534816" cy="1041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Dash 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9EE18A-62FC-45AB-A44D-357A54E49F34}"/>
              </a:ext>
            </a:extLst>
          </p:cNvPr>
          <p:cNvSpPr/>
          <p:nvPr/>
        </p:nvSpPr>
        <p:spPr>
          <a:xfrm>
            <a:off x="4010608" y="5153415"/>
            <a:ext cx="4049486" cy="44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New Restaurant</a:t>
            </a:r>
          </a:p>
        </p:txBody>
      </p:sp>
    </p:spTree>
    <p:extLst>
      <p:ext uri="{BB962C8B-B14F-4D97-AF65-F5344CB8AC3E}">
        <p14:creationId xmlns:p14="http://schemas.microsoft.com/office/powerpoint/2010/main" val="306586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529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4</cp:revision>
  <dcterms:created xsi:type="dcterms:W3CDTF">2022-10-26T23:07:52Z</dcterms:created>
  <dcterms:modified xsi:type="dcterms:W3CDTF">2022-10-27T15:24:24Z</dcterms:modified>
</cp:coreProperties>
</file>