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6F55FD-FCFB-4217-A248-94981AE29AA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FDFA0FA-D139-4DE2-9D0A-12C15F6FA5F2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Customers/Students can login using their credentials and can place order, give reviews/feedback etc..</a:t>
          </a:r>
          <a:endParaRPr lang="en-US" dirty="0"/>
        </a:p>
      </dgm:t>
    </dgm:pt>
    <dgm:pt modelId="{D895521B-75C9-43B3-8A45-D331CF1A20E3}" type="parTrans" cxnId="{C3D646C4-A9C6-4B6E-892F-766FE3490DFD}">
      <dgm:prSet/>
      <dgm:spPr/>
      <dgm:t>
        <a:bodyPr/>
        <a:lstStyle/>
        <a:p>
          <a:endParaRPr lang="en-US"/>
        </a:p>
      </dgm:t>
    </dgm:pt>
    <dgm:pt modelId="{F49EDCD4-6B8E-4D5C-BABB-3EA474F58A6C}" type="sibTrans" cxnId="{C3D646C4-A9C6-4B6E-892F-766FE3490DF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828225-391F-43A4-B7CC-4C21BFD038A6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When order placed, customer will get order number and approx.. Time for food preparation.</a:t>
          </a:r>
          <a:endParaRPr lang="en-US" dirty="0"/>
        </a:p>
      </dgm:t>
    </dgm:pt>
    <dgm:pt modelId="{C26B8A12-C703-460C-88EF-79D82DE57956}" type="parTrans" cxnId="{7ED71CB9-AA58-46A2-A29C-A5082F25FB09}">
      <dgm:prSet/>
      <dgm:spPr/>
      <dgm:t>
        <a:bodyPr/>
        <a:lstStyle/>
        <a:p>
          <a:endParaRPr lang="en-US"/>
        </a:p>
      </dgm:t>
    </dgm:pt>
    <dgm:pt modelId="{93625363-9222-4ADA-A329-ECD2F76A4A39}" type="sibTrans" cxnId="{7ED71CB9-AA58-46A2-A29C-A5082F25FB0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F9F70FE-FB02-4383-841C-7D816BDA05F8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Workers in Café can accept the order and when done notify customer that it’s ready to pickup.</a:t>
          </a:r>
          <a:endParaRPr lang="en-US" dirty="0"/>
        </a:p>
      </dgm:t>
    </dgm:pt>
    <dgm:pt modelId="{875A9126-61D3-4143-85CB-0FCC56F467B4}" type="parTrans" cxnId="{6512513C-7819-40DE-8796-C104A12EFAE6}">
      <dgm:prSet/>
      <dgm:spPr/>
      <dgm:t>
        <a:bodyPr/>
        <a:lstStyle/>
        <a:p>
          <a:endParaRPr lang="en-US"/>
        </a:p>
      </dgm:t>
    </dgm:pt>
    <dgm:pt modelId="{70CA1A61-579D-44E5-B5EF-7B6434033587}" type="sibTrans" cxnId="{6512513C-7819-40DE-8796-C104A12EFAE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C76A8C4-406C-42B3-820D-6978983873C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Admins can add new cafes and menu items if needed.</a:t>
          </a:r>
          <a:endParaRPr lang="en-US" dirty="0"/>
        </a:p>
      </dgm:t>
    </dgm:pt>
    <dgm:pt modelId="{C69D888F-D847-4318-AC7B-E42DECE35238}" type="parTrans" cxnId="{37F74697-DE4B-4264-8C04-59BEF8A125A4}">
      <dgm:prSet/>
      <dgm:spPr/>
      <dgm:t>
        <a:bodyPr/>
        <a:lstStyle/>
        <a:p>
          <a:endParaRPr lang="en-US"/>
        </a:p>
      </dgm:t>
    </dgm:pt>
    <dgm:pt modelId="{DB5BD0AF-8C86-47DF-BEFF-0DC0933E42C4}" type="sibTrans" cxnId="{37F74697-DE4B-4264-8C04-59BEF8A125A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1FA3F04-F286-43F3-BFDA-88DE8A5CA10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Worker/Employees in cafés will have their own login page where they interact with orders.</a:t>
          </a:r>
          <a:endParaRPr lang="en-US" dirty="0"/>
        </a:p>
      </dgm:t>
    </dgm:pt>
    <dgm:pt modelId="{287162F4-B705-4AC7-9CDF-55A0D34D17D0}" type="parTrans" cxnId="{76685B6B-BFD4-4001-B265-50E7A67D6592}">
      <dgm:prSet/>
      <dgm:spPr/>
      <dgm:t>
        <a:bodyPr/>
        <a:lstStyle/>
        <a:p>
          <a:endParaRPr lang="en-US"/>
        </a:p>
      </dgm:t>
    </dgm:pt>
    <dgm:pt modelId="{5B63D9C2-0CD4-426B-B746-CC11E2AE36FB}" type="sibTrans" cxnId="{76685B6B-BFD4-4001-B265-50E7A67D6592}">
      <dgm:prSet/>
      <dgm:spPr/>
      <dgm:t>
        <a:bodyPr/>
        <a:lstStyle/>
        <a:p>
          <a:endParaRPr lang="en-US"/>
        </a:p>
      </dgm:t>
    </dgm:pt>
    <dgm:pt modelId="{A1D12F07-467A-47FC-908B-5415090ACE80}" type="pres">
      <dgm:prSet presAssocID="{CD6F55FD-FCFB-4217-A248-94981AE29AAB}" presName="root" presStyleCnt="0">
        <dgm:presLayoutVars>
          <dgm:dir/>
          <dgm:resizeHandles val="exact"/>
        </dgm:presLayoutVars>
      </dgm:prSet>
      <dgm:spPr/>
    </dgm:pt>
    <dgm:pt modelId="{E3E72A1C-C111-4D96-B4A5-9710A20940CC}" type="pres">
      <dgm:prSet presAssocID="{CD6F55FD-FCFB-4217-A248-94981AE29AAB}" presName="container" presStyleCnt="0">
        <dgm:presLayoutVars>
          <dgm:dir/>
          <dgm:resizeHandles val="exact"/>
        </dgm:presLayoutVars>
      </dgm:prSet>
      <dgm:spPr/>
    </dgm:pt>
    <dgm:pt modelId="{B0F1CB62-C0DE-41F6-915E-6ED6C771429C}" type="pres">
      <dgm:prSet presAssocID="{8FDFA0FA-D139-4DE2-9D0A-12C15F6FA5F2}" presName="compNode" presStyleCnt="0"/>
      <dgm:spPr/>
    </dgm:pt>
    <dgm:pt modelId="{5859C9AF-A6D9-4283-A6E0-C3BBDFA8FDCB}" type="pres">
      <dgm:prSet presAssocID="{8FDFA0FA-D139-4DE2-9D0A-12C15F6FA5F2}" presName="iconBgRect" presStyleLbl="bgShp" presStyleIdx="0" presStyleCnt="5"/>
      <dgm:spPr/>
    </dgm:pt>
    <dgm:pt modelId="{863EFFFC-4D14-4845-9B52-32B3760BE535}" type="pres">
      <dgm:prSet presAssocID="{8FDFA0FA-D139-4DE2-9D0A-12C15F6FA5F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4876DB02-F2A3-4409-AEA3-B733062C46C1}" type="pres">
      <dgm:prSet presAssocID="{8FDFA0FA-D139-4DE2-9D0A-12C15F6FA5F2}" presName="spaceRect" presStyleCnt="0"/>
      <dgm:spPr/>
    </dgm:pt>
    <dgm:pt modelId="{56586C84-3ECD-4C9C-B047-A15DA774FB91}" type="pres">
      <dgm:prSet presAssocID="{8FDFA0FA-D139-4DE2-9D0A-12C15F6FA5F2}" presName="textRect" presStyleLbl="revTx" presStyleIdx="0" presStyleCnt="5">
        <dgm:presLayoutVars>
          <dgm:chMax val="1"/>
          <dgm:chPref val="1"/>
        </dgm:presLayoutVars>
      </dgm:prSet>
      <dgm:spPr/>
    </dgm:pt>
    <dgm:pt modelId="{D16CE891-8B9F-4D19-AA6E-3148A6680165}" type="pres">
      <dgm:prSet presAssocID="{F49EDCD4-6B8E-4D5C-BABB-3EA474F58A6C}" presName="sibTrans" presStyleLbl="sibTrans2D1" presStyleIdx="0" presStyleCnt="0"/>
      <dgm:spPr/>
    </dgm:pt>
    <dgm:pt modelId="{1723FC04-6193-45A5-9525-7F3C7F2A3688}" type="pres">
      <dgm:prSet presAssocID="{91828225-391F-43A4-B7CC-4C21BFD038A6}" presName="compNode" presStyleCnt="0"/>
      <dgm:spPr/>
    </dgm:pt>
    <dgm:pt modelId="{7CAD4209-5CA5-4196-8B52-25AE136FB185}" type="pres">
      <dgm:prSet presAssocID="{91828225-391F-43A4-B7CC-4C21BFD038A6}" presName="iconBgRect" presStyleLbl="bgShp" presStyleIdx="1" presStyleCnt="5"/>
      <dgm:spPr/>
    </dgm:pt>
    <dgm:pt modelId="{5C9838E8-21F4-4D4D-9F9B-9B78A5A82062}" type="pres">
      <dgm:prSet presAssocID="{91828225-391F-43A4-B7CC-4C21BFD038A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CE3B72AB-2569-4F1A-85CA-E7AC0AEDF722}" type="pres">
      <dgm:prSet presAssocID="{91828225-391F-43A4-B7CC-4C21BFD038A6}" presName="spaceRect" presStyleCnt="0"/>
      <dgm:spPr/>
    </dgm:pt>
    <dgm:pt modelId="{D036FF11-DD4C-456B-A26E-86D60433B325}" type="pres">
      <dgm:prSet presAssocID="{91828225-391F-43A4-B7CC-4C21BFD038A6}" presName="textRect" presStyleLbl="revTx" presStyleIdx="1" presStyleCnt="5">
        <dgm:presLayoutVars>
          <dgm:chMax val="1"/>
          <dgm:chPref val="1"/>
        </dgm:presLayoutVars>
      </dgm:prSet>
      <dgm:spPr/>
    </dgm:pt>
    <dgm:pt modelId="{C94CEAFD-B85E-4086-A489-5DD6C381B4E5}" type="pres">
      <dgm:prSet presAssocID="{93625363-9222-4ADA-A329-ECD2F76A4A39}" presName="sibTrans" presStyleLbl="sibTrans2D1" presStyleIdx="0" presStyleCnt="0"/>
      <dgm:spPr/>
    </dgm:pt>
    <dgm:pt modelId="{7EEE46BA-310A-4C16-8309-4450D608C47D}" type="pres">
      <dgm:prSet presAssocID="{AF9F70FE-FB02-4383-841C-7D816BDA05F8}" presName="compNode" presStyleCnt="0"/>
      <dgm:spPr/>
    </dgm:pt>
    <dgm:pt modelId="{162143F3-77DB-4174-A3FF-B31D3BADFA8B}" type="pres">
      <dgm:prSet presAssocID="{AF9F70FE-FB02-4383-841C-7D816BDA05F8}" presName="iconBgRect" presStyleLbl="bgShp" presStyleIdx="2" presStyleCnt="5"/>
      <dgm:spPr/>
    </dgm:pt>
    <dgm:pt modelId="{8EE0221A-CD27-48F9-93A9-13FEE02437C6}" type="pres">
      <dgm:prSet presAssocID="{AF9F70FE-FB02-4383-841C-7D816BDA05F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78E6B943-C907-4A31-AAC4-5F1E3EFB6E76}" type="pres">
      <dgm:prSet presAssocID="{AF9F70FE-FB02-4383-841C-7D816BDA05F8}" presName="spaceRect" presStyleCnt="0"/>
      <dgm:spPr/>
    </dgm:pt>
    <dgm:pt modelId="{6A372EF4-877D-4368-BBC5-40B341D8140D}" type="pres">
      <dgm:prSet presAssocID="{AF9F70FE-FB02-4383-841C-7D816BDA05F8}" presName="textRect" presStyleLbl="revTx" presStyleIdx="2" presStyleCnt="5">
        <dgm:presLayoutVars>
          <dgm:chMax val="1"/>
          <dgm:chPref val="1"/>
        </dgm:presLayoutVars>
      </dgm:prSet>
      <dgm:spPr/>
    </dgm:pt>
    <dgm:pt modelId="{643AB64B-B08D-4E37-974E-C257A995A17B}" type="pres">
      <dgm:prSet presAssocID="{70CA1A61-579D-44E5-B5EF-7B6434033587}" presName="sibTrans" presStyleLbl="sibTrans2D1" presStyleIdx="0" presStyleCnt="0"/>
      <dgm:spPr/>
    </dgm:pt>
    <dgm:pt modelId="{63C62080-F3ED-441D-A25F-3369D757C68E}" type="pres">
      <dgm:prSet presAssocID="{EC76A8C4-406C-42B3-820D-6978983873C5}" presName="compNode" presStyleCnt="0"/>
      <dgm:spPr/>
    </dgm:pt>
    <dgm:pt modelId="{A6DD3B4B-76A3-4EF1-85F7-D71F60C87AA0}" type="pres">
      <dgm:prSet presAssocID="{EC76A8C4-406C-42B3-820D-6978983873C5}" presName="iconBgRect" presStyleLbl="bgShp" presStyleIdx="3" presStyleCnt="5"/>
      <dgm:spPr/>
    </dgm:pt>
    <dgm:pt modelId="{0EFCEDBF-90CF-48FA-B8AF-9D259A0D4046}" type="pres">
      <dgm:prSet presAssocID="{EC76A8C4-406C-42B3-820D-6978983873C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91357BAA-E42E-4384-843F-3E6E0AFBE0FB}" type="pres">
      <dgm:prSet presAssocID="{EC76A8C4-406C-42B3-820D-6978983873C5}" presName="spaceRect" presStyleCnt="0"/>
      <dgm:spPr/>
    </dgm:pt>
    <dgm:pt modelId="{BFDD95D7-B680-48BE-ADA0-FFF3A427BDBA}" type="pres">
      <dgm:prSet presAssocID="{EC76A8C4-406C-42B3-820D-6978983873C5}" presName="textRect" presStyleLbl="revTx" presStyleIdx="3" presStyleCnt="5">
        <dgm:presLayoutVars>
          <dgm:chMax val="1"/>
          <dgm:chPref val="1"/>
        </dgm:presLayoutVars>
      </dgm:prSet>
      <dgm:spPr/>
    </dgm:pt>
    <dgm:pt modelId="{39A343EC-0EB2-41E5-91AB-7A486FFC1C00}" type="pres">
      <dgm:prSet presAssocID="{DB5BD0AF-8C86-47DF-BEFF-0DC0933E42C4}" presName="sibTrans" presStyleLbl="sibTrans2D1" presStyleIdx="0" presStyleCnt="0"/>
      <dgm:spPr/>
    </dgm:pt>
    <dgm:pt modelId="{04673D76-1059-44C4-BD5B-8846FA8FA5F5}" type="pres">
      <dgm:prSet presAssocID="{41FA3F04-F286-43F3-BFDA-88DE8A5CA109}" presName="compNode" presStyleCnt="0"/>
      <dgm:spPr/>
    </dgm:pt>
    <dgm:pt modelId="{8D24CFCF-1E6B-4F25-8658-7805AA9A1618}" type="pres">
      <dgm:prSet presAssocID="{41FA3F04-F286-43F3-BFDA-88DE8A5CA109}" presName="iconBgRect" presStyleLbl="bgShp" presStyleIdx="4" presStyleCnt="5"/>
      <dgm:spPr/>
    </dgm:pt>
    <dgm:pt modelId="{874EE0EC-F207-4111-9AB1-BBB98BAC136F}" type="pres">
      <dgm:prSet presAssocID="{41FA3F04-F286-43F3-BFDA-88DE8A5CA10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A44D1B7F-EF1E-4C9E-9348-989184C9E715}" type="pres">
      <dgm:prSet presAssocID="{41FA3F04-F286-43F3-BFDA-88DE8A5CA109}" presName="spaceRect" presStyleCnt="0"/>
      <dgm:spPr/>
    </dgm:pt>
    <dgm:pt modelId="{7092DC91-F7F7-4B01-BE47-7DB4E093CC01}" type="pres">
      <dgm:prSet presAssocID="{41FA3F04-F286-43F3-BFDA-88DE8A5CA109}" presName="textRect" presStyleLbl="revTx" presStyleIdx="4" presStyleCnt="5" custScaleX="102523">
        <dgm:presLayoutVars>
          <dgm:chMax val="1"/>
          <dgm:chPref val="1"/>
        </dgm:presLayoutVars>
      </dgm:prSet>
      <dgm:spPr/>
    </dgm:pt>
  </dgm:ptLst>
  <dgm:cxnLst>
    <dgm:cxn modelId="{E5664009-F6AB-453F-B422-7DEFA2253240}" type="presOf" srcId="{F49EDCD4-6B8E-4D5C-BABB-3EA474F58A6C}" destId="{D16CE891-8B9F-4D19-AA6E-3148A6680165}" srcOrd="0" destOrd="0" presId="urn:microsoft.com/office/officeart/2018/2/layout/IconCircleList"/>
    <dgm:cxn modelId="{A669CF12-313C-4854-803D-9C982453C7B5}" type="presOf" srcId="{EC76A8C4-406C-42B3-820D-6978983873C5}" destId="{BFDD95D7-B680-48BE-ADA0-FFF3A427BDBA}" srcOrd="0" destOrd="0" presId="urn:microsoft.com/office/officeart/2018/2/layout/IconCircleList"/>
    <dgm:cxn modelId="{C002CE15-82C7-40DD-80E6-24F288DD384E}" type="presOf" srcId="{CD6F55FD-FCFB-4217-A248-94981AE29AAB}" destId="{A1D12F07-467A-47FC-908B-5415090ACE80}" srcOrd="0" destOrd="0" presId="urn:microsoft.com/office/officeart/2018/2/layout/IconCircleList"/>
    <dgm:cxn modelId="{6512513C-7819-40DE-8796-C104A12EFAE6}" srcId="{CD6F55FD-FCFB-4217-A248-94981AE29AAB}" destId="{AF9F70FE-FB02-4383-841C-7D816BDA05F8}" srcOrd="2" destOrd="0" parTransId="{875A9126-61D3-4143-85CB-0FCC56F467B4}" sibTransId="{70CA1A61-579D-44E5-B5EF-7B6434033587}"/>
    <dgm:cxn modelId="{C3123A44-DB7D-4B10-8A07-B95E2C62A88C}" type="presOf" srcId="{AF9F70FE-FB02-4383-841C-7D816BDA05F8}" destId="{6A372EF4-877D-4368-BBC5-40B341D8140D}" srcOrd="0" destOrd="0" presId="urn:microsoft.com/office/officeart/2018/2/layout/IconCircleList"/>
    <dgm:cxn modelId="{76685B6B-BFD4-4001-B265-50E7A67D6592}" srcId="{CD6F55FD-FCFB-4217-A248-94981AE29AAB}" destId="{41FA3F04-F286-43F3-BFDA-88DE8A5CA109}" srcOrd="4" destOrd="0" parTransId="{287162F4-B705-4AC7-9CDF-55A0D34D17D0}" sibTransId="{5B63D9C2-0CD4-426B-B746-CC11E2AE36FB}"/>
    <dgm:cxn modelId="{37F74697-DE4B-4264-8C04-59BEF8A125A4}" srcId="{CD6F55FD-FCFB-4217-A248-94981AE29AAB}" destId="{EC76A8C4-406C-42B3-820D-6978983873C5}" srcOrd="3" destOrd="0" parTransId="{C69D888F-D847-4318-AC7B-E42DECE35238}" sibTransId="{DB5BD0AF-8C86-47DF-BEFF-0DC0933E42C4}"/>
    <dgm:cxn modelId="{02ADECA4-642D-49D3-AF2D-04A63E19CDAA}" type="presOf" srcId="{93625363-9222-4ADA-A329-ECD2F76A4A39}" destId="{C94CEAFD-B85E-4086-A489-5DD6C381B4E5}" srcOrd="0" destOrd="0" presId="urn:microsoft.com/office/officeart/2018/2/layout/IconCircleList"/>
    <dgm:cxn modelId="{7ED71CB9-AA58-46A2-A29C-A5082F25FB09}" srcId="{CD6F55FD-FCFB-4217-A248-94981AE29AAB}" destId="{91828225-391F-43A4-B7CC-4C21BFD038A6}" srcOrd="1" destOrd="0" parTransId="{C26B8A12-C703-460C-88EF-79D82DE57956}" sibTransId="{93625363-9222-4ADA-A329-ECD2F76A4A39}"/>
    <dgm:cxn modelId="{C3D646C4-A9C6-4B6E-892F-766FE3490DFD}" srcId="{CD6F55FD-FCFB-4217-A248-94981AE29AAB}" destId="{8FDFA0FA-D139-4DE2-9D0A-12C15F6FA5F2}" srcOrd="0" destOrd="0" parTransId="{D895521B-75C9-43B3-8A45-D331CF1A20E3}" sibTransId="{F49EDCD4-6B8E-4D5C-BABB-3EA474F58A6C}"/>
    <dgm:cxn modelId="{E9CB31C6-1D59-4197-B9CA-711D29620E64}" type="presOf" srcId="{41FA3F04-F286-43F3-BFDA-88DE8A5CA109}" destId="{7092DC91-F7F7-4B01-BE47-7DB4E093CC01}" srcOrd="0" destOrd="0" presId="urn:microsoft.com/office/officeart/2018/2/layout/IconCircleList"/>
    <dgm:cxn modelId="{75ADB8E7-AAC6-45C0-BAD0-1621679E2C77}" type="presOf" srcId="{70CA1A61-579D-44E5-B5EF-7B6434033587}" destId="{643AB64B-B08D-4E37-974E-C257A995A17B}" srcOrd="0" destOrd="0" presId="urn:microsoft.com/office/officeart/2018/2/layout/IconCircleList"/>
    <dgm:cxn modelId="{C55F75EA-F947-48C2-A2AB-69661EB310AF}" type="presOf" srcId="{8FDFA0FA-D139-4DE2-9D0A-12C15F6FA5F2}" destId="{56586C84-3ECD-4C9C-B047-A15DA774FB91}" srcOrd="0" destOrd="0" presId="urn:microsoft.com/office/officeart/2018/2/layout/IconCircleList"/>
    <dgm:cxn modelId="{F4C947EE-CE31-4120-B51B-5DAAA46F3DB8}" type="presOf" srcId="{91828225-391F-43A4-B7CC-4C21BFD038A6}" destId="{D036FF11-DD4C-456B-A26E-86D60433B325}" srcOrd="0" destOrd="0" presId="urn:microsoft.com/office/officeart/2018/2/layout/IconCircleList"/>
    <dgm:cxn modelId="{275607FB-05B7-444E-B155-FA45EB6A8607}" type="presOf" srcId="{DB5BD0AF-8C86-47DF-BEFF-0DC0933E42C4}" destId="{39A343EC-0EB2-41E5-91AB-7A486FFC1C00}" srcOrd="0" destOrd="0" presId="urn:microsoft.com/office/officeart/2018/2/layout/IconCircleList"/>
    <dgm:cxn modelId="{608539F2-9F8C-4A2A-BFD5-0A75BCD9C612}" type="presParOf" srcId="{A1D12F07-467A-47FC-908B-5415090ACE80}" destId="{E3E72A1C-C111-4D96-B4A5-9710A20940CC}" srcOrd="0" destOrd="0" presId="urn:microsoft.com/office/officeart/2018/2/layout/IconCircleList"/>
    <dgm:cxn modelId="{09A90FB4-CD22-41E7-8DE8-F0D53764DFF9}" type="presParOf" srcId="{E3E72A1C-C111-4D96-B4A5-9710A20940CC}" destId="{B0F1CB62-C0DE-41F6-915E-6ED6C771429C}" srcOrd="0" destOrd="0" presId="urn:microsoft.com/office/officeart/2018/2/layout/IconCircleList"/>
    <dgm:cxn modelId="{95662812-D513-4050-9F67-697E16294CD9}" type="presParOf" srcId="{B0F1CB62-C0DE-41F6-915E-6ED6C771429C}" destId="{5859C9AF-A6D9-4283-A6E0-C3BBDFA8FDCB}" srcOrd="0" destOrd="0" presId="urn:microsoft.com/office/officeart/2018/2/layout/IconCircleList"/>
    <dgm:cxn modelId="{B575E7AC-F9FF-476D-971F-8E3B457617C0}" type="presParOf" srcId="{B0F1CB62-C0DE-41F6-915E-6ED6C771429C}" destId="{863EFFFC-4D14-4845-9B52-32B3760BE535}" srcOrd="1" destOrd="0" presId="urn:microsoft.com/office/officeart/2018/2/layout/IconCircleList"/>
    <dgm:cxn modelId="{22E44A08-0F88-4C7D-8F22-39887876EB4C}" type="presParOf" srcId="{B0F1CB62-C0DE-41F6-915E-6ED6C771429C}" destId="{4876DB02-F2A3-4409-AEA3-B733062C46C1}" srcOrd="2" destOrd="0" presId="urn:microsoft.com/office/officeart/2018/2/layout/IconCircleList"/>
    <dgm:cxn modelId="{2ABA9020-F70C-4C5E-AD90-CFBAEAB4E6F2}" type="presParOf" srcId="{B0F1CB62-C0DE-41F6-915E-6ED6C771429C}" destId="{56586C84-3ECD-4C9C-B047-A15DA774FB91}" srcOrd="3" destOrd="0" presId="urn:microsoft.com/office/officeart/2018/2/layout/IconCircleList"/>
    <dgm:cxn modelId="{9DA1938B-41A3-41DF-874F-CFE601326522}" type="presParOf" srcId="{E3E72A1C-C111-4D96-B4A5-9710A20940CC}" destId="{D16CE891-8B9F-4D19-AA6E-3148A6680165}" srcOrd="1" destOrd="0" presId="urn:microsoft.com/office/officeart/2018/2/layout/IconCircleList"/>
    <dgm:cxn modelId="{6844624D-F819-4FB7-8AAD-4D61DAC95E99}" type="presParOf" srcId="{E3E72A1C-C111-4D96-B4A5-9710A20940CC}" destId="{1723FC04-6193-45A5-9525-7F3C7F2A3688}" srcOrd="2" destOrd="0" presId="urn:microsoft.com/office/officeart/2018/2/layout/IconCircleList"/>
    <dgm:cxn modelId="{DB4ADC84-3BD9-4E93-908A-564DA92F9F81}" type="presParOf" srcId="{1723FC04-6193-45A5-9525-7F3C7F2A3688}" destId="{7CAD4209-5CA5-4196-8B52-25AE136FB185}" srcOrd="0" destOrd="0" presId="urn:microsoft.com/office/officeart/2018/2/layout/IconCircleList"/>
    <dgm:cxn modelId="{3FCDB554-9A8C-4A52-B28B-F0840D92FEC9}" type="presParOf" srcId="{1723FC04-6193-45A5-9525-7F3C7F2A3688}" destId="{5C9838E8-21F4-4D4D-9F9B-9B78A5A82062}" srcOrd="1" destOrd="0" presId="urn:microsoft.com/office/officeart/2018/2/layout/IconCircleList"/>
    <dgm:cxn modelId="{1F4A1F30-C7E2-4ECE-91FD-DF2E125C9919}" type="presParOf" srcId="{1723FC04-6193-45A5-9525-7F3C7F2A3688}" destId="{CE3B72AB-2569-4F1A-85CA-E7AC0AEDF722}" srcOrd="2" destOrd="0" presId="urn:microsoft.com/office/officeart/2018/2/layout/IconCircleList"/>
    <dgm:cxn modelId="{D0531D3E-A439-4013-80E4-E72BB360EFFE}" type="presParOf" srcId="{1723FC04-6193-45A5-9525-7F3C7F2A3688}" destId="{D036FF11-DD4C-456B-A26E-86D60433B325}" srcOrd="3" destOrd="0" presId="urn:microsoft.com/office/officeart/2018/2/layout/IconCircleList"/>
    <dgm:cxn modelId="{C3B405EB-8525-4195-9F50-D94D23BBC1E9}" type="presParOf" srcId="{E3E72A1C-C111-4D96-B4A5-9710A20940CC}" destId="{C94CEAFD-B85E-4086-A489-5DD6C381B4E5}" srcOrd="3" destOrd="0" presId="urn:microsoft.com/office/officeart/2018/2/layout/IconCircleList"/>
    <dgm:cxn modelId="{08C6179D-24C4-49C9-8E89-8E66B56917A5}" type="presParOf" srcId="{E3E72A1C-C111-4D96-B4A5-9710A20940CC}" destId="{7EEE46BA-310A-4C16-8309-4450D608C47D}" srcOrd="4" destOrd="0" presId="urn:microsoft.com/office/officeart/2018/2/layout/IconCircleList"/>
    <dgm:cxn modelId="{926CEF24-E6CB-4EE1-BDDE-E0E16392A0C0}" type="presParOf" srcId="{7EEE46BA-310A-4C16-8309-4450D608C47D}" destId="{162143F3-77DB-4174-A3FF-B31D3BADFA8B}" srcOrd="0" destOrd="0" presId="urn:microsoft.com/office/officeart/2018/2/layout/IconCircleList"/>
    <dgm:cxn modelId="{D652D05A-A691-411D-A7FF-3A7E00FB5687}" type="presParOf" srcId="{7EEE46BA-310A-4C16-8309-4450D608C47D}" destId="{8EE0221A-CD27-48F9-93A9-13FEE02437C6}" srcOrd="1" destOrd="0" presId="urn:microsoft.com/office/officeart/2018/2/layout/IconCircleList"/>
    <dgm:cxn modelId="{127E0BDA-BD17-4C3A-BB08-B52BB919E926}" type="presParOf" srcId="{7EEE46BA-310A-4C16-8309-4450D608C47D}" destId="{78E6B943-C907-4A31-AAC4-5F1E3EFB6E76}" srcOrd="2" destOrd="0" presId="urn:microsoft.com/office/officeart/2018/2/layout/IconCircleList"/>
    <dgm:cxn modelId="{F7806FA1-789A-4BB7-9C17-1111C963CEE9}" type="presParOf" srcId="{7EEE46BA-310A-4C16-8309-4450D608C47D}" destId="{6A372EF4-877D-4368-BBC5-40B341D8140D}" srcOrd="3" destOrd="0" presId="urn:microsoft.com/office/officeart/2018/2/layout/IconCircleList"/>
    <dgm:cxn modelId="{C378D2C7-FC4E-49E1-AD20-EF1DD540EF0F}" type="presParOf" srcId="{E3E72A1C-C111-4D96-B4A5-9710A20940CC}" destId="{643AB64B-B08D-4E37-974E-C257A995A17B}" srcOrd="5" destOrd="0" presId="urn:microsoft.com/office/officeart/2018/2/layout/IconCircleList"/>
    <dgm:cxn modelId="{639A4472-7AAC-4DBD-ABE5-53734AB4D3EC}" type="presParOf" srcId="{E3E72A1C-C111-4D96-B4A5-9710A20940CC}" destId="{63C62080-F3ED-441D-A25F-3369D757C68E}" srcOrd="6" destOrd="0" presId="urn:microsoft.com/office/officeart/2018/2/layout/IconCircleList"/>
    <dgm:cxn modelId="{E0583319-2DEC-4E4D-8FA1-C59311D4F43E}" type="presParOf" srcId="{63C62080-F3ED-441D-A25F-3369D757C68E}" destId="{A6DD3B4B-76A3-4EF1-85F7-D71F60C87AA0}" srcOrd="0" destOrd="0" presId="urn:microsoft.com/office/officeart/2018/2/layout/IconCircleList"/>
    <dgm:cxn modelId="{F3515ED3-6AB6-47F2-9B56-DACC4A9D1768}" type="presParOf" srcId="{63C62080-F3ED-441D-A25F-3369D757C68E}" destId="{0EFCEDBF-90CF-48FA-B8AF-9D259A0D4046}" srcOrd="1" destOrd="0" presId="urn:microsoft.com/office/officeart/2018/2/layout/IconCircleList"/>
    <dgm:cxn modelId="{1270A3BF-9236-4DA5-8990-44506F3FF5FE}" type="presParOf" srcId="{63C62080-F3ED-441D-A25F-3369D757C68E}" destId="{91357BAA-E42E-4384-843F-3E6E0AFBE0FB}" srcOrd="2" destOrd="0" presId="urn:microsoft.com/office/officeart/2018/2/layout/IconCircleList"/>
    <dgm:cxn modelId="{C1CB0424-1DA1-471E-B073-45E2C1A59C1D}" type="presParOf" srcId="{63C62080-F3ED-441D-A25F-3369D757C68E}" destId="{BFDD95D7-B680-48BE-ADA0-FFF3A427BDBA}" srcOrd="3" destOrd="0" presId="urn:microsoft.com/office/officeart/2018/2/layout/IconCircleList"/>
    <dgm:cxn modelId="{26379E4A-2B18-4B5A-B3B4-6F9ADFA8DD90}" type="presParOf" srcId="{E3E72A1C-C111-4D96-B4A5-9710A20940CC}" destId="{39A343EC-0EB2-41E5-91AB-7A486FFC1C00}" srcOrd="7" destOrd="0" presId="urn:microsoft.com/office/officeart/2018/2/layout/IconCircleList"/>
    <dgm:cxn modelId="{32435287-D00F-4300-A534-92DF341BDFAC}" type="presParOf" srcId="{E3E72A1C-C111-4D96-B4A5-9710A20940CC}" destId="{04673D76-1059-44C4-BD5B-8846FA8FA5F5}" srcOrd="8" destOrd="0" presId="urn:microsoft.com/office/officeart/2018/2/layout/IconCircleList"/>
    <dgm:cxn modelId="{123C0D84-7FAC-47EC-983F-19128C998C30}" type="presParOf" srcId="{04673D76-1059-44C4-BD5B-8846FA8FA5F5}" destId="{8D24CFCF-1E6B-4F25-8658-7805AA9A1618}" srcOrd="0" destOrd="0" presId="urn:microsoft.com/office/officeart/2018/2/layout/IconCircleList"/>
    <dgm:cxn modelId="{24866E1D-0A07-4EB3-B115-12BBB0C2A917}" type="presParOf" srcId="{04673D76-1059-44C4-BD5B-8846FA8FA5F5}" destId="{874EE0EC-F207-4111-9AB1-BBB98BAC136F}" srcOrd="1" destOrd="0" presId="urn:microsoft.com/office/officeart/2018/2/layout/IconCircleList"/>
    <dgm:cxn modelId="{78A7ADDC-2345-46DD-BBDB-D06F870E49DD}" type="presParOf" srcId="{04673D76-1059-44C4-BD5B-8846FA8FA5F5}" destId="{A44D1B7F-EF1E-4C9E-9348-989184C9E715}" srcOrd="2" destOrd="0" presId="urn:microsoft.com/office/officeart/2018/2/layout/IconCircleList"/>
    <dgm:cxn modelId="{E5A6525D-FCED-4463-BCE6-99A59119D038}" type="presParOf" srcId="{04673D76-1059-44C4-BD5B-8846FA8FA5F5}" destId="{7092DC91-F7F7-4B01-BE47-7DB4E093CC0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9C9AF-A6D9-4283-A6E0-C3BBDFA8FDCB}">
      <dsp:nvSpPr>
        <dsp:cNvPr id="0" name=""/>
        <dsp:cNvSpPr/>
      </dsp:nvSpPr>
      <dsp:spPr>
        <a:xfrm>
          <a:off x="205509" y="82834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EFFFC-4D14-4845-9B52-32B3760BE535}">
      <dsp:nvSpPr>
        <dsp:cNvPr id="0" name=""/>
        <dsp:cNvSpPr/>
      </dsp:nvSpPr>
      <dsp:spPr>
        <a:xfrm>
          <a:off x="396960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86C84-3ECD-4C9C-B047-A15DA774FB91}">
      <dsp:nvSpPr>
        <dsp:cNvPr id="0" name=""/>
        <dsp:cNvSpPr/>
      </dsp:nvSpPr>
      <dsp:spPr>
        <a:xfrm>
          <a:off x="1312541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Customers/Students can login using their credentials and can place order, give reviews/feedback etc..</a:t>
          </a:r>
          <a:endParaRPr lang="en-US" sz="1400" kern="1200" dirty="0"/>
        </a:p>
      </dsp:txBody>
      <dsp:txXfrm>
        <a:off x="1312541" y="828340"/>
        <a:ext cx="2148945" cy="911674"/>
      </dsp:txXfrm>
    </dsp:sp>
    <dsp:sp modelId="{7CAD4209-5CA5-4196-8B52-25AE136FB185}">
      <dsp:nvSpPr>
        <dsp:cNvPr id="0" name=""/>
        <dsp:cNvSpPr/>
      </dsp:nvSpPr>
      <dsp:spPr>
        <a:xfrm>
          <a:off x="3835925" y="82834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9838E8-21F4-4D4D-9F9B-9B78A5A82062}">
      <dsp:nvSpPr>
        <dsp:cNvPr id="0" name=""/>
        <dsp:cNvSpPr/>
      </dsp:nvSpPr>
      <dsp:spPr>
        <a:xfrm>
          <a:off x="4027376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6FF11-DD4C-456B-A26E-86D60433B325}">
      <dsp:nvSpPr>
        <dsp:cNvPr id="0" name=""/>
        <dsp:cNvSpPr/>
      </dsp:nvSpPr>
      <dsp:spPr>
        <a:xfrm>
          <a:off x="4942957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When order placed, customer will get order number and approx.. Time for food preparation.</a:t>
          </a:r>
          <a:endParaRPr lang="en-US" sz="1400" kern="1200" dirty="0"/>
        </a:p>
      </dsp:txBody>
      <dsp:txXfrm>
        <a:off x="4942957" y="828340"/>
        <a:ext cx="2148945" cy="911674"/>
      </dsp:txXfrm>
    </dsp:sp>
    <dsp:sp modelId="{162143F3-77DB-4174-A3FF-B31D3BADFA8B}">
      <dsp:nvSpPr>
        <dsp:cNvPr id="0" name=""/>
        <dsp:cNvSpPr/>
      </dsp:nvSpPr>
      <dsp:spPr>
        <a:xfrm>
          <a:off x="7466341" y="82834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0221A-CD27-48F9-93A9-13FEE02437C6}">
      <dsp:nvSpPr>
        <dsp:cNvPr id="0" name=""/>
        <dsp:cNvSpPr/>
      </dsp:nvSpPr>
      <dsp:spPr>
        <a:xfrm>
          <a:off x="7657792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72EF4-877D-4368-BBC5-40B341D8140D}">
      <dsp:nvSpPr>
        <dsp:cNvPr id="0" name=""/>
        <dsp:cNvSpPr/>
      </dsp:nvSpPr>
      <dsp:spPr>
        <a:xfrm>
          <a:off x="8573374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Workers in Café can accept the order and when done notify customer that it’s ready to pickup.</a:t>
          </a:r>
          <a:endParaRPr lang="en-US" sz="1400" kern="1200" dirty="0"/>
        </a:p>
      </dsp:txBody>
      <dsp:txXfrm>
        <a:off x="8573374" y="828340"/>
        <a:ext cx="2148945" cy="911674"/>
      </dsp:txXfrm>
    </dsp:sp>
    <dsp:sp modelId="{A6DD3B4B-76A3-4EF1-85F7-D71F60C87AA0}">
      <dsp:nvSpPr>
        <dsp:cNvPr id="0" name=""/>
        <dsp:cNvSpPr/>
      </dsp:nvSpPr>
      <dsp:spPr>
        <a:xfrm>
          <a:off x="205509" y="245279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CEDBF-90CF-48FA-B8AF-9D259A0D4046}">
      <dsp:nvSpPr>
        <dsp:cNvPr id="0" name=""/>
        <dsp:cNvSpPr/>
      </dsp:nvSpPr>
      <dsp:spPr>
        <a:xfrm>
          <a:off x="396960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D95D7-B680-48BE-ADA0-FFF3A427BDBA}">
      <dsp:nvSpPr>
        <dsp:cNvPr id="0" name=""/>
        <dsp:cNvSpPr/>
      </dsp:nvSpPr>
      <dsp:spPr>
        <a:xfrm>
          <a:off x="1312541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Admins can add new cafes and menu items if needed.</a:t>
          </a:r>
          <a:endParaRPr lang="en-US" sz="1400" kern="1200" dirty="0"/>
        </a:p>
      </dsp:txBody>
      <dsp:txXfrm>
        <a:off x="1312541" y="2452790"/>
        <a:ext cx="2148945" cy="911674"/>
      </dsp:txXfrm>
    </dsp:sp>
    <dsp:sp modelId="{8D24CFCF-1E6B-4F25-8658-7805AA9A1618}">
      <dsp:nvSpPr>
        <dsp:cNvPr id="0" name=""/>
        <dsp:cNvSpPr/>
      </dsp:nvSpPr>
      <dsp:spPr>
        <a:xfrm>
          <a:off x="3835925" y="245279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4EE0EC-F207-4111-9AB1-BBB98BAC136F}">
      <dsp:nvSpPr>
        <dsp:cNvPr id="0" name=""/>
        <dsp:cNvSpPr/>
      </dsp:nvSpPr>
      <dsp:spPr>
        <a:xfrm>
          <a:off x="4027376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2DC91-F7F7-4B01-BE47-7DB4E093CC01}">
      <dsp:nvSpPr>
        <dsp:cNvPr id="0" name=""/>
        <dsp:cNvSpPr/>
      </dsp:nvSpPr>
      <dsp:spPr>
        <a:xfrm>
          <a:off x="4915848" y="2452790"/>
          <a:ext cx="2203163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Worker/Employees in cafés will have their own login page where they interact with orders.</a:t>
          </a:r>
          <a:endParaRPr lang="en-US" sz="1400" kern="1200" dirty="0"/>
        </a:p>
      </dsp:txBody>
      <dsp:txXfrm>
        <a:off x="4915848" y="2452790"/>
        <a:ext cx="2203163" cy="91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FF65-888E-2E0B-CAD1-40C7F99E3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6CE13-EA77-48F4-3656-DFED28538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4AAD7-2AF5-7A32-0045-12D6107C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5007D-68D7-7455-68DF-4DF777D7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2F94-4BD8-8221-0562-2B8AF49F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25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00CE-6493-F2F4-7722-F3720A06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A871C-A8CC-7CD1-3722-725E08E74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5FCED-FA09-2802-2451-CC6A5174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104D1-F27B-0F21-4DA6-A2FC94190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35611-9EF3-47DC-85EF-30D39973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283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057B7-5D88-EB47-6BF8-A91A6BB69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AB968-51B4-3C5D-F40F-9C03DE9EC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74F40-1D1C-F5F0-E7E3-300533A7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9B8F9-55C7-2819-6227-414EE54D5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2C168-4324-84CC-408B-67F013B6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89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8059-510A-82D5-677B-0D2BEC51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BA21-1FD7-4977-ADEE-38833C840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43E30-7B23-2C0B-5B96-D72111FB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3941F-5206-FD4E-E25C-B4506D54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74E18-393F-38B8-DF63-00C8D870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57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000D8-D8C3-89D3-C603-0FBB08B2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C042E-D8AC-43E2-0256-838261017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A5A59-5A6D-552E-7FF5-4E9FD51B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6A32E-25D3-861B-CC07-12F0E49F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24431-A459-6C7B-8E25-5B644FB0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88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05BB-0AC3-5466-07F8-51148D1E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FCDE2-DA3E-9FE2-CFF2-268910A33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D50FA-A8CB-71F0-C3A8-11583F7CA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1D53F-CAC4-2D2C-02F2-7D2A3076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4F24B-B2D0-33C4-DEC6-49278603F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63220-0D2A-A0EC-D596-2500A385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91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4A1E-7495-EF8A-B6DC-0BEC4D983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83533-E7CD-B6FE-FA1F-AF607EC85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27A9A-D7DE-B1BF-060A-E4AFBC84E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D4E52-8389-53A3-762F-1D38BD8C5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00402-4A13-CB1C-F09B-88E291BCB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AB5E4-E9F9-42A7-A9E6-42B714F6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CE674-6D75-C2DB-DC61-51BB08C4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6A674-113B-D8EA-FB38-5E7DF168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035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EC94-5E0B-B6F0-874D-CC160D68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60CC8-5A8B-A4CF-056B-81C33462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26A1B-A3B9-46E7-F57A-0157B904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53B06-3271-0826-60A7-89E296E5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864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5B45A-5606-5FB5-9586-08459DAA7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BC904-66CF-C1E7-228C-9DBA09C4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2CA17-2791-4C6D-D4AD-C3A8B80E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116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C18E-EC0F-3D56-9F6E-3AAD3E8AE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A1FC7-4B03-2A4D-6979-DC2EE2C02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695E8-792E-8977-155A-EB7E09821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39A37-502E-7AA7-FC5E-EB0A6A87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FB962-6D7F-9349-7943-E190E629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AA93E-5231-8AD1-9FCA-5F383ACD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076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A229-5221-2883-E182-B65321D9A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AE3860-A87C-93D5-35D5-1A92A5CA3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AFC25-B2B9-D9C3-3062-FF2E6983F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B47E4-816E-C1DD-50FE-22AAB6DE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83467-8E0D-B38D-C726-6111FD919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30B3C-99FA-C0AE-5567-FF01B157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018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83992E-0B79-6C2B-4DD8-4E01591A7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90663-23A9-330F-E8AE-8F684C4C2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8F6E0-50CF-964B-43B5-F28221954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3C354-BC2F-2AC2-568F-38BDA4BB2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27B9A-2653-D465-FDB4-768C900D5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57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A897E5-D99B-2AAA-AF12-E5A8EF26F43E}"/>
              </a:ext>
            </a:extLst>
          </p:cNvPr>
          <p:cNvSpPr txBox="1"/>
          <p:nvPr/>
        </p:nvSpPr>
        <p:spPr>
          <a:xfrm>
            <a:off x="3363492" y="655820"/>
            <a:ext cx="5695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b="1" dirty="0"/>
              <a:t>ACS 3909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FF636-C7CC-4019-C0EF-A9782BB0027C}"/>
              </a:ext>
            </a:extLst>
          </p:cNvPr>
          <p:cNvSpPr txBox="1"/>
          <p:nvPr/>
        </p:nvSpPr>
        <p:spPr>
          <a:xfrm>
            <a:off x="3248024" y="4156893"/>
            <a:ext cx="56959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/>
              <a:t>Reza Saker Hossain</a:t>
            </a:r>
          </a:p>
          <a:p>
            <a:pPr algn="ctr"/>
            <a:r>
              <a:rPr lang="en-CA" sz="2800" b="1" dirty="0"/>
              <a:t>Gagandeep Singh</a:t>
            </a:r>
          </a:p>
          <a:p>
            <a:pPr algn="ctr"/>
            <a:r>
              <a:rPr lang="en-CA" sz="2800" b="1" dirty="0"/>
              <a:t>Niranjan Bikram Shah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87EAF-119B-EF0E-8BFD-097B63A432F3}"/>
              </a:ext>
            </a:extLst>
          </p:cNvPr>
          <p:cNvSpPr txBox="1"/>
          <p:nvPr/>
        </p:nvSpPr>
        <p:spPr>
          <a:xfrm>
            <a:off x="3051790" y="1970450"/>
            <a:ext cx="6088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University of Winnipeg Campus Food Ordering System</a:t>
            </a:r>
          </a:p>
        </p:txBody>
      </p:sp>
    </p:spTree>
    <p:extLst>
      <p:ext uri="{BB962C8B-B14F-4D97-AF65-F5344CB8AC3E}">
        <p14:creationId xmlns:p14="http://schemas.microsoft.com/office/powerpoint/2010/main" val="1435687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676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4624680" y="675897"/>
            <a:ext cx="49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Employee (Order loading page)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B5876-889A-A538-7541-8FF77B5D1B0A}"/>
              </a:ext>
            </a:extLst>
          </p:cNvPr>
          <p:cNvSpPr/>
          <p:nvPr/>
        </p:nvSpPr>
        <p:spPr>
          <a:xfrm>
            <a:off x="1474237" y="1418253"/>
            <a:ext cx="9078685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EC0A1-3AB8-2234-35E4-D33406F676C7}"/>
              </a:ext>
            </a:extLst>
          </p:cNvPr>
          <p:cNvSpPr txBox="1"/>
          <p:nvPr/>
        </p:nvSpPr>
        <p:spPr>
          <a:xfrm>
            <a:off x="1639078" y="1522836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44AFA-62AB-95FB-8DFE-466382D1CC9E}"/>
              </a:ext>
            </a:extLst>
          </p:cNvPr>
          <p:cNvSpPr txBox="1"/>
          <p:nvPr/>
        </p:nvSpPr>
        <p:spPr>
          <a:xfrm>
            <a:off x="9330612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51B59-C76E-8125-B06E-222F333D61C0}"/>
              </a:ext>
            </a:extLst>
          </p:cNvPr>
          <p:cNvSpPr txBox="1"/>
          <p:nvPr/>
        </p:nvSpPr>
        <p:spPr>
          <a:xfrm>
            <a:off x="8198497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Account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392FD3-E57A-6961-0A11-A10452906201}"/>
              </a:ext>
            </a:extLst>
          </p:cNvPr>
          <p:cNvGrpSpPr/>
          <p:nvPr/>
        </p:nvGrpSpPr>
        <p:grpSpPr>
          <a:xfrm>
            <a:off x="1660846" y="2676223"/>
            <a:ext cx="5542385" cy="3257930"/>
            <a:chOff x="1639074" y="2183363"/>
            <a:chExt cx="5542385" cy="325793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063F51-C430-5E83-E441-DE974BCF473C}"/>
                </a:ext>
              </a:extLst>
            </p:cNvPr>
            <p:cNvSpPr/>
            <p:nvPr/>
          </p:nvSpPr>
          <p:spPr>
            <a:xfrm>
              <a:off x="1639074" y="2183363"/>
              <a:ext cx="5253135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5 (New)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E67E62-E691-D77F-29D0-1896F644B6F6}"/>
                </a:ext>
              </a:extLst>
            </p:cNvPr>
            <p:cNvSpPr/>
            <p:nvPr/>
          </p:nvSpPr>
          <p:spPr>
            <a:xfrm>
              <a:off x="1639077" y="2853221"/>
              <a:ext cx="5253135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4 (New)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7B36D2-BF9F-E5C9-BB4F-689D08666E2B}"/>
                </a:ext>
              </a:extLst>
            </p:cNvPr>
            <p:cNvSpPr/>
            <p:nvPr/>
          </p:nvSpPr>
          <p:spPr>
            <a:xfrm>
              <a:off x="1639076" y="3523079"/>
              <a:ext cx="5542383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3 (Pending)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E44C750-4B90-594C-D3DA-95E8B0ED4C32}"/>
                </a:ext>
              </a:extLst>
            </p:cNvPr>
            <p:cNvSpPr/>
            <p:nvPr/>
          </p:nvSpPr>
          <p:spPr>
            <a:xfrm>
              <a:off x="1639075" y="4177768"/>
              <a:ext cx="5253135" cy="608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2 (Pending)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C0DAF4F-AB43-9841-F5D6-A00E8320EF65}"/>
                </a:ext>
              </a:extLst>
            </p:cNvPr>
            <p:cNvSpPr/>
            <p:nvPr/>
          </p:nvSpPr>
          <p:spPr>
            <a:xfrm>
              <a:off x="1639075" y="4862795"/>
              <a:ext cx="5253136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1 (Pending)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C0991B4-7552-3DA1-61EE-9B9093C3C0C8}"/>
              </a:ext>
            </a:extLst>
          </p:cNvPr>
          <p:cNvSpPr txBox="1"/>
          <p:nvPr/>
        </p:nvSpPr>
        <p:spPr>
          <a:xfrm>
            <a:off x="7203232" y="2265192"/>
            <a:ext cx="325949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Food item 1 </a:t>
            </a:r>
          </a:p>
          <a:p>
            <a:r>
              <a:rPr lang="en-CA" dirty="0"/>
              <a:t>Food item 1 </a:t>
            </a:r>
          </a:p>
          <a:p>
            <a:r>
              <a:rPr lang="en-CA" dirty="0"/>
              <a:t>Food item 1 </a:t>
            </a:r>
          </a:p>
          <a:p>
            <a:r>
              <a:rPr lang="en-CA" dirty="0"/>
              <a:t>Food item 1 </a:t>
            </a:r>
          </a:p>
          <a:p>
            <a:endParaRPr lang="en-CA" dirty="0"/>
          </a:p>
          <a:p>
            <a:r>
              <a:rPr lang="en-CA" dirty="0"/>
              <a:t>Special instruction:</a:t>
            </a:r>
          </a:p>
          <a:p>
            <a:r>
              <a:rPr lang="en-CA" dirty="0"/>
              <a:t>Lorem Ipsum</a:t>
            </a:r>
          </a:p>
          <a:p>
            <a:r>
              <a:rPr lang="en-CA" dirty="0"/>
              <a:t>Lorem Ipsum</a:t>
            </a:r>
          </a:p>
          <a:p>
            <a:r>
              <a:rPr lang="en-CA" dirty="0"/>
              <a:t>Lorem Ipsum</a:t>
            </a:r>
          </a:p>
          <a:p>
            <a:r>
              <a:rPr lang="en-CA" dirty="0"/>
              <a:t>Lorem Ipsum</a:t>
            </a:r>
          </a:p>
          <a:p>
            <a:r>
              <a:rPr lang="en-CA" dirty="0"/>
              <a:t>Lorem Ipsum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ECCED2-CB5B-3BA9-5779-5A356CCE07BE}"/>
              </a:ext>
            </a:extLst>
          </p:cNvPr>
          <p:cNvSpPr/>
          <p:nvPr/>
        </p:nvSpPr>
        <p:spPr>
          <a:xfrm>
            <a:off x="8882741" y="5536315"/>
            <a:ext cx="1514669" cy="39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Mark Done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F80ABA-A5B3-C9D8-E03A-B6C9E35C1F38}"/>
              </a:ext>
            </a:extLst>
          </p:cNvPr>
          <p:cNvSpPr txBox="1"/>
          <p:nvPr/>
        </p:nvSpPr>
        <p:spPr>
          <a:xfrm>
            <a:off x="1561322" y="2177922"/>
            <a:ext cx="391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Malecon Restaurant (Orders)</a:t>
            </a:r>
          </a:p>
        </p:txBody>
      </p:sp>
    </p:spTree>
    <p:extLst>
      <p:ext uri="{BB962C8B-B14F-4D97-AF65-F5344CB8AC3E}">
        <p14:creationId xmlns:p14="http://schemas.microsoft.com/office/powerpoint/2010/main" val="3276659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422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3407811" y="796222"/>
            <a:ext cx="537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Admin index page with list of restaurants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B5876-889A-A538-7541-8FF77B5D1B0A}"/>
              </a:ext>
            </a:extLst>
          </p:cNvPr>
          <p:cNvSpPr/>
          <p:nvPr/>
        </p:nvSpPr>
        <p:spPr>
          <a:xfrm>
            <a:off x="1474237" y="1418253"/>
            <a:ext cx="9078685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EC0A1-3AB8-2234-35E4-D33406F676C7}"/>
              </a:ext>
            </a:extLst>
          </p:cNvPr>
          <p:cNvSpPr txBox="1"/>
          <p:nvPr/>
        </p:nvSpPr>
        <p:spPr>
          <a:xfrm>
            <a:off x="1639078" y="1522836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44AFA-62AB-95FB-8DFE-466382D1CC9E}"/>
              </a:ext>
            </a:extLst>
          </p:cNvPr>
          <p:cNvSpPr txBox="1"/>
          <p:nvPr/>
        </p:nvSpPr>
        <p:spPr>
          <a:xfrm>
            <a:off x="9330612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51B59-C76E-8125-B06E-222F333D61C0}"/>
              </a:ext>
            </a:extLst>
          </p:cNvPr>
          <p:cNvSpPr txBox="1"/>
          <p:nvPr/>
        </p:nvSpPr>
        <p:spPr>
          <a:xfrm>
            <a:off x="8198497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Account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92067B-9A39-8773-EE0D-E723EECA1BF1}"/>
              </a:ext>
            </a:extLst>
          </p:cNvPr>
          <p:cNvGrpSpPr/>
          <p:nvPr/>
        </p:nvGrpSpPr>
        <p:grpSpPr>
          <a:xfrm>
            <a:off x="1740158" y="2341984"/>
            <a:ext cx="8546842" cy="1087016"/>
            <a:chOff x="1800807" y="2374249"/>
            <a:chExt cx="8546842" cy="108701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B792A3-5E88-8FB0-FEEE-6821DCE1133B}"/>
                </a:ext>
              </a:extLst>
            </p:cNvPr>
            <p:cNvSpPr/>
            <p:nvPr/>
          </p:nvSpPr>
          <p:spPr>
            <a:xfrm>
              <a:off x="1800807" y="2374249"/>
              <a:ext cx="2556588" cy="1087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Malecon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4E8A5D4-272F-7574-35FD-27A5E57FA3C4}"/>
                </a:ext>
              </a:extLst>
            </p:cNvPr>
            <p:cNvSpPr/>
            <p:nvPr/>
          </p:nvSpPr>
          <p:spPr>
            <a:xfrm>
              <a:off x="4817706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Pangea’s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3F7B90-9086-1CE3-8811-26806755912D}"/>
                </a:ext>
              </a:extLst>
            </p:cNvPr>
            <p:cNvSpPr/>
            <p:nvPr/>
          </p:nvSpPr>
          <p:spPr>
            <a:xfrm>
              <a:off x="7812833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Dash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8EA798-DA44-CDBC-7A2C-93703A8D81A7}"/>
              </a:ext>
            </a:extLst>
          </p:cNvPr>
          <p:cNvGrpSpPr/>
          <p:nvPr/>
        </p:nvGrpSpPr>
        <p:grpSpPr>
          <a:xfrm>
            <a:off x="1751044" y="3819337"/>
            <a:ext cx="8546842" cy="1087016"/>
            <a:chOff x="1800807" y="2374249"/>
            <a:chExt cx="8546842" cy="108701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8199493-C51C-FC8A-65C4-36A9138CC8B5}"/>
                </a:ext>
              </a:extLst>
            </p:cNvPr>
            <p:cNvSpPr/>
            <p:nvPr/>
          </p:nvSpPr>
          <p:spPr>
            <a:xfrm>
              <a:off x="1800807" y="2374249"/>
              <a:ext cx="2556588" cy="1087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Malecon 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1D8149-DCA3-C13C-A915-2E9340A06153}"/>
                </a:ext>
              </a:extLst>
            </p:cNvPr>
            <p:cNvSpPr/>
            <p:nvPr/>
          </p:nvSpPr>
          <p:spPr>
            <a:xfrm>
              <a:off x="4817706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Pangea’s 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C31A21A-BB56-C577-0811-4FDC96D6D368}"/>
                </a:ext>
              </a:extLst>
            </p:cNvPr>
            <p:cNvSpPr/>
            <p:nvPr/>
          </p:nvSpPr>
          <p:spPr>
            <a:xfrm>
              <a:off x="7812833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Dash 2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39EE18A-62FC-45AB-A44D-357A54E49F34}"/>
              </a:ext>
            </a:extLst>
          </p:cNvPr>
          <p:cNvSpPr/>
          <p:nvPr/>
        </p:nvSpPr>
        <p:spPr>
          <a:xfrm>
            <a:off x="4010608" y="5153415"/>
            <a:ext cx="4049486" cy="440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 New Restaurant</a:t>
            </a:r>
          </a:p>
        </p:txBody>
      </p:sp>
    </p:spTree>
    <p:extLst>
      <p:ext uri="{BB962C8B-B14F-4D97-AF65-F5344CB8AC3E}">
        <p14:creationId xmlns:p14="http://schemas.microsoft.com/office/powerpoint/2010/main" val="3065866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422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4510961" y="757139"/>
            <a:ext cx="31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Admin create new restaurant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45FFA3-1E91-64BE-50BA-B68B26FE26D3}"/>
              </a:ext>
            </a:extLst>
          </p:cNvPr>
          <p:cNvSpPr txBox="1"/>
          <p:nvPr/>
        </p:nvSpPr>
        <p:spPr>
          <a:xfrm>
            <a:off x="4183223" y="1651146"/>
            <a:ext cx="382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Create new restaurant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86CE05-6746-4491-9752-E92836BF8301}"/>
              </a:ext>
            </a:extLst>
          </p:cNvPr>
          <p:cNvSpPr/>
          <p:nvPr/>
        </p:nvSpPr>
        <p:spPr>
          <a:xfrm>
            <a:off x="2640563" y="2379306"/>
            <a:ext cx="7063274" cy="2705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Form with different fields to create new restaurant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2F7EBB-BEE6-F196-8C29-582E714CBF74}"/>
              </a:ext>
            </a:extLst>
          </p:cNvPr>
          <p:cNvSpPr/>
          <p:nvPr/>
        </p:nvSpPr>
        <p:spPr>
          <a:xfrm>
            <a:off x="8220269" y="5281127"/>
            <a:ext cx="1483568" cy="363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1357244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676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3644965" y="675897"/>
            <a:ext cx="49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Admin (A particular restaurant menu)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B5876-889A-A538-7541-8FF77B5D1B0A}"/>
              </a:ext>
            </a:extLst>
          </p:cNvPr>
          <p:cNvSpPr/>
          <p:nvPr/>
        </p:nvSpPr>
        <p:spPr>
          <a:xfrm>
            <a:off x="1474237" y="1418253"/>
            <a:ext cx="9078685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EC0A1-3AB8-2234-35E4-D33406F676C7}"/>
              </a:ext>
            </a:extLst>
          </p:cNvPr>
          <p:cNvSpPr txBox="1"/>
          <p:nvPr/>
        </p:nvSpPr>
        <p:spPr>
          <a:xfrm>
            <a:off x="1639078" y="1522836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44AFA-62AB-95FB-8DFE-466382D1CC9E}"/>
              </a:ext>
            </a:extLst>
          </p:cNvPr>
          <p:cNvSpPr txBox="1"/>
          <p:nvPr/>
        </p:nvSpPr>
        <p:spPr>
          <a:xfrm>
            <a:off x="9330612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51B59-C76E-8125-B06E-222F333D61C0}"/>
              </a:ext>
            </a:extLst>
          </p:cNvPr>
          <p:cNvSpPr txBox="1"/>
          <p:nvPr/>
        </p:nvSpPr>
        <p:spPr>
          <a:xfrm>
            <a:off x="8198497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Account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392FD3-E57A-6961-0A11-A10452906201}"/>
              </a:ext>
            </a:extLst>
          </p:cNvPr>
          <p:cNvGrpSpPr/>
          <p:nvPr/>
        </p:nvGrpSpPr>
        <p:grpSpPr>
          <a:xfrm>
            <a:off x="1660847" y="2676223"/>
            <a:ext cx="5452190" cy="2603241"/>
            <a:chOff x="1639075" y="2183363"/>
            <a:chExt cx="5452190" cy="260324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063F51-C430-5E83-E441-DE974BCF473C}"/>
                </a:ext>
              </a:extLst>
            </p:cNvPr>
            <p:cNvSpPr/>
            <p:nvPr/>
          </p:nvSpPr>
          <p:spPr>
            <a:xfrm>
              <a:off x="1639078" y="2183363"/>
              <a:ext cx="5452187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Food item 1 ($10.20)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E67E62-E691-D77F-29D0-1896F644B6F6}"/>
                </a:ext>
              </a:extLst>
            </p:cNvPr>
            <p:cNvSpPr/>
            <p:nvPr/>
          </p:nvSpPr>
          <p:spPr>
            <a:xfrm>
              <a:off x="1639077" y="2853221"/>
              <a:ext cx="5452187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Food item 1 ($10.20)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7B36D2-BF9F-E5C9-BB4F-689D08666E2B}"/>
                </a:ext>
              </a:extLst>
            </p:cNvPr>
            <p:cNvSpPr/>
            <p:nvPr/>
          </p:nvSpPr>
          <p:spPr>
            <a:xfrm>
              <a:off x="1639076" y="3523079"/>
              <a:ext cx="5452187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Food item 1 ($10.20)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E44C750-4B90-594C-D3DA-95E8B0ED4C32}"/>
                </a:ext>
              </a:extLst>
            </p:cNvPr>
            <p:cNvSpPr/>
            <p:nvPr/>
          </p:nvSpPr>
          <p:spPr>
            <a:xfrm>
              <a:off x="1639075" y="4177768"/>
              <a:ext cx="5452187" cy="608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Food item 1 ($10.20)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6F80ABA-A5B3-C9D8-E03A-B6C9E35C1F38}"/>
              </a:ext>
            </a:extLst>
          </p:cNvPr>
          <p:cNvSpPr txBox="1"/>
          <p:nvPr/>
        </p:nvSpPr>
        <p:spPr>
          <a:xfrm>
            <a:off x="1562689" y="2187372"/>
            <a:ext cx="391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Malecon Restaurant menu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4449E9-6C17-EC7D-EBF9-29B045D650F6}"/>
              </a:ext>
            </a:extLst>
          </p:cNvPr>
          <p:cNvSpPr/>
          <p:nvPr/>
        </p:nvSpPr>
        <p:spPr>
          <a:xfrm>
            <a:off x="1676402" y="5491322"/>
            <a:ext cx="1667066" cy="391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 new item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DF37BD-024B-DA65-89F1-1D49FD45F105}"/>
              </a:ext>
            </a:extLst>
          </p:cNvPr>
          <p:cNvGrpSpPr/>
          <p:nvPr/>
        </p:nvGrpSpPr>
        <p:grpSpPr>
          <a:xfrm>
            <a:off x="7165912" y="2746210"/>
            <a:ext cx="3296815" cy="398205"/>
            <a:chOff x="7165912" y="2746210"/>
            <a:chExt cx="3296815" cy="39820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6ECCED2-CB5B-3BA9-5779-5A356CCE07BE}"/>
                </a:ext>
              </a:extLst>
            </p:cNvPr>
            <p:cNvSpPr/>
            <p:nvPr/>
          </p:nvSpPr>
          <p:spPr>
            <a:xfrm>
              <a:off x="7165912" y="2746210"/>
              <a:ext cx="1679507" cy="398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Edit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493965-B88F-68E5-6F63-53BDE38FEDFA}"/>
                </a:ext>
              </a:extLst>
            </p:cNvPr>
            <p:cNvSpPr/>
            <p:nvPr/>
          </p:nvSpPr>
          <p:spPr>
            <a:xfrm>
              <a:off x="8966718" y="2746210"/>
              <a:ext cx="1496009" cy="398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Delete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41ED589-414D-7E87-2443-BDB792F91298}"/>
              </a:ext>
            </a:extLst>
          </p:cNvPr>
          <p:cNvGrpSpPr/>
          <p:nvPr/>
        </p:nvGrpSpPr>
        <p:grpSpPr>
          <a:xfrm>
            <a:off x="7165912" y="3429000"/>
            <a:ext cx="3296815" cy="398205"/>
            <a:chOff x="7165912" y="2746210"/>
            <a:chExt cx="3296815" cy="3982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7FB594F-B7D8-679C-9EDE-F8B06725D42F}"/>
                </a:ext>
              </a:extLst>
            </p:cNvPr>
            <p:cNvSpPr/>
            <p:nvPr/>
          </p:nvSpPr>
          <p:spPr>
            <a:xfrm>
              <a:off x="7165912" y="2746210"/>
              <a:ext cx="1679507" cy="398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Edit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2CBA291-8706-E150-BF2B-A23D17B56A86}"/>
                </a:ext>
              </a:extLst>
            </p:cNvPr>
            <p:cNvSpPr/>
            <p:nvPr/>
          </p:nvSpPr>
          <p:spPr>
            <a:xfrm>
              <a:off x="8966718" y="2746210"/>
              <a:ext cx="1496009" cy="398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Delete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8515E-C75F-389C-2D70-9C137305CC40}"/>
              </a:ext>
            </a:extLst>
          </p:cNvPr>
          <p:cNvGrpSpPr/>
          <p:nvPr/>
        </p:nvGrpSpPr>
        <p:grpSpPr>
          <a:xfrm>
            <a:off x="7165912" y="4111790"/>
            <a:ext cx="3296815" cy="398205"/>
            <a:chOff x="7165912" y="2746210"/>
            <a:chExt cx="3296815" cy="39820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6C64A8-252C-32A3-9C64-9463E16DFDF4}"/>
                </a:ext>
              </a:extLst>
            </p:cNvPr>
            <p:cNvSpPr/>
            <p:nvPr/>
          </p:nvSpPr>
          <p:spPr>
            <a:xfrm>
              <a:off x="7165912" y="2746210"/>
              <a:ext cx="1679507" cy="398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Edit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BA4ACB-944A-DE22-16DD-262836289490}"/>
                </a:ext>
              </a:extLst>
            </p:cNvPr>
            <p:cNvSpPr/>
            <p:nvPr/>
          </p:nvSpPr>
          <p:spPr>
            <a:xfrm>
              <a:off x="8966718" y="2746210"/>
              <a:ext cx="1496009" cy="398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Delete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5C89A2-D13D-6C44-48C5-10A95D326E61}"/>
              </a:ext>
            </a:extLst>
          </p:cNvPr>
          <p:cNvGrpSpPr/>
          <p:nvPr/>
        </p:nvGrpSpPr>
        <p:grpSpPr>
          <a:xfrm>
            <a:off x="7165912" y="4794580"/>
            <a:ext cx="3296815" cy="398205"/>
            <a:chOff x="7165912" y="2746210"/>
            <a:chExt cx="3296815" cy="39820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051B61F-5085-9CA6-2059-DC982167D7A5}"/>
                </a:ext>
              </a:extLst>
            </p:cNvPr>
            <p:cNvSpPr/>
            <p:nvPr/>
          </p:nvSpPr>
          <p:spPr>
            <a:xfrm>
              <a:off x="7165912" y="2746210"/>
              <a:ext cx="1679507" cy="398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Edit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60766F-EEF4-B546-EE42-651612CD8D9C}"/>
                </a:ext>
              </a:extLst>
            </p:cNvPr>
            <p:cNvSpPr/>
            <p:nvPr/>
          </p:nvSpPr>
          <p:spPr>
            <a:xfrm>
              <a:off x="8966718" y="2746210"/>
              <a:ext cx="1496009" cy="398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Delete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5284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1D210D-7991-B546-4738-9CC5682D57B8}"/>
              </a:ext>
            </a:extLst>
          </p:cNvPr>
          <p:cNvSpPr txBox="1"/>
          <p:nvPr/>
        </p:nvSpPr>
        <p:spPr>
          <a:xfrm>
            <a:off x="942393" y="474345"/>
            <a:ext cx="1029166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/>
              <a:t>Other Features:</a:t>
            </a:r>
          </a:p>
          <a:p>
            <a:r>
              <a:rPr lang="en-CA" sz="4000" dirty="0"/>
              <a:t>1. Option for customers to upload images of their order which can then be served as static files from a folder. </a:t>
            </a:r>
          </a:p>
          <a:p>
            <a:r>
              <a:rPr lang="en-CA" sz="4000" dirty="0"/>
              <a:t>2. Admins can add/edit/delete employees;</a:t>
            </a:r>
          </a:p>
          <a:p>
            <a:r>
              <a:rPr lang="en-CA" sz="4000" dirty="0"/>
              <a:t>3. See orders/sales for different time periods (will have filter, sort, and search options);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6649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C7F5DC-36FF-1517-05CD-547527DF8DBD}"/>
              </a:ext>
            </a:extLst>
          </p:cNvPr>
          <p:cNvSpPr txBox="1"/>
          <p:nvPr/>
        </p:nvSpPr>
        <p:spPr>
          <a:xfrm>
            <a:off x="690467" y="326571"/>
            <a:ext cx="7053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Mid-term milestone requirements: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4A0760-E7C4-7DCC-DA88-C739507DDE1E}"/>
              </a:ext>
            </a:extLst>
          </p:cNvPr>
          <p:cNvSpPr txBox="1"/>
          <p:nvPr/>
        </p:nvSpPr>
        <p:spPr>
          <a:xfrm>
            <a:off x="690467" y="899118"/>
            <a:ext cx="110007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Implementing the admin part with ability to display and create restaurants and menu items.</a:t>
            </a:r>
          </a:p>
          <a:p>
            <a:endParaRPr lang="en-CA" sz="2400" dirty="0"/>
          </a:p>
          <a:p>
            <a:pPr marL="342900" indent="-342900">
              <a:buAutoNum type="arabicPeriod"/>
            </a:pPr>
            <a:r>
              <a:rPr lang="en-CA" sz="2400" dirty="0"/>
              <a:t>Custom 404 and 500 pages.</a:t>
            </a:r>
          </a:p>
          <a:p>
            <a:pPr marL="342900" indent="-342900">
              <a:buAutoNum type="arabicPeriod"/>
            </a:pPr>
            <a:r>
              <a:rPr lang="en-CA" sz="2400" dirty="0"/>
              <a:t>Serve as static files from a folder. </a:t>
            </a:r>
          </a:p>
          <a:p>
            <a:pPr marL="342900" indent="-342900">
              <a:buAutoNum type="arabicPeriod"/>
            </a:pPr>
            <a:r>
              <a:rPr lang="en-CA" sz="2400" dirty="0"/>
              <a:t>Route or query string parameters.</a:t>
            </a:r>
          </a:p>
          <a:p>
            <a:pPr marL="342900" indent="-342900">
              <a:buAutoNum type="arabicPeriod"/>
            </a:pPr>
            <a:r>
              <a:rPr lang="en-CA" sz="2400" dirty="0"/>
              <a:t>HTML Forms serving. </a:t>
            </a:r>
          </a:p>
          <a:p>
            <a:pPr marL="342900" indent="-342900">
              <a:buAutoNum type="arabicPeriod"/>
            </a:pPr>
            <a:r>
              <a:rPr lang="en-CA" sz="2400" dirty="0"/>
              <a:t>Http-bodies processing.</a:t>
            </a:r>
          </a:p>
          <a:p>
            <a:pPr marL="342900" indent="-342900">
              <a:buAutoNum type="arabicPeriod"/>
            </a:pPr>
            <a:r>
              <a:rPr lang="en-CA" sz="2400" dirty="0"/>
              <a:t>Accept uploaded files. </a:t>
            </a:r>
          </a:p>
          <a:p>
            <a:pPr marL="342900" indent="-342900">
              <a:buAutoNum type="arabicPeriod"/>
            </a:pPr>
            <a:r>
              <a:rPr lang="en-CA" sz="2400" dirty="0"/>
              <a:t>Ajax. </a:t>
            </a:r>
          </a:p>
          <a:p>
            <a:pPr marL="342900" indent="-342900">
              <a:buAutoNum type="arabicPeriod"/>
            </a:pPr>
            <a:r>
              <a:rPr lang="en-CA" sz="2400"/>
              <a:t>Templates.  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60383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DE149-B6A3-4326-6CA4-6B59BF67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E19F3-52FF-6C6A-A584-E7C442056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It is a Food ordering system for University of Winnipeg, which include all the Cafes in U of W campus.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Burgers and milkshakes">
            <a:extLst>
              <a:ext uri="{FF2B5EF4-FFF2-40B4-BE49-F238E27FC236}">
                <a16:creationId xmlns:a16="http://schemas.microsoft.com/office/drawing/2014/main" id="{E229704C-B856-616B-5AC6-FB42A9489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16" r="14173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44748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197FB-0B44-6679-F929-35AAA6AE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What does it Do?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920601-E16D-5D52-4C23-54708FDA67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56335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658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422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0830D9-8314-E261-E14A-7229C0E18880}"/>
              </a:ext>
            </a:extLst>
          </p:cNvPr>
          <p:cNvSpPr/>
          <p:nvPr/>
        </p:nvSpPr>
        <p:spPr>
          <a:xfrm>
            <a:off x="3946849" y="2481944"/>
            <a:ext cx="4581330" cy="457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0E7455-22D6-8133-35BF-C8F25F4FB0E1}"/>
              </a:ext>
            </a:extLst>
          </p:cNvPr>
          <p:cNvSpPr/>
          <p:nvPr/>
        </p:nvSpPr>
        <p:spPr>
          <a:xfrm>
            <a:off x="3946849" y="3306148"/>
            <a:ext cx="4581330" cy="457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DFCC58-9F7D-0085-DEB7-7ABF252B0948}"/>
              </a:ext>
            </a:extLst>
          </p:cNvPr>
          <p:cNvSpPr/>
          <p:nvPr/>
        </p:nvSpPr>
        <p:spPr>
          <a:xfrm>
            <a:off x="3946850" y="4130352"/>
            <a:ext cx="4581330" cy="54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Log 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5155162" y="628653"/>
            <a:ext cx="216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Authentication page</a:t>
            </a:r>
          </a:p>
        </p:txBody>
      </p:sp>
    </p:spTree>
    <p:extLst>
      <p:ext uri="{BB962C8B-B14F-4D97-AF65-F5344CB8AC3E}">
        <p14:creationId xmlns:p14="http://schemas.microsoft.com/office/powerpoint/2010/main" val="305983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422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3407811" y="796222"/>
            <a:ext cx="537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Student/Customer index page with list of restaurants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B5876-889A-A538-7541-8FF77B5D1B0A}"/>
              </a:ext>
            </a:extLst>
          </p:cNvPr>
          <p:cNvSpPr/>
          <p:nvPr/>
        </p:nvSpPr>
        <p:spPr>
          <a:xfrm>
            <a:off x="1474237" y="1418253"/>
            <a:ext cx="9078685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EC0A1-3AB8-2234-35E4-D33406F676C7}"/>
              </a:ext>
            </a:extLst>
          </p:cNvPr>
          <p:cNvSpPr txBox="1"/>
          <p:nvPr/>
        </p:nvSpPr>
        <p:spPr>
          <a:xfrm>
            <a:off x="1639078" y="1522836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44AFA-62AB-95FB-8DFE-466382D1CC9E}"/>
              </a:ext>
            </a:extLst>
          </p:cNvPr>
          <p:cNvSpPr txBox="1"/>
          <p:nvPr/>
        </p:nvSpPr>
        <p:spPr>
          <a:xfrm>
            <a:off x="9330612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51B59-C76E-8125-B06E-222F333D61C0}"/>
              </a:ext>
            </a:extLst>
          </p:cNvPr>
          <p:cNvSpPr txBox="1"/>
          <p:nvPr/>
        </p:nvSpPr>
        <p:spPr>
          <a:xfrm>
            <a:off x="8198497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Account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92067B-9A39-8773-EE0D-E723EECA1BF1}"/>
              </a:ext>
            </a:extLst>
          </p:cNvPr>
          <p:cNvGrpSpPr/>
          <p:nvPr/>
        </p:nvGrpSpPr>
        <p:grpSpPr>
          <a:xfrm>
            <a:off x="1740158" y="2341984"/>
            <a:ext cx="8546842" cy="1087016"/>
            <a:chOff x="1800807" y="2374249"/>
            <a:chExt cx="8546842" cy="108701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B792A3-5E88-8FB0-FEEE-6821DCE1133B}"/>
                </a:ext>
              </a:extLst>
            </p:cNvPr>
            <p:cNvSpPr/>
            <p:nvPr/>
          </p:nvSpPr>
          <p:spPr>
            <a:xfrm>
              <a:off x="1800807" y="2374249"/>
              <a:ext cx="2556588" cy="1087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Malecon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4E8A5D4-272F-7574-35FD-27A5E57FA3C4}"/>
                </a:ext>
              </a:extLst>
            </p:cNvPr>
            <p:cNvSpPr/>
            <p:nvPr/>
          </p:nvSpPr>
          <p:spPr>
            <a:xfrm>
              <a:off x="4817706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Pangea’s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3F7B90-9086-1CE3-8811-26806755912D}"/>
                </a:ext>
              </a:extLst>
            </p:cNvPr>
            <p:cNvSpPr/>
            <p:nvPr/>
          </p:nvSpPr>
          <p:spPr>
            <a:xfrm>
              <a:off x="7812833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Dash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8EA798-DA44-CDBC-7A2C-93703A8D81A7}"/>
              </a:ext>
            </a:extLst>
          </p:cNvPr>
          <p:cNvGrpSpPr/>
          <p:nvPr/>
        </p:nvGrpSpPr>
        <p:grpSpPr>
          <a:xfrm>
            <a:off x="1751044" y="3819337"/>
            <a:ext cx="8546842" cy="1087016"/>
            <a:chOff x="1800807" y="2374249"/>
            <a:chExt cx="8546842" cy="108701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8199493-C51C-FC8A-65C4-36A9138CC8B5}"/>
                </a:ext>
              </a:extLst>
            </p:cNvPr>
            <p:cNvSpPr/>
            <p:nvPr/>
          </p:nvSpPr>
          <p:spPr>
            <a:xfrm>
              <a:off x="1800807" y="2374249"/>
              <a:ext cx="2556588" cy="1087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Malecon 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1D8149-DCA3-C13C-A915-2E9340A06153}"/>
                </a:ext>
              </a:extLst>
            </p:cNvPr>
            <p:cNvSpPr/>
            <p:nvPr/>
          </p:nvSpPr>
          <p:spPr>
            <a:xfrm>
              <a:off x="4817706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Pangea’s 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C31A21A-BB56-C577-0811-4FDC96D6D368}"/>
                </a:ext>
              </a:extLst>
            </p:cNvPr>
            <p:cNvSpPr/>
            <p:nvPr/>
          </p:nvSpPr>
          <p:spPr>
            <a:xfrm>
              <a:off x="7812833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Dash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007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676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3644965" y="675897"/>
            <a:ext cx="49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Student/Customer (A particular restaurant menu)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B5876-889A-A538-7541-8FF77B5D1B0A}"/>
              </a:ext>
            </a:extLst>
          </p:cNvPr>
          <p:cNvSpPr/>
          <p:nvPr/>
        </p:nvSpPr>
        <p:spPr>
          <a:xfrm>
            <a:off x="1474237" y="1418253"/>
            <a:ext cx="9078685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EC0A1-3AB8-2234-35E4-D33406F676C7}"/>
              </a:ext>
            </a:extLst>
          </p:cNvPr>
          <p:cNvSpPr txBox="1"/>
          <p:nvPr/>
        </p:nvSpPr>
        <p:spPr>
          <a:xfrm>
            <a:off x="1639078" y="1522836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44AFA-62AB-95FB-8DFE-466382D1CC9E}"/>
              </a:ext>
            </a:extLst>
          </p:cNvPr>
          <p:cNvSpPr txBox="1"/>
          <p:nvPr/>
        </p:nvSpPr>
        <p:spPr>
          <a:xfrm>
            <a:off x="9330612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51B59-C76E-8125-B06E-222F333D61C0}"/>
              </a:ext>
            </a:extLst>
          </p:cNvPr>
          <p:cNvSpPr txBox="1"/>
          <p:nvPr/>
        </p:nvSpPr>
        <p:spPr>
          <a:xfrm>
            <a:off x="8198497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Account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392FD3-E57A-6961-0A11-A10452906201}"/>
              </a:ext>
            </a:extLst>
          </p:cNvPr>
          <p:cNvGrpSpPr/>
          <p:nvPr/>
        </p:nvGrpSpPr>
        <p:grpSpPr>
          <a:xfrm>
            <a:off x="1660847" y="2676223"/>
            <a:ext cx="5452190" cy="2603241"/>
            <a:chOff x="1639075" y="2183363"/>
            <a:chExt cx="5452190" cy="260324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063F51-C430-5E83-E441-DE974BCF473C}"/>
                </a:ext>
              </a:extLst>
            </p:cNvPr>
            <p:cNvSpPr/>
            <p:nvPr/>
          </p:nvSpPr>
          <p:spPr>
            <a:xfrm>
              <a:off x="1639078" y="2183363"/>
              <a:ext cx="5452187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Food item 1 ($10.20)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E67E62-E691-D77F-29D0-1896F644B6F6}"/>
                </a:ext>
              </a:extLst>
            </p:cNvPr>
            <p:cNvSpPr/>
            <p:nvPr/>
          </p:nvSpPr>
          <p:spPr>
            <a:xfrm>
              <a:off x="1639077" y="2853221"/>
              <a:ext cx="5452187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Food item 1 ($10.20)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7B36D2-BF9F-E5C9-BB4F-689D08666E2B}"/>
                </a:ext>
              </a:extLst>
            </p:cNvPr>
            <p:cNvSpPr/>
            <p:nvPr/>
          </p:nvSpPr>
          <p:spPr>
            <a:xfrm>
              <a:off x="1639076" y="3523079"/>
              <a:ext cx="5452187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Food item 1 ($10.20)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E44C750-4B90-594C-D3DA-95E8B0ED4C32}"/>
                </a:ext>
              </a:extLst>
            </p:cNvPr>
            <p:cNvSpPr/>
            <p:nvPr/>
          </p:nvSpPr>
          <p:spPr>
            <a:xfrm>
              <a:off x="1639075" y="4177768"/>
              <a:ext cx="5452187" cy="608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Food item 1 ($10.20)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C0991B4-7552-3DA1-61EE-9B9093C3C0C8}"/>
              </a:ext>
            </a:extLst>
          </p:cNvPr>
          <p:cNvSpPr txBox="1"/>
          <p:nvPr/>
        </p:nvSpPr>
        <p:spPr>
          <a:xfrm>
            <a:off x="7203233" y="2242266"/>
            <a:ext cx="325949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Cart:</a:t>
            </a:r>
          </a:p>
          <a:p>
            <a:endParaRPr lang="en-CA" dirty="0"/>
          </a:p>
          <a:p>
            <a:r>
              <a:rPr lang="en-CA" dirty="0"/>
              <a:t>Food item 1 – $10.20</a:t>
            </a:r>
          </a:p>
          <a:p>
            <a:r>
              <a:rPr lang="en-CA" dirty="0"/>
              <a:t>Food item 1 – $10.20</a:t>
            </a:r>
          </a:p>
          <a:p>
            <a:r>
              <a:rPr lang="en-CA" dirty="0"/>
              <a:t>Food item 1 – $10.20</a:t>
            </a:r>
          </a:p>
          <a:p>
            <a:r>
              <a:rPr lang="en-CA" dirty="0"/>
              <a:t>Food item 1 – $10.20</a:t>
            </a:r>
          </a:p>
          <a:p>
            <a:r>
              <a:rPr lang="en-CA" dirty="0"/>
              <a:t>Food item 1 – $10.20</a:t>
            </a:r>
          </a:p>
          <a:p>
            <a:endParaRPr lang="en-CA" dirty="0"/>
          </a:p>
          <a:p>
            <a:r>
              <a:rPr lang="en-CA" dirty="0"/>
              <a:t>Subtotal – 100</a:t>
            </a:r>
          </a:p>
          <a:p>
            <a:r>
              <a:rPr lang="en-CA" dirty="0"/>
              <a:t>Tax          - 10</a:t>
            </a:r>
          </a:p>
          <a:p>
            <a:r>
              <a:rPr lang="en-CA" dirty="0"/>
              <a:t>Total       - 110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ECCED2-CB5B-3BA9-5779-5A356CCE07BE}"/>
              </a:ext>
            </a:extLst>
          </p:cNvPr>
          <p:cNvSpPr/>
          <p:nvPr/>
        </p:nvSpPr>
        <p:spPr>
          <a:xfrm>
            <a:off x="8780107" y="5542384"/>
            <a:ext cx="1667066" cy="391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Place order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F80ABA-A5B3-C9D8-E03A-B6C9E35C1F38}"/>
              </a:ext>
            </a:extLst>
          </p:cNvPr>
          <p:cNvSpPr txBox="1"/>
          <p:nvPr/>
        </p:nvSpPr>
        <p:spPr>
          <a:xfrm>
            <a:off x="1562689" y="2187372"/>
            <a:ext cx="391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Malecon Restaurant menu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B0C382-5843-CE96-698C-3F134BEE481C}"/>
              </a:ext>
            </a:extLst>
          </p:cNvPr>
          <p:cNvSpPr/>
          <p:nvPr/>
        </p:nvSpPr>
        <p:spPr>
          <a:xfrm>
            <a:off x="1660848" y="5467739"/>
            <a:ext cx="3657602" cy="466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Special instruction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4449E9-6C17-EC7D-EBF9-29B045D650F6}"/>
              </a:ext>
            </a:extLst>
          </p:cNvPr>
          <p:cNvSpPr/>
          <p:nvPr/>
        </p:nvSpPr>
        <p:spPr>
          <a:xfrm>
            <a:off x="5408652" y="5514392"/>
            <a:ext cx="1719936" cy="373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 to Cart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6E5CC90-04A2-65CE-32D6-10D68C25FED0}"/>
              </a:ext>
            </a:extLst>
          </p:cNvPr>
          <p:cNvSpPr/>
          <p:nvPr/>
        </p:nvSpPr>
        <p:spPr>
          <a:xfrm>
            <a:off x="7368069" y="5554547"/>
            <a:ext cx="1306289" cy="373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Go Back</a:t>
            </a:r>
          </a:p>
        </p:txBody>
      </p:sp>
    </p:spTree>
    <p:extLst>
      <p:ext uri="{BB962C8B-B14F-4D97-AF65-F5344CB8AC3E}">
        <p14:creationId xmlns:p14="http://schemas.microsoft.com/office/powerpoint/2010/main" val="3603905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422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4980213" y="680753"/>
            <a:ext cx="251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Customer Order Tracker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45FFA3-1E91-64BE-50BA-B68B26FE26D3}"/>
              </a:ext>
            </a:extLst>
          </p:cNvPr>
          <p:cNvSpPr txBox="1"/>
          <p:nvPr/>
        </p:nvSpPr>
        <p:spPr>
          <a:xfrm>
            <a:off x="4324737" y="2136338"/>
            <a:ext cx="382555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Your order will be ready in:</a:t>
            </a:r>
          </a:p>
          <a:p>
            <a:pPr algn="ctr"/>
            <a:r>
              <a:rPr lang="en-CA" sz="6000" b="1" dirty="0"/>
              <a:t>00:40:36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08043-3D09-6D79-E43A-CA93463C4E47}"/>
              </a:ext>
            </a:extLst>
          </p:cNvPr>
          <p:cNvSpPr txBox="1"/>
          <p:nvPr/>
        </p:nvSpPr>
        <p:spPr>
          <a:xfrm>
            <a:off x="4006328" y="4147085"/>
            <a:ext cx="446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Notification Box: Your order is being prepared</a:t>
            </a:r>
          </a:p>
        </p:txBody>
      </p:sp>
    </p:spTree>
    <p:extLst>
      <p:ext uri="{BB962C8B-B14F-4D97-AF65-F5344CB8AC3E}">
        <p14:creationId xmlns:p14="http://schemas.microsoft.com/office/powerpoint/2010/main" val="1615355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422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3407811" y="796222"/>
            <a:ext cx="537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Employee index page with list of restaurants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B5876-889A-A538-7541-8FF77B5D1B0A}"/>
              </a:ext>
            </a:extLst>
          </p:cNvPr>
          <p:cNvSpPr/>
          <p:nvPr/>
        </p:nvSpPr>
        <p:spPr>
          <a:xfrm>
            <a:off x="1474237" y="1418253"/>
            <a:ext cx="9078685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EC0A1-3AB8-2234-35E4-D33406F676C7}"/>
              </a:ext>
            </a:extLst>
          </p:cNvPr>
          <p:cNvSpPr txBox="1"/>
          <p:nvPr/>
        </p:nvSpPr>
        <p:spPr>
          <a:xfrm>
            <a:off x="1639078" y="1522836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44AFA-62AB-95FB-8DFE-466382D1CC9E}"/>
              </a:ext>
            </a:extLst>
          </p:cNvPr>
          <p:cNvSpPr txBox="1"/>
          <p:nvPr/>
        </p:nvSpPr>
        <p:spPr>
          <a:xfrm>
            <a:off x="9330612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51B59-C76E-8125-B06E-222F333D61C0}"/>
              </a:ext>
            </a:extLst>
          </p:cNvPr>
          <p:cNvSpPr txBox="1"/>
          <p:nvPr/>
        </p:nvSpPr>
        <p:spPr>
          <a:xfrm>
            <a:off x="8198497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Account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92067B-9A39-8773-EE0D-E723EECA1BF1}"/>
              </a:ext>
            </a:extLst>
          </p:cNvPr>
          <p:cNvGrpSpPr/>
          <p:nvPr/>
        </p:nvGrpSpPr>
        <p:grpSpPr>
          <a:xfrm>
            <a:off x="1740158" y="2341984"/>
            <a:ext cx="8546842" cy="1087016"/>
            <a:chOff x="1800807" y="2374249"/>
            <a:chExt cx="8546842" cy="108701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B792A3-5E88-8FB0-FEEE-6821DCE1133B}"/>
                </a:ext>
              </a:extLst>
            </p:cNvPr>
            <p:cNvSpPr/>
            <p:nvPr/>
          </p:nvSpPr>
          <p:spPr>
            <a:xfrm>
              <a:off x="1800807" y="2374249"/>
              <a:ext cx="2556588" cy="1087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Malecon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4E8A5D4-272F-7574-35FD-27A5E57FA3C4}"/>
                </a:ext>
              </a:extLst>
            </p:cNvPr>
            <p:cNvSpPr/>
            <p:nvPr/>
          </p:nvSpPr>
          <p:spPr>
            <a:xfrm>
              <a:off x="4817706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Pangea’s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3F7B90-9086-1CE3-8811-26806755912D}"/>
                </a:ext>
              </a:extLst>
            </p:cNvPr>
            <p:cNvSpPr/>
            <p:nvPr/>
          </p:nvSpPr>
          <p:spPr>
            <a:xfrm>
              <a:off x="7812833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Dash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8EA798-DA44-CDBC-7A2C-93703A8D81A7}"/>
              </a:ext>
            </a:extLst>
          </p:cNvPr>
          <p:cNvGrpSpPr/>
          <p:nvPr/>
        </p:nvGrpSpPr>
        <p:grpSpPr>
          <a:xfrm>
            <a:off x="1751044" y="3819337"/>
            <a:ext cx="8546842" cy="1087016"/>
            <a:chOff x="1800807" y="2374249"/>
            <a:chExt cx="8546842" cy="108701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8199493-C51C-FC8A-65C4-36A9138CC8B5}"/>
                </a:ext>
              </a:extLst>
            </p:cNvPr>
            <p:cNvSpPr/>
            <p:nvPr/>
          </p:nvSpPr>
          <p:spPr>
            <a:xfrm>
              <a:off x="1800807" y="2374249"/>
              <a:ext cx="2556588" cy="1087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Malecon 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1D8149-DCA3-C13C-A915-2E9340A06153}"/>
                </a:ext>
              </a:extLst>
            </p:cNvPr>
            <p:cNvSpPr/>
            <p:nvPr/>
          </p:nvSpPr>
          <p:spPr>
            <a:xfrm>
              <a:off x="4817706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Pangea’s 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C31A21A-BB56-C577-0811-4FDC96D6D368}"/>
                </a:ext>
              </a:extLst>
            </p:cNvPr>
            <p:cNvSpPr/>
            <p:nvPr/>
          </p:nvSpPr>
          <p:spPr>
            <a:xfrm>
              <a:off x="7812833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Dash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853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676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4624680" y="675897"/>
            <a:ext cx="49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Employee (Order loading page)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B5876-889A-A538-7541-8FF77B5D1B0A}"/>
              </a:ext>
            </a:extLst>
          </p:cNvPr>
          <p:cNvSpPr/>
          <p:nvPr/>
        </p:nvSpPr>
        <p:spPr>
          <a:xfrm>
            <a:off x="1474237" y="1418253"/>
            <a:ext cx="9078685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EC0A1-3AB8-2234-35E4-D33406F676C7}"/>
              </a:ext>
            </a:extLst>
          </p:cNvPr>
          <p:cNvSpPr txBox="1"/>
          <p:nvPr/>
        </p:nvSpPr>
        <p:spPr>
          <a:xfrm>
            <a:off x="1639078" y="1522836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44AFA-62AB-95FB-8DFE-466382D1CC9E}"/>
              </a:ext>
            </a:extLst>
          </p:cNvPr>
          <p:cNvSpPr txBox="1"/>
          <p:nvPr/>
        </p:nvSpPr>
        <p:spPr>
          <a:xfrm>
            <a:off x="9330612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51B59-C76E-8125-B06E-222F333D61C0}"/>
              </a:ext>
            </a:extLst>
          </p:cNvPr>
          <p:cNvSpPr txBox="1"/>
          <p:nvPr/>
        </p:nvSpPr>
        <p:spPr>
          <a:xfrm>
            <a:off x="8198497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Account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392FD3-E57A-6961-0A11-A10452906201}"/>
              </a:ext>
            </a:extLst>
          </p:cNvPr>
          <p:cNvGrpSpPr/>
          <p:nvPr/>
        </p:nvGrpSpPr>
        <p:grpSpPr>
          <a:xfrm>
            <a:off x="1660846" y="2676223"/>
            <a:ext cx="5551715" cy="3257930"/>
            <a:chOff x="1639074" y="2183363"/>
            <a:chExt cx="5551715" cy="325793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063F51-C430-5E83-E441-DE974BCF473C}"/>
                </a:ext>
              </a:extLst>
            </p:cNvPr>
            <p:cNvSpPr/>
            <p:nvPr/>
          </p:nvSpPr>
          <p:spPr>
            <a:xfrm>
              <a:off x="1639074" y="2183363"/>
              <a:ext cx="5551715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5 (New)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E67E62-E691-D77F-29D0-1896F644B6F6}"/>
                </a:ext>
              </a:extLst>
            </p:cNvPr>
            <p:cNvSpPr/>
            <p:nvPr/>
          </p:nvSpPr>
          <p:spPr>
            <a:xfrm>
              <a:off x="1639077" y="2853221"/>
              <a:ext cx="5253135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4 (New)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7B36D2-BF9F-E5C9-BB4F-689D08666E2B}"/>
                </a:ext>
              </a:extLst>
            </p:cNvPr>
            <p:cNvSpPr/>
            <p:nvPr/>
          </p:nvSpPr>
          <p:spPr>
            <a:xfrm>
              <a:off x="1639077" y="3523079"/>
              <a:ext cx="5253136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3 (Pending)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E44C750-4B90-594C-D3DA-95E8B0ED4C32}"/>
                </a:ext>
              </a:extLst>
            </p:cNvPr>
            <p:cNvSpPr/>
            <p:nvPr/>
          </p:nvSpPr>
          <p:spPr>
            <a:xfrm>
              <a:off x="1639075" y="4177768"/>
              <a:ext cx="5253135" cy="608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2 (Pending)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C0DAF4F-AB43-9841-F5D6-A00E8320EF65}"/>
                </a:ext>
              </a:extLst>
            </p:cNvPr>
            <p:cNvSpPr/>
            <p:nvPr/>
          </p:nvSpPr>
          <p:spPr>
            <a:xfrm>
              <a:off x="1639075" y="4862795"/>
              <a:ext cx="5253136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1 (Pending)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C0991B4-7552-3DA1-61EE-9B9093C3C0C8}"/>
              </a:ext>
            </a:extLst>
          </p:cNvPr>
          <p:cNvSpPr txBox="1"/>
          <p:nvPr/>
        </p:nvSpPr>
        <p:spPr>
          <a:xfrm>
            <a:off x="7203232" y="2265192"/>
            <a:ext cx="325949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Food item 1 </a:t>
            </a:r>
          </a:p>
          <a:p>
            <a:r>
              <a:rPr lang="en-CA" dirty="0"/>
              <a:t>Food item 1 </a:t>
            </a:r>
          </a:p>
          <a:p>
            <a:r>
              <a:rPr lang="en-CA" dirty="0"/>
              <a:t>Food item 1 </a:t>
            </a:r>
          </a:p>
          <a:p>
            <a:r>
              <a:rPr lang="en-CA" dirty="0"/>
              <a:t>Food item 1 </a:t>
            </a:r>
          </a:p>
          <a:p>
            <a:endParaRPr lang="en-CA" dirty="0"/>
          </a:p>
          <a:p>
            <a:r>
              <a:rPr lang="en-CA" dirty="0"/>
              <a:t>Special instruction:</a:t>
            </a:r>
          </a:p>
          <a:p>
            <a:r>
              <a:rPr lang="en-CA" dirty="0"/>
              <a:t>Lorem Ipsum</a:t>
            </a:r>
          </a:p>
          <a:p>
            <a:r>
              <a:rPr lang="en-CA" dirty="0"/>
              <a:t>Lorem Ipsum</a:t>
            </a:r>
          </a:p>
          <a:p>
            <a:r>
              <a:rPr lang="en-CA" dirty="0"/>
              <a:t>Lorem Ipsum</a:t>
            </a:r>
          </a:p>
          <a:p>
            <a:r>
              <a:rPr lang="en-CA" dirty="0"/>
              <a:t>Lorem Ipsum</a:t>
            </a:r>
          </a:p>
          <a:p>
            <a:r>
              <a:rPr lang="en-CA" dirty="0"/>
              <a:t>Lorem Ipsum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ECCED2-CB5B-3BA9-5779-5A356CCE07BE}"/>
              </a:ext>
            </a:extLst>
          </p:cNvPr>
          <p:cNvSpPr/>
          <p:nvPr/>
        </p:nvSpPr>
        <p:spPr>
          <a:xfrm>
            <a:off x="8882741" y="5536315"/>
            <a:ext cx="1514669" cy="39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Accept order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F80ABA-A5B3-C9D8-E03A-B6C9E35C1F38}"/>
              </a:ext>
            </a:extLst>
          </p:cNvPr>
          <p:cNvSpPr txBox="1"/>
          <p:nvPr/>
        </p:nvSpPr>
        <p:spPr>
          <a:xfrm>
            <a:off x="1561322" y="2177922"/>
            <a:ext cx="391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Malecon Restaurant (Orders)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7FF8CD-D2FC-E704-A31B-6D0F6BE2DE11}"/>
              </a:ext>
            </a:extLst>
          </p:cNvPr>
          <p:cNvSpPr/>
          <p:nvPr/>
        </p:nvSpPr>
        <p:spPr>
          <a:xfrm>
            <a:off x="7212561" y="5536315"/>
            <a:ext cx="1514669" cy="39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Cancel order</a:t>
            </a:r>
          </a:p>
        </p:txBody>
      </p:sp>
    </p:spTree>
    <p:extLst>
      <p:ext uri="{BB962C8B-B14F-4D97-AF65-F5344CB8AC3E}">
        <p14:creationId xmlns:p14="http://schemas.microsoft.com/office/powerpoint/2010/main" val="80207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624</Words>
  <Application>Microsoft Office PowerPoint</Application>
  <PresentationFormat>Widescreen</PresentationFormat>
  <Paragraphs>158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What is it?</vt:lpstr>
      <vt:lpstr>What does it Do?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S</dc:creator>
  <cp:lastModifiedBy>R S</cp:lastModifiedBy>
  <cp:revision>6</cp:revision>
  <dcterms:created xsi:type="dcterms:W3CDTF">2022-10-26T23:07:52Z</dcterms:created>
  <dcterms:modified xsi:type="dcterms:W3CDTF">2022-10-27T18:27:57Z</dcterms:modified>
</cp:coreProperties>
</file>