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19" d="100"/>
          <a:sy n="119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eza/Documents/Python/VS%20Code/Irradiated-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01: 2/2/-1 ; First</c:v>
          </c:tx>
          <c:xVal>
            <c:numRef>
              <c:f>'23.Irradiated_SiO2_.1.1'!$A$2:$A$585</c:f>
              <c:numCache>
                <c:formatCode>General</c:formatCode>
                <c:ptCount val="584"/>
                <c:pt idx="0">
                  <c:v>88.551400000000001</c:v>
                </c:pt>
                <c:pt idx="1">
                  <c:v>89.089299999999994</c:v>
                </c:pt>
                <c:pt idx="2">
                  <c:v>89.576400000000007</c:v>
                </c:pt>
                <c:pt idx="3">
                  <c:v>90.053399999999996</c:v>
                </c:pt>
                <c:pt idx="4">
                  <c:v>90.533100000000005</c:v>
                </c:pt>
                <c:pt idx="5">
                  <c:v>90.945999999999998</c:v>
                </c:pt>
                <c:pt idx="6">
                  <c:v>91.352099999999993</c:v>
                </c:pt>
                <c:pt idx="7">
                  <c:v>91.864999999999995</c:v>
                </c:pt>
                <c:pt idx="8">
                  <c:v>92.493200000000002</c:v>
                </c:pt>
                <c:pt idx="9">
                  <c:v>93.041799999999995</c:v>
                </c:pt>
                <c:pt idx="10">
                  <c:v>93.524199999999993</c:v>
                </c:pt>
                <c:pt idx="11">
                  <c:v>93.943899999999999</c:v>
                </c:pt>
                <c:pt idx="12">
                  <c:v>94.359099999999998</c:v>
                </c:pt>
                <c:pt idx="13">
                  <c:v>94.851200000000006</c:v>
                </c:pt>
                <c:pt idx="14">
                  <c:v>95.35</c:v>
                </c:pt>
                <c:pt idx="15">
                  <c:v>95.851600000000005</c:v>
                </c:pt>
                <c:pt idx="16">
                  <c:v>96.362799999999993</c:v>
                </c:pt>
                <c:pt idx="17">
                  <c:v>96.855199999999996</c:v>
                </c:pt>
                <c:pt idx="18">
                  <c:v>97.560900000000004</c:v>
                </c:pt>
                <c:pt idx="19">
                  <c:v>98.002399999999994</c:v>
                </c:pt>
                <c:pt idx="20">
                  <c:v>98.404200000000003</c:v>
                </c:pt>
                <c:pt idx="21">
                  <c:v>98.864800000000002</c:v>
                </c:pt>
                <c:pt idx="22">
                  <c:v>99.352800000000002</c:v>
                </c:pt>
                <c:pt idx="23">
                  <c:v>99.866399999999999</c:v>
                </c:pt>
                <c:pt idx="24">
                  <c:v>100.361</c:v>
                </c:pt>
                <c:pt idx="25">
                  <c:v>100.869</c:v>
                </c:pt>
                <c:pt idx="26">
                  <c:v>101.357</c:v>
                </c:pt>
                <c:pt idx="27">
                  <c:v>101.86199999999999</c:v>
                </c:pt>
                <c:pt idx="28">
                  <c:v>102.352</c:v>
                </c:pt>
                <c:pt idx="29">
                  <c:v>102.855</c:v>
                </c:pt>
                <c:pt idx="30">
                  <c:v>103.371</c:v>
                </c:pt>
                <c:pt idx="31">
                  <c:v>103.855</c:v>
                </c:pt>
                <c:pt idx="32">
                  <c:v>104.367</c:v>
                </c:pt>
                <c:pt idx="33">
                  <c:v>104.861</c:v>
                </c:pt>
                <c:pt idx="34">
                  <c:v>105.369</c:v>
                </c:pt>
                <c:pt idx="35">
                  <c:v>105.85299999999999</c:v>
                </c:pt>
                <c:pt idx="36">
                  <c:v>106.37</c:v>
                </c:pt>
                <c:pt idx="37">
                  <c:v>106.871</c:v>
                </c:pt>
                <c:pt idx="38">
                  <c:v>107.351</c:v>
                </c:pt>
                <c:pt idx="39">
                  <c:v>107.86199999999999</c:v>
                </c:pt>
                <c:pt idx="40">
                  <c:v>108.35</c:v>
                </c:pt>
                <c:pt idx="41">
                  <c:v>108.851</c:v>
                </c:pt>
                <c:pt idx="42">
                  <c:v>109.35299999999999</c:v>
                </c:pt>
                <c:pt idx="43">
                  <c:v>109.86</c:v>
                </c:pt>
                <c:pt idx="44">
                  <c:v>110.36199999999999</c:v>
                </c:pt>
                <c:pt idx="45">
                  <c:v>110.851</c:v>
                </c:pt>
                <c:pt idx="46">
                  <c:v>111.375</c:v>
                </c:pt>
                <c:pt idx="47">
                  <c:v>111.861</c:v>
                </c:pt>
                <c:pt idx="48">
                  <c:v>112.36799999999999</c:v>
                </c:pt>
                <c:pt idx="49">
                  <c:v>112.855</c:v>
                </c:pt>
                <c:pt idx="50">
                  <c:v>113.363</c:v>
                </c:pt>
                <c:pt idx="51">
                  <c:v>113.85299999999999</c:v>
                </c:pt>
                <c:pt idx="52">
                  <c:v>114.35599999999999</c:v>
                </c:pt>
                <c:pt idx="53">
                  <c:v>114.86499999999999</c:v>
                </c:pt>
                <c:pt idx="54">
                  <c:v>115.35299999999999</c:v>
                </c:pt>
                <c:pt idx="55">
                  <c:v>115.875</c:v>
                </c:pt>
                <c:pt idx="56">
                  <c:v>116.36199999999999</c:v>
                </c:pt>
                <c:pt idx="57">
                  <c:v>116.851</c:v>
                </c:pt>
                <c:pt idx="58">
                  <c:v>117.35599999999999</c:v>
                </c:pt>
                <c:pt idx="59">
                  <c:v>117.864</c:v>
                </c:pt>
                <c:pt idx="60">
                  <c:v>118.366</c:v>
                </c:pt>
                <c:pt idx="61">
                  <c:v>118.861</c:v>
                </c:pt>
                <c:pt idx="62">
                  <c:v>119.367</c:v>
                </c:pt>
                <c:pt idx="63">
                  <c:v>119.855</c:v>
                </c:pt>
                <c:pt idx="64">
                  <c:v>120.364</c:v>
                </c:pt>
                <c:pt idx="65">
                  <c:v>120.86</c:v>
                </c:pt>
                <c:pt idx="66">
                  <c:v>121.363</c:v>
                </c:pt>
                <c:pt idx="67">
                  <c:v>121.85899999999999</c:v>
                </c:pt>
                <c:pt idx="68">
                  <c:v>122.358</c:v>
                </c:pt>
                <c:pt idx="69">
                  <c:v>122.852</c:v>
                </c:pt>
                <c:pt idx="70">
                  <c:v>123.35899999999999</c:v>
                </c:pt>
                <c:pt idx="71">
                  <c:v>123.855</c:v>
                </c:pt>
                <c:pt idx="72">
                  <c:v>124.36799999999999</c:v>
                </c:pt>
                <c:pt idx="73">
                  <c:v>124.854</c:v>
                </c:pt>
                <c:pt idx="74">
                  <c:v>125.36499999999999</c:v>
                </c:pt>
                <c:pt idx="75">
                  <c:v>125.855</c:v>
                </c:pt>
                <c:pt idx="76">
                  <c:v>126.352</c:v>
                </c:pt>
                <c:pt idx="77">
                  <c:v>126.861</c:v>
                </c:pt>
                <c:pt idx="78">
                  <c:v>127.35599999999999</c:v>
                </c:pt>
                <c:pt idx="79">
                  <c:v>127.85299999999999</c:v>
                </c:pt>
                <c:pt idx="80">
                  <c:v>128.352</c:v>
                </c:pt>
                <c:pt idx="81">
                  <c:v>128.86000000000001</c:v>
                </c:pt>
                <c:pt idx="82">
                  <c:v>129.357</c:v>
                </c:pt>
                <c:pt idx="83">
                  <c:v>129.85499999999999</c:v>
                </c:pt>
                <c:pt idx="84">
                  <c:v>130.35300000000001</c:v>
                </c:pt>
                <c:pt idx="85">
                  <c:v>130.86099999999999</c:v>
                </c:pt>
                <c:pt idx="86">
                  <c:v>131.36099999999999</c:v>
                </c:pt>
                <c:pt idx="87">
                  <c:v>131.852</c:v>
                </c:pt>
                <c:pt idx="88">
                  <c:v>132.35</c:v>
                </c:pt>
                <c:pt idx="89">
                  <c:v>132.858</c:v>
                </c:pt>
                <c:pt idx="90">
                  <c:v>133.35599999999999</c:v>
                </c:pt>
                <c:pt idx="91">
                  <c:v>133.85300000000001</c:v>
                </c:pt>
                <c:pt idx="92">
                  <c:v>134.35499999999999</c:v>
                </c:pt>
                <c:pt idx="93">
                  <c:v>134.85</c:v>
                </c:pt>
                <c:pt idx="94">
                  <c:v>135.36699999999999</c:v>
                </c:pt>
                <c:pt idx="95">
                  <c:v>135.86199999999999</c:v>
                </c:pt>
                <c:pt idx="96">
                  <c:v>136.36099999999999</c:v>
                </c:pt>
                <c:pt idx="97">
                  <c:v>136.86000000000001</c:v>
                </c:pt>
                <c:pt idx="98">
                  <c:v>137.36099999999999</c:v>
                </c:pt>
                <c:pt idx="99">
                  <c:v>137.85499999999999</c:v>
                </c:pt>
                <c:pt idx="100">
                  <c:v>138.358</c:v>
                </c:pt>
                <c:pt idx="101">
                  <c:v>138.85499999999999</c:v>
                </c:pt>
                <c:pt idx="102">
                  <c:v>139.37</c:v>
                </c:pt>
                <c:pt idx="103">
                  <c:v>139.86000000000001</c:v>
                </c:pt>
                <c:pt idx="104">
                  <c:v>140.35400000000001</c:v>
                </c:pt>
                <c:pt idx="105">
                  <c:v>140.86099999999999</c:v>
                </c:pt>
                <c:pt idx="106">
                  <c:v>141.35300000000001</c:v>
                </c:pt>
                <c:pt idx="107">
                  <c:v>141.851</c:v>
                </c:pt>
                <c:pt idx="108">
                  <c:v>142.35499999999999</c:v>
                </c:pt>
                <c:pt idx="109">
                  <c:v>142.87</c:v>
                </c:pt>
                <c:pt idx="110">
                  <c:v>143.35499999999999</c:v>
                </c:pt>
                <c:pt idx="111">
                  <c:v>143.85599999999999</c:v>
                </c:pt>
                <c:pt idx="112">
                  <c:v>144.351</c:v>
                </c:pt>
                <c:pt idx="113">
                  <c:v>144.86099999999999</c:v>
                </c:pt>
                <c:pt idx="114">
                  <c:v>145.36500000000001</c:v>
                </c:pt>
                <c:pt idx="115">
                  <c:v>145.85499999999999</c:v>
                </c:pt>
                <c:pt idx="116">
                  <c:v>146.364</c:v>
                </c:pt>
                <c:pt idx="117">
                  <c:v>146.85599999999999</c:v>
                </c:pt>
                <c:pt idx="118">
                  <c:v>147.36199999999999</c:v>
                </c:pt>
                <c:pt idx="119">
                  <c:v>147.85400000000001</c:v>
                </c:pt>
                <c:pt idx="120">
                  <c:v>148.357</c:v>
                </c:pt>
                <c:pt idx="121">
                  <c:v>148.86099999999999</c:v>
                </c:pt>
                <c:pt idx="122">
                  <c:v>149.36799999999999</c:v>
                </c:pt>
                <c:pt idx="123">
                  <c:v>149.85900000000001</c:v>
                </c:pt>
                <c:pt idx="124">
                  <c:v>150.36199999999999</c:v>
                </c:pt>
                <c:pt idx="125">
                  <c:v>150.86600000000001</c:v>
                </c:pt>
                <c:pt idx="126">
                  <c:v>151.36199999999999</c:v>
                </c:pt>
                <c:pt idx="127">
                  <c:v>151.864</c:v>
                </c:pt>
                <c:pt idx="128">
                  <c:v>152.36500000000001</c:v>
                </c:pt>
                <c:pt idx="129">
                  <c:v>152.86500000000001</c:v>
                </c:pt>
                <c:pt idx="130">
                  <c:v>153.35499999999999</c:v>
                </c:pt>
                <c:pt idx="131">
                  <c:v>153.851</c:v>
                </c:pt>
                <c:pt idx="132">
                  <c:v>154.36500000000001</c:v>
                </c:pt>
                <c:pt idx="133">
                  <c:v>154.851</c:v>
                </c:pt>
                <c:pt idx="134">
                  <c:v>155.36500000000001</c:v>
                </c:pt>
                <c:pt idx="135">
                  <c:v>155.85499999999999</c:v>
                </c:pt>
                <c:pt idx="136">
                  <c:v>156.36199999999999</c:v>
                </c:pt>
                <c:pt idx="137">
                  <c:v>156.863</c:v>
                </c:pt>
                <c:pt idx="138">
                  <c:v>157.35900000000001</c:v>
                </c:pt>
                <c:pt idx="139">
                  <c:v>157.86199999999999</c:v>
                </c:pt>
                <c:pt idx="140">
                  <c:v>158.36799999999999</c:v>
                </c:pt>
                <c:pt idx="141">
                  <c:v>158.851</c:v>
                </c:pt>
                <c:pt idx="142">
                  <c:v>159.364</c:v>
                </c:pt>
                <c:pt idx="143">
                  <c:v>159.858</c:v>
                </c:pt>
                <c:pt idx="144">
                  <c:v>160.35599999999999</c:v>
                </c:pt>
                <c:pt idx="145">
                  <c:v>160.857</c:v>
                </c:pt>
                <c:pt idx="146">
                  <c:v>161.35599999999999</c:v>
                </c:pt>
                <c:pt idx="147">
                  <c:v>161.85900000000001</c:v>
                </c:pt>
                <c:pt idx="148">
                  <c:v>162.351</c:v>
                </c:pt>
                <c:pt idx="149">
                  <c:v>162.85599999999999</c:v>
                </c:pt>
                <c:pt idx="150">
                  <c:v>163.36000000000001</c:v>
                </c:pt>
                <c:pt idx="151">
                  <c:v>163.85499999999999</c:v>
                </c:pt>
                <c:pt idx="152">
                  <c:v>164.35300000000001</c:v>
                </c:pt>
                <c:pt idx="153">
                  <c:v>164.86</c:v>
                </c:pt>
                <c:pt idx="154">
                  <c:v>165.35</c:v>
                </c:pt>
                <c:pt idx="155">
                  <c:v>165.864</c:v>
                </c:pt>
                <c:pt idx="156">
                  <c:v>166.36500000000001</c:v>
                </c:pt>
                <c:pt idx="157">
                  <c:v>166.858</c:v>
                </c:pt>
                <c:pt idx="158">
                  <c:v>167.35</c:v>
                </c:pt>
                <c:pt idx="159">
                  <c:v>167.86099999999999</c:v>
                </c:pt>
                <c:pt idx="160">
                  <c:v>168.352</c:v>
                </c:pt>
                <c:pt idx="161">
                  <c:v>168.86500000000001</c:v>
                </c:pt>
                <c:pt idx="162">
                  <c:v>169.35599999999999</c:v>
                </c:pt>
                <c:pt idx="163">
                  <c:v>169.85</c:v>
                </c:pt>
                <c:pt idx="164">
                  <c:v>170.36500000000001</c:v>
                </c:pt>
                <c:pt idx="165">
                  <c:v>170.864</c:v>
                </c:pt>
                <c:pt idx="166">
                  <c:v>171.35</c:v>
                </c:pt>
                <c:pt idx="167">
                  <c:v>171.85599999999999</c:v>
                </c:pt>
                <c:pt idx="168">
                  <c:v>172.35400000000001</c:v>
                </c:pt>
                <c:pt idx="169">
                  <c:v>172.858</c:v>
                </c:pt>
                <c:pt idx="170">
                  <c:v>173.35300000000001</c:v>
                </c:pt>
                <c:pt idx="171">
                  <c:v>173.85400000000001</c:v>
                </c:pt>
                <c:pt idx="172">
                  <c:v>174.35400000000001</c:v>
                </c:pt>
                <c:pt idx="173">
                  <c:v>174.857</c:v>
                </c:pt>
                <c:pt idx="174">
                  <c:v>175.35499999999999</c:v>
                </c:pt>
                <c:pt idx="175">
                  <c:v>175.86600000000001</c:v>
                </c:pt>
                <c:pt idx="176">
                  <c:v>176.358</c:v>
                </c:pt>
                <c:pt idx="177">
                  <c:v>176.85</c:v>
                </c:pt>
                <c:pt idx="178">
                  <c:v>177.352</c:v>
                </c:pt>
                <c:pt idx="179">
                  <c:v>177.858</c:v>
                </c:pt>
                <c:pt idx="180">
                  <c:v>178.36199999999999</c:v>
                </c:pt>
                <c:pt idx="181">
                  <c:v>178.863</c:v>
                </c:pt>
                <c:pt idx="182">
                  <c:v>179.36</c:v>
                </c:pt>
                <c:pt idx="183">
                  <c:v>179.86</c:v>
                </c:pt>
                <c:pt idx="184">
                  <c:v>180.351</c:v>
                </c:pt>
                <c:pt idx="185">
                  <c:v>180.864</c:v>
                </c:pt>
                <c:pt idx="186">
                  <c:v>181.357</c:v>
                </c:pt>
                <c:pt idx="187">
                  <c:v>181.85300000000001</c:v>
                </c:pt>
                <c:pt idx="188">
                  <c:v>182.36199999999999</c:v>
                </c:pt>
                <c:pt idx="189">
                  <c:v>182.86500000000001</c:v>
                </c:pt>
                <c:pt idx="190">
                  <c:v>183.36199999999999</c:v>
                </c:pt>
                <c:pt idx="191">
                  <c:v>183.85300000000001</c:v>
                </c:pt>
                <c:pt idx="192">
                  <c:v>184.357</c:v>
                </c:pt>
                <c:pt idx="193">
                  <c:v>184.86699999999999</c:v>
                </c:pt>
                <c:pt idx="194">
                  <c:v>185.35599999999999</c:v>
                </c:pt>
                <c:pt idx="195">
                  <c:v>185.86</c:v>
                </c:pt>
                <c:pt idx="196">
                  <c:v>186.364</c:v>
                </c:pt>
                <c:pt idx="197">
                  <c:v>186.85300000000001</c:v>
                </c:pt>
                <c:pt idx="198">
                  <c:v>187.35300000000001</c:v>
                </c:pt>
                <c:pt idx="199">
                  <c:v>187.85</c:v>
                </c:pt>
                <c:pt idx="200">
                  <c:v>188.364</c:v>
                </c:pt>
                <c:pt idx="201">
                  <c:v>188.85499999999999</c:v>
                </c:pt>
                <c:pt idx="202">
                  <c:v>189.36099999999999</c:v>
                </c:pt>
                <c:pt idx="203">
                  <c:v>189.86</c:v>
                </c:pt>
                <c:pt idx="204">
                  <c:v>190.364</c:v>
                </c:pt>
                <c:pt idx="205">
                  <c:v>190.85</c:v>
                </c:pt>
                <c:pt idx="206">
                  <c:v>191.36699999999999</c:v>
                </c:pt>
                <c:pt idx="207">
                  <c:v>191.86500000000001</c:v>
                </c:pt>
                <c:pt idx="208">
                  <c:v>192.35599999999999</c:v>
                </c:pt>
                <c:pt idx="209">
                  <c:v>192.864</c:v>
                </c:pt>
                <c:pt idx="210">
                  <c:v>193.363</c:v>
                </c:pt>
                <c:pt idx="211">
                  <c:v>193.858</c:v>
                </c:pt>
                <c:pt idx="212">
                  <c:v>194.36199999999999</c:v>
                </c:pt>
                <c:pt idx="213">
                  <c:v>194.86099999999999</c:v>
                </c:pt>
                <c:pt idx="214">
                  <c:v>195.35400000000001</c:v>
                </c:pt>
                <c:pt idx="215">
                  <c:v>195.86099999999999</c:v>
                </c:pt>
                <c:pt idx="216">
                  <c:v>196.36600000000001</c:v>
                </c:pt>
                <c:pt idx="217">
                  <c:v>196.857</c:v>
                </c:pt>
                <c:pt idx="218">
                  <c:v>197.35900000000001</c:v>
                </c:pt>
                <c:pt idx="219">
                  <c:v>197.857</c:v>
                </c:pt>
                <c:pt idx="220">
                  <c:v>198.36799999999999</c:v>
                </c:pt>
                <c:pt idx="221">
                  <c:v>198.85599999999999</c:v>
                </c:pt>
                <c:pt idx="222">
                  <c:v>199.36099999999999</c:v>
                </c:pt>
                <c:pt idx="223">
                  <c:v>199.857</c:v>
                </c:pt>
                <c:pt idx="224">
                  <c:v>200.35499999999999</c:v>
                </c:pt>
                <c:pt idx="225">
                  <c:v>200.85</c:v>
                </c:pt>
                <c:pt idx="226">
                  <c:v>201.369</c:v>
                </c:pt>
                <c:pt idx="227">
                  <c:v>201.85900000000001</c:v>
                </c:pt>
                <c:pt idx="228">
                  <c:v>202.352</c:v>
                </c:pt>
                <c:pt idx="229">
                  <c:v>202.85599999999999</c:v>
                </c:pt>
                <c:pt idx="230">
                  <c:v>203.357</c:v>
                </c:pt>
                <c:pt idx="231">
                  <c:v>203.863</c:v>
                </c:pt>
                <c:pt idx="232">
                  <c:v>204.364</c:v>
                </c:pt>
                <c:pt idx="233">
                  <c:v>204.857</c:v>
                </c:pt>
                <c:pt idx="234">
                  <c:v>205.36199999999999</c:v>
                </c:pt>
                <c:pt idx="235">
                  <c:v>205.86500000000001</c:v>
                </c:pt>
                <c:pt idx="236">
                  <c:v>206.358</c:v>
                </c:pt>
                <c:pt idx="237">
                  <c:v>206.85499999999999</c:v>
                </c:pt>
                <c:pt idx="238">
                  <c:v>207.352</c:v>
                </c:pt>
                <c:pt idx="239">
                  <c:v>207.85499999999999</c:v>
                </c:pt>
                <c:pt idx="240">
                  <c:v>208.35400000000001</c:v>
                </c:pt>
                <c:pt idx="241">
                  <c:v>208.851</c:v>
                </c:pt>
                <c:pt idx="242">
                  <c:v>209.35900000000001</c:v>
                </c:pt>
                <c:pt idx="243">
                  <c:v>209.86</c:v>
                </c:pt>
                <c:pt idx="244">
                  <c:v>210.36500000000001</c:v>
                </c:pt>
                <c:pt idx="245">
                  <c:v>210.864</c:v>
                </c:pt>
                <c:pt idx="246">
                  <c:v>211.36</c:v>
                </c:pt>
                <c:pt idx="247">
                  <c:v>211.858</c:v>
                </c:pt>
                <c:pt idx="248">
                  <c:v>212.35</c:v>
                </c:pt>
                <c:pt idx="249">
                  <c:v>212.86099999999999</c:v>
                </c:pt>
                <c:pt idx="250">
                  <c:v>213.36600000000001</c:v>
                </c:pt>
                <c:pt idx="251">
                  <c:v>213.86</c:v>
                </c:pt>
                <c:pt idx="252">
                  <c:v>214.369</c:v>
                </c:pt>
                <c:pt idx="253">
                  <c:v>214.85499999999999</c:v>
                </c:pt>
                <c:pt idx="254">
                  <c:v>215.36</c:v>
                </c:pt>
                <c:pt idx="255">
                  <c:v>215.864</c:v>
                </c:pt>
                <c:pt idx="256">
                  <c:v>216.35400000000001</c:v>
                </c:pt>
                <c:pt idx="257">
                  <c:v>216.85900000000001</c:v>
                </c:pt>
                <c:pt idx="258">
                  <c:v>217.35400000000001</c:v>
                </c:pt>
                <c:pt idx="259">
                  <c:v>217.858</c:v>
                </c:pt>
                <c:pt idx="260">
                  <c:v>218.35</c:v>
                </c:pt>
                <c:pt idx="261">
                  <c:v>218.85300000000001</c:v>
                </c:pt>
                <c:pt idx="262">
                  <c:v>219.369</c:v>
                </c:pt>
                <c:pt idx="263">
                  <c:v>219.864</c:v>
                </c:pt>
                <c:pt idx="264">
                  <c:v>220.351</c:v>
                </c:pt>
                <c:pt idx="265">
                  <c:v>220.85900000000001</c:v>
                </c:pt>
                <c:pt idx="266">
                  <c:v>221.351</c:v>
                </c:pt>
                <c:pt idx="267">
                  <c:v>221.86699999999999</c:v>
                </c:pt>
                <c:pt idx="268">
                  <c:v>222.35</c:v>
                </c:pt>
                <c:pt idx="269">
                  <c:v>222.86600000000001</c:v>
                </c:pt>
                <c:pt idx="270">
                  <c:v>223.36500000000001</c:v>
                </c:pt>
                <c:pt idx="271">
                  <c:v>223.85599999999999</c:v>
                </c:pt>
                <c:pt idx="272">
                  <c:v>224.364</c:v>
                </c:pt>
                <c:pt idx="273">
                  <c:v>224.852</c:v>
                </c:pt>
                <c:pt idx="274">
                  <c:v>225.35</c:v>
                </c:pt>
                <c:pt idx="275">
                  <c:v>225.85400000000001</c:v>
                </c:pt>
                <c:pt idx="276">
                  <c:v>226.35599999999999</c:v>
                </c:pt>
                <c:pt idx="277">
                  <c:v>226.852</c:v>
                </c:pt>
                <c:pt idx="278">
                  <c:v>227.36099999999999</c:v>
                </c:pt>
                <c:pt idx="279">
                  <c:v>227.858</c:v>
                </c:pt>
                <c:pt idx="280">
                  <c:v>228.364</c:v>
                </c:pt>
                <c:pt idx="281">
                  <c:v>228.858</c:v>
                </c:pt>
                <c:pt idx="282">
                  <c:v>229.49600000000001</c:v>
                </c:pt>
                <c:pt idx="283">
                  <c:v>229.86</c:v>
                </c:pt>
                <c:pt idx="284">
                  <c:v>230.35</c:v>
                </c:pt>
                <c:pt idx="285">
                  <c:v>230.86500000000001</c:v>
                </c:pt>
                <c:pt idx="286">
                  <c:v>231.36500000000001</c:v>
                </c:pt>
                <c:pt idx="287">
                  <c:v>231.85400000000001</c:v>
                </c:pt>
                <c:pt idx="288">
                  <c:v>232.37299999999999</c:v>
                </c:pt>
                <c:pt idx="289">
                  <c:v>232.864</c:v>
                </c:pt>
                <c:pt idx="290">
                  <c:v>233.35499999999999</c:v>
                </c:pt>
                <c:pt idx="291">
                  <c:v>233.864</c:v>
                </c:pt>
                <c:pt idx="292">
                  <c:v>234.35</c:v>
                </c:pt>
                <c:pt idx="293">
                  <c:v>234.86500000000001</c:v>
                </c:pt>
                <c:pt idx="294">
                  <c:v>235.351</c:v>
                </c:pt>
                <c:pt idx="295">
                  <c:v>235.86099999999999</c:v>
                </c:pt>
                <c:pt idx="296">
                  <c:v>236.35400000000001</c:v>
                </c:pt>
                <c:pt idx="297">
                  <c:v>236.86199999999999</c:v>
                </c:pt>
                <c:pt idx="298">
                  <c:v>237.35900000000001</c:v>
                </c:pt>
                <c:pt idx="299">
                  <c:v>237.86099999999999</c:v>
                </c:pt>
                <c:pt idx="300">
                  <c:v>238.364</c:v>
                </c:pt>
                <c:pt idx="301">
                  <c:v>238.86199999999999</c:v>
                </c:pt>
                <c:pt idx="302">
                  <c:v>239.36699999999999</c:v>
                </c:pt>
                <c:pt idx="303">
                  <c:v>239.87</c:v>
                </c:pt>
                <c:pt idx="304">
                  <c:v>240.351</c:v>
                </c:pt>
                <c:pt idx="305">
                  <c:v>240.86500000000001</c:v>
                </c:pt>
                <c:pt idx="306">
                  <c:v>241.35</c:v>
                </c:pt>
                <c:pt idx="307">
                  <c:v>241.863</c:v>
                </c:pt>
                <c:pt idx="308">
                  <c:v>242.35499999999999</c:v>
                </c:pt>
                <c:pt idx="309">
                  <c:v>242.85</c:v>
                </c:pt>
                <c:pt idx="310">
                  <c:v>243.352</c:v>
                </c:pt>
                <c:pt idx="311">
                  <c:v>243.85400000000001</c:v>
                </c:pt>
                <c:pt idx="312">
                  <c:v>244.35300000000001</c:v>
                </c:pt>
                <c:pt idx="313">
                  <c:v>244.85400000000001</c:v>
                </c:pt>
                <c:pt idx="314">
                  <c:v>245.36199999999999</c:v>
                </c:pt>
                <c:pt idx="315">
                  <c:v>245.86199999999999</c:v>
                </c:pt>
                <c:pt idx="316">
                  <c:v>246.35300000000001</c:v>
                </c:pt>
                <c:pt idx="317">
                  <c:v>246.85300000000001</c:v>
                </c:pt>
                <c:pt idx="318">
                  <c:v>247.35900000000001</c:v>
                </c:pt>
                <c:pt idx="319">
                  <c:v>247.851</c:v>
                </c:pt>
                <c:pt idx="320">
                  <c:v>248.351</c:v>
                </c:pt>
                <c:pt idx="321">
                  <c:v>248.85400000000001</c:v>
                </c:pt>
                <c:pt idx="322">
                  <c:v>249.36099999999999</c:v>
                </c:pt>
                <c:pt idx="323">
                  <c:v>249.85400000000001</c:v>
                </c:pt>
                <c:pt idx="324">
                  <c:v>250.363</c:v>
                </c:pt>
                <c:pt idx="325">
                  <c:v>250.864</c:v>
                </c:pt>
                <c:pt idx="326">
                  <c:v>251.36199999999999</c:v>
                </c:pt>
                <c:pt idx="327">
                  <c:v>251.86199999999999</c:v>
                </c:pt>
                <c:pt idx="328">
                  <c:v>252.36</c:v>
                </c:pt>
                <c:pt idx="329">
                  <c:v>252.86199999999999</c:v>
                </c:pt>
                <c:pt idx="330">
                  <c:v>253.36199999999999</c:v>
                </c:pt>
                <c:pt idx="331">
                  <c:v>253.864</c:v>
                </c:pt>
                <c:pt idx="332">
                  <c:v>254.36600000000001</c:v>
                </c:pt>
                <c:pt idx="333">
                  <c:v>254.851</c:v>
                </c:pt>
                <c:pt idx="334">
                  <c:v>255.352</c:v>
                </c:pt>
                <c:pt idx="335">
                  <c:v>255.85300000000001</c:v>
                </c:pt>
                <c:pt idx="336">
                  <c:v>256.35399999999998</c:v>
                </c:pt>
                <c:pt idx="337">
                  <c:v>256.85599999999999</c:v>
                </c:pt>
                <c:pt idx="338">
                  <c:v>257.35700000000003</c:v>
                </c:pt>
                <c:pt idx="339">
                  <c:v>257.858</c:v>
                </c:pt>
                <c:pt idx="340">
                  <c:v>258.358</c:v>
                </c:pt>
                <c:pt idx="341">
                  <c:v>258.858</c:v>
                </c:pt>
                <c:pt idx="342">
                  <c:v>259.358</c:v>
                </c:pt>
                <c:pt idx="343">
                  <c:v>259.85700000000003</c:v>
                </c:pt>
                <c:pt idx="344">
                  <c:v>260.358</c:v>
                </c:pt>
                <c:pt idx="345">
                  <c:v>260.858</c:v>
                </c:pt>
                <c:pt idx="346">
                  <c:v>261.35500000000002</c:v>
                </c:pt>
                <c:pt idx="347">
                  <c:v>261.85199999999998</c:v>
                </c:pt>
                <c:pt idx="348">
                  <c:v>262.36500000000001</c:v>
                </c:pt>
                <c:pt idx="349">
                  <c:v>262.86399999999998</c:v>
                </c:pt>
                <c:pt idx="350">
                  <c:v>263.36399999999998</c:v>
                </c:pt>
                <c:pt idx="351">
                  <c:v>263.86399999999998</c:v>
                </c:pt>
                <c:pt idx="352">
                  <c:v>264.36500000000001</c:v>
                </c:pt>
                <c:pt idx="353">
                  <c:v>264.85000000000002</c:v>
                </c:pt>
                <c:pt idx="354">
                  <c:v>265.35000000000002</c:v>
                </c:pt>
                <c:pt idx="355">
                  <c:v>265.85199999999998</c:v>
                </c:pt>
                <c:pt idx="356">
                  <c:v>266.35199999999998</c:v>
                </c:pt>
                <c:pt idx="357">
                  <c:v>266.85199999999998</c:v>
                </c:pt>
                <c:pt idx="358">
                  <c:v>267.35399999999998</c:v>
                </c:pt>
                <c:pt idx="359">
                  <c:v>267.85500000000002</c:v>
                </c:pt>
                <c:pt idx="360">
                  <c:v>268.35700000000003</c:v>
                </c:pt>
                <c:pt idx="361">
                  <c:v>268.85599999999999</c:v>
                </c:pt>
                <c:pt idx="362">
                  <c:v>269.35599999999999</c:v>
                </c:pt>
                <c:pt idx="363">
                  <c:v>269.85700000000003</c:v>
                </c:pt>
                <c:pt idx="364">
                  <c:v>270.35599999999999</c:v>
                </c:pt>
                <c:pt idx="365">
                  <c:v>270.85599999999999</c:v>
                </c:pt>
                <c:pt idx="366">
                  <c:v>271.35599999999999</c:v>
                </c:pt>
                <c:pt idx="367">
                  <c:v>271.85599999999999</c:v>
                </c:pt>
                <c:pt idx="368">
                  <c:v>272.35599999999999</c:v>
                </c:pt>
                <c:pt idx="369">
                  <c:v>272.85599999999999</c:v>
                </c:pt>
                <c:pt idx="370">
                  <c:v>273.358</c:v>
                </c:pt>
                <c:pt idx="371">
                  <c:v>273.85599999999999</c:v>
                </c:pt>
                <c:pt idx="372">
                  <c:v>274.358</c:v>
                </c:pt>
                <c:pt idx="373">
                  <c:v>274.85700000000003</c:v>
                </c:pt>
                <c:pt idx="374">
                  <c:v>275.35599999999999</c:v>
                </c:pt>
                <c:pt idx="375">
                  <c:v>275.85700000000003</c:v>
                </c:pt>
                <c:pt idx="376">
                  <c:v>276.358</c:v>
                </c:pt>
                <c:pt idx="377">
                  <c:v>276.858</c:v>
                </c:pt>
                <c:pt idx="378">
                  <c:v>277.35500000000002</c:v>
                </c:pt>
                <c:pt idx="379">
                  <c:v>277.85599999999999</c:v>
                </c:pt>
                <c:pt idx="380">
                  <c:v>278.35700000000003</c:v>
                </c:pt>
                <c:pt idx="381">
                  <c:v>278.85700000000003</c:v>
                </c:pt>
                <c:pt idx="382">
                  <c:v>279.35300000000001</c:v>
                </c:pt>
                <c:pt idx="383">
                  <c:v>279.851</c:v>
                </c:pt>
                <c:pt idx="384">
                  <c:v>280.363</c:v>
                </c:pt>
                <c:pt idx="385">
                  <c:v>280.86200000000002</c:v>
                </c:pt>
                <c:pt idx="386">
                  <c:v>281.36200000000002</c:v>
                </c:pt>
                <c:pt idx="387">
                  <c:v>281.863</c:v>
                </c:pt>
                <c:pt idx="388">
                  <c:v>282.36399999999998</c:v>
                </c:pt>
                <c:pt idx="389">
                  <c:v>282.86500000000001</c:v>
                </c:pt>
                <c:pt idx="390">
                  <c:v>283.36399999999998</c:v>
                </c:pt>
                <c:pt idx="391">
                  <c:v>283.86599999999999</c:v>
                </c:pt>
                <c:pt idx="392">
                  <c:v>284.35000000000002</c:v>
                </c:pt>
                <c:pt idx="393">
                  <c:v>284.851</c:v>
                </c:pt>
                <c:pt idx="394">
                  <c:v>285.351</c:v>
                </c:pt>
                <c:pt idx="395">
                  <c:v>285.85300000000001</c:v>
                </c:pt>
                <c:pt idx="396">
                  <c:v>286.35399999999998</c:v>
                </c:pt>
                <c:pt idx="397">
                  <c:v>286.85300000000001</c:v>
                </c:pt>
                <c:pt idx="398">
                  <c:v>287.35300000000001</c:v>
                </c:pt>
                <c:pt idx="399">
                  <c:v>287.85399999999998</c:v>
                </c:pt>
                <c:pt idx="400">
                  <c:v>288.35500000000002</c:v>
                </c:pt>
                <c:pt idx="401">
                  <c:v>288.85399999999998</c:v>
                </c:pt>
                <c:pt idx="402">
                  <c:v>289.35500000000002</c:v>
                </c:pt>
                <c:pt idx="403">
                  <c:v>289.85500000000002</c:v>
                </c:pt>
                <c:pt idx="404">
                  <c:v>290.35399999999998</c:v>
                </c:pt>
                <c:pt idx="405">
                  <c:v>290.85399999999998</c:v>
                </c:pt>
                <c:pt idx="406">
                  <c:v>291.35599999999999</c:v>
                </c:pt>
                <c:pt idx="407">
                  <c:v>291.85500000000002</c:v>
                </c:pt>
                <c:pt idx="408">
                  <c:v>292.35500000000002</c:v>
                </c:pt>
                <c:pt idx="409">
                  <c:v>292.85500000000002</c:v>
                </c:pt>
                <c:pt idx="410">
                  <c:v>293.35599999999999</c:v>
                </c:pt>
                <c:pt idx="411">
                  <c:v>293.85399999999998</c:v>
                </c:pt>
                <c:pt idx="412">
                  <c:v>294.35500000000002</c:v>
                </c:pt>
                <c:pt idx="413">
                  <c:v>294.85599999999999</c:v>
                </c:pt>
                <c:pt idx="414">
                  <c:v>295.35599999999999</c:v>
                </c:pt>
                <c:pt idx="415">
                  <c:v>295.85500000000002</c:v>
                </c:pt>
                <c:pt idx="416">
                  <c:v>296.35500000000002</c:v>
                </c:pt>
                <c:pt idx="417">
                  <c:v>296.85500000000002</c:v>
                </c:pt>
                <c:pt idx="418">
                  <c:v>297.35500000000002</c:v>
                </c:pt>
                <c:pt idx="419">
                  <c:v>297.85599999999999</c:v>
                </c:pt>
                <c:pt idx="420">
                  <c:v>298.35300000000001</c:v>
                </c:pt>
                <c:pt idx="421">
                  <c:v>298.85199999999998</c:v>
                </c:pt>
                <c:pt idx="422">
                  <c:v>299.36500000000001</c:v>
                </c:pt>
                <c:pt idx="423">
                  <c:v>299.86399999999998</c:v>
                </c:pt>
                <c:pt idx="424">
                  <c:v>300.363</c:v>
                </c:pt>
                <c:pt idx="425">
                  <c:v>300.86200000000002</c:v>
                </c:pt>
                <c:pt idx="426">
                  <c:v>301.36200000000002</c:v>
                </c:pt>
                <c:pt idx="427">
                  <c:v>301.86399999999998</c:v>
                </c:pt>
                <c:pt idx="428">
                  <c:v>302.36399999999998</c:v>
                </c:pt>
                <c:pt idx="429">
                  <c:v>302.86500000000001</c:v>
                </c:pt>
                <c:pt idx="430">
                  <c:v>303.36500000000001</c:v>
                </c:pt>
                <c:pt idx="431">
                  <c:v>303.85000000000002</c:v>
                </c:pt>
                <c:pt idx="432">
                  <c:v>304.35000000000002</c:v>
                </c:pt>
                <c:pt idx="433">
                  <c:v>304.85000000000002</c:v>
                </c:pt>
                <c:pt idx="434">
                  <c:v>305.35199999999998</c:v>
                </c:pt>
                <c:pt idx="435">
                  <c:v>305.851</c:v>
                </c:pt>
                <c:pt idx="436">
                  <c:v>306.35399999999998</c:v>
                </c:pt>
                <c:pt idx="437">
                  <c:v>306.85300000000001</c:v>
                </c:pt>
                <c:pt idx="438">
                  <c:v>307.35399999999998</c:v>
                </c:pt>
                <c:pt idx="439">
                  <c:v>307.85500000000002</c:v>
                </c:pt>
                <c:pt idx="440">
                  <c:v>308.35300000000001</c:v>
                </c:pt>
                <c:pt idx="441">
                  <c:v>308.85500000000002</c:v>
                </c:pt>
                <c:pt idx="442">
                  <c:v>309.35300000000001</c:v>
                </c:pt>
                <c:pt idx="443">
                  <c:v>309.85399999999998</c:v>
                </c:pt>
                <c:pt idx="444">
                  <c:v>310.35399999999998</c:v>
                </c:pt>
                <c:pt idx="445">
                  <c:v>310.85500000000002</c:v>
                </c:pt>
                <c:pt idx="446">
                  <c:v>311.35300000000001</c:v>
                </c:pt>
                <c:pt idx="447">
                  <c:v>311.85300000000001</c:v>
                </c:pt>
                <c:pt idx="448">
                  <c:v>312.35399999999998</c:v>
                </c:pt>
                <c:pt idx="449">
                  <c:v>312.85300000000001</c:v>
                </c:pt>
                <c:pt idx="450">
                  <c:v>313.35599999999999</c:v>
                </c:pt>
                <c:pt idx="451">
                  <c:v>313.85399999999998</c:v>
                </c:pt>
                <c:pt idx="452">
                  <c:v>314.35599999999999</c:v>
                </c:pt>
                <c:pt idx="453">
                  <c:v>314.85500000000002</c:v>
                </c:pt>
                <c:pt idx="454">
                  <c:v>315.35399999999998</c:v>
                </c:pt>
                <c:pt idx="455">
                  <c:v>315.85500000000002</c:v>
                </c:pt>
                <c:pt idx="456">
                  <c:v>316.35399999999998</c:v>
                </c:pt>
                <c:pt idx="457">
                  <c:v>316.85500000000002</c:v>
                </c:pt>
                <c:pt idx="458">
                  <c:v>317.35399999999998</c:v>
                </c:pt>
                <c:pt idx="459">
                  <c:v>317.85500000000002</c:v>
                </c:pt>
                <c:pt idx="460">
                  <c:v>318.35500000000002</c:v>
                </c:pt>
                <c:pt idx="461">
                  <c:v>318.85399999999998</c:v>
                </c:pt>
                <c:pt idx="462">
                  <c:v>319.35399999999998</c:v>
                </c:pt>
                <c:pt idx="463">
                  <c:v>319.85399999999998</c:v>
                </c:pt>
                <c:pt idx="464">
                  <c:v>320.351</c:v>
                </c:pt>
                <c:pt idx="465">
                  <c:v>320.85000000000002</c:v>
                </c:pt>
                <c:pt idx="466">
                  <c:v>321.36399999999998</c:v>
                </c:pt>
                <c:pt idx="467">
                  <c:v>321.86500000000001</c:v>
                </c:pt>
                <c:pt idx="468">
                  <c:v>322.36399999999998</c:v>
                </c:pt>
                <c:pt idx="469">
                  <c:v>322.86599999999999</c:v>
                </c:pt>
                <c:pt idx="470">
                  <c:v>323.36500000000001</c:v>
                </c:pt>
                <c:pt idx="471">
                  <c:v>323.86700000000002</c:v>
                </c:pt>
                <c:pt idx="472">
                  <c:v>324.35000000000002</c:v>
                </c:pt>
                <c:pt idx="473">
                  <c:v>324.851</c:v>
                </c:pt>
                <c:pt idx="474">
                  <c:v>325.35300000000001</c:v>
                </c:pt>
                <c:pt idx="475">
                  <c:v>325.85199999999998</c:v>
                </c:pt>
                <c:pt idx="476">
                  <c:v>326.35399999999998</c:v>
                </c:pt>
                <c:pt idx="477">
                  <c:v>326.851</c:v>
                </c:pt>
                <c:pt idx="478">
                  <c:v>327.35399999999998</c:v>
                </c:pt>
                <c:pt idx="479">
                  <c:v>327.85500000000002</c:v>
                </c:pt>
                <c:pt idx="480">
                  <c:v>328.35599999999999</c:v>
                </c:pt>
                <c:pt idx="481">
                  <c:v>328.85599999999999</c:v>
                </c:pt>
                <c:pt idx="482">
                  <c:v>329.35599999999999</c:v>
                </c:pt>
                <c:pt idx="483">
                  <c:v>329.85599999999999</c:v>
                </c:pt>
                <c:pt idx="484">
                  <c:v>330.35700000000003</c:v>
                </c:pt>
                <c:pt idx="485">
                  <c:v>330.85599999999999</c:v>
                </c:pt>
                <c:pt idx="486">
                  <c:v>331.35700000000003</c:v>
                </c:pt>
                <c:pt idx="487">
                  <c:v>331.85599999999999</c:v>
                </c:pt>
                <c:pt idx="488">
                  <c:v>332.35599999999999</c:v>
                </c:pt>
                <c:pt idx="489">
                  <c:v>332.85599999999999</c:v>
                </c:pt>
                <c:pt idx="490">
                  <c:v>333.35700000000003</c:v>
                </c:pt>
                <c:pt idx="491">
                  <c:v>333.85700000000003</c:v>
                </c:pt>
                <c:pt idx="492">
                  <c:v>334.35500000000002</c:v>
                </c:pt>
                <c:pt idx="493">
                  <c:v>334.85399999999998</c:v>
                </c:pt>
                <c:pt idx="494">
                  <c:v>335.35399999999998</c:v>
                </c:pt>
                <c:pt idx="495">
                  <c:v>335.85599999999999</c:v>
                </c:pt>
                <c:pt idx="496">
                  <c:v>336.35399999999998</c:v>
                </c:pt>
                <c:pt idx="497">
                  <c:v>336.85399999999998</c:v>
                </c:pt>
                <c:pt idx="498">
                  <c:v>337.35500000000002</c:v>
                </c:pt>
                <c:pt idx="499">
                  <c:v>337.85399999999998</c:v>
                </c:pt>
                <c:pt idx="500">
                  <c:v>338.35500000000002</c:v>
                </c:pt>
                <c:pt idx="501">
                  <c:v>338.85399999999998</c:v>
                </c:pt>
                <c:pt idx="502">
                  <c:v>339.35300000000001</c:v>
                </c:pt>
                <c:pt idx="503">
                  <c:v>339.85399999999998</c:v>
                </c:pt>
                <c:pt idx="504">
                  <c:v>340.35300000000001</c:v>
                </c:pt>
                <c:pt idx="505">
                  <c:v>340.85199999999998</c:v>
                </c:pt>
                <c:pt idx="506">
                  <c:v>341.35300000000001</c:v>
                </c:pt>
                <c:pt idx="507">
                  <c:v>341.85500000000002</c:v>
                </c:pt>
                <c:pt idx="508">
                  <c:v>342.35399999999998</c:v>
                </c:pt>
                <c:pt idx="509">
                  <c:v>342.85399999999998</c:v>
                </c:pt>
                <c:pt idx="510">
                  <c:v>343.35300000000001</c:v>
                </c:pt>
                <c:pt idx="511">
                  <c:v>343.85300000000001</c:v>
                </c:pt>
                <c:pt idx="512">
                  <c:v>344.35300000000001</c:v>
                </c:pt>
                <c:pt idx="513">
                  <c:v>344.85300000000001</c:v>
                </c:pt>
                <c:pt idx="514">
                  <c:v>345.35300000000001</c:v>
                </c:pt>
                <c:pt idx="515">
                  <c:v>345.85300000000001</c:v>
                </c:pt>
                <c:pt idx="516">
                  <c:v>346.351</c:v>
                </c:pt>
                <c:pt idx="517">
                  <c:v>346.86500000000001</c:v>
                </c:pt>
                <c:pt idx="518">
                  <c:v>347.363</c:v>
                </c:pt>
                <c:pt idx="519">
                  <c:v>347.86399999999998</c:v>
                </c:pt>
                <c:pt idx="520">
                  <c:v>348.363</c:v>
                </c:pt>
                <c:pt idx="521">
                  <c:v>348.86200000000002</c:v>
                </c:pt>
                <c:pt idx="522">
                  <c:v>349.363</c:v>
                </c:pt>
                <c:pt idx="523">
                  <c:v>349.86399999999998</c:v>
                </c:pt>
                <c:pt idx="524">
                  <c:v>350.36500000000001</c:v>
                </c:pt>
                <c:pt idx="525">
                  <c:v>350.86500000000001</c:v>
                </c:pt>
                <c:pt idx="526">
                  <c:v>351.363</c:v>
                </c:pt>
                <c:pt idx="527">
                  <c:v>351.85</c:v>
                </c:pt>
                <c:pt idx="528">
                  <c:v>352.351</c:v>
                </c:pt>
                <c:pt idx="529">
                  <c:v>352.851</c:v>
                </c:pt>
                <c:pt idx="530">
                  <c:v>353.351</c:v>
                </c:pt>
                <c:pt idx="531">
                  <c:v>353.851</c:v>
                </c:pt>
                <c:pt idx="532">
                  <c:v>354.351</c:v>
                </c:pt>
                <c:pt idx="533">
                  <c:v>354.85199999999998</c:v>
                </c:pt>
                <c:pt idx="534">
                  <c:v>355.351</c:v>
                </c:pt>
                <c:pt idx="535">
                  <c:v>355.851</c:v>
                </c:pt>
                <c:pt idx="536">
                  <c:v>356.351</c:v>
                </c:pt>
                <c:pt idx="537">
                  <c:v>356.85300000000001</c:v>
                </c:pt>
                <c:pt idx="538">
                  <c:v>357.35199999999998</c:v>
                </c:pt>
                <c:pt idx="539">
                  <c:v>357.85300000000001</c:v>
                </c:pt>
                <c:pt idx="540">
                  <c:v>358.35500000000002</c:v>
                </c:pt>
                <c:pt idx="541">
                  <c:v>358.85399999999998</c:v>
                </c:pt>
                <c:pt idx="542">
                  <c:v>359.35399999999998</c:v>
                </c:pt>
                <c:pt idx="543">
                  <c:v>359.85300000000001</c:v>
                </c:pt>
                <c:pt idx="544">
                  <c:v>360.35300000000001</c:v>
                </c:pt>
                <c:pt idx="545">
                  <c:v>360.85199999999998</c:v>
                </c:pt>
                <c:pt idx="546">
                  <c:v>361.35199999999998</c:v>
                </c:pt>
                <c:pt idx="547">
                  <c:v>361.85199999999998</c:v>
                </c:pt>
                <c:pt idx="548">
                  <c:v>362.35300000000001</c:v>
                </c:pt>
                <c:pt idx="549">
                  <c:v>362.85199999999998</c:v>
                </c:pt>
                <c:pt idx="550">
                  <c:v>363.35300000000001</c:v>
                </c:pt>
                <c:pt idx="551">
                  <c:v>363.85199999999998</c:v>
                </c:pt>
                <c:pt idx="552">
                  <c:v>364.35300000000001</c:v>
                </c:pt>
                <c:pt idx="553">
                  <c:v>364.85199999999998</c:v>
                </c:pt>
                <c:pt idx="554">
                  <c:v>365.35300000000001</c:v>
                </c:pt>
                <c:pt idx="555">
                  <c:v>365.85199999999998</c:v>
                </c:pt>
                <c:pt idx="556">
                  <c:v>366.35199999999998</c:v>
                </c:pt>
                <c:pt idx="557">
                  <c:v>366.851</c:v>
                </c:pt>
                <c:pt idx="558">
                  <c:v>367.35199999999998</c:v>
                </c:pt>
                <c:pt idx="559">
                  <c:v>367.851</c:v>
                </c:pt>
                <c:pt idx="560">
                  <c:v>368.35199999999998</c:v>
                </c:pt>
                <c:pt idx="561">
                  <c:v>368.85199999999998</c:v>
                </c:pt>
                <c:pt idx="562">
                  <c:v>369.35199999999998</c:v>
                </c:pt>
                <c:pt idx="563">
                  <c:v>369.851</c:v>
                </c:pt>
                <c:pt idx="564">
                  <c:v>370.35199999999998</c:v>
                </c:pt>
                <c:pt idx="565">
                  <c:v>370.85300000000001</c:v>
                </c:pt>
                <c:pt idx="566">
                  <c:v>371.35300000000001</c:v>
                </c:pt>
                <c:pt idx="567">
                  <c:v>371.85199999999998</c:v>
                </c:pt>
                <c:pt idx="568">
                  <c:v>372.35300000000001</c:v>
                </c:pt>
                <c:pt idx="569">
                  <c:v>372.85199999999998</c:v>
                </c:pt>
                <c:pt idx="570">
                  <c:v>373.35199999999998</c:v>
                </c:pt>
                <c:pt idx="571">
                  <c:v>373.85199999999998</c:v>
                </c:pt>
                <c:pt idx="572">
                  <c:v>374.35199999999998</c:v>
                </c:pt>
                <c:pt idx="573">
                  <c:v>374.851</c:v>
                </c:pt>
                <c:pt idx="574">
                  <c:v>375.351</c:v>
                </c:pt>
                <c:pt idx="575">
                  <c:v>375.85199999999998</c:v>
                </c:pt>
                <c:pt idx="576">
                  <c:v>376.35199999999998</c:v>
                </c:pt>
                <c:pt idx="577">
                  <c:v>376.85199999999998</c:v>
                </c:pt>
                <c:pt idx="578">
                  <c:v>377.351</c:v>
                </c:pt>
                <c:pt idx="579">
                  <c:v>377.851</c:v>
                </c:pt>
                <c:pt idx="580">
                  <c:v>378.35199999999998</c:v>
                </c:pt>
                <c:pt idx="581">
                  <c:v>378.85199999999998</c:v>
                </c:pt>
                <c:pt idx="582">
                  <c:v>379.35199999999998</c:v>
                </c:pt>
                <c:pt idx="583">
                  <c:v>379.851</c:v>
                </c:pt>
              </c:numCache>
            </c:numRef>
          </c:xVal>
          <c:yVal>
            <c:numRef>
              <c:f>'23.Irradiated_SiO2_.1.1'!$B$2:$B$585</c:f>
              <c:numCache>
                <c:formatCode>General</c:formatCode>
                <c:ptCount val="584"/>
                <c:pt idx="0">
                  <c:v>3.9703659803999999E-10</c:v>
                </c:pt>
                <c:pt idx="1">
                  <c:v>3.768780843E-10</c:v>
                </c:pt>
                <c:pt idx="2">
                  <c:v>3.7080599702000001E-10</c:v>
                </c:pt>
                <c:pt idx="3">
                  <c:v>3.7159314514000001E-10</c:v>
                </c:pt>
                <c:pt idx="4">
                  <c:v>3.7250416639999998E-10</c:v>
                </c:pt>
                <c:pt idx="5">
                  <c:v>3.7135783336999999E-10</c:v>
                </c:pt>
                <c:pt idx="6">
                  <c:v>3.6956199212E-10</c:v>
                </c:pt>
                <c:pt idx="7">
                  <c:v>3.6842140449999999E-10</c:v>
                </c:pt>
                <c:pt idx="8">
                  <c:v>3.7120770345999997E-10</c:v>
                </c:pt>
                <c:pt idx="9">
                  <c:v>3.707919527E-10</c:v>
                </c:pt>
                <c:pt idx="10">
                  <c:v>3.6905392630999998E-10</c:v>
                </c:pt>
                <c:pt idx="11">
                  <c:v>3.6834565952999998E-10</c:v>
                </c:pt>
                <c:pt idx="12">
                  <c:v>3.6975617012999999E-10</c:v>
                </c:pt>
                <c:pt idx="13">
                  <c:v>3.7215236447999998E-10</c:v>
                </c:pt>
                <c:pt idx="14">
                  <c:v>3.7082784066000001E-10</c:v>
                </c:pt>
                <c:pt idx="15">
                  <c:v>3.6910766109999998E-10</c:v>
                </c:pt>
                <c:pt idx="16">
                  <c:v>3.6826661165000002E-10</c:v>
                </c:pt>
                <c:pt idx="17">
                  <c:v>3.7081743232000002E-10</c:v>
                </c:pt>
                <c:pt idx="18">
                  <c:v>3.6889211129999999E-10</c:v>
                </c:pt>
                <c:pt idx="19">
                  <c:v>3.7177388945000002E-10</c:v>
                </c:pt>
                <c:pt idx="20">
                  <c:v>3.6961422810999999E-10</c:v>
                </c:pt>
                <c:pt idx="21">
                  <c:v>3.7163869203999999E-10</c:v>
                </c:pt>
                <c:pt idx="22">
                  <c:v>3.7231676075000001E-10</c:v>
                </c:pt>
                <c:pt idx="23">
                  <c:v>3.7647293615999998E-10</c:v>
                </c:pt>
                <c:pt idx="24">
                  <c:v>3.7501424188000002E-10</c:v>
                </c:pt>
                <c:pt idx="25">
                  <c:v>3.7244130002E-10</c:v>
                </c:pt>
                <c:pt idx="26">
                  <c:v>3.7303046762999998E-10</c:v>
                </c:pt>
                <c:pt idx="27">
                  <c:v>3.7731961999000002E-10</c:v>
                </c:pt>
                <c:pt idx="28">
                  <c:v>3.7740582881000001E-10</c:v>
                </c:pt>
                <c:pt idx="29">
                  <c:v>3.7760483629E-10</c:v>
                </c:pt>
                <c:pt idx="30">
                  <c:v>3.7797415198000002E-10</c:v>
                </c:pt>
                <c:pt idx="31">
                  <c:v>3.7737921121E-10</c:v>
                </c:pt>
                <c:pt idx="32">
                  <c:v>3.7450412215999998E-10</c:v>
                </c:pt>
                <c:pt idx="33">
                  <c:v>3.7969480338000002E-10</c:v>
                </c:pt>
                <c:pt idx="34">
                  <c:v>3.7579608869E-10</c:v>
                </c:pt>
                <c:pt idx="35">
                  <c:v>3.7430136768000001E-10</c:v>
                </c:pt>
                <c:pt idx="36">
                  <c:v>3.812928584E-10</c:v>
                </c:pt>
                <c:pt idx="37">
                  <c:v>3.7567021716000002E-10</c:v>
                </c:pt>
                <c:pt idx="38">
                  <c:v>3.8021524816999999E-10</c:v>
                </c:pt>
                <c:pt idx="39">
                  <c:v>3.7835060085000002E-10</c:v>
                </c:pt>
                <c:pt idx="40">
                  <c:v>3.7867550762E-10</c:v>
                </c:pt>
                <c:pt idx="41">
                  <c:v>3.8324979301000002E-10</c:v>
                </c:pt>
                <c:pt idx="42">
                  <c:v>3.8254976963999998E-10</c:v>
                </c:pt>
                <c:pt idx="43">
                  <c:v>3.7942682328999999E-10</c:v>
                </c:pt>
                <c:pt idx="44">
                  <c:v>3.8357600428999999E-10</c:v>
                </c:pt>
                <c:pt idx="45">
                  <c:v>3.8477343533999998E-10</c:v>
                </c:pt>
                <c:pt idx="46">
                  <c:v>3.8266495528000001E-10</c:v>
                </c:pt>
                <c:pt idx="47">
                  <c:v>3.8463243701000002E-10</c:v>
                </c:pt>
                <c:pt idx="48">
                  <c:v>3.8439601502E-10</c:v>
                </c:pt>
                <c:pt idx="49">
                  <c:v>3.8147801584000001E-10</c:v>
                </c:pt>
                <c:pt idx="50">
                  <c:v>3.8740119445999998E-10</c:v>
                </c:pt>
                <c:pt idx="51">
                  <c:v>3.8845313077000002E-10</c:v>
                </c:pt>
                <c:pt idx="52">
                  <c:v>3.8504482934999998E-10</c:v>
                </c:pt>
                <c:pt idx="53">
                  <c:v>3.8470329700000001E-10</c:v>
                </c:pt>
                <c:pt idx="54">
                  <c:v>3.8176914407999999E-10</c:v>
                </c:pt>
                <c:pt idx="55">
                  <c:v>3.8742903329999998E-10</c:v>
                </c:pt>
                <c:pt idx="56">
                  <c:v>3.8438202621E-10</c:v>
                </c:pt>
                <c:pt idx="57">
                  <c:v>3.8394762368999998E-10</c:v>
                </c:pt>
                <c:pt idx="58">
                  <c:v>3.8778569244999999E-10</c:v>
                </c:pt>
                <c:pt idx="59">
                  <c:v>3.8865471952E-10</c:v>
                </c:pt>
                <c:pt idx="60">
                  <c:v>3.8930553225999998E-10</c:v>
                </c:pt>
                <c:pt idx="61">
                  <c:v>3.8843564476E-10</c:v>
                </c:pt>
                <c:pt idx="62">
                  <c:v>3.8645980859999998E-10</c:v>
                </c:pt>
                <c:pt idx="63">
                  <c:v>3.9070935376000002E-10</c:v>
                </c:pt>
                <c:pt idx="64">
                  <c:v>3.8769004672999999E-10</c:v>
                </c:pt>
                <c:pt idx="65">
                  <c:v>3.865008591E-10</c:v>
                </c:pt>
                <c:pt idx="66">
                  <c:v>3.9299705157E-10</c:v>
                </c:pt>
                <c:pt idx="67">
                  <c:v>3.9093292492000002E-10</c:v>
                </c:pt>
                <c:pt idx="68">
                  <c:v>3.906532875E-10</c:v>
                </c:pt>
                <c:pt idx="69">
                  <c:v>3.9341388480000001E-10</c:v>
                </c:pt>
                <c:pt idx="70">
                  <c:v>3.9446695909999998E-10</c:v>
                </c:pt>
                <c:pt idx="71">
                  <c:v>3.9827469100000001E-10</c:v>
                </c:pt>
                <c:pt idx="72">
                  <c:v>3.9301800702999998E-10</c:v>
                </c:pt>
                <c:pt idx="73">
                  <c:v>3.9251016326000002E-10</c:v>
                </c:pt>
                <c:pt idx="74">
                  <c:v>3.9626085746000001E-10</c:v>
                </c:pt>
                <c:pt idx="75">
                  <c:v>3.9584155398000002E-10</c:v>
                </c:pt>
                <c:pt idx="76">
                  <c:v>3.95252997E-10</c:v>
                </c:pt>
                <c:pt idx="77">
                  <c:v>3.9540587471E-10</c:v>
                </c:pt>
                <c:pt idx="78">
                  <c:v>3.9846234644999999E-10</c:v>
                </c:pt>
                <c:pt idx="79">
                  <c:v>3.9739778134999999E-10</c:v>
                </c:pt>
                <c:pt idx="80">
                  <c:v>3.948641969E-10</c:v>
                </c:pt>
                <c:pt idx="81">
                  <c:v>3.9687722552999997E-10</c:v>
                </c:pt>
                <c:pt idx="82">
                  <c:v>3.9864653245000001E-10</c:v>
                </c:pt>
                <c:pt idx="83">
                  <c:v>3.9924630267999999E-10</c:v>
                </c:pt>
                <c:pt idx="84">
                  <c:v>3.9921360661999998E-10</c:v>
                </c:pt>
                <c:pt idx="85">
                  <c:v>4.0008499291000002E-10</c:v>
                </c:pt>
                <c:pt idx="86">
                  <c:v>3.9901221216000001E-10</c:v>
                </c:pt>
                <c:pt idx="87">
                  <c:v>3.9912054217000002E-10</c:v>
                </c:pt>
                <c:pt idx="88">
                  <c:v>4.0041100989999998E-10</c:v>
                </c:pt>
                <c:pt idx="89">
                  <c:v>3.9681066766000002E-10</c:v>
                </c:pt>
                <c:pt idx="90">
                  <c:v>4.0087244634999998E-10</c:v>
                </c:pt>
                <c:pt idx="91">
                  <c:v>3.9795472472999999E-10</c:v>
                </c:pt>
                <c:pt idx="92">
                  <c:v>4.0236472486999999E-10</c:v>
                </c:pt>
                <c:pt idx="93">
                  <c:v>4.0001993384000001E-10</c:v>
                </c:pt>
                <c:pt idx="94">
                  <c:v>4.0211187157999999E-10</c:v>
                </c:pt>
                <c:pt idx="95">
                  <c:v>4.0196845851999999E-10</c:v>
                </c:pt>
                <c:pt idx="96">
                  <c:v>4.0052777761000001E-10</c:v>
                </c:pt>
                <c:pt idx="97">
                  <c:v>4.0306336047000002E-10</c:v>
                </c:pt>
                <c:pt idx="98">
                  <c:v>4.0261036171999999E-10</c:v>
                </c:pt>
                <c:pt idx="99">
                  <c:v>4.0174030769E-10</c:v>
                </c:pt>
                <c:pt idx="100">
                  <c:v>4.0387534982999998E-10</c:v>
                </c:pt>
                <c:pt idx="101">
                  <c:v>4.0475708896E-10</c:v>
                </c:pt>
                <c:pt idx="102">
                  <c:v>4.0343969832000001E-10</c:v>
                </c:pt>
                <c:pt idx="103">
                  <c:v>4.0577999294E-10</c:v>
                </c:pt>
                <c:pt idx="104">
                  <c:v>4.0397313272E-10</c:v>
                </c:pt>
                <c:pt idx="105">
                  <c:v>4.0659414723999998E-10</c:v>
                </c:pt>
                <c:pt idx="106">
                  <c:v>4.0658951205999998E-10</c:v>
                </c:pt>
                <c:pt idx="107">
                  <c:v>4.0628544973000003E-10</c:v>
                </c:pt>
                <c:pt idx="108">
                  <c:v>4.0599193452000001E-10</c:v>
                </c:pt>
                <c:pt idx="109">
                  <c:v>4.0722908379E-10</c:v>
                </c:pt>
                <c:pt idx="110">
                  <c:v>4.0792311195999999E-10</c:v>
                </c:pt>
                <c:pt idx="111">
                  <c:v>4.1079342705E-10</c:v>
                </c:pt>
                <c:pt idx="112">
                  <c:v>4.1099618153000002E-10</c:v>
                </c:pt>
                <c:pt idx="113">
                  <c:v>4.0985348447999999E-10</c:v>
                </c:pt>
                <c:pt idx="114">
                  <c:v>4.0892619845999999E-10</c:v>
                </c:pt>
                <c:pt idx="115">
                  <c:v>4.0982750526999999E-10</c:v>
                </c:pt>
                <c:pt idx="116">
                  <c:v>4.0993955451999998E-10</c:v>
                </c:pt>
                <c:pt idx="117">
                  <c:v>4.131405773E-10</c:v>
                </c:pt>
                <c:pt idx="118">
                  <c:v>4.1276290719000001E-10</c:v>
                </c:pt>
                <c:pt idx="119">
                  <c:v>4.1609998779999999E-10</c:v>
                </c:pt>
                <c:pt idx="120">
                  <c:v>4.1041717247E-10</c:v>
                </c:pt>
                <c:pt idx="121">
                  <c:v>4.1313347188000002E-10</c:v>
                </c:pt>
                <c:pt idx="122">
                  <c:v>4.1354120127999998E-10</c:v>
                </c:pt>
                <c:pt idx="123">
                  <c:v>4.1485284651999998E-10</c:v>
                </c:pt>
                <c:pt idx="124">
                  <c:v>4.1578931964000003E-10</c:v>
                </c:pt>
                <c:pt idx="125">
                  <c:v>4.1679576456999998E-10</c:v>
                </c:pt>
                <c:pt idx="126">
                  <c:v>4.1840317322000002E-10</c:v>
                </c:pt>
                <c:pt idx="127">
                  <c:v>4.1964368092000001E-10</c:v>
                </c:pt>
                <c:pt idx="128">
                  <c:v>4.1787076577000002E-10</c:v>
                </c:pt>
                <c:pt idx="129">
                  <c:v>4.1866873857000002E-10</c:v>
                </c:pt>
                <c:pt idx="130">
                  <c:v>4.2193948335000001E-10</c:v>
                </c:pt>
                <c:pt idx="131">
                  <c:v>4.2187453531E-10</c:v>
                </c:pt>
                <c:pt idx="132">
                  <c:v>4.1772069137000001E-10</c:v>
                </c:pt>
                <c:pt idx="133">
                  <c:v>4.2095538166000002E-10</c:v>
                </c:pt>
                <c:pt idx="134">
                  <c:v>4.2004211219999998E-10</c:v>
                </c:pt>
                <c:pt idx="135">
                  <c:v>4.1977074593999998E-10</c:v>
                </c:pt>
                <c:pt idx="136">
                  <c:v>4.2360648322000002E-10</c:v>
                </c:pt>
                <c:pt idx="137">
                  <c:v>4.2389408649999999E-10</c:v>
                </c:pt>
                <c:pt idx="138">
                  <c:v>4.2496120511000002E-10</c:v>
                </c:pt>
                <c:pt idx="139">
                  <c:v>4.2444286974000002E-10</c:v>
                </c:pt>
                <c:pt idx="140">
                  <c:v>4.276273502E-10</c:v>
                </c:pt>
                <c:pt idx="141">
                  <c:v>4.2363770824999998E-10</c:v>
                </c:pt>
                <c:pt idx="142">
                  <c:v>4.2356568253E-10</c:v>
                </c:pt>
                <c:pt idx="143">
                  <c:v>4.2574757608E-10</c:v>
                </c:pt>
                <c:pt idx="144">
                  <c:v>4.2474565530999998E-10</c:v>
                </c:pt>
                <c:pt idx="145">
                  <c:v>4.2871189931E-10</c:v>
                </c:pt>
                <c:pt idx="146">
                  <c:v>4.2413633715999999E-10</c:v>
                </c:pt>
                <c:pt idx="147">
                  <c:v>4.2398862199E-10</c:v>
                </c:pt>
                <c:pt idx="148">
                  <c:v>4.2649633825E-10</c:v>
                </c:pt>
                <c:pt idx="149">
                  <c:v>4.2957506996000002E-10</c:v>
                </c:pt>
                <c:pt idx="150">
                  <c:v>4.2593129024E-10</c:v>
                </c:pt>
                <c:pt idx="151">
                  <c:v>4.2552120161000001E-10</c:v>
                </c:pt>
                <c:pt idx="152">
                  <c:v>4.2817727142000002E-10</c:v>
                </c:pt>
                <c:pt idx="153">
                  <c:v>4.2613193529E-10</c:v>
                </c:pt>
                <c:pt idx="154">
                  <c:v>4.2909298336999999E-10</c:v>
                </c:pt>
                <c:pt idx="155">
                  <c:v>4.2763664831000001E-10</c:v>
                </c:pt>
                <c:pt idx="156">
                  <c:v>4.3176959230000003E-10</c:v>
                </c:pt>
                <c:pt idx="157">
                  <c:v>4.3161707540999998E-10</c:v>
                </c:pt>
                <c:pt idx="158">
                  <c:v>4.3420769756999998E-10</c:v>
                </c:pt>
                <c:pt idx="159">
                  <c:v>4.3233933099999999E-10</c:v>
                </c:pt>
                <c:pt idx="160">
                  <c:v>4.3126510695999998E-10</c:v>
                </c:pt>
                <c:pt idx="161">
                  <c:v>4.3190942489000001E-10</c:v>
                </c:pt>
                <c:pt idx="162">
                  <c:v>4.3066766819000002E-10</c:v>
                </c:pt>
                <c:pt idx="163">
                  <c:v>4.3274589467000001E-10</c:v>
                </c:pt>
                <c:pt idx="164">
                  <c:v>4.3473982747000002E-10</c:v>
                </c:pt>
                <c:pt idx="165">
                  <c:v>4.3337128330000003E-10</c:v>
                </c:pt>
                <c:pt idx="166">
                  <c:v>4.3258957526999999E-10</c:v>
                </c:pt>
                <c:pt idx="167">
                  <c:v>4.3280393157999999E-10</c:v>
                </c:pt>
                <c:pt idx="168">
                  <c:v>4.3476566791E-10</c:v>
                </c:pt>
                <c:pt idx="169">
                  <c:v>4.3381265247000002E-10</c:v>
                </c:pt>
                <c:pt idx="170">
                  <c:v>4.3137371452999999E-10</c:v>
                </c:pt>
                <c:pt idx="171">
                  <c:v>4.3265610539E-10</c:v>
                </c:pt>
                <c:pt idx="172">
                  <c:v>4.3246248248999997E-10</c:v>
                </c:pt>
                <c:pt idx="173">
                  <c:v>4.2990583314999999E-10</c:v>
                </c:pt>
                <c:pt idx="174">
                  <c:v>4.3282277762E-10</c:v>
                </c:pt>
                <c:pt idx="175">
                  <c:v>4.3181955233999999E-10</c:v>
                </c:pt>
                <c:pt idx="176">
                  <c:v>4.3459810749999997E-10</c:v>
                </c:pt>
                <c:pt idx="177">
                  <c:v>4.3584541530999999E-10</c:v>
                </c:pt>
                <c:pt idx="178">
                  <c:v>4.3689268868999998E-10</c:v>
                </c:pt>
                <c:pt idx="179">
                  <c:v>4.3848838448999998E-10</c:v>
                </c:pt>
                <c:pt idx="180">
                  <c:v>4.3602593757999999E-10</c:v>
                </c:pt>
                <c:pt idx="181">
                  <c:v>4.3372891390000001E-10</c:v>
                </c:pt>
                <c:pt idx="182">
                  <c:v>4.3421918838E-10</c:v>
                </c:pt>
                <c:pt idx="183">
                  <c:v>4.3708356379000001E-10</c:v>
                </c:pt>
                <c:pt idx="184">
                  <c:v>4.3860823307000001E-10</c:v>
                </c:pt>
                <c:pt idx="185">
                  <c:v>4.3922213089E-10</c:v>
                </c:pt>
                <c:pt idx="186">
                  <c:v>4.3738404564999999E-10</c:v>
                </c:pt>
                <c:pt idx="187">
                  <c:v>4.3801884342000001E-10</c:v>
                </c:pt>
                <c:pt idx="188">
                  <c:v>4.3520012593999998E-10</c:v>
                </c:pt>
                <c:pt idx="189">
                  <c:v>4.3468276201000002E-10</c:v>
                </c:pt>
                <c:pt idx="190">
                  <c:v>4.341991211E-10</c:v>
                </c:pt>
                <c:pt idx="191">
                  <c:v>4.3280631856000002E-10</c:v>
                </c:pt>
                <c:pt idx="192">
                  <c:v>4.3485592903999998E-10</c:v>
                </c:pt>
                <c:pt idx="193">
                  <c:v>4.3314041242999999E-10</c:v>
                </c:pt>
                <c:pt idx="194">
                  <c:v>4.3256404014000002E-10</c:v>
                </c:pt>
                <c:pt idx="195">
                  <c:v>4.3177650344E-10</c:v>
                </c:pt>
                <c:pt idx="196">
                  <c:v>4.3503597946000001E-10</c:v>
                </c:pt>
                <c:pt idx="197">
                  <c:v>4.3307407659999999E-10</c:v>
                </c:pt>
                <c:pt idx="198">
                  <c:v>4.3487041745E-10</c:v>
                </c:pt>
                <c:pt idx="199">
                  <c:v>4.3522449533000002E-10</c:v>
                </c:pt>
                <c:pt idx="200">
                  <c:v>4.3626791068999998E-10</c:v>
                </c:pt>
                <c:pt idx="201">
                  <c:v>4.3620404511000001E-10</c:v>
                </c:pt>
                <c:pt idx="202">
                  <c:v>4.3533879278999997E-10</c:v>
                </c:pt>
                <c:pt idx="203">
                  <c:v>4.3864070709000001E-10</c:v>
                </c:pt>
                <c:pt idx="204">
                  <c:v>4.3685538520000002E-10</c:v>
                </c:pt>
                <c:pt idx="205">
                  <c:v>4.3857914522000002E-10</c:v>
                </c:pt>
                <c:pt idx="206">
                  <c:v>4.3661180227000002E-10</c:v>
                </c:pt>
                <c:pt idx="207">
                  <c:v>4.3984293985000002E-10</c:v>
                </c:pt>
                <c:pt idx="208">
                  <c:v>4.3652570446999998E-10</c:v>
                </c:pt>
                <c:pt idx="209">
                  <c:v>4.3753159428999997E-10</c:v>
                </c:pt>
                <c:pt idx="210">
                  <c:v>4.3888676026999998E-10</c:v>
                </c:pt>
                <c:pt idx="211">
                  <c:v>4.3782799607999998E-10</c:v>
                </c:pt>
                <c:pt idx="212">
                  <c:v>4.3581838138000002E-10</c:v>
                </c:pt>
                <c:pt idx="213">
                  <c:v>4.2987452487000002E-10</c:v>
                </c:pt>
                <c:pt idx="214">
                  <c:v>4.3207823429999997E-10</c:v>
                </c:pt>
                <c:pt idx="215">
                  <c:v>4.3291220608E-10</c:v>
                </c:pt>
                <c:pt idx="216">
                  <c:v>4.3282261108999999E-10</c:v>
                </c:pt>
                <c:pt idx="217">
                  <c:v>4.3202930121999999E-10</c:v>
                </c:pt>
                <c:pt idx="218">
                  <c:v>4.3257933346000001E-10</c:v>
                </c:pt>
                <c:pt idx="219">
                  <c:v>4.3249773207000002E-10</c:v>
                </c:pt>
                <c:pt idx="220">
                  <c:v>4.3591036335999999E-10</c:v>
                </c:pt>
                <c:pt idx="221">
                  <c:v>4.3125691906000001E-10</c:v>
                </c:pt>
                <c:pt idx="222">
                  <c:v>4.3457212827999998E-10</c:v>
                </c:pt>
                <c:pt idx="223">
                  <c:v>4.3443468266999998E-10</c:v>
                </c:pt>
                <c:pt idx="224">
                  <c:v>4.3019121597999998E-10</c:v>
                </c:pt>
                <c:pt idx="225">
                  <c:v>4.2964032331999998E-10</c:v>
                </c:pt>
                <c:pt idx="226">
                  <c:v>4.3008063777E-10</c:v>
                </c:pt>
                <c:pt idx="227">
                  <c:v>4.3003636763000001E-10</c:v>
                </c:pt>
                <c:pt idx="228">
                  <c:v>4.3022244100999999E-10</c:v>
                </c:pt>
                <c:pt idx="229">
                  <c:v>4.336390691E-10</c:v>
                </c:pt>
                <c:pt idx="230">
                  <c:v>4.3120218506999999E-10</c:v>
                </c:pt>
                <c:pt idx="231">
                  <c:v>4.3049372399999998E-10</c:v>
                </c:pt>
                <c:pt idx="232">
                  <c:v>4.3186962340000001E-10</c:v>
                </c:pt>
                <c:pt idx="233">
                  <c:v>4.3022144181000001E-10</c:v>
                </c:pt>
                <c:pt idx="234">
                  <c:v>4.3297604391000001E-10</c:v>
                </c:pt>
                <c:pt idx="235">
                  <c:v>4.3051243125999999E-10</c:v>
                </c:pt>
                <c:pt idx="236">
                  <c:v>4.3030415341999999E-10</c:v>
                </c:pt>
                <c:pt idx="237">
                  <c:v>4.312349644E-10</c:v>
                </c:pt>
                <c:pt idx="238">
                  <c:v>4.2740624927999999E-10</c:v>
                </c:pt>
                <c:pt idx="239">
                  <c:v>4.3082143408E-10</c:v>
                </c:pt>
                <c:pt idx="240">
                  <c:v>4.2884229501000002E-10</c:v>
                </c:pt>
                <c:pt idx="241">
                  <c:v>4.2945841327999998E-10</c:v>
                </c:pt>
                <c:pt idx="242">
                  <c:v>4.3285161565999998E-10</c:v>
                </c:pt>
                <c:pt idx="243">
                  <c:v>4.3303571839E-10</c:v>
                </c:pt>
                <c:pt idx="244">
                  <c:v>4.2799089272999998E-10</c:v>
                </c:pt>
                <c:pt idx="245">
                  <c:v>4.2884834572000002E-10</c:v>
                </c:pt>
                <c:pt idx="246">
                  <c:v>4.3112549641000001E-10</c:v>
                </c:pt>
                <c:pt idx="247">
                  <c:v>4.3129327886999999E-10</c:v>
                </c:pt>
                <c:pt idx="248">
                  <c:v>4.2925243915000001E-10</c:v>
                </c:pt>
                <c:pt idx="249">
                  <c:v>4.3146416994999997E-10</c:v>
                </c:pt>
                <c:pt idx="250">
                  <c:v>4.3025866203000002E-10</c:v>
                </c:pt>
                <c:pt idx="251">
                  <c:v>4.3078057788000002E-10</c:v>
                </c:pt>
                <c:pt idx="252">
                  <c:v>4.3259895665999999E-10</c:v>
                </c:pt>
                <c:pt idx="253">
                  <c:v>4.3003403615999999E-10</c:v>
                </c:pt>
                <c:pt idx="254">
                  <c:v>4.3446968245000002E-10</c:v>
                </c:pt>
                <c:pt idx="255">
                  <c:v>4.3408285299999998E-10</c:v>
                </c:pt>
                <c:pt idx="256">
                  <c:v>4.3078413058999999E-10</c:v>
                </c:pt>
                <c:pt idx="257">
                  <c:v>4.3260828253E-10</c:v>
                </c:pt>
                <c:pt idx="258">
                  <c:v>4.3220618751000002E-10</c:v>
                </c:pt>
                <c:pt idx="259">
                  <c:v>4.3289144490999997E-10</c:v>
                </c:pt>
                <c:pt idx="260">
                  <c:v>4.3630185575999998E-10</c:v>
                </c:pt>
                <c:pt idx="261">
                  <c:v>4.3126049952999998E-10</c:v>
                </c:pt>
                <c:pt idx="262">
                  <c:v>4.3080608525E-10</c:v>
                </c:pt>
                <c:pt idx="263">
                  <c:v>4.3228634561000002E-10</c:v>
                </c:pt>
                <c:pt idx="264">
                  <c:v>4.3129330661999999E-10</c:v>
                </c:pt>
                <c:pt idx="265">
                  <c:v>4.3423301065999999E-10</c:v>
                </c:pt>
                <c:pt idx="266">
                  <c:v>4.3685169370999999E-10</c:v>
                </c:pt>
                <c:pt idx="267">
                  <c:v>4.3394898784999999E-10</c:v>
                </c:pt>
                <c:pt idx="268">
                  <c:v>4.4144565781E-10</c:v>
                </c:pt>
                <c:pt idx="269">
                  <c:v>4.4453485337E-10</c:v>
                </c:pt>
                <c:pt idx="270">
                  <c:v>4.4639844598999998E-10</c:v>
                </c:pt>
                <c:pt idx="271">
                  <c:v>4.4362619134E-10</c:v>
                </c:pt>
                <c:pt idx="272">
                  <c:v>4.4570419576999999E-10</c:v>
                </c:pt>
                <c:pt idx="273">
                  <c:v>4.4439618652E-10</c:v>
                </c:pt>
                <c:pt idx="274">
                  <c:v>4.4472484029E-10</c:v>
                </c:pt>
                <c:pt idx="275">
                  <c:v>4.4678655220000001E-10</c:v>
                </c:pt>
                <c:pt idx="276">
                  <c:v>4.4580680814000001E-10</c:v>
                </c:pt>
                <c:pt idx="277">
                  <c:v>4.4103698471000001E-10</c:v>
                </c:pt>
                <c:pt idx="278">
                  <c:v>4.4569523072E-10</c:v>
                </c:pt>
                <c:pt idx="279">
                  <c:v>4.4628811757000001E-10</c:v>
                </c:pt>
                <c:pt idx="280">
                  <c:v>4.4656647823999998E-10</c:v>
                </c:pt>
                <c:pt idx="281">
                  <c:v>4.5013298643999999E-10</c:v>
                </c:pt>
                <c:pt idx="282">
                  <c:v>4.5262801839999999E-10</c:v>
                </c:pt>
                <c:pt idx="283">
                  <c:v>4.5182688145999998E-10</c:v>
                </c:pt>
                <c:pt idx="284">
                  <c:v>4.4853029624000001E-10</c:v>
                </c:pt>
                <c:pt idx="285">
                  <c:v>4.5099290968000001E-10</c:v>
                </c:pt>
                <c:pt idx="286">
                  <c:v>4.5078546450999998E-10</c:v>
                </c:pt>
                <c:pt idx="287">
                  <c:v>4.519958019E-10</c:v>
                </c:pt>
                <c:pt idx="288">
                  <c:v>4.5164066930999999E-10</c:v>
                </c:pt>
                <c:pt idx="289">
                  <c:v>4.5219153421999999E-10</c:v>
                </c:pt>
                <c:pt idx="290">
                  <c:v>4.5162762419000002E-10</c:v>
                </c:pt>
                <c:pt idx="291">
                  <c:v>4.5111192559000001E-10</c:v>
                </c:pt>
                <c:pt idx="292">
                  <c:v>4.5095083222999999E-10</c:v>
                </c:pt>
                <c:pt idx="293">
                  <c:v>4.5393874770000001E-10</c:v>
                </c:pt>
                <c:pt idx="294">
                  <c:v>4.5543666060999999E-10</c:v>
                </c:pt>
                <c:pt idx="295">
                  <c:v>4.5339690335E-10</c:v>
                </c:pt>
                <c:pt idx="296">
                  <c:v>4.5726655794999999E-10</c:v>
                </c:pt>
                <c:pt idx="297">
                  <c:v>4.5566034278999999E-10</c:v>
                </c:pt>
                <c:pt idx="298">
                  <c:v>4.5855963470999998E-10</c:v>
                </c:pt>
                <c:pt idx="299">
                  <c:v>4.5587458807999998E-10</c:v>
                </c:pt>
                <c:pt idx="300">
                  <c:v>4.5652684411000002E-10</c:v>
                </c:pt>
                <c:pt idx="301">
                  <c:v>4.4875400618000001E-10</c:v>
                </c:pt>
                <c:pt idx="302">
                  <c:v>4.5078546450999998E-10</c:v>
                </c:pt>
                <c:pt idx="303">
                  <c:v>4.5448922403E-10</c:v>
                </c:pt>
                <c:pt idx="304">
                  <c:v>4.5302667173000001E-10</c:v>
                </c:pt>
                <c:pt idx="305">
                  <c:v>4.5300324602999999E-10</c:v>
                </c:pt>
                <c:pt idx="306">
                  <c:v>4.5263393033999998E-10</c:v>
                </c:pt>
                <c:pt idx="307">
                  <c:v>4.5520953672999998E-10</c:v>
                </c:pt>
                <c:pt idx="308">
                  <c:v>4.4258396946999999E-10</c:v>
                </c:pt>
                <c:pt idx="309">
                  <c:v>4.4757761385999999E-10</c:v>
                </c:pt>
                <c:pt idx="310">
                  <c:v>4.4616926820000001E-10</c:v>
                </c:pt>
                <c:pt idx="311">
                  <c:v>4.4766704231999999E-10</c:v>
                </c:pt>
                <c:pt idx="312">
                  <c:v>4.4760184448000003E-10</c:v>
                </c:pt>
                <c:pt idx="313">
                  <c:v>4.4985004609999997E-10</c:v>
                </c:pt>
                <c:pt idx="314">
                  <c:v>4.4957040868000001E-10</c:v>
                </c:pt>
                <c:pt idx="315">
                  <c:v>4.49278309E-10</c:v>
                </c:pt>
                <c:pt idx="316">
                  <c:v>4.5113016101E-10</c:v>
                </c:pt>
                <c:pt idx="317">
                  <c:v>4.5014464378000002E-10</c:v>
                </c:pt>
                <c:pt idx="318">
                  <c:v>4.4939008070000002E-10</c:v>
                </c:pt>
                <c:pt idx="319">
                  <c:v>4.6595383107000003E-10</c:v>
                </c:pt>
                <c:pt idx="320">
                  <c:v>4.6923520625000005E-10</c:v>
                </c:pt>
                <c:pt idx="321">
                  <c:v>4.6814480070000002E-10</c:v>
                </c:pt>
                <c:pt idx="322">
                  <c:v>4.6898018801999998E-10</c:v>
                </c:pt>
                <c:pt idx="323">
                  <c:v>4.6757542281999997E-10</c:v>
                </c:pt>
                <c:pt idx="324">
                  <c:v>4.6899728545000004E-10</c:v>
                </c:pt>
                <c:pt idx="325">
                  <c:v>4.6791193141999997E-10</c:v>
                </c:pt>
                <c:pt idx="326">
                  <c:v>4.6943532395000003E-10</c:v>
                </c:pt>
                <c:pt idx="327">
                  <c:v>4.7459108864999999E-10</c:v>
                </c:pt>
                <c:pt idx="328">
                  <c:v>4.7681913972999998E-10</c:v>
                </c:pt>
                <c:pt idx="329">
                  <c:v>4.7509418621E-10</c:v>
                </c:pt>
                <c:pt idx="330">
                  <c:v>4.8024162424999998E-10</c:v>
                </c:pt>
                <c:pt idx="331">
                  <c:v>4.7886600241000001E-10</c:v>
                </c:pt>
                <c:pt idx="332">
                  <c:v>4.7815629234000001E-10</c:v>
                </c:pt>
                <c:pt idx="333">
                  <c:v>4.7799803004999998E-10</c:v>
                </c:pt>
                <c:pt idx="334">
                  <c:v>4.8157061672000005E-10</c:v>
                </c:pt>
                <c:pt idx="335">
                  <c:v>4.8298953725000003E-10</c:v>
                </c:pt>
                <c:pt idx="336">
                  <c:v>4.968580547E-10</c:v>
                </c:pt>
                <c:pt idx="337">
                  <c:v>4.9924464562000003E-10</c:v>
                </c:pt>
                <c:pt idx="338">
                  <c:v>4.8699860811000003E-10</c:v>
                </c:pt>
                <c:pt idx="339">
                  <c:v>4.8853637801999995E-10</c:v>
                </c:pt>
                <c:pt idx="340">
                  <c:v>4.8944343023000005E-10</c:v>
                </c:pt>
                <c:pt idx="341">
                  <c:v>4.9226689391000004E-10</c:v>
                </c:pt>
                <c:pt idx="342">
                  <c:v>4.9760445763999998E-10</c:v>
                </c:pt>
                <c:pt idx="343">
                  <c:v>4.9610182628999999E-10</c:v>
                </c:pt>
                <c:pt idx="344">
                  <c:v>4.9677295610000004E-10</c:v>
                </c:pt>
                <c:pt idx="345">
                  <c:v>4.9824400161000001E-10</c:v>
                </c:pt>
                <c:pt idx="346">
                  <c:v>4.9898130072E-10</c:v>
                </c:pt>
                <c:pt idx="347">
                  <c:v>4.9373483079999999E-10</c:v>
                </c:pt>
                <c:pt idx="348">
                  <c:v>5.0106646609999995E-10</c:v>
                </c:pt>
                <c:pt idx="349">
                  <c:v>4.9880771734999997E-10</c:v>
                </c:pt>
                <c:pt idx="350">
                  <c:v>4.9911635934999997E-10</c:v>
                </c:pt>
                <c:pt idx="351">
                  <c:v>5.0307358279E-10</c:v>
                </c:pt>
                <c:pt idx="352">
                  <c:v>5.0033127641000004E-10</c:v>
                </c:pt>
                <c:pt idx="353">
                  <c:v>5.0158582842999999E-10</c:v>
                </c:pt>
                <c:pt idx="354">
                  <c:v>5.0325704715000004E-10</c:v>
                </c:pt>
                <c:pt idx="355">
                  <c:v>5.0620457825000005E-10</c:v>
                </c:pt>
                <c:pt idx="356">
                  <c:v>5.1396559231000002E-10</c:v>
                </c:pt>
                <c:pt idx="357">
                  <c:v>5.1442822224000001E-10</c:v>
                </c:pt>
                <c:pt idx="358">
                  <c:v>5.1401105594E-10</c:v>
                </c:pt>
                <c:pt idx="359">
                  <c:v>5.1285076186E-10</c:v>
                </c:pt>
                <c:pt idx="360">
                  <c:v>5.2002124828000004E-10</c:v>
                </c:pt>
                <c:pt idx="361">
                  <c:v>5.2149412565999996E-10</c:v>
                </c:pt>
                <c:pt idx="362">
                  <c:v>5.1897319774999998E-10</c:v>
                </c:pt>
                <c:pt idx="363">
                  <c:v>5.3963156165999996E-10</c:v>
                </c:pt>
                <c:pt idx="364">
                  <c:v>5.4224902345999997E-10</c:v>
                </c:pt>
                <c:pt idx="365">
                  <c:v>5.4620363787000002E-10</c:v>
                </c:pt>
                <c:pt idx="366">
                  <c:v>5.3403920174999995E-10</c:v>
                </c:pt>
                <c:pt idx="367">
                  <c:v>5.3471588267999998E-10</c:v>
                </c:pt>
                <c:pt idx="368">
                  <c:v>5.3151699708000003E-10</c:v>
                </c:pt>
                <c:pt idx="369">
                  <c:v>5.3759191542999997E-10</c:v>
                </c:pt>
                <c:pt idx="370">
                  <c:v>5.4167703656000004E-10</c:v>
                </c:pt>
                <c:pt idx="371">
                  <c:v>5.4267756954999996E-10</c:v>
                </c:pt>
                <c:pt idx="372">
                  <c:v>5.3855647719000003E-10</c:v>
                </c:pt>
                <c:pt idx="373">
                  <c:v>5.4151638729000003E-10</c:v>
                </c:pt>
                <c:pt idx="374">
                  <c:v>5.4541976491000001E-10</c:v>
                </c:pt>
                <c:pt idx="375">
                  <c:v>5.4475063349000003E-10</c:v>
                </c:pt>
                <c:pt idx="376">
                  <c:v>5.4458199060999997E-10</c:v>
                </c:pt>
                <c:pt idx="377">
                  <c:v>5.4800886051000001E-10</c:v>
                </c:pt>
                <c:pt idx="378">
                  <c:v>5.4980525688000001E-10</c:v>
                </c:pt>
                <c:pt idx="379">
                  <c:v>5.5396109920999997E-10</c:v>
                </c:pt>
                <c:pt idx="380">
                  <c:v>5.5035259683000005E-10</c:v>
                </c:pt>
                <c:pt idx="381">
                  <c:v>5.5836429924000005E-10</c:v>
                </c:pt>
                <c:pt idx="382">
                  <c:v>5.6109822344000003E-10</c:v>
                </c:pt>
                <c:pt idx="383">
                  <c:v>5.6331933562E-10</c:v>
                </c:pt>
                <c:pt idx="384">
                  <c:v>5.6879745358000001E-10</c:v>
                </c:pt>
                <c:pt idx="385">
                  <c:v>5.6325083485999998E-10</c:v>
                </c:pt>
                <c:pt idx="386">
                  <c:v>5.6151522321000004E-10</c:v>
                </c:pt>
                <c:pt idx="387">
                  <c:v>5.7383658935999998E-10</c:v>
                </c:pt>
                <c:pt idx="388">
                  <c:v>5.4589716080999998E-10</c:v>
                </c:pt>
                <c:pt idx="389">
                  <c:v>5.7147558906999999E-10</c:v>
                </c:pt>
                <c:pt idx="390">
                  <c:v>5.8855081918999996E-10</c:v>
                </c:pt>
                <c:pt idx="391">
                  <c:v>5.9726384948999998E-10</c:v>
                </c:pt>
                <c:pt idx="392">
                  <c:v>5.9289689823999999E-10</c:v>
                </c:pt>
                <c:pt idx="393">
                  <c:v>5.8680105218999997E-10</c:v>
                </c:pt>
                <c:pt idx="394">
                  <c:v>5.9645977046000003E-10</c:v>
                </c:pt>
                <c:pt idx="395">
                  <c:v>6.0362670417999995E-10</c:v>
                </c:pt>
                <c:pt idx="396">
                  <c:v>6.0531052393000002E-10</c:v>
                </c:pt>
                <c:pt idx="397">
                  <c:v>6.0574600891000003E-10</c:v>
                </c:pt>
                <c:pt idx="398">
                  <c:v>5.9802296447999998E-10</c:v>
                </c:pt>
                <c:pt idx="399">
                  <c:v>6.0611743401999996E-10</c:v>
                </c:pt>
                <c:pt idx="400">
                  <c:v>6.0463234419000005E-10</c:v>
                </c:pt>
                <c:pt idx="401">
                  <c:v>6.1058552658000004E-10</c:v>
                </c:pt>
                <c:pt idx="402">
                  <c:v>6.0984134409000003E-10</c:v>
                </c:pt>
                <c:pt idx="403">
                  <c:v>6.0979504779000003E-10</c:v>
                </c:pt>
                <c:pt idx="404">
                  <c:v>6.13688933E-10</c:v>
                </c:pt>
                <c:pt idx="405">
                  <c:v>6.1524602080000005E-10</c:v>
                </c:pt>
                <c:pt idx="406">
                  <c:v>6.1218630165000001E-10</c:v>
                </c:pt>
                <c:pt idx="407">
                  <c:v>6.1035981824000003E-10</c:v>
                </c:pt>
                <c:pt idx="408">
                  <c:v>6.1830052189000003E-10</c:v>
                </c:pt>
                <c:pt idx="409">
                  <c:v>6.2238214581999998E-10</c:v>
                </c:pt>
                <c:pt idx="410">
                  <c:v>6.2776145392999998E-10</c:v>
                </c:pt>
                <c:pt idx="411">
                  <c:v>6.3046956544000003E-10</c:v>
                </c:pt>
                <c:pt idx="412">
                  <c:v>6.3027616458999996E-10</c:v>
                </c:pt>
                <c:pt idx="413">
                  <c:v>6.3814808993000003E-10</c:v>
                </c:pt>
                <c:pt idx="414">
                  <c:v>6.3745175804999997E-10</c:v>
                </c:pt>
                <c:pt idx="415">
                  <c:v>6.4698801871999996E-10</c:v>
                </c:pt>
                <c:pt idx="416">
                  <c:v>6.5348054745000004E-10</c:v>
                </c:pt>
                <c:pt idx="417">
                  <c:v>6.4523336674000001E-10</c:v>
                </c:pt>
                <c:pt idx="418">
                  <c:v>6.4773675312000003E-10</c:v>
                </c:pt>
                <c:pt idx="419">
                  <c:v>6.5529659475999999E-10</c:v>
                </c:pt>
                <c:pt idx="420">
                  <c:v>6.4880639749999998E-10</c:v>
                </c:pt>
                <c:pt idx="421">
                  <c:v>6.4781358056000002E-10</c:v>
                </c:pt>
                <c:pt idx="422">
                  <c:v>6.5287963923999997E-10</c:v>
                </c:pt>
                <c:pt idx="423">
                  <c:v>6.6154709488000002E-10</c:v>
                </c:pt>
                <c:pt idx="424">
                  <c:v>6.6515348783999997E-10</c:v>
                </c:pt>
                <c:pt idx="425">
                  <c:v>6.3258931426000002E-10</c:v>
                </c:pt>
                <c:pt idx="426">
                  <c:v>6.4013061517999997E-10</c:v>
                </c:pt>
                <c:pt idx="427">
                  <c:v>6.6905186945999999E-10</c:v>
                </c:pt>
                <c:pt idx="428">
                  <c:v>6.6663963239000003E-10</c:v>
                </c:pt>
                <c:pt idx="429">
                  <c:v>6.7319866347999996E-10</c:v>
                </c:pt>
                <c:pt idx="430">
                  <c:v>6.7897665267999998E-10</c:v>
                </c:pt>
                <c:pt idx="431">
                  <c:v>6.8719324675000002E-10</c:v>
                </c:pt>
                <c:pt idx="432">
                  <c:v>6.8407368659000003E-10</c:v>
                </c:pt>
                <c:pt idx="433">
                  <c:v>7.0285999242999995E-10</c:v>
                </c:pt>
                <c:pt idx="434">
                  <c:v>6.8531064157000001E-10</c:v>
                </c:pt>
                <c:pt idx="435">
                  <c:v>6.7654171153999998E-10</c:v>
                </c:pt>
                <c:pt idx="436">
                  <c:v>6.8658850827000002E-10</c:v>
                </c:pt>
                <c:pt idx="437">
                  <c:v>6.9040501093999998E-10</c:v>
                </c:pt>
                <c:pt idx="438">
                  <c:v>6.8764760552000004E-10</c:v>
                </c:pt>
                <c:pt idx="439">
                  <c:v>6.7470501407999996E-10</c:v>
                </c:pt>
                <c:pt idx="440">
                  <c:v>7.1192934881000002E-10</c:v>
                </c:pt>
                <c:pt idx="441">
                  <c:v>7.0087058378999999E-10</c:v>
                </c:pt>
                <c:pt idx="442">
                  <c:v>7.0621480884999996E-10</c:v>
                </c:pt>
                <c:pt idx="443">
                  <c:v>7.0658845440999997E-10</c:v>
                </c:pt>
                <c:pt idx="444">
                  <c:v>7.0169642318999995E-10</c:v>
                </c:pt>
                <c:pt idx="445">
                  <c:v>7.1505251720000002E-10</c:v>
                </c:pt>
                <c:pt idx="446">
                  <c:v>6.8339800485000004E-10</c:v>
                </c:pt>
                <c:pt idx="447">
                  <c:v>6.9614092268000004E-10</c:v>
                </c:pt>
                <c:pt idx="448">
                  <c:v>7.5054940041E-10</c:v>
                </c:pt>
                <c:pt idx="449">
                  <c:v>7.3443751081000004E-10</c:v>
                </c:pt>
                <c:pt idx="450">
                  <c:v>7.2590999878000003E-10</c:v>
                </c:pt>
                <c:pt idx="451">
                  <c:v>7.1264116829999999E-10</c:v>
                </c:pt>
                <c:pt idx="452">
                  <c:v>7.2529016126000005E-10</c:v>
                </c:pt>
                <c:pt idx="453">
                  <c:v>7.3537753664E-10</c:v>
                </c:pt>
                <c:pt idx="454">
                  <c:v>6.8661398789000004E-10</c:v>
                </c:pt>
                <c:pt idx="455">
                  <c:v>7.3375222565000004E-10</c:v>
                </c:pt>
                <c:pt idx="456">
                  <c:v>7.3619188522999999E-10</c:v>
                </c:pt>
                <c:pt idx="457">
                  <c:v>7.3853906324000004E-10</c:v>
                </c:pt>
                <c:pt idx="458">
                  <c:v>7.3921202491999995E-10</c:v>
                </c:pt>
                <c:pt idx="459">
                  <c:v>7.4499301172999996E-10</c:v>
                </c:pt>
                <c:pt idx="460">
                  <c:v>7.4812223082999996E-10</c:v>
                </c:pt>
                <c:pt idx="461">
                  <c:v>7.0769839988000003E-10</c:v>
                </c:pt>
                <c:pt idx="462">
                  <c:v>7.5616479743999996E-10</c:v>
                </c:pt>
                <c:pt idx="463">
                  <c:v>7.5894746043000003E-10</c:v>
                </c:pt>
                <c:pt idx="464">
                  <c:v>7.4902806180000001E-10</c:v>
                </c:pt>
                <c:pt idx="465">
                  <c:v>7.7187128910999998E-10</c:v>
                </c:pt>
                <c:pt idx="466">
                  <c:v>7.7398937259000002E-10</c:v>
                </c:pt>
                <c:pt idx="467">
                  <c:v>7.9051304391000003E-10</c:v>
                </c:pt>
                <c:pt idx="468">
                  <c:v>7.7661016507000004E-10</c:v>
                </c:pt>
                <c:pt idx="469">
                  <c:v>7.7501971507E-10</c:v>
                </c:pt>
                <c:pt idx="470">
                  <c:v>7.8716816398000005E-10</c:v>
                </c:pt>
                <c:pt idx="471">
                  <c:v>7.5584921655000003E-10</c:v>
                </c:pt>
                <c:pt idx="472">
                  <c:v>7.6205430854999999E-10</c:v>
                </c:pt>
                <c:pt idx="473">
                  <c:v>7.5260203625000001E-10</c:v>
                </c:pt>
                <c:pt idx="474">
                  <c:v>8.0276613134999995E-10</c:v>
                </c:pt>
                <c:pt idx="475">
                  <c:v>7.8517614632E-10</c:v>
                </c:pt>
                <c:pt idx="476">
                  <c:v>8.0162265714E-10</c:v>
                </c:pt>
                <c:pt idx="477">
                  <c:v>7.6288442229999999E-10</c:v>
                </c:pt>
                <c:pt idx="478">
                  <c:v>8.0804329894000005E-10</c:v>
                </c:pt>
                <c:pt idx="479">
                  <c:v>8.4164342161999997E-10</c:v>
                </c:pt>
                <c:pt idx="480">
                  <c:v>7.6569567352999998E-10</c:v>
                </c:pt>
                <c:pt idx="481">
                  <c:v>8.1116230399000001E-10</c:v>
                </c:pt>
                <c:pt idx="482">
                  <c:v>7.7859035885E-10</c:v>
                </c:pt>
                <c:pt idx="483">
                  <c:v>8.2002965529000003E-10</c:v>
                </c:pt>
                <c:pt idx="484">
                  <c:v>8.0642731381999998E-10</c:v>
                </c:pt>
                <c:pt idx="485">
                  <c:v>8.494677739E-10</c:v>
                </c:pt>
                <c:pt idx="486">
                  <c:v>8.3364243286000002E-10</c:v>
                </c:pt>
                <c:pt idx="487">
                  <c:v>8.2242351818E-10</c:v>
                </c:pt>
                <c:pt idx="488">
                  <c:v>8.2568279991000001E-10</c:v>
                </c:pt>
                <c:pt idx="489">
                  <c:v>8.2308093674E-10</c:v>
                </c:pt>
                <c:pt idx="490">
                  <c:v>8.3725554267E-10</c:v>
                </c:pt>
                <c:pt idx="491">
                  <c:v>8.5476209444000005E-10</c:v>
                </c:pt>
                <c:pt idx="492">
                  <c:v>8.7185103580999997E-10</c:v>
                </c:pt>
                <c:pt idx="493">
                  <c:v>8.5895635048999995E-10</c:v>
                </c:pt>
                <c:pt idx="494">
                  <c:v>8.7131762915999999E-10</c:v>
                </c:pt>
                <c:pt idx="495">
                  <c:v>8.7622398225999996E-10</c:v>
                </c:pt>
                <c:pt idx="496">
                  <c:v>8.5419532557999999E-10</c:v>
                </c:pt>
                <c:pt idx="497">
                  <c:v>8.2137330270999997E-10</c:v>
                </c:pt>
                <c:pt idx="498">
                  <c:v>8.7559232087E-10</c:v>
                </c:pt>
                <c:pt idx="499">
                  <c:v>8.7550178217999996E-10</c:v>
                </c:pt>
                <c:pt idx="500">
                  <c:v>8.7945856152999997E-10</c:v>
                </c:pt>
                <c:pt idx="501">
                  <c:v>8.7928586633999998E-10</c:v>
                </c:pt>
                <c:pt idx="502">
                  <c:v>8.2690843062000002E-10</c:v>
                </c:pt>
                <c:pt idx="503">
                  <c:v>9.1465812702000002E-10</c:v>
                </c:pt>
                <c:pt idx="504">
                  <c:v>8.8938545417000003E-10</c:v>
                </c:pt>
                <c:pt idx="505">
                  <c:v>8.6895174389000003E-10</c:v>
                </c:pt>
                <c:pt idx="506">
                  <c:v>8.8520357711000002E-10</c:v>
                </c:pt>
                <c:pt idx="507">
                  <c:v>9.0558210930000004E-10</c:v>
                </c:pt>
                <c:pt idx="508">
                  <c:v>8.5744455979999996E-10</c:v>
                </c:pt>
                <c:pt idx="509">
                  <c:v>9.0162410870999999E-10</c:v>
                </c:pt>
                <c:pt idx="510">
                  <c:v>9.0215129810999997E-10</c:v>
                </c:pt>
                <c:pt idx="511">
                  <c:v>8.9883861465000003E-10</c:v>
                </c:pt>
                <c:pt idx="512">
                  <c:v>9.0444418620999997E-10</c:v>
                </c:pt>
                <c:pt idx="513">
                  <c:v>9.3238783361000001E-10</c:v>
                </c:pt>
                <c:pt idx="514">
                  <c:v>9.2719548704999997E-10</c:v>
                </c:pt>
                <c:pt idx="515">
                  <c:v>9.1970209225999996E-10</c:v>
                </c:pt>
                <c:pt idx="516">
                  <c:v>9.2693358543999998E-10</c:v>
                </c:pt>
                <c:pt idx="517">
                  <c:v>9.4041885390000003E-10</c:v>
                </c:pt>
                <c:pt idx="518">
                  <c:v>9.447845839000001E-10</c:v>
                </c:pt>
                <c:pt idx="519">
                  <c:v>9.4255736548999992E-10</c:v>
                </c:pt>
                <c:pt idx="520">
                  <c:v>9.4280416806999992E-10</c:v>
                </c:pt>
                <c:pt idx="521">
                  <c:v>9.5058461103000003E-10</c:v>
                </c:pt>
                <c:pt idx="522">
                  <c:v>9.3678975688000004E-10</c:v>
                </c:pt>
                <c:pt idx="523">
                  <c:v>9.4659569071999998E-10</c:v>
                </c:pt>
                <c:pt idx="524">
                  <c:v>9.0627844118E-10</c:v>
                </c:pt>
                <c:pt idx="525">
                  <c:v>9.5672025857000004E-10</c:v>
                </c:pt>
                <c:pt idx="526">
                  <c:v>9.5317598258999999E-10</c:v>
                </c:pt>
                <c:pt idx="527">
                  <c:v>9.4911889458999993E-10</c:v>
                </c:pt>
                <c:pt idx="528">
                  <c:v>9.573332126999999E-10</c:v>
                </c:pt>
                <c:pt idx="529">
                  <c:v>9.8400299020000007E-10</c:v>
                </c:pt>
                <c:pt idx="530">
                  <c:v>9.986822480099999E-10</c:v>
                </c:pt>
                <c:pt idx="531">
                  <c:v>9.8494079559000005E-10</c:v>
                </c:pt>
                <c:pt idx="532">
                  <c:v>9.8673313963999993E-10</c:v>
                </c:pt>
                <c:pt idx="533">
                  <c:v>9.7350427719000008E-10</c:v>
                </c:pt>
                <c:pt idx="534">
                  <c:v>9.878250439899999E-10</c:v>
                </c:pt>
                <c:pt idx="535">
                  <c:v>9.1830221205E-10</c:v>
                </c:pt>
                <c:pt idx="536">
                  <c:v>9.6787244885E-10</c:v>
                </c:pt>
                <c:pt idx="537">
                  <c:v>9.7917829399999993E-10</c:v>
                </c:pt>
                <c:pt idx="538">
                  <c:v>9.9930330677000003E-10</c:v>
                </c:pt>
                <c:pt idx="539">
                  <c:v>9.8158270401000004E-10</c:v>
                </c:pt>
                <c:pt idx="540">
                  <c:v>9.9885733017999998E-10</c:v>
                </c:pt>
                <c:pt idx="541">
                  <c:v>9.95376781E-10</c:v>
                </c:pt>
                <c:pt idx="542">
                  <c:v>1.0028643471E-9</c:v>
                </c:pt>
                <c:pt idx="543">
                  <c:v>1.0008818219E-9</c:v>
                </c:pt>
                <c:pt idx="544">
                  <c:v>9.9819663645999997E-10</c:v>
                </c:pt>
                <c:pt idx="545">
                  <c:v>1.0051440791000001E-9</c:v>
                </c:pt>
                <c:pt idx="546">
                  <c:v>1.0272001027999999E-9</c:v>
                </c:pt>
                <c:pt idx="547">
                  <c:v>9.9905761441000008E-10</c:v>
                </c:pt>
                <c:pt idx="548">
                  <c:v>1.0219226576E-9</c:v>
                </c:pt>
                <c:pt idx="549">
                  <c:v>9.8936669968000006E-10</c:v>
                </c:pt>
                <c:pt idx="550">
                  <c:v>9.5340202399999991E-10</c:v>
                </c:pt>
                <c:pt idx="551">
                  <c:v>1.014024309E-9</c:v>
                </c:pt>
                <c:pt idx="552">
                  <c:v>9.8909225254999996E-10</c:v>
                </c:pt>
                <c:pt idx="553">
                  <c:v>1.0281755447E-9</c:v>
                </c:pt>
                <c:pt idx="554">
                  <c:v>1.0162769515E-9</c:v>
                </c:pt>
                <c:pt idx="555">
                  <c:v>1.0664544803000001E-9</c:v>
                </c:pt>
                <c:pt idx="556">
                  <c:v>1.0227647618E-9</c:v>
                </c:pt>
                <c:pt idx="557">
                  <c:v>1.0543423912E-9</c:v>
                </c:pt>
                <c:pt idx="558">
                  <c:v>1.0537358763E-9</c:v>
                </c:pt>
                <c:pt idx="559">
                  <c:v>1.0630616387E-9</c:v>
                </c:pt>
                <c:pt idx="560">
                  <c:v>1.0655432092E-9</c:v>
                </c:pt>
                <c:pt idx="561">
                  <c:v>1.0633689485000001E-9</c:v>
                </c:pt>
                <c:pt idx="562">
                  <c:v>1.0862570842999999E-9</c:v>
                </c:pt>
                <c:pt idx="563">
                  <c:v>1.0664731319999999E-9</c:v>
                </c:pt>
                <c:pt idx="564">
                  <c:v>1.0733417488000001E-9</c:v>
                </c:pt>
                <c:pt idx="565">
                  <c:v>1.0828902219000001E-9</c:v>
                </c:pt>
                <c:pt idx="566">
                  <c:v>1.0720826449E-9</c:v>
                </c:pt>
                <c:pt idx="567">
                  <c:v>1.1137512024E-9</c:v>
                </c:pt>
                <c:pt idx="568">
                  <c:v>1.0943272954000001E-9</c:v>
                </c:pt>
                <c:pt idx="569">
                  <c:v>1.0969546382E-9</c:v>
                </c:pt>
                <c:pt idx="570">
                  <c:v>1.1025760305000001E-9</c:v>
                </c:pt>
                <c:pt idx="571">
                  <c:v>1.0765356383999999E-9</c:v>
                </c:pt>
                <c:pt idx="572">
                  <c:v>1.1119353216E-9</c:v>
                </c:pt>
                <c:pt idx="573">
                  <c:v>1.0695339059000001E-9</c:v>
                </c:pt>
                <c:pt idx="574">
                  <c:v>1.108596992E-9</c:v>
                </c:pt>
                <c:pt idx="575">
                  <c:v>1.0994933852E-9</c:v>
                </c:pt>
                <c:pt idx="576">
                  <c:v>1.1196114036000001E-9</c:v>
                </c:pt>
                <c:pt idx="577">
                  <c:v>1.1346089623000001E-9</c:v>
                </c:pt>
                <c:pt idx="578">
                  <c:v>1.1195890881E-9</c:v>
                </c:pt>
                <c:pt idx="579">
                  <c:v>1.13439802E-9</c:v>
                </c:pt>
                <c:pt idx="580">
                  <c:v>1.1305749669999999E-9</c:v>
                </c:pt>
                <c:pt idx="581">
                  <c:v>1.1360553608999999E-9</c:v>
                </c:pt>
                <c:pt idx="582">
                  <c:v>1.1334098104E-9</c:v>
                </c:pt>
                <c:pt idx="583">
                  <c:v>1.0893197455E-9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A8-3B4E-98D0-CF5335F77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10001"/>
        <c:axId val="50010002"/>
      </c:scatterChart>
      <c:valAx>
        <c:axId val="50010001"/>
        <c:scaling>
          <c:orientation val="minMax"/>
          <c:max val="42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10002"/>
        <c:crosses val="autoZero"/>
        <c:crossBetween val="midCat"/>
        <c:majorUnit val="25"/>
      </c:valAx>
      <c:valAx>
        <c:axId val="50010002"/>
        <c:scaling>
          <c:orientation val="minMax"/>
          <c:max val="1.2496608969899999E-9"/>
          <c:min val="3.314399504850000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1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05: 2/2/-0.6 ; First</c:v>
          </c:tx>
          <c:xVal>
            <c:numRef>
              <c:f>'27.Irradiated_SiO2_.1.5'!$A$2:$A$321</c:f>
              <c:numCache>
                <c:formatCode>General</c:formatCode>
                <c:ptCount val="320"/>
                <c:pt idx="0">
                  <c:v>80.464500000000001</c:v>
                </c:pt>
                <c:pt idx="1">
                  <c:v>80.771799999999999</c:v>
                </c:pt>
                <c:pt idx="2">
                  <c:v>81.267799999999994</c:v>
                </c:pt>
                <c:pt idx="3">
                  <c:v>81.782499999999999</c:v>
                </c:pt>
                <c:pt idx="4">
                  <c:v>82.2834</c:v>
                </c:pt>
                <c:pt idx="5">
                  <c:v>82.7774</c:v>
                </c:pt>
                <c:pt idx="6">
                  <c:v>83.284899999999993</c:v>
                </c:pt>
                <c:pt idx="7">
                  <c:v>83.765199999999993</c:v>
                </c:pt>
                <c:pt idx="8">
                  <c:v>84.308999999999997</c:v>
                </c:pt>
                <c:pt idx="9">
                  <c:v>84.807599999999994</c:v>
                </c:pt>
                <c:pt idx="10">
                  <c:v>85.281800000000004</c:v>
                </c:pt>
                <c:pt idx="11">
                  <c:v>85.956800000000001</c:v>
                </c:pt>
                <c:pt idx="12">
                  <c:v>86.577299999999994</c:v>
                </c:pt>
                <c:pt idx="13">
                  <c:v>87.114500000000007</c:v>
                </c:pt>
                <c:pt idx="14">
                  <c:v>87.297600000000003</c:v>
                </c:pt>
                <c:pt idx="15">
                  <c:v>87.946899999999999</c:v>
                </c:pt>
                <c:pt idx="16">
                  <c:v>88.527100000000004</c:v>
                </c:pt>
                <c:pt idx="17">
                  <c:v>88.999099999999999</c:v>
                </c:pt>
                <c:pt idx="18">
                  <c:v>89.279899999999998</c:v>
                </c:pt>
                <c:pt idx="19">
                  <c:v>89.811099999999996</c:v>
                </c:pt>
                <c:pt idx="20">
                  <c:v>90.360500000000002</c:v>
                </c:pt>
                <c:pt idx="21">
                  <c:v>90.82</c:v>
                </c:pt>
                <c:pt idx="22">
                  <c:v>91.266000000000005</c:v>
                </c:pt>
                <c:pt idx="23">
                  <c:v>91.786900000000003</c:v>
                </c:pt>
                <c:pt idx="24">
                  <c:v>92.281400000000005</c:v>
                </c:pt>
                <c:pt idx="25">
                  <c:v>92.780900000000003</c:v>
                </c:pt>
                <c:pt idx="26">
                  <c:v>93.281000000000006</c:v>
                </c:pt>
                <c:pt idx="27">
                  <c:v>93.7667</c:v>
                </c:pt>
                <c:pt idx="28">
                  <c:v>94.276899999999998</c:v>
                </c:pt>
                <c:pt idx="29">
                  <c:v>94.774799999999999</c:v>
                </c:pt>
                <c:pt idx="30">
                  <c:v>95.2714</c:v>
                </c:pt>
                <c:pt idx="31">
                  <c:v>95.787899999999993</c:v>
                </c:pt>
                <c:pt idx="32">
                  <c:v>96.273300000000006</c:v>
                </c:pt>
                <c:pt idx="33">
                  <c:v>96.769800000000004</c:v>
                </c:pt>
                <c:pt idx="34">
                  <c:v>97.271900000000002</c:v>
                </c:pt>
                <c:pt idx="35">
                  <c:v>97.767499999999998</c:v>
                </c:pt>
                <c:pt idx="36">
                  <c:v>98.266400000000004</c:v>
                </c:pt>
                <c:pt idx="37">
                  <c:v>98.768000000000001</c:v>
                </c:pt>
                <c:pt idx="38">
                  <c:v>99.2714</c:v>
                </c:pt>
                <c:pt idx="39">
                  <c:v>99.769400000000005</c:v>
                </c:pt>
                <c:pt idx="40">
                  <c:v>100.282</c:v>
                </c:pt>
                <c:pt idx="41">
                  <c:v>100.76900000000001</c:v>
                </c:pt>
                <c:pt idx="42">
                  <c:v>101.27500000000001</c:v>
                </c:pt>
                <c:pt idx="43">
                  <c:v>101.767</c:v>
                </c:pt>
                <c:pt idx="44">
                  <c:v>102.26900000000001</c:v>
                </c:pt>
                <c:pt idx="45">
                  <c:v>102.768</c:v>
                </c:pt>
                <c:pt idx="46">
                  <c:v>103.27</c:v>
                </c:pt>
                <c:pt idx="47">
                  <c:v>103.774</c:v>
                </c:pt>
                <c:pt idx="48">
                  <c:v>104.27500000000001</c:v>
                </c:pt>
                <c:pt idx="49">
                  <c:v>104.765</c:v>
                </c:pt>
                <c:pt idx="50">
                  <c:v>105.26600000000001</c:v>
                </c:pt>
                <c:pt idx="51">
                  <c:v>105.78</c:v>
                </c:pt>
                <c:pt idx="52">
                  <c:v>106.27</c:v>
                </c:pt>
                <c:pt idx="53">
                  <c:v>106.77500000000001</c:v>
                </c:pt>
                <c:pt idx="54">
                  <c:v>107.268</c:v>
                </c:pt>
                <c:pt idx="55">
                  <c:v>107.76600000000001</c:v>
                </c:pt>
                <c:pt idx="56">
                  <c:v>108.271</c:v>
                </c:pt>
                <c:pt idx="57">
                  <c:v>108.773</c:v>
                </c:pt>
                <c:pt idx="58">
                  <c:v>109.27500000000001</c:v>
                </c:pt>
                <c:pt idx="59">
                  <c:v>109.777</c:v>
                </c:pt>
                <c:pt idx="60">
                  <c:v>110.27</c:v>
                </c:pt>
                <c:pt idx="61">
                  <c:v>110.771</c:v>
                </c:pt>
                <c:pt idx="62">
                  <c:v>111.27200000000001</c:v>
                </c:pt>
                <c:pt idx="63">
                  <c:v>111.76600000000001</c:v>
                </c:pt>
                <c:pt idx="64">
                  <c:v>112.265</c:v>
                </c:pt>
                <c:pt idx="65">
                  <c:v>112.779</c:v>
                </c:pt>
                <c:pt idx="66">
                  <c:v>113.286</c:v>
                </c:pt>
                <c:pt idx="67">
                  <c:v>113.77200000000001</c:v>
                </c:pt>
                <c:pt idx="68">
                  <c:v>114.279</c:v>
                </c:pt>
                <c:pt idx="69">
                  <c:v>114.771</c:v>
                </c:pt>
                <c:pt idx="70">
                  <c:v>115.27800000000001</c:v>
                </c:pt>
                <c:pt idx="71">
                  <c:v>115.767</c:v>
                </c:pt>
                <c:pt idx="72">
                  <c:v>116.27200000000001</c:v>
                </c:pt>
                <c:pt idx="73">
                  <c:v>116.77</c:v>
                </c:pt>
                <c:pt idx="74">
                  <c:v>117.27800000000001</c:v>
                </c:pt>
                <c:pt idx="75">
                  <c:v>117.78100000000001</c:v>
                </c:pt>
                <c:pt idx="76">
                  <c:v>118.271</c:v>
                </c:pt>
                <c:pt idx="77">
                  <c:v>118.76900000000001</c:v>
                </c:pt>
                <c:pt idx="78">
                  <c:v>119.265</c:v>
                </c:pt>
                <c:pt idx="79">
                  <c:v>119.77200000000001</c:v>
                </c:pt>
                <c:pt idx="80">
                  <c:v>120.267</c:v>
                </c:pt>
                <c:pt idx="81">
                  <c:v>120.77500000000001</c:v>
                </c:pt>
                <c:pt idx="82">
                  <c:v>121.26600000000001</c:v>
                </c:pt>
                <c:pt idx="83">
                  <c:v>121.77</c:v>
                </c:pt>
                <c:pt idx="84">
                  <c:v>122.28</c:v>
                </c:pt>
                <c:pt idx="85">
                  <c:v>122.78100000000001</c:v>
                </c:pt>
                <c:pt idx="86">
                  <c:v>123.271</c:v>
                </c:pt>
                <c:pt idx="87">
                  <c:v>123.76600000000001</c:v>
                </c:pt>
                <c:pt idx="88">
                  <c:v>124.26900000000001</c:v>
                </c:pt>
                <c:pt idx="89">
                  <c:v>124.77500000000001</c:v>
                </c:pt>
                <c:pt idx="90">
                  <c:v>125.279</c:v>
                </c:pt>
                <c:pt idx="91">
                  <c:v>125.776</c:v>
                </c:pt>
                <c:pt idx="92">
                  <c:v>126.274</c:v>
                </c:pt>
                <c:pt idx="93">
                  <c:v>126.773</c:v>
                </c:pt>
                <c:pt idx="94">
                  <c:v>127.27500000000001</c:v>
                </c:pt>
                <c:pt idx="95">
                  <c:v>127.77</c:v>
                </c:pt>
                <c:pt idx="96">
                  <c:v>128.27199999999999</c:v>
                </c:pt>
                <c:pt idx="97">
                  <c:v>128.77799999999999</c:v>
                </c:pt>
                <c:pt idx="98">
                  <c:v>129.27000000000001</c:v>
                </c:pt>
                <c:pt idx="99">
                  <c:v>129.77500000000001</c:v>
                </c:pt>
                <c:pt idx="100">
                  <c:v>130.27500000000001</c:v>
                </c:pt>
                <c:pt idx="101">
                  <c:v>130.78100000000001</c:v>
                </c:pt>
                <c:pt idx="102">
                  <c:v>131.27799999999999</c:v>
                </c:pt>
                <c:pt idx="103">
                  <c:v>131.77099999999999</c:v>
                </c:pt>
                <c:pt idx="104">
                  <c:v>132.27099999999999</c:v>
                </c:pt>
                <c:pt idx="105">
                  <c:v>132.78100000000001</c:v>
                </c:pt>
                <c:pt idx="106">
                  <c:v>133.267</c:v>
                </c:pt>
                <c:pt idx="107">
                  <c:v>133.77699999999999</c:v>
                </c:pt>
                <c:pt idx="108">
                  <c:v>134.27500000000001</c:v>
                </c:pt>
                <c:pt idx="109">
                  <c:v>134.77099999999999</c:v>
                </c:pt>
                <c:pt idx="110">
                  <c:v>135.26599999999999</c:v>
                </c:pt>
                <c:pt idx="111">
                  <c:v>135.77199999999999</c:v>
                </c:pt>
                <c:pt idx="112">
                  <c:v>136.26900000000001</c:v>
                </c:pt>
                <c:pt idx="113">
                  <c:v>136.77799999999999</c:v>
                </c:pt>
                <c:pt idx="114">
                  <c:v>137.28100000000001</c:v>
                </c:pt>
                <c:pt idx="115">
                  <c:v>137.768</c:v>
                </c:pt>
                <c:pt idx="116">
                  <c:v>138.27099999999999</c:v>
                </c:pt>
                <c:pt idx="117">
                  <c:v>138.77600000000001</c:v>
                </c:pt>
                <c:pt idx="118">
                  <c:v>139.27799999999999</c:v>
                </c:pt>
                <c:pt idx="119">
                  <c:v>139.77799999999999</c:v>
                </c:pt>
                <c:pt idx="120">
                  <c:v>140.28200000000001</c:v>
                </c:pt>
                <c:pt idx="121">
                  <c:v>140.779</c:v>
                </c:pt>
                <c:pt idx="122">
                  <c:v>141.28100000000001</c:v>
                </c:pt>
                <c:pt idx="123">
                  <c:v>141.77199999999999</c:v>
                </c:pt>
                <c:pt idx="124">
                  <c:v>142.26499999999999</c:v>
                </c:pt>
                <c:pt idx="125">
                  <c:v>142.774</c:v>
                </c:pt>
                <c:pt idx="126">
                  <c:v>143.27799999999999</c:v>
                </c:pt>
                <c:pt idx="127">
                  <c:v>143.774</c:v>
                </c:pt>
                <c:pt idx="128">
                  <c:v>144.28</c:v>
                </c:pt>
                <c:pt idx="129">
                  <c:v>144.773</c:v>
                </c:pt>
                <c:pt idx="130">
                  <c:v>145.27000000000001</c:v>
                </c:pt>
                <c:pt idx="131">
                  <c:v>145.76599999999999</c:v>
                </c:pt>
                <c:pt idx="132">
                  <c:v>146.274</c:v>
                </c:pt>
                <c:pt idx="133">
                  <c:v>146.77099999999999</c:v>
                </c:pt>
                <c:pt idx="134">
                  <c:v>147.27199999999999</c:v>
                </c:pt>
                <c:pt idx="135">
                  <c:v>147.77699999999999</c:v>
                </c:pt>
                <c:pt idx="136">
                  <c:v>148.27600000000001</c:v>
                </c:pt>
                <c:pt idx="137">
                  <c:v>148.773</c:v>
                </c:pt>
                <c:pt idx="138">
                  <c:v>149.274</c:v>
                </c:pt>
                <c:pt idx="139">
                  <c:v>149.779</c:v>
                </c:pt>
                <c:pt idx="140">
                  <c:v>150.26499999999999</c:v>
                </c:pt>
                <c:pt idx="141">
                  <c:v>150.773</c:v>
                </c:pt>
                <c:pt idx="142">
                  <c:v>151.27199999999999</c:v>
                </c:pt>
                <c:pt idx="143">
                  <c:v>151.78200000000001</c:v>
                </c:pt>
                <c:pt idx="144">
                  <c:v>152.279</c:v>
                </c:pt>
                <c:pt idx="145">
                  <c:v>152.773</c:v>
                </c:pt>
                <c:pt idx="146">
                  <c:v>153.268</c:v>
                </c:pt>
                <c:pt idx="147">
                  <c:v>153.76499999999999</c:v>
                </c:pt>
                <c:pt idx="148">
                  <c:v>154.267</c:v>
                </c:pt>
                <c:pt idx="149">
                  <c:v>154.77199999999999</c:v>
                </c:pt>
                <c:pt idx="150">
                  <c:v>155.26900000000001</c:v>
                </c:pt>
                <c:pt idx="151">
                  <c:v>155.773</c:v>
                </c:pt>
                <c:pt idx="152">
                  <c:v>156.27199999999999</c:v>
                </c:pt>
                <c:pt idx="153">
                  <c:v>156.768</c:v>
                </c:pt>
                <c:pt idx="154">
                  <c:v>157.27199999999999</c:v>
                </c:pt>
                <c:pt idx="155">
                  <c:v>157.78</c:v>
                </c:pt>
                <c:pt idx="156">
                  <c:v>158.267</c:v>
                </c:pt>
                <c:pt idx="157">
                  <c:v>158.77199999999999</c:v>
                </c:pt>
                <c:pt idx="158">
                  <c:v>159.27799999999999</c:v>
                </c:pt>
                <c:pt idx="159">
                  <c:v>159.77699999999999</c:v>
                </c:pt>
                <c:pt idx="160">
                  <c:v>160.267</c:v>
                </c:pt>
                <c:pt idx="161">
                  <c:v>160.77500000000001</c:v>
                </c:pt>
                <c:pt idx="162">
                  <c:v>161.268</c:v>
                </c:pt>
                <c:pt idx="163">
                  <c:v>161.77699999999999</c:v>
                </c:pt>
                <c:pt idx="164">
                  <c:v>162.28</c:v>
                </c:pt>
                <c:pt idx="165">
                  <c:v>162.773</c:v>
                </c:pt>
                <c:pt idx="166">
                  <c:v>163.273</c:v>
                </c:pt>
                <c:pt idx="167">
                  <c:v>163.77000000000001</c:v>
                </c:pt>
                <c:pt idx="168">
                  <c:v>164.27799999999999</c:v>
                </c:pt>
                <c:pt idx="169">
                  <c:v>164.768</c:v>
                </c:pt>
                <c:pt idx="170">
                  <c:v>165.267</c:v>
                </c:pt>
                <c:pt idx="171">
                  <c:v>165.78100000000001</c:v>
                </c:pt>
                <c:pt idx="172">
                  <c:v>166.27799999999999</c:v>
                </c:pt>
                <c:pt idx="173">
                  <c:v>166.767</c:v>
                </c:pt>
                <c:pt idx="174">
                  <c:v>167.273</c:v>
                </c:pt>
                <c:pt idx="175">
                  <c:v>167.78100000000001</c:v>
                </c:pt>
                <c:pt idx="176">
                  <c:v>168.26900000000001</c:v>
                </c:pt>
                <c:pt idx="177">
                  <c:v>168.768</c:v>
                </c:pt>
                <c:pt idx="178">
                  <c:v>169.267</c:v>
                </c:pt>
                <c:pt idx="179">
                  <c:v>169.78</c:v>
                </c:pt>
                <c:pt idx="180">
                  <c:v>170.27099999999999</c:v>
                </c:pt>
                <c:pt idx="181">
                  <c:v>170.78200000000001</c:v>
                </c:pt>
                <c:pt idx="182">
                  <c:v>171.268</c:v>
                </c:pt>
                <c:pt idx="183">
                  <c:v>171.77699999999999</c:v>
                </c:pt>
                <c:pt idx="184">
                  <c:v>172.26499999999999</c:v>
                </c:pt>
                <c:pt idx="185">
                  <c:v>172.767</c:v>
                </c:pt>
                <c:pt idx="186">
                  <c:v>173.28</c:v>
                </c:pt>
                <c:pt idx="187">
                  <c:v>173.77799999999999</c:v>
                </c:pt>
                <c:pt idx="188">
                  <c:v>174.27099999999999</c:v>
                </c:pt>
                <c:pt idx="189">
                  <c:v>174.78</c:v>
                </c:pt>
                <c:pt idx="190">
                  <c:v>175.27500000000001</c:v>
                </c:pt>
                <c:pt idx="191">
                  <c:v>175.76499999999999</c:v>
                </c:pt>
                <c:pt idx="192">
                  <c:v>176.279</c:v>
                </c:pt>
                <c:pt idx="193">
                  <c:v>176.77699999999999</c:v>
                </c:pt>
                <c:pt idx="194">
                  <c:v>177.273</c:v>
                </c:pt>
                <c:pt idx="195">
                  <c:v>177.78</c:v>
                </c:pt>
                <c:pt idx="196">
                  <c:v>178.273</c:v>
                </c:pt>
                <c:pt idx="197">
                  <c:v>178.77799999999999</c:v>
                </c:pt>
                <c:pt idx="198">
                  <c:v>179.26499999999999</c:v>
                </c:pt>
                <c:pt idx="199">
                  <c:v>179.76499999999999</c:v>
                </c:pt>
                <c:pt idx="200">
                  <c:v>180.273</c:v>
                </c:pt>
                <c:pt idx="201">
                  <c:v>180.77199999999999</c:v>
                </c:pt>
                <c:pt idx="202">
                  <c:v>181.274</c:v>
                </c:pt>
                <c:pt idx="203">
                  <c:v>181.77600000000001</c:v>
                </c:pt>
                <c:pt idx="204">
                  <c:v>182.267</c:v>
                </c:pt>
                <c:pt idx="205">
                  <c:v>182.78</c:v>
                </c:pt>
                <c:pt idx="206">
                  <c:v>183.26599999999999</c:v>
                </c:pt>
                <c:pt idx="207">
                  <c:v>183.77</c:v>
                </c:pt>
                <c:pt idx="208">
                  <c:v>184.27500000000001</c:v>
                </c:pt>
                <c:pt idx="209">
                  <c:v>184.773</c:v>
                </c:pt>
                <c:pt idx="210">
                  <c:v>185.268</c:v>
                </c:pt>
                <c:pt idx="211">
                  <c:v>185.773</c:v>
                </c:pt>
                <c:pt idx="212">
                  <c:v>186.26599999999999</c:v>
                </c:pt>
                <c:pt idx="213">
                  <c:v>186.76599999999999</c:v>
                </c:pt>
                <c:pt idx="214">
                  <c:v>187.28299999999999</c:v>
                </c:pt>
                <c:pt idx="215">
                  <c:v>187.78100000000001</c:v>
                </c:pt>
                <c:pt idx="216">
                  <c:v>188.273</c:v>
                </c:pt>
                <c:pt idx="217">
                  <c:v>188.76499999999999</c:v>
                </c:pt>
                <c:pt idx="218">
                  <c:v>189.274</c:v>
                </c:pt>
                <c:pt idx="219">
                  <c:v>189.77799999999999</c:v>
                </c:pt>
                <c:pt idx="220">
                  <c:v>190.26499999999999</c:v>
                </c:pt>
                <c:pt idx="221">
                  <c:v>190.779</c:v>
                </c:pt>
                <c:pt idx="222">
                  <c:v>191.27799999999999</c:v>
                </c:pt>
                <c:pt idx="223">
                  <c:v>191.767</c:v>
                </c:pt>
                <c:pt idx="224">
                  <c:v>192.28</c:v>
                </c:pt>
                <c:pt idx="225">
                  <c:v>192.77099999999999</c:v>
                </c:pt>
                <c:pt idx="226">
                  <c:v>193.268</c:v>
                </c:pt>
                <c:pt idx="227">
                  <c:v>193.77799999999999</c:v>
                </c:pt>
                <c:pt idx="228">
                  <c:v>194.27600000000001</c:v>
                </c:pt>
                <c:pt idx="229">
                  <c:v>194.773</c:v>
                </c:pt>
                <c:pt idx="230">
                  <c:v>195.26499999999999</c:v>
                </c:pt>
                <c:pt idx="231">
                  <c:v>195.77600000000001</c:v>
                </c:pt>
                <c:pt idx="232">
                  <c:v>196.27099999999999</c:v>
                </c:pt>
                <c:pt idx="233">
                  <c:v>196.76599999999999</c:v>
                </c:pt>
                <c:pt idx="234">
                  <c:v>197.279</c:v>
                </c:pt>
                <c:pt idx="235">
                  <c:v>197.77699999999999</c:v>
                </c:pt>
                <c:pt idx="236">
                  <c:v>198.27199999999999</c:v>
                </c:pt>
                <c:pt idx="237">
                  <c:v>198.77500000000001</c:v>
                </c:pt>
                <c:pt idx="238">
                  <c:v>199.279</c:v>
                </c:pt>
                <c:pt idx="239">
                  <c:v>199.77099999999999</c:v>
                </c:pt>
                <c:pt idx="240">
                  <c:v>200.279</c:v>
                </c:pt>
                <c:pt idx="241">
                  <c:v>200.78</c:v>
                </c:pt>
                <c:pt idx="242">
                  <c:v>201.27500000000001</c:v>
                </c:pt>
                <c:pt idx="243">
                  <c:v>201.77199999999999</c:v>
                </c:pt>
                <c:pt idx="244">
                  <c:v>202.26900000000001</c:v>
                </c:pt>
                <c:pt idx="245">
                  <c:v>202.774</c:v>
                </c:pt>
                <c:pt idx="246">
                  <c:v>203.267</c:v>
                </c:pt>
                <c:pt idx="247">
                  <c:v>203.779</c:v>
                </c:pt>
                <c:pt idx="248">
                  <c:v>204.27199999999999</c:v>
                </c:pt>
                <c:pt idx="249">
                  <c:v>204.77799999999999</c:v>
                </c:pt>
                <c:pt idx="250">
                  <c:v>205.274</c:v>
                </c:pt>
                <c:pt idx="251">
                  <c:v>205.77600000000001</c:v>
                </c:pt>
                <c:pt idx="252">
                  <c:v>206.27</c:v>
                </c:pt>
                <c:pt idx="253">
                  <c:v>206.77099999999999</c:v>
                </c:pt>
                <c:pt idx="254">
                  <c:v>207.27500000000001</c:v>
                </c:pt>
                <c:pt idx="255">
                  <c:v>207.768</c:v>
                </c:pt>
                <c:pt idx="256">
                  <c:v>208.268</c:v>
                </c:pt>
                <c:pt idx="257">
                  <c:v>208.76499999999999</c:v>
                </c:pt>
                <c:pt idx="258">
                  <c:v>209.267</c:v>
                </c:pt>
                <c:pt idx="259">
                  <c:v>209.779</c:v>
                </c:pt>
                <c:pt idx="260">
                  <c:v>210.267</c:v>
                </c:pt>
                <c:pt idx="261">
                  <c:v>210.76599999999999</c:v>
                </c:pt>
                <c:pt idx="262">
                  <c:v>211.279</c:v>
                </c:pt>
                <c:pt idx="263">
                  <c:v>211.77099999999999</c:v>
                </c:pt>
                <c:pt idx="264">
                  <c:v>212.274</c:v>
                </c:pt>
                <c:pt idx="265">
                  <c:v>212.77199999999999</c:v>
                </c:pt>
                <c:pt idx="266">
                  <c:v>213.28</c:v>
                </c:pt>
                <c:pt idx="267">
                  <c:v>213.77099999999999</c:v>
                </c:pt>
                <c:pt idx="268">
                  <c:v>214.26900000000001</c:v>
                </c:pt>
                <c:pt idx="269">
                  <c:v>214.768</c:v>
                </c:pt>
                <c:pt idx="270">
                  <c:v>215.27199999999999</c:v>
                </c:pt>
                <c:pt idx="271">
                  <c:v>215.76499999999999</c:v>
                </c:pt>
                <c:pt idx="272">
                  <c:v>216.268</c:v>
                </c:pt>
                <c:pt idx="273">
                  <c:v>216.774</c:v>
                </c:pt>
                <c:pt idx="274">
                  <c:v>217.27099999999999</c:v>
                </c:pt>
                <c:pt idx="275">
                  <c:v>217.77</c:v>
                </c:pt>
                <c:pt idx="276">
                  <c:v>218.28100000000001</c:v>
                </c:pt>
                <c:pt idx="277">
                  <c:v>218.767</c:v>
                </c:pt>
                <c:pt idx="278">
                  <c:v>219.27</c:v>
                </c:pt>
                <c:pt idx="279">
                  <c:v>219.76599999999999</c:v>
                </c:pt>
                <c:pt idx="280">
                  <c:v>220.27699999999999</c:v>
                </c:pt>
                <c:pt idx="281">
                  <c:v>220.77500000000001</c:v>
                </c:pt>
                <c:pt idx="282">
                  <c:v>221.28100000000001</c:v>
                </c:pt>
                <c:pt idx="283">
                  <c:v>221.77500000000001</c:v>
                </c:pt>
                <c:pt idx="284">
                  <c:v>222.273</c:v>
                </c:pt>
                <c:pt idx="285">
                  <c:v>222.76599999999999</c:v>
                </c:pt>
                <c:pt idx="286">
                  <c:v>223.27699999999999</c:v>
                </c:pt>
                <c:pt idx="287">
                  <c:v>223.78299999999999</c:v>
                </c:pt>
                <c:pt idx="288">
                  <c:v>224.267</c:v>
                </c:pt>
                <c:pt idx="289">
                  <c:v>224.77799999999999</c:v>
                </c:pt>
                <c:pt idx="290">
                  <c:v>225.27600000000001</c:v>
                </c:pt>
                <c:pt idx="291">
                  <c:v>225.774</c:v>
                </c:pt>
                <c:pt idx="292">
                  <c:v>226.27</c:v>
                </c:pt>
                <c:pt idx="293">
                  <c:v>226.76499999999999</c:v>
                </c:pt>
                <c:pt idx="294">
                  <c:v>227.27500000000001</c:v>
                </c:pt>
                <c:pt idx="295">
                  <c:v>227.77699999999999</c:v>
                </c:pt>
                <c:pt idx="296">
                  <c:v>228.26900000000001</c:v>
                </c:pt>
                <c:pt idx="297">
                  <c:v>228.77099999999999</c:v>
                </c:pt>
                <c:pt idx="298">
                  <c:v>229.27</c:v>
                </c:pt>
                <c:pt idx="299">
                  <c:v>229.77</c:v>
                </c:pt>
                <c:pt idx="300">
                  <c:v>230.28</c:v>
                </c:pt>
                <c:pt idx="301">
                  <c:v>230.774</c:v>
                </c:pt>
                <c:pt idx="302">
                  <c:v>231.27199999999999</c:v>
                </c:pt>
                <c:pt idx="303">
                  <c:v>231.779</c:v>
                </c:pt>
                <c:pt idx="304">
                  <c:v>232.27199999999999</c:v>
                </c:pt>
                <c:pt idx="305">
                  <c:v>232.77099999999999</c:v>
                </c:pt>
                <c:pt idx="306">
                  <c:v>233.27699999999999</c:v>
                </c:pt>
                <c:pt idx="307">
                  <c:v>233.78</c:v>
                </c:pt>
                <c:pt idx="308">
                  <c:v>234.28</c:v>
                </c:pt>
                <c:pt idx="309">
                  <c:v>234.773</c:v>
                </c:pt>
                <c:pt idx="310">
                  <c:v>235.273</c:v>
                </c:pt>
                <c:pt idx="311">
                  <c:v>235.77199999999999</c:v>
                </c:pt>
                <c:pt idx="312">
                  <c:v>236.26499999999999</c:v>
                </c:pt>
                <c:pt idx="313">
                  <c:v>236.76599999999999</c:v>
                </c:pt>
                <c:pt idx="314">
                  <c:v>237.27699999999999</c:v>
                </c:pt>
                <c:pt idx="315">
                  <c:v>237.767</c:v>
                </c:pt>
                <c:pt idx="316">
                  <c:v>238.27099999999999</c:v>
                </c:pt>
                <c:pt idx="317">
                  <c:v>238.78</c:v>
                </c:pt>
                <c:pt idx="318">
                  <c:v>239.27500000000001</c:v>
                </c:pt>
                <c:pt idx="319">
                  <c:v>239.767</c:v>
                </c:pt>
              </c:numCache>
            </c:numRef>
          </c:xVal>
          <c:yVal>
            <c:numRef>
              <c:f>'27.Irradiated_SiO2_.1.5'!$B$2:$B$321</c:f>
              <c:numCache>
                <c:formatCode>General</c:formatCode>
                <c:ptCount val="320"/>
                <c:pt idx="0">
                  <c:v>2.6814875320000002E-10</c:v>
                </c:pt>
                <c:pt idx="1">
                  <c:v>2.4689975064E-10</c:v>
                </c:pt>
                <c:pt idx="2">
                  <c:v>2.463907689E-10</c:v>
                </c:pt>
                <c:pt idx="3">
                  <c:v>2.4727256354000002E-10</c:v>
                </c:pt>
                <c:pt idx="4">
                  <c:v>2.4634411177999999E-10</c:v>
                </c:pt>
                <c:pt idx="5">
                  <c:v>2.4651189422999998E-10</c:v>
                </c:pt>
                <c:pt idx="6">
                  <c:v>2.4720384073E-10</c:v>
                </c:pt>
                <c:pt idx="7">
                  <c:v>2.4795973607999999E-10</c:v>
                </c:pt>
                <c:pt idx="8">
                  <c:v>2.4802621068E-10</c:v>
                </c:pt>
                <c:pt idx="9">
                  <c:v>2.4545426802000001E-10</c:v>
                </c:pt>
                <c:pt idx="10">
                  <c:v>2.4558122201999997E-10</c:v>
                </c:pt>
                <c:pt idx="11">
                  <c:v>2.4711174773000002E-10</c:v>
                </c:pt>
                <c:pt idx="12">
                  <c:v>2.4725843595000002E-10</c:v>
                </c:pt>
                <c:pt idx="13">
                  <c:v>2.4683100008000002E-10</c:v>
                </c:pt>
                <c:pt idx="14">
                  <c:v>2.4627658246E-10</c:v>
                </c:pt>
                <c:pt idx="15">
                  <c:v>2.4702331847E-10</c:v>
                </c:pt>
                <c:pt idx="16">
                  <c:v>2.4601681802999999E-10</c:v>
                </c:pt>
                <c:pt idx="17">
                  <c:v>2.4794805098000001E-10</c:v>
                </c:pt>
                <c:pt idx="18">
                  <c:v>2.4658530773000001E-10</c:v>
                </c:pt>
                <c:pt idx="19">
                  <c:v>2.4551247146E-10</c:v>
                </c:pt>
                <c:pt idx="20">
                  <c:v>2.4527713194000002E-10</c:v>
                </c:pt>
                <c:pt idx="21">
                  <c:v>2.4589932867999998E-10</c:v>
                </c:pt>
                <c:pt idx="22">
                  <c:v>2.4520852015999999E-10</c:v>
                </c:pt>
                <c:pt idx="23">
                  <c:v>2.4645016582999998E-10</c:v>
                </c:pt>
                <c:pt idx="24">
                  <c:v>2.4374668949999998E-10</c:v>
                </c:pt>
                <c:pt idx="25">
                  <c:v>2.4548221789000001E-10</c:v>
                </c:pt>
                <c:pt idx="26">
                  <c:v>2.4508503559999999E-10</c:v>
                </c:pt>
                <c:pt idx="27">
                  <c:v>2.4443622126000002E-10</c:v>
                </c:pt>
                <c:pt idx="28">
                  <c:v>2.4320367941999998E-10</c:v>
                </c:pt>
                <c:pt idx="29">
                  <c:v>2.4330745751E-10</c:v>
                </c:pt>
                <c:pt idx="30">
                  <c:v>2.4469240523000002E-10</c:v>
                </c:pt>
                <c:pt idx="31">
                  <c:v>2.4318053126999998E-10</c:v>
                </c:pt>
                <c:pt idx="32">
                  <c:v>2.4342639016E-10</c:v>
                </c:pt>
                <c:pt idx="33">
                  <c:v>2.4416713096E-10</c:v>
                </c:pt>
                <c:pt idx="34">
                  <c:v>2.4475069194000001E-10</c:v>
                </c:pt>
                <c:pt idx="35">
                  <c:v>2.4522822660999999E-10</c:v>
                </c:pt>
                <c:pt idx="36">
                  <c:v>2.4432550426999999E-10</c:v>
                </c:pt>
                <c:pt idx="37">
                  <c:v>2.4378010721000001E-10</c:v>
                </c:pt>
                <c:pt idx="38">
                  <c:v>2.4597376912999999E-10</c:v>
                </c:pt>
                <c:pt idx="39">
                  <c:v>2.4377103114000002E-10</c:v>
                </c:pt>
                <c:pt idx="40">
                  <c:v>2.4498014728E-10</c:v>
                </c:pt>
                <c:pt idx="41">
                  <c:v>2.4455854008999998E-10</c:v>
                </c:pt>
                <c:pt idx="42">
                  <c:v>2.4447105451E-10</c:v>
                </c:pt>
                <c:pt idx="43">
                  <c:v>2.4444080093000002E-10</c:v>
                </c:pt>
                <c:pt idx="44">
                  <c:v>2.4481233707000001E-10</c:v>
                </c:pt>
                <c:pt idx="45">
                  <c:v>2.4570004363999997E-10</c:v>
                </c:pt>
                <c:pt idx="46">
                  <c:v>2.4490443006999999E-10</c:v>
                </c:pt>
                <c:pt idx="47">
                  <c:v>2.4363949747E-10</c:v>
                </c:pt>
                <c:pt idx="48">
                  <c:v>2.4447344148999998E-10</c:v>
                </c:pt>
                <c:pt idx="49">
                  <c:v>2.4646756857999999E-10</c:v>
                </c:pt>
                <c:pt idx="50">
                  <c:v>2.4516541575E-10</c:v>
                </c:pt>
                <c:pt idx="51">
                  <c:v>2.4783750051999998E-10</c:v>
                </c:pt>
                <c:pt idx="52">
                  <c:v>2.4756960371E-10</c:v>
                </c:pt>
                <c:pt idx="53">
                  <c:v>2.4522239794E-10</c:v>
                </c:pt>
                <c:pt idx="54">
                  <c:v>2.4552418432000002E-10</c:v>
                </c:pt>
                <c:pt idx="55">
                  <c:v>2.4633961537E-10</c:v>
                </c:pt>
                <c:pt idx="56">
                  <c:v>2.4660384845000001E-10</c:v>
                </c:pt>
                <c:pt idx="57">
                  <c:v>2.4732363379999998E-10</c:v>
                </c:pt>
                <c:pt idx="58">
                  <c:v>2.4718405101E-10</c:v>
                </c:pt>
                <c:pt idx="59">
                  <c:v>2.4656440777999998E-10</c:v>
                </c:pt>
                <c:pt idx="60">
                  <c:v>2.4571866764000002E-10</c:v>
                </c:pt>
                <c:pt idx="61">
                  <c:v>2.4651075624999999E-10</c:v>
                </c:pt>
                <c:pt idx="62">
                  <c:v>2.4585619650999998E-10</c:v>
                </c:pt>
                <c:pt idx="63">
                  <c:v>2.4644322694E-10</c:v>
                </c:pt>
                <c:pt idx="64">
                  <c:v>2.4766982909E-10</c:v>
                </c:pt>
                <c:pt idx="65">
                  <c:v>2.4829999168000002E-10</c:v>
                </c:pt>
                <c:pt idx="66">
                  <c:v>2.4817520261000002E-10</c:v>
                </c:pt>
                <c:pt idx="67">
                  <c:v>2.4579915879999999E-10</c:v>
                </c:pt>
                <c:pt idx="68">
                  <c:v>2.4725149705E-10</c:v>
                </c:pt>
                <c:pt idx="69">
                  <c:v>2.4751384275E-10</c:v>
                </c:pt>
                <c:pt idx="70">
                  <c:v>2.4788412988999999E-10</c:v>
                </c:pt>
                <c:pt idx="71">
                  <c:v>2.4937507614000001E-10</c:v>
                </c:pt>
                <c:pt idx="72">
                  <c:v>2.4732385583999999E-10</c:v>
                </c:pt>
                <c:pt idx="73">
                  <c:v>2.4932975128999998E-10</c:v>
                </c:pt>
                <c:pt idx="74">
                  <c:v>2.4921090190999999E-10</c:v>
                </c:pt>
                <c:pt idx="75">
                  <c:v>2.4859814206999998E-10</c:v>
                </c:pt>
                <c:pt idx="76">
                  <c:v>2.4987362179000001E-10</c:v>
                </c:pt>
                <c:pt idx="77">
                  <c:v>2.4975932433000001E-10</c:v>
                </c:pt>
                <c:pt idx="78">
                  <c:v>2.4958360378000001E-10</c:v>
                </c:pt>
                <c:pt idx="79">
                  <c:v>2.4986898661000001E-10</c:v>
                </c:pt>
                <c:pt idx="80">
                  <c:v>2.4922611196999997E-10</c:v>
                </c:pt>
                <c:pt idx="81">
                  <c:v>2.5123536583999998E-10</c:v>
                </c:pt>
                <c:pt idx="82">
                  <c:v>2.4856877666999998E-10</c:v>
                </c:pt>
                <c:pt idx="83">
                  <c:v>2.4992380386999998E-10</c:v>
                </c:pt>
                <c:pt idx="84">
                  <c:v>2.5132507185999999E-10</c:v>
                </c:pt>
                <c:pt idx="85">
                  <c:v>2.5024526895E-10</c:v>
                </c:pt>
                <c:pt idx="86">
                  <c:v>2.5061208663999998E-10</c:v>
                </c:pt>
                <c:pt idx="87">
                  <c:v>2.5102106504999998E-10</c:v>
                </c:pt>
                <c:pt idx="88">
                  <c:v>2.4868679338E-10</c:v>
                </c:pt>
                <c:pt idx="89">
                  <c:v>2.4968607736999998E-10</c:v>
                </c:pt>
                <c:pt idx="90">
                  <c:v>2.4796337206000001E-10</c:v>
                </c:pt>
                <c:pt idx="91">
                  <c:v>2.4919569185999999E-10</c:v>
                </c:pt>
                <c:pt idx="92">
                  <c:v>2.4848398338999998E-10</c:v>
                </c:pt>
                <c:pt idx="93">
                  <c:v>2.4860141722999998E-10</c:v>
                </c:pt>
                <c:pt idx="94">
                  <c:v>2.4939839083000001E-10</c:v>
                </c:pt>
                <c:pt idx="95">
                  <c:v>2.4856669500000001E-10</c:v>
                </c:pt>
                <c:pt idx="96">
                  <c:v>2.4964541545000001E-10</c:v>
                </c:pt>
                <c:pt idx="97">
                  <c:v>2.4825907995999999E-10</c:v>
                </c:pt>
                <c:pt idx="98">
                  <c:v>2.5112584233999998E-10</c:v>
                </c:pt>
                <c:pt idx="99">
                  <c:v>2.5117943836000002E-10</c:v>
                </c:pt>
                <c:pt idx="100">
                  <c:v>2.5142518622999998E-10</c:v>
                </c:pt>
                <c:pt idx="101">
                  <c:v>2.5207527731999999E-10</c:v>
                </c:pt>
                <c:pt idx="102">
                  <c:v>2.5169089034999999E-10</c:v>
                </c:pt>
                <c:pt idx="103">
                  <c:v>2.4950191913000001E-10</c:v>
                </c:pt>
                <c:pt idx="104">
                  <c:v>2.5136814851999998E-10</c:v>
                </c:pt>
                <c:pt idx="105">
                  <c:v>2.5019392113999998E-10</c:v>
                </c:pt>
                <c:pt idx="106">
                  <c:v>2.5067742326E-10</c:v>
                </c:pt>
                <c:pt idx="107">
                  <c:v>2.4749047255999999E-10</c:v>
                </c:pt>
                <c:pt idx="108">
                  <c:v>2.5045734930000002E-10</c:v>
                </c:pt>
                <c:pt idx="109">
                  <c:v>2.4918764273999998E-10</c:v>
                </c:pt>
                <c:pt idx="110">
                  <c:v>2.4973270673999999E-10</c:v>
                </c:pt>
                <c:pt idx="111">
                  <c:v>2.5003440984000002E-10</c:v>
                </c:pt>
                <c:pt idx="112">
                  <c:v>2.5009147531000001E-10</c:v>
                </c:pt>
                <c:pt idx="113">
                  <c:v>2.4863774928000001E-10</c:v>
                </c:pt>
                <c:pt idx="114">
                  <c:v>2.4889398875000002E-10</c:v>
                </c:pt>
                <c:pt idx="115">
                  <c:v>2.4984900260000001E-10</c:v>
                </c:pt>
                <c:pt idx="116">
                  <c:v>2.5004251446999998E-10</c:v>
                </c:pt>
                <c:pt idx="117">
                  <c:v>2.5046414941999999E-10</c:v>
                </c:pt>
                <c:pt idx="118">
                  <c:v>2.5067400932999999E-10</c:v>
                </c:pt>
                <c:pt idx="119">
                  <c:v>2.4971524848000003E-10</c:v>
                </c:pt>
                <c:pt idx="120">
                  <c:v>2.5020099881000001E-10</c:v>
                </c:pt>
                <c:pt idx="121">
                  <c:v>2.4927837572000002E-10</c:v>
                </c:pt>
                <c:pt idx="122">
                  <c:v>2.4974322609999998E-10</c:v>
                </c:pt>
                <c:pt idx="123">
                  <c:v>2.5074958775999999E-10</c:v>
                </c:pt>
                <c:pt idx="124">
                  <c:v>2.5057364516999999E-10</c:v>
                </c:pt>
                <c:pt idx="125">
                  <c:v>2.5022894867000002E-10</c:v>
                </c:pt>
                <c:pt idx="126">
                  <c:v>2.5216381760000002E-10</c:v>
                </c:pt>
                <c:pt idx="127">
                  <c:v>2.5170479588999999E-10</c:v>
                </c:pt>
                <c:pt idx="128">
                  <c:v>2.5263080516E-10</c:v>
                </c:pt>
                <c:pt idx="129">
                  <c:v>2.5120394653000001E-10</c:v>
                </c:pt>
                <c:pt idx="130">
                  <c:v>2.5131091651999998E-10</c:v>
                </c:pt>
                <c:pt idx="131">
                  <c:v>2.5105709178000001E-10</c:v>
                </c:pt>
                <c:pt idx="132">
                  <c:v>2.5151813964999999E-10</c:v>
                </c:pt>
                <c:pt idx="133">
                  <c:v>2.5168159222999999E-10</c:v>
                </c:pt>
                <c:pt idx="134">
                  <c:v>2.5089402778000002E-10</c:v>
                </c:pt>
                <c:pt idx="135">
                  <c:v>2.5214519361000001E-10</c:v>
                </c:pt>
                <c:pt idx="136">
                  <c:v>2.5283347638000001E-10</c:v>
                </c:pt>
                <c:pt idx="137">
                  <c:v>2.4975249645999998E-10</c:v>
                </c:pt>
                <c:pt idx="138">
                  <c:v>2.5139595960999998E-10</c:v>
                </c:pt>
                <c:pt idx="139">
                  <c:v>2.5324004004999999E-10</c:v>
                </c:pt>
                <c:pt idx="140">
                  <c:v>2.5217539167999999E-10</c:v>
                </c:pt>
                <c:pt idx="141">
                  <c:v>2.5208563014999998E-10</c:v>
                </c:pt>
                <c:pt idx="142">
                  <c:v>2.5192845031999999E-10</c:v>
                </c:pt>
                <c:pt idx="143">
                  <c:v>2.5060747920999999E-10</c:v>
                </c:pt>
                <c:pt idx="144">
                  <c:v>2.5273683145999998E-10</c:v>
                </c:pt>
                <c:pt idx="145">
                  <c:v>2.5205537657E-10</c:v>
                </c:pt>
                <c:pt idx="146">
                  <c:v>2.5385615832E-10</c:v>
                </c:pt>
                <c:pt idx="147">
                  <c:v>2.5133092828999998E-10</c:v>
                </c:pt>
                <c:pt idx="148">
                  <c:v>2.5125404534999998E-10</c:v>
                </c:pt>
                <c:pt idx="149">
                  <c:v>2.5379681690000003E-10</c:v>
                </c:pt>
                <c:pt idx="150">
                  <c:v>2.5284052628999999E-10</c:v>
                </c:pt>
                <c:pt idx="151">
                  <c:v>2.5181198793000001E-10</c:v>
                </c:pt>
                <c:pt idx="152">
                  <c:v>2.5288823812999999E-10</c:v>
                </c:pt>
                <c:pt idx="153">
                  <c:v>2.5204230368999998E-10</c:v>
                </c:pt>
                <c:pt idx="154">
                  <c:v>2.5145538429000001E-10</c:v>
                </c:pt>
                <c:pt idx="155">
                  <c:v>2.5299318195999999E-10</c:v>
                </c:pt>
                <c:pt idx="156">
                  <c:v>2.5189098030000002E-10</c:v>
                </c:pt>
                <c:pt idx="157">
                  <c:v>2.5375018753000002E-10</c:v>
                </c:pt>
                <c:pt idx="158">
                  <c:v>2.5287433257999999E-10</c:v>
                </c:pt>
                <c:pt idx="159">
                  <c:v>2.5347979271000001E-10</c:v>
                </c:pt>
                <c:pt idx="160">
                  <c:v>2.5254817682000002E-10</c:v>
                </c:pt>
                <c:pt idx="161">
                  <c:v>2.5262023029E-10</c:v>
                </c:pt>
                <c:pt idx="162">
                  <c:v>2.5299534689000001E-10</c:v>
                </c:pt>
                <c:pt idx="163">
                  <c:v>2.5280327830999998E-10</c:v>
                </c:pt>
                <c:pt idx="164">
                  <c:v>2.5382243529000001E-10</c:v>
                </c:pt>
                <c:pt idx="165">
                  <c:v>2.5467158937000002E-10</c:v>
                </c:pt>
                <c:pt idx="166">
                  <c:v>2.5345897602999998E-10</c:v>
                </c:pt>
                <c:pt idx="167">
                  <c:v>2.5283239390999998E-10</c:v>
                </c:pt>
                <c:pt idx="168">
                  <c:v>2.5103502609999999E-10</c:v>
                </c:pt>
                <c:pt idx="169">
                  <c:v>2.5290461392000002E-10</c:v>
                </c:pt>
                <c:pt idx="170">
                  <c:v>2.511293673E-10</c:v>
                </c:pt>
                <c:pt idx="171">
                  <c:v>2.5111882018000001E-10</c:v>
                </c:pt>
                <c:pt idx="172">
                  <c:v>2.5016147486999998E-10</c:v>
                </c:pt>
                <c:pt idx="173">
                  <c:v>2.5178389929E-10</c:v>
                </c:pt>
                <c:pt idx="174">
                  <c:v>2.524828957E-10</c:v>
                </c:pt>
                <c:pt idx="175">
                  <c:v>2.5182012030999998E-10</c:v>
                </c:pt>
                <c:pt idx="176">
                  <c:v>2.5317348217999998E-10</c:v>
                </c:pt>
                <c:pt idx="177">
                  <c:v>2.5179794361000001E-10</c:v>
                </c:pt>
                <c:pt idx="178">
                  <c:v>2.5414043092000001E-10</c:v>
                </c:pt>
                <c:pt idx="179">
                  <c:v>2.5356627908000001E-10</c:v>
                </c:pt>
                <c:pt idx="180">
                  <c:v>2.5266111424999998E-10</c:v>
                </c:pt>
                <c:pt idx="181">
                  <c:v>2.5414023663000001E-10</c:v>
                </c:pt>
                <c:pt idx="182">
                  <c:v>2.5402166481000002E-10</c:v>
                </c:pt>
                <c:pt idx="183">
                  <c:v>2.5367447032000001E-10</c:v>
                </c:pt>
                <c:pt idx="184">
                  <c:v>2.5316199137000001E-10</c:v>
                </c:pt>
                <c:pt idx="185">
                  <c:v>2.5148338967000002E-10</c:v>
                </c:pt>
                <c:pt idx="186">
                  <c:v>2.5178750751000002E-10</c:v>
                </c:pt>
                <c:pt idx="187">
                  <c:v>2.5094992749999998E-10</c:v>
                </c:pt>
                <c:pt idx="188">
                  <c:v>2.5145424631000003E-10</c:v>
                </c:pt>
                <c:pt idx="189">
                  <c:v>2.5243748757999998E-10</c:v>
                </c:pt>
                <c:pt idx="190">
                  <c:v>2.5291044259000001E-10</c:v>
                </c:pt>
                <c:pt idx="191">
                  <c:v>2.5160457050999999E-10</c:v>
                </c:pt>
                <c:pt idx="192">
                  <c:v>2.5110261092999998E-10</c:v>
                </c:pt>
                <c:pt idx="193">
                  <c:v>2.4952298560999999E-10</c:v>
                </c:pt>
                <c:pt idx="194">
                  <c:v>2.5228485966999999E-10</c:v>
                </c:pt>
                <c:pt idx="195">
                  <c:v>2.5213342524999998E-10</c:v>
                </c:pt>
                <c:pt idx="196">
                  <c:v>2.5186552843E-10</c:v>
                </c:pt>
                <c:pt idx="197">
                  <c:v>2.512237085E-10</c:v>
                </c:pt>
                <c:pt idx="198">
                  <c:v>2.5173726991999999E-10</c:v>
                </c:pt>
                <c:pt idx="199">
                  <c:v>2.5277288596E-10</c:v>
                </c:pt>
                <c:pt idx="200">
                  <c:v>2.5098381705999998E-10</c:v>
                </c:pt>
                <c:pt idx="201">
                  <c:v>2.5189117458999998E-10</c:v>
                </c:pt>
                <c:pt idx="202">
                  <c:v>2.5047711127000001E-10</c:v>
                </c:pt>
                <c:pt idx="203">
                  <c:v>2.5258781178E-10</c:v>
                </c:pt>
                <c:pt idx="204">
                  <c:v>2.5293603322999998E-10</c:v>
                </c:pt>
                <c:pt idx="205">
                  <c:v>2.5209387355E-10</c:v>
                </c:pt>
                <c:pt idx="206">
                  <c:v>2.5149746175000002E-10</c:v>
                </c:pt>
                <c:pt idx="207">
                  <c:v>2.5237684165000002E-10</c:v>
                </c:pt>
                <c:pt idx="208">
                  <c:v>2.5171645324000002E-10</c:v>
                </c:pt>
                <c:pt idx="209">
                  <c:v>2.5302099304999999E-10</c:v>
                </c:pt>
                <c:pt idx="210">
                  <c:v>2.5228821809E-10</c:v>
                </c:pt>
                <c:pt idx="211">
                  <c:v>2.5126906111000003E-10</c:v>
                </c:pt>
                <c:pt idx="212">
                  <c:v>2.5205876275000001E-10</c:v>
                </c:pt>
                <c:pt idx="213">
                  <c:v>2.5136931425000002E-10</c:v>
                </c:pt>
                <c:pt idx="214">
                  <c:v>2.5208213295000001E-10</c:v>
                </c:pt>
                <c:pt idx="215">
                  <c:v>2.5235363799000001E-10</c:v>
                </c:pt>
                <c:pt idx="216">
                  <c:v>2.5405430537000002E-10</c:v>
                </c:pt>
                <c:pt idx="217">
                  <c:v>2.5246893465E-10</c:v>
                </c:pt>
                <c:pt idx="218">
                  <c:v>2.5380261781000002E-10</c:v>
                </c:pt>
                <c:pt idx="219">
                  <c:v>2.5306859385999998E-10</c:v>
                </c:pt>
                <c:pt idx="220">
                  <c:v>2.5400750947E-10</c:v>
                </c:pt>
                <c:pt idx="221">
                  <c:v>2.5419388815999999E-10</c:v>
                </c:pt>
                <c:pt idx="222">
                  <c:v>2.5539842463000002E-10</c:v>
                </c:pt>
                <c:pt idx="223">
                  <c:v>2.5477300825000001E-10</c:v>
                </c:pt>
                <c:pt idx="224">
                  <c:v>2.560519019E-10</c:v>
                </c:pt>
                <c:pt idx="225">
                  <c:v>2.5748006505000002E-10</c:v>
                </c:pt>
                <c:pt idx="226">
                  <c:v>2.5723895236000001E-10</c:v>
                </c:pt>
                <c:pt idx="227">
                  <c:v>2.5668209225000002E-10</c:v>
                </c:pt>
                <c:pt idx="228">
                  <c:v>2.5686017201999999E-10</c:v>
                </c:pt>
                <c:pt idx="229">
                  <c:v>2.5720039987000001E-10</c:v>
                </c:pt>
                <c:pt idx="230">
                  <c:v>2.5774210544000001E-10</c:v>
                </c:pt>
                <c:pt idx="231">
                  <c:v>2.5533555824999999E-10</c:v>
                </c:pt>
                <c:pt idx="232">
                  <c:v>2.5797497472000001E-10</c:v>
                </c:pt>
                <c:pt idx="233">
                  <c:v>2.5695234829000002E-10</c:v>
                </c:pt>
                <c:pt idx="234">
                  <c:v>2.5598909104000001E-10</c:v>
                </c:pt>
                <c:pt idx="235">
                  <c:v>2.5751614729999999E-10</c:v>
                </c:pt>
                <c:pt idx="236">
                  <c:v>2.5637930667000001E-10</c:v>
                </c:pt>
                <c:pt idx="237">
                  <c:v>2.5635135681E-10</c:v>
                </c:pt>
                <c:pt idx="238">
                  <c:v>2.5698609907000002E-10</c:v>
                </c:pt>
                <c:pt idx="239">
                  <c:v>2.5806468074000001E-10</c:v>
                </c:pt>
                <c:pt idx="240">
                  <c:v>2.6026047983000002E-10</c:v>
                </c:pt>
                <c:pt idx="241">
                  <c:v>2.5955212979000001E-10</c:v>
                </c:pt>
                <c:pt idx="242">
                  <c:v>2.5914448365E-10</c:v>
                </c:pt>
                <c:pt idx="243">
                  <c:v>2.5797500247000001E-10</c:v>
                </c:pt>
                <c:pt idx="244">
                  <c:v>2.6004368102999999E-10</c:v>
                </c:pt>
                <c:pt idx="245">
                  <c:v>2.5898605482000002E-10</c:v>
                </c:pt>
                <c:pt idx="246">
                  <c:v>2.5824056782000002E-10</c:v>
                </c:pt>
                <c:pt idx="247">
                  <c:v>2.5888816091E-10</c:v>
                </c:pt>
                <c:pt idx="248">
                  <c:v>2.5869259512000001E-10</c:v>
                </c:pt>
                <c:pt idx="249">
                  <c:v>2.6008106779E-10</c:v>
                </c:pt>
                <c:pt idx="250">
                  <c:v>2.5938323710999999E-10</c:v>
                </c:pt>
                <c:pt idx="251">
                  <c:v>2.6026042432000002E-10</c:v>
                </c:pt>
                <c:pt idx="252">
                  <c:v>2.5970137152E-10</c:v>
                </c:pt>
                <c:pt idx="253">
                  <c:v>2.592306092E-10</c:v>
                </c:pt>
                <c:pt idx="254">
                  <c:v>2.5868676645000003E-10</c:v>
                </c:pt>
                <c:pt idx="255">
                  <c:v>2.6018132093E-10</c:v>
                </c:pt>
                <c:pt idx="256">
                  <c:v>2.5967794580999999E-10</c:v>
                </c:pt>
                <c:pt idx="257">
                  <c:v>2.607461469E-10</c:v>
                </c:pt>
                <c:pt idx="258">
                  <c:v>2.6179569623000001E-10</c:v>
                </c:pt>
                <c:pt idx="259">
                  <c:v>2.6083341042999998E-10</c:v>
                </c:pt>
                <c:pt idx="260">
                  <c:v>2.6219409976000002E-10</c:v>
                </c:pt>
                <c:pt idx="261">
                  <c:v>2.6210328351999998E-10</c:v>
                </c:pt>
                <c:pt idx="262">
                  <c:v>2.6243521244999998E-10</c:v>
                </c:pt>
                <c:pt idx="263">
                  <c:v>2.6227098271000001E-10</c:v>
                </c:pt>
                <c:pt idx="264">
                  <c:v>2.6405069796999998E-10</c:v>
                </c:pt>
                <c:pt idx="265">
                  <c:v>2.6443980338999998E-10</c:v>
                </c:pt>
                <c:pt idx="266">
                  <c:v>2.6482882553999999E-10</c:v>
                </c:pt>
                <c:pt idx="267">
                  <c:v>2.6364668780999999E-10</c:v>
                </c:pt>
                <c:pt idx="268">
                  <c:v>2.6619650928000001E-10</c:v>
                </c:pt>
                <c:pt idx="269">
                  <c:v>2.6724461533000002E-10</c:v>
                </c:pt>
                <c:pt idx="270">
                  <c:v>2.6733684710000001E-10</c:v>
                </c:pt>
                <c:pt idx="271">
                  <c:v>2.6702223765000002E-10</c:v>
                </c:pt>
                <c:pt idx="272">
                  <c:v>2.6768737227000001E-10</c:v>
                </c:pt>
                <c:pt idx="273">
                  <c:v>2.6794136354E-10</c:v>
                </c:pt>
                <c:pt idx="274">
                  <c:v>2.7018953740999999E-10</c:v>
                </c:pt>
                <c:pt idx="275">
                  <c:v>2.7023955296000001E-10</c:v>
                </c:pt>
                <c:pt idx="276">
                  <c:v>2.6996582746999999E-10</c:v>
                </c:pt>
                <c:pt idx="277">
                  <c:v>2.7056806795000001E-10</c:v>
                </c:pt>
                <c:pt idx="278">
                  <c:v>2.7150101610999999E-10</c:v>
                </c:pt>
                <c:pt idx="279">
                  <c:v>2.7108881805999998E-10</c:v>
                </c:pt>
                <c:pt idx="280">
                  <c:v>2.7031052396000001E-10</c:v>
                </c:pt>
                <c:pt idx="281">
                  <c:v>2.7161167759000002E-10</c:v>
                </c:pt>
                <c:pt idx="282">
                  <c:v>2.7156160654E-10</c:v>
                </c:pt>
                <c:pt idx="283">
                  <c:v>2.7281263358999999E-10</c:v>
                </c:pt>
                <c:pt idx="284">
                  <c:v>2.7214164255E-10</c:v>
                </c:pt>
                <c:pt idx="285">
                  <c:v>2.7229304922E-10</c:v>
                </c:pt>
                <c:pt idx="286">
                  <c:v>2.7429900018E-10</c:v>
                </c:pt>
                <c:pt idx="287">
                  <c:v>2.7331123475999999E-10</c:v>
                </c:pt>
                <c:pt idx="288">
                  <c:v>2.7414528980000002E-10</c:v>
                </c:pt>
                <c:pt idx="289">
                  <c:v>2.7422109028000002E-10</c:v>
                </c:pt>
                <c:pt idx="290">
                  <c:v>2.7466712237999997E-10</c:v>
                </c:pt>
                <c:pt idx="291">
                  <c:v>2.7378621591999998E-10</c:v>
                </c:pt>
                <c:pt idx="292">
                  <c:v>2.7496646625999998E-10</c:v>
                </c:pt>
                <c:pt idx="293">
                  <c:v>2.7251653710999999E-10</c:v>
                </c:pt>
                <c:pt idx="294">
                  <c:v>2.7359189913999998E-10</c:v>
                </c:pt>
                <c:pt idx="295">
                  <c:v>2.7420696269000002E-10</c:v>
                </c:pt>
                <c:pt idx="296">
                  <c:v>2.7559435289000002E-10</c:v>
                </c:pt>
                <c:pt idx="297">
                  <c:v>2.7654470380000002E-10</c:v>
                </c:pt>
                <c:pt idx="298">
                  <c:v>2.7745464259E-10</c:v>
                </c:pt>
                <c:pt idx="299">
                  <c:v>2.7797739110999998E-10</c:v>
                </c:pt>
                <c:pt idx="300">
                  <c:v>2.7894675458E-10</c:v>
                </c:pt>
                <c:pt idx="301">
                  <c:v>2.7959320969999999E-10</c:v>
                </c:pt>
                <c:pt idx="302">
                  <c:v>2.7703753179999998E-10</c:v>
                </c:pt>
                <c:pt idx="303">
                  <c:v>2.7773755518000001E-10</c:v>
                </c:pt>
                <c:pt idx="304">
                  <c:v>2.7741131613999999E-10</c:v>
                </c:pt>
                <c:pt idx="305">
                  <c:v>2.7787022683000001E-10</c:v>
                </c:pt>
                <c:pt idx="306">
                  <c:v>2.7875451947000002E-10</c:v>
                </c:pt>
                <c:pt idx="307">
                  <c:v>2.7823840453999999E-10</c:v>
                </c:pt>
                <c:pt idx="308">
                  <c:v>2.794638132E-10</c:v>
                </c:pt>
                <c:pt idx="309">
                  <c:v>2.7991323148000001E-10</c:v>
                </c:pt>
                <c:pt idx="310">
                  <c:v>2.7991345353000002E-10</c:v>
                </c:pt>
                <c:pt idx="311">
                  <c:v>2.8145441533E-10</c:v>
                </c:pt>
                <c:pt idx="312">
                  <c:v>2.8124935714E-10</c:v>
                </c:pt>
                <c:pt idx="313">
                  <c:v>2.8107599580999999E-10</c:v>
                </c:pt>
                <c:pt idx="314">
                  <c:v>2.81516227E-10</c:v>
                </c:pt>
                <c:pt idx="315">
                  <c:v>2.8275562447000001E-10</c:v>
                </c:pt>
                <c:pt idx="316">
                  <c:v>2.8124727546999999E-10</c:v>
                </c:pt>
                <c:pt idx="317">
                  <c:v>2.8089439108E-10</c:v>
                </c:pt>
                <c:pt idx="318">
                  <c:v>2.8234317662E-10</c:v>
                </c:pt>
                <c:pt idx="319">
                  <c:v>2.8153135378999999E-10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56-3747-9B30-EB3174F95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50001"/>
        <c:axId val="50150002"/>
      </c:scatterChart>
      <c:valAx>
        <c:axId val="50150001"/>
        <c:scaling>
          <c:orientation val="minMax"/>
          <c:max val="24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50002"/>
        <c:crosses val="autoZero"/>
        <c:crossBetween val="midCat"/>
        <c:majorUnit val="25"/>
      </c:valAx>
      <c:valAx>
        <c:axId val="50150002"/>
        <c:scaling>
          <c:orientation val="minMax"/>
          <c:max val="2.8275562447000001E-10"/>
          <c:min val="2.4318053126999998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5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06: 2/2/-0.4 ; First</c:v>
          </c:tx>
          <c:xVal>
            <c:numRef>
              <c:f>'28.Irradiated._SiO2_1.6'!$A$2:$A$681</c:f>
              <c:numCache>
                <c:formatCode>General</c:formatCode>
                <c:ptCount val="680"/>
                <c:pt idx="0">
                  <c:v>80.639200000000002</c:v>
                </c:pt>
                <c:pt idx="1">
                  <c:v>81.148899999999998</c:v>
                </c:pt>
                <c:pt idx="2">
                  <c:v>81.640100000000004</c:v>
                </c:pt>
                <c:pt idx="3">
                  <c:v>82.143699999999995</c:v>
                </c:pt>
                <c:pt idx="4">
                  <c:v>82.641599999999997</c:v>
                </c:pt>
                <c:pt idx="5">
                  <c:v>83.150400000000005</c:v>
                </c:pt>
                <c:pt idx="6">
                  <c:v>83.6327</c:v>
                </c:pt>
                <c:pt idx="7">
                  <c:v>84.140199999999993</c:v>
                </c:pt>
                <c:pt idx="8">
                  <c:v>84.639700000000005</c:v>
                </c:pt>
                <c:pt idx="9">
                  <c:v>85.151499999999999</c:v>
                </c:pt>
                <c:pt idx="10">
                  <c:v>85.634200000000007</c:v>
                </c:pt>
                <c:pt idx="11">
                  <c:v>86.146699999999996</c:v>
                </c:pt>
                <c:pt idx="12">
                  <c:v>86.651600000000002</c:v>
                </c:pt>
                <c:pt idx="13">
                  <c:v>87.149199999999993</c:v>
                </c:pt>
                <c:pt idx="14">
                  <c:v>87.642300000000006</c:v>
                </c:pt>
                <c:pt idx="15">
                  <c:v>88.144099999999995</c:v>
                </c:pt>
                <c:pt idx="16">
                  <c:v>88.644599999999997</c:v>
                </c:pt>
                <c:pt idx="17">
                  <c:v>89.141099999999994</c:v>
                </c:pt>
                <c:pt idx="18">
                  <c:v>89.634699999999995</c:v>
                </c:pt>
                <c:pt idx="19">
                  <c:v>90.141199999999998</c:v>
                </c:pt>
                <c:pt idx="20">
                  <c:v>90.633300000000006</c:v>
                </c:pt>
                <c:pt idx="21">
                  <c:v>91.138300000000001</c:v>
                </c:pt>
                <c:pt idx="22">
                  <c:v>91.634900000000002</c:v>
                </c:pt>
                <c:pt idx="23">
                  <c:v>92.132999999999996</c:v>
                </c:pt>
                <c:pt idx="24">
                  <c:v>92.646500000000003</c:v>
                </c:pt>
                <c:pt idx="25">
                  <c:v>93.146699999999996</c:v>
                </c:pt>
                <c:pt idx="26">
                  <c:v>93.644499999999994</c:v>
                </c:pt>
                <c:pt idx="27">
                  <c:v>94.141900000000007</c:v>
                </c:pt>
                <c:pt idx="28">
                  <c:v>94.635099999999994</c:v>
                </c:pt>
                <c:pt idx="29">
                  <c:v>95.132900000000006</c:v>
                </c:pt>
                <c:pt idx="30">
                  <c:v>95.641400000000004</c:v>
                </c:pt>
                <c:pt idx="31">
                  <c:v>96.140100000000004</c:v>
                </c:pt>
                <c:pt idx="32">
                  <c:v>96.632199999999997</c:v>
                </c:pt>
                <c:pt idx="33">
                  <c:v>97.142099999999999</c:v>
                </c:pt>
                <c:pt idx="34">
                  <c:v>97.632800000000003</c:v>
                </c:pt>
                <c:pt idx="35">
                  <c:v>98.139300000000006</c:v>
                </c:pt>
                <c:pt idx="36">
                  <c:v>98.637299999999996</c:v>
                </c:pt>
                <c:pt idx="37">
                  <c:v>99.133499999999998</c:v>
                </c:pt>
                <c:pt idx="38">
                  <c:v>99.636700000000005</c:v>
                </c:pt>
                <c:pt idx="39">
                  <c:v>100.136</c:v>
                </c:pt>
                <c:pt idx="40">
                  <c:v>100.64</c:v>
                </c:pt>
                <c:pt idx="41">
                  <c:v>101.134</c:v>
                </c:pt>
                <c:pt idx="42">
                  <c:v>101.63500000000001</c:v>
                </c:pt>
                <c:pt idx="43">
                  <c:v>102.145</c:v>
                </c:pt>
                <c:pt idx="44">
                  <c:v>102.645</c:v>
                </c:pt>
                <c:pt idx="45">
                  <c:v>103.14700000000001</c:v>
                </c:pt>
                <c:pt idx="46">
                  <c:v>103.648</c:v>
                </c:pt>
                <c:pt idx="47">
                  <c:v>104.14700000000001</c:v>
                </c:pt>
                <c:pt idx="48">
                  <c:v>104.633</c:v>
                </c:pt>
                <c:pt idx="49">
                  <c:v>105.139</c:v>
                </c:pt>
                <c:pt idx="50">
                  <c:v>105.64</c:v>
                </c:pt>
                <c:pt idx="51">
                  <c:v>106.139</c:v>
                </c:pt>
                <c:pt idx="52">
                  <c:v>106.65</c:v>
                </c:pt>
                <c:pt idx="53">
                  <c:v>107.145</c:v>
                </c:pt>
                <c:pt idx="54">
                  <c:v>107.649</c:v>
                </c:pt>
                <c:pt idx="55">
                  <c:v>108.143</c:v>
                </c:pt>
                <c:pt idx="56">
                  <c:v>108.642</c:v>
                </c:pt>
                <c:pt idx="57">
                  <c:v>109.14700000000001</c:v>
                </c:pt>
                <c:pt idx="58">
                  <c:v>109.639</c:v>
                </c:pt>
                <c:pt idx="59">
                  <c:v>110.133</c:v>
                </c:pt>
                <c:pt idx="60">
                  <c:v>110.64700000000001</c:v>
                </c:pt>
                <c:pt idx="61">
                  <c:v>111.133</c:v>
                </c:pt>
                <c:pt idx="62">
                  <c:v>111.648</c:v>
                </c:pt>
                <c:pt idx="63">
                  <c:v>112.133</c:v>
                </c:pt>
                <c:pt idx="64">
                  <c:v>112.63800000000001</c:v>
                </c:pt>
                <c:pt idx="65">
                  <c:v>113.13800000000001</c:v>
                </c:pt>
                <c:pt idx="66">
                  <c:v>113.64100000000001</c:v>
                </c:pt>
                <c:pt idx="67">
                  <c:v>114.13800000000001</c:v>
                </c:pt>
                <c:pt idx="68">
                  <c:v>114.642</c:v>
                </c:pt>
                <c:pt idx="69">
                  <c:v>115.14</c:v>
                </c:pt>
                <c:pt idx="70">
                  <c:v>115.64</c:v>
                </c:pt>
                <c:pt idx="71">
                  <c:v>116.136</c:v>
                </c:pt>
                <c:pt idx="72">
                  <c:v>116.649</c:v>
                </c:pt>
                <c:pt idx="73">
                  <c:v>117.142</c:v>
                </c:pt>
                <c:pt idx="74">
                  <c:v>117.648</c:v>
                </c:pt>
                <c:pt idx="75">
                  <c:v>118.134</c:v>
                </c:pt>
                <c:pt idx="76">
                  <c:v>118.634</c:v>
                </c:pt>
                <c:pt idx="77">
                  <c:v>119.14100000000001</c:v>
                </c:pt>
                <c:pt idx="78">
                  <c:v>119.639</c:v>
                </c:pt>
                <c:pt idx="79">
                  <c:v>120.14700000000001</c:v>
                </c:pt>
                <c:pt idx="80">
                  <c:v>120.639</c:v>
                </c:pt>
                <c:pt idx="81">
                  <c:v>121.149</c:v>
                </c:pt>
                <c:pt idx="82">
                  <c:v>121.633</c:v>
                </c:pt>
                <c:pt idx="83">
                  <c:v>122.142</c:v>
                </c:pt>
                <c:pt idx="84">
                  <c:v>122.646</c:v>
                </c:pt>
                <c:pt idx="85">
                  <c:v>123.143</c:v>
                </c:pt>
                <c:pt idx="86">
                  <c:v>123.63200000000001</c:v>
                </c:pt>
                <c:pt idx="87">
                  <c:v>124.14100000000001</c:v>
                </c:pt>
                <c:pt idx="88">
                  <c:v>124.63200000000001</c:v>
                </c:pt>
                <c:pt idx="89">
                  <c:v>125.14100000000001</c:v>
                </c:pt>
                <c:pt idx="90">
                  <c:v>125.64100000000001</c:v>
                </c:pt>
                <c:pt idx="91">
                  <c:v>126.14100000000001</c:v>
                </c:pt>
                <c:pt idx="92">
                  <c:v>126.64400000000001</c:v>
                </c:pt>
                <c:pt idx="93">
                  <c:v>127.137</c:v>
                </c:pt>
                <c:pt idx="94">
                  <c:v>127.645</c:v>
                </c:pt>
                <c:pt idx="95">
                  <c:v>128.14699999999999</c:v>
                </c:pt>
                <c:pt idx="96">
                  <c:v>128.631</c:v>
                </c:pt>
                <c:pt idx="97">
                  <c:v>129.13999999999999</c:v>
                </c:pt>
                <c:pt idx="98">
                  <c:v>129.63900000000001</c:v>
                </c:pt>
                <c:pt idx="99">
                  <c:v>130.13499999999999</c:v>
                </c:pt>
                <c:pt idx="100">
                  <c:v>130.637</c:v>
                </c:pt>
                <c:pt idx="101">
                  <c:v>131.131</c:v>
                </c:pt>
                <c:pt idx="102">
                  <c:v>131.631</c:v>
                </c:pt>
                <c:pt idx="103">
                  <c:v>132.13900000000001</c:v>
                </c:pt>
                <c:pt idx="104">
                  <c:v>132.63900000000001</c:v>
                </c:pt>
                <c:pt idx="105">
                  <c:v>133.148</c:v>
                </c:pt>
                <c:pt idx="106">
                  <c:v>133.64099999999999</c:v>
                </c:pt>
                <c:pt idx="107">
                  <c:v>134.136</c:v>
                </c:pt>
                <c:pt idx="108">
                  <c:v>134.637</c:v>
                </c:pt>
                <c:pt idx="109">
                  <c:v>135.14099999999999</c:v>
                </c:pt>
                <c:pt idx="110">
                  <c:v>135.636</c:v>
                </c:pt>
                <c:pt idx="111">
                  <c:v>136.14599999999999</c:v>
                </c:pt>
                <c:pt idx="112">
                  <c:v>136.63399999999999</c:v>
                </c:pt>
                <c:pt idx="113">
                  <c:v>137.13999999999999</c:v>
                </c:pt>
                <c:pt idx="114">
                  <c:v>137.648</c:v>
                </c:pt>
                <c:pt idx="115">
                  <c:v>138.14400000000001</c:v>
                </c:pt>
                <c:pt idx="116">
                  <c:v>138.63499999999999</c:v>
                </c:pt>
                <c:pt idx="117">
                  <c:v>139.136</c:v>
                </c:pt>
                <c:pt idx="118">
                  <c:v>139.63499999999999</c:v>
                </c:pt>
                <c:pt idx="119">
                  <c:v>140.137</c:v>
                </c:pt>
                <c:pt idx="120">
                  <c:v>140.63499999999999</c:v>
                </c:pt>
                <c:pt idx="121">
                  <c:v>141.14400000000001</c:v>
                </c:pt>
                <c:pt idx="122">
                  <c:v>141.64400000000001</c:v>
                </c:pt>
                <c:pt idx="123">
                  <c:v>142.14400000000001</c:v>
                </c:pt>
                <c:pt idx="124">
                  <c:v>142.63999999999999</c:v>
                </c:pt>
                <c:pt idx="125">
                  <c:v>143.14500000000001</c:v>
                </c:pt>
                <c:pt idx="126">
                  <c:v>143.63499999999999</c:v>
                </c:pt>
                <c:pt idx="127">
                  <c:v>144.136</c:v>
                </c:pt>
                <c:pt idx="128">
                  <c:v>144.637</c:v>
                </c:pt>
                <c:pt idx="129">
                  <c:v>145.131</c:v>
                </c:pt>
                <c:pt idx="130">
                  <c:v>145.64699999999999</c:v>
                </c:pt>
                <c:pt idx="131">
                  <c:v>146.143</c:v>
                </c:pt>
                <c:pt idx="132">
                  <c:v>146.63999999999999</c:v>
                </c:pt>
                <c:pt idx="133">
                  <c:v>147.136</c:v>
                </c:pt>
                <c:pt idx="134">
                  <c:v>147.631</c:v>
                </c:pt>
                <c:pt idx="135">
                  <c:v>148.14599999999999</c:v>
                </c:pt>
                <c:pt idx="136">
                  <c:v>148.63399999999999</c:v>
                </c:pt>
                <c:pt idx="137">
                  <c:v>149.14599999999999</c:v>
                </c:pt>
                <c:pt idx="138">
                  <c:v>149.63999999999999</c:v>
                </c:pt>
                <c:pt idx="139">
                  <c:v>150.14599999999999</c:v>
                </c:pt>
                <c:pt idx="140">
                  <c:v>150.64099999999999</c:v>
                </c:pt>
                <c:pt idx="141">
                  <c:v>151.149</c:v>
                </c:pt>
                <c:pt idx="142">
                  <c:v>151.642</c:v>
                </c:pt>
                <c:pt idx="143">
                  <c:v>152.137</c:v>
                </c:pt>
                <c:pt idx="144">
                  <c:v>152.64500000000001</c:v>
                </c:pt>
                <c:pt idx="145">
                  <c:v>153.142</c:v>
                </c:pt>
                <c:pt idx="146">
                  <c:v>153.637</c:v>
                </c:pt>
                <c:pt idx="147">
                  <c:v>154.137</c:v>
                </c:pt>
                <c:pt idx="148">
                  <c:v>154.63200000000001</c:v>
                </c:pt>
                <c:pt idx="149">
                  <c:v>155.142</c:v>
                </c:pt>
                <c:pt idx="150">
                  <c:v>155.63800000000001</c:v>
                </c:pt>
                <c:pt idx="151">
                  <c:v>156.13900000000001</c:v>
                </c:pt>
                <c:pt idx="152">
                  <c:v>156.63999999999999</c:v>
                </c:pt>
                <c:pt idx="153">
                  <c:v>157.131</c:v>
                </c:pt>
                <c:pt idx="154">
                  <c:v>157.643</c:v>
                </c:pt>
                <c:pt idx="155">
                  <c:v>158.14599999999999</c:v>
                </c:pt>
                <c:pt idx="156">
                  <c:v>158.64400000000001</c:v>
                </c:pt>
                <c:pt idx="157">
                  <c:v>159.137</c:v>
                </c:pt>
                <c:pt idx="158">
                  <c:v>159.642</c:v>
                </c:pt>
                <c:pt idx="159">
                  <c:v>160.142</c:v>
                </c:pt>
                <c:pt idx="160">
                  <c:v>160.643</c:v>
                </c:pt>
                <c:pt idx="161">
                  <c:v>161.14099999999999</c:v>
                </c:pt>
                <c:pt idx="162">
                  <c:v>161.63800000000001</c:v>
                </c:pt>
                <c:pt idx="163">
                  <c:v>162.14099999999999</c:v>
                </c:pt>
                <c:pt idx="164">
                  <c:v>162.637</c:v>
                </c:pt>
                <c:pt idx="165">
                  <c:v>163.13800000000001</c:v>
                </c:pt>
                <c:pt idx="166">
                  <c:v>163.63800000000001</c:v>
                </c:pt>
                <c:pt idx="167">
                  <c:v>164.13900000000001</c:v>
                </c:pt>
                <c:pt idx="168">
                  <c:v>164.63399999999999</c:v>
                </c:pt>
                <c:pt idx="169">
                  <c:v>165.13499999999999</c:v>
                </c:pt>
                <c:pt idx="170">
                  <c:v>165.64400000000001</c:v>
                </c:pt>
                <c:pt idx="171">
                  <c:v>166.137</c:v>
                </c:pt>
                <c:pt idx="172">
                  <c:v>166.63499999999999</c:v>
                </c:pt>
                <c:pt idx="173">
                  <c:v>167.13900000000001</c:v>
                </c:pt>
                <c:pt idx="174">
                  <c:v>167.636</c:v>
                </c:pt>
                <c:pt idx="175">
                  <c:v>168.14099999999999</c:v>
                </c:pt>
                <c:pt idx="176">
                  <c:v>168.63399999999999</c:v>
                </c:pt>
                <c:pt idx="177">
                  <c:v>169.13499999999999</c:v>
                </c:pt>
                <c:pt idx="178">
                  <c:v>169.63399999999999</c:v>
                </c:pt>
                <c:pt idx="179">
                  <c:v>170.142</c:v>
                </c:pt>
                <c:pt idx="180">
                  <c:v>170.64500000000001</c:v>
                </c:pt>
                <c:pt idx="181">
                  <c:v>171.14400000000001</c:v>
                </c:pt>
                <c:pt idx="182">
                  <c:v>171.64599999999999</c:v>
                </c:pt>
                <c:pt idx="183">
                  <c:v>172.14400000000001</c:v>
                </c:pt>
                <c:pt idx="184">
                  <c:v>172.63499999999999</c:v>
                </c:pt>
                <c:pt idx="185">
                  <c:v>173.14400000000001</c:v>
                </c:pt>
                <c:pt idx="186">
                  <c:v>173.64400000000001</c:v>
                </c:pt>
                <c:pt idx="187">
                  <c:v>174.13800000000001</c:v>
                </c:pt>
                <c:pt idx="188">
                  <c:v>174.64099999999999</c:v>
                </c:pt>
                <c:pt idx="189">
                  <c:v>175.14400000000001</c:v>
                </c:pt>
                <c:pt idx="190">
                  <c:v>175.64099999999999</c:v>
                </c:pt>
                <c:pt idx="191">
                  <c:v>176.13200000000001</c:v>
                </c:pt>
                <c:pt idx="192">
                  <c:v>176.64</c:v>
                </c:pt>
                <c:pt idx="193">
                  <c:v>177.14</c:v>
                </c:pt>
                <c:pt idx="194">
                  <c:v>177.636</c:v>
                </c:pt>
                <c:pt idx="195">
                  <c:v>178.143</c:v>
                </c:pt>
                <c:pt idx="196">
                  <c:v>178.643</c:v>
                </c:pt>
                <c:pt idx="197">
                  <c:v>179.143</c:v>
                </c:pt>
                <c:pt idx="198">
                  <c:v>179.637</c:v>
                </c:pt>
                <c:pt idx="199">
                  <c:v>180.13900000000001</c:v>
                </c:pt>
                <c:pt idx="200">
                  <c:v>180.636</c:v>
                </c:pt>
                <c:pt idx="201">
                  <c:v>181.131</c:v>
                </c:pt>
                <c:pt idx="202">
                  <c:v>181.63900000000001</c:v>
                </c:pt>
                <c:pt idx="203">
                  <c:v>182.131</c:v>
                </c:pt>
                <c:pt idx="204">
                  <c:v>182.63399999999999</c:v>
                </c:pt>
                <c:pt idx="205">
                  <c:v>183.14400000000001</c:v>
                </c:pt>
                <c:pt idx="206">
                  <c:v>183.642</c:v>
                </c:pt>
                <c:pt idx="207">
                  <c:v>184.136</c:v>
                </c:pt>
                <c:pt idx="208">
                  <c:v>184.63900000000001</c:v>
                </c:pt>
                <c:pt idx="209">
                  <c:v>185.142</c:v>
                </c:pt>
                <c:pt idx="210">
                  <c:v>185.63399999999999</c:v>
                </c:pt>
                <c:pt idx="211">
                  <c:v>186.131</c:v>
                </c:pt>
                <c:pt idx="212">
                  <c:v>186.63499999999999</c:v>
                </c:pt>
                <c:pt idx="213">
                  <c:v>187.14699999999999</c:v>
                </c:pt>
                <c:pt idx="214">
                  <c:v>187.642</c:v>
                </c:pt>
                <c:pt idx="215">
                  <c:v>188.142</c:v>
                </c:pt>
                <c:pt idx="216">
                  <c:v>188.636</c:v>
                </c:pt>
                <c:pt idx="217">
                  <c:v>189.13399999999999</c:v>
                </c:pt>
                <c:pt idx="218">
                  <c:v>189.642</c:v>
                </c:pt>
                <c:pt idx="219">
                  <c:v>190.13300000000001</c:v>
                </c:pt>
                <c:pt idx="220">
                  <c:v>190.63800000000001</c:v>
                </c:pt>
                <c:pt idx="221">
                  <c:v>191.14</c:v>
                </c:pt>
                <c:pt idx="222">
                  <c:v>191.64</c:v>
                </c:pt>
                <c:pt idx="223">
                  <c:v>192.13800000000001</c:v>
                </c:pt>
                <c:pt idx="224">
                  <c:v>192.631</c:v>
                </c:pt>
                <c:pt idx="225">
                  <c:v>193.143</c:v>
                </c:pt>
                <c:pt idx="226">
                  <c:v>193.648</c:v>
                </c:pt>
                <c:pt idx="227">
                  <c:v>194.14</c:v>
                </c:pt>
                <c:pt idx="228">
                  <c:v>194.64</c:v>
                </c:pt>
                <c:pt idx="229">
                  <c:v>195.13900000000001</c:v>
                </c:pt>
                <c:pt idx="230">
                  <c:v>195.63499999999999</c:v>
                </c:pt>
                <c:pt idx="231">
                  <c:v>196.13800000000001</c:v>
                </c:pt>
                <c:pt idx="232">
                  <c:v>196.642</c:v>
                </c:pt>
                <c:pt idx="233">
                  <c:v>197.142</c:v>
                </c:pt>
                <c:pt idx="234">
                  <c:v>197.63499999999999</c:v>
                </c:pt>
                <c:pt idx="235">
                  <c:v>198.14099999999999</c:v>
                </c:pt>
                <c:pt idx="236">
                  <c:v>198.63800000000001</c:v>
                </c:pt>
                <c:pt idx="237">
                  <c:v>199.14400000000001</c:v>
                </c:pt>
                <c:pt idx="238">
                  <c:v>199.631</c:v>
                </c:pt>
                <c:pt idx="239">
                  <c:v>200.14</c:v>
                </c:pt>
                <c:pt idx="240">
                  <c:v>200.642</c:v>
                </c:pt>
                <c:pt idx="241">
                  <c:v>201.14099999999999</c:v>
                </c:pt>
                <c:pt idx="242">
                  <c:v>201.631</c:v>
                </c:pt>
                <c:pt idx="243">
                  <c:v>202.137</c:v>
                </c:pt>
                <c:pt idx="244">
                  <c:v>202.63499999999999</c:v>
                </c:pt>
                <c:pt idx="245">
                  <c:v>203.14400000000001</c:v>
                </c:pt>
                <c:pt idx="246">
                  <c:v>203.63499999999999</c:v>
                </c:pt>
                <c:pt idx="247">
                  <c:v>204.131</c:v>
                </c:pt>
                <c:pt idx="248">
                  <c:v>204.636</c:v>
                </c:pt>
                <c:pt idx="249">
                  <c:v>205.143</c:v>
                </c:pt>
                <c:pt idx="250">
                  <c:v>205.63499999999999</c:v>
                </c:pt>
                <c:pt idx="251">
                  <c:v>206.14</c:v>
                </c:pt>
                <c:pt idx="252">
                  <c:v>206.63900000000001</c:v>
                </c:pt>
                <c:pt idx="253">
                  <c:v>207.13399999999999</c:v>
                </c:pt>
                <c:pt idx="254">
                  <c:v>207.63200000000001</c:v>
                </c:pt>
                <c:pt idx="255">
                  <c:v>208.142</c:v>
                </c:pt>
                <c:pt idx="256">
                  <c:v>208.631</c:v>
                </c:pt>
                <c:pt idx="257">
                  <c:v>209.14</c:v>
                </c:pt>
                <c:pt idx="258">
                  <c:v>209.64400000000001</c:v>
                </c:pt>
                <c:pt idx="259">
                  <c:v>210.143</c:v>
                </c:pt>
                <c:pt idx="260">
                  <c:v>210.642</c:v>
                </c:pt>
                <c:pt idx="261">
                  <c:v>211.136</c:v>
                </c:pt>
                <c:pt idx="262">
                  <c:v>211.642</c:v>
                </c:pt>
                <c:pt idx="263">
                  <c:v>212.13499999999999</c:v>
                </c:pt>
                <c:pt idx="264">
                  <c:v>212.64500000000001</c:v>
                </c:pt>
                <c:pt idx="265">
                  <c:v>213.137</c:v>
                </c:pt>
                <c:pt idx="266">
                  <c:v>213.637</c:v>
                </c:pt>
                <c:pt idx="267">
                  <c:v>214.137</c:v>
                </c:pt>
                <c:pt idx="268">
                  <c:v>214.64599999999999</c:v>
                </c:pt>
                <c:pt idx="269">
                  <c:v>215.13399999999999</c:v>
                </c:pt>
                <c:pt idx="270">
                  <c:v>215.64099999999999</c:v>
                </c:pt>
                <c:pt idx="271">
                  <c:v>216.136</c:v>
                </c:pt>
                <c:pt idx="272">
                  <c:v>216.64099999999999</c:v>
                </c:pt>
                <c:pt idx="273">
                  <c:v>217.137</c:v>
                </c:pt>
                <c:pt idx="274">
                  <c:v>217.642</c:v>
                </c:pt>
                <c:pt idx="275">
                  <c:v>218.13800000000001</c:v>
                </c:pt>
                <c:pt idx="276">
                  <c:v>218.63300000000001</c:v>
                </c:pt>
                <c:pt idx="277">
                  <c:v>219.136</c:v>
                </c:pt>
                <c:pt idx="278">
                  <c:v>219.65799999999999</c:v>
                </c:pt>
                <c:pt idx="279">
                  <c:v>220.179</c:v>
                </c:pt>
                <c:pt idx="280">
                  <c:v>220.7</c:v>
                </c:pt>
                <c:pt idx="281">
                  <c:v>221.20500000000001</c:v>
                </c:pt>
                <c:pt idx="282">
                  <c:v>221.70400000000001</c:v>
                </c:pt>
                <c:pt idx="283">
                  <c:v>222.15600000000001</c:v>
                </c:pt>
                <c:pt idx="284">
                  <c:v>222.63200000000001</c:v>
                </c:pt>
                <c:pt idx="285">
                  <c:v>223.143</c:v>
                </c:pt>
                <c:pt idx="286">
                  <c:v>223.64</c:v>
                </c:pt>
                <c:pt idx="287">
                  <c:v>224.131</c:v>
                </c:pt>
                <c:pt idx="288">
                  <c:v>224.63300000000001</c:v>
                </c:pt>
                <c:pt idx="289">
                  <c:v>225.142</c:v>
                </c:pt>
                <c:pt idx="290">
                  <c:v>225.63900000000001</c:v>
                </c:pt>
                <c:pt idx="291">
                  <c:v>226.143</c:v>
                </c:pt>
                <c:pt idx="292">
                  <c:v>226.63499999999999</c:v>
                </c:pt>
                <c:pt idx="293">
                  <c:v>227.13399999999999</c:v>
                </c:pt>
                <c:pt idx="294">
                  <c:v>227.642</c:v>
                </c:pt>
                <c:pt idx="295">
                  <c:v>228.13399999999999</c:v>
                </c:pt>
                <c:pt idx="296">
                  <c:v>228.63200000000001</c:v>
                </c:pt>
                <c:pt idx="297">
                  <c:v>229.13300000000001</c:v>
                </c:pt>
                <c:pt idx="298">
                  <c:v>229.631</c:v>
                </c:pt>
                <c:pt idx="299">
                  <c:v>230.143</c:v>
                </c:pt>
                <c:pt idx="300">
                  <c:v>230.63200000000001</c:v>
                </c:pt>
                <c:pt idx="301">
                  <c:v>231.14599999999999</c:v>
                </c:pt>
                <c:pt idx="302">
                  <c:v>231.63200000000001</c:v>
                </c:pt>
                <c:pt idx="303">
                  <c:v>232.14</c:v>
                </c:pt>
                <c:pt idx="304">
                  <c:v>232.63499999999999</c:v>
                </c:pt>
                <c:pt idx="305">
                  <c:v>233.14599999999999</c:v>
                </c:pt>
                <c:pt idx="306">
                  <c:v>233.642</c:v>
                </c:pt>
                <c:pt idx="307">
                  <c:v>234.14500000000001</c:v>
                </c:pt>
                <c:pt idx="308">
                  <c:v>234.64400000000001</c:v>
                </c:pt>
                <c:pt idx="309">
                  <c:v>235.14599999999999</c:v>
                </c:pt>
                <c:pt idx="310">
                  <c:v>235.63300000000001</c:v>
                </c:pt>
                <c:pt idx="311">
                  <c:v>236.136</c:v>
                </c:pt>
                <c:pt idx="312">
                  <c:v>236.64</c:v>
                </c:pt>
                <c:pt idx="313">
                  <c:v>237.143</c:v>
                </c:pt>
                <c:pt idx="314">
                  <c:v>237.64599999999999</c:v>
                </c:pt>
                <c:pt idx="315">
                  <c:v>238.131</c:v>
                </c:pt>
                <c:pt idx="316">
                  <c:v>238.63499999999999</c:v>
                </c:pt>
                <c:pt idx="317">
                  <c:v>239.136</c:v>
                </c:pt>
                <c:pt idx="318">
                  <c:v>239.63800000000001</c:v>
                </c:pt>
                <c:pt idx="319">
                  <c:v>240.13900000000001</c:v>
                </c:pt>
                <c:pt idx="320">
                  <c:v>240.64</c:v>
                </c:pt>
                <c:pt idx="321">
                  <c:v>241.14</c:v>
                </c:pt>
                <c:pt idx="322">
                  <c:v>241.64099999999999</c:v>
                </c:pt>
                <c:pt idx="323">
                  <c:v>242.14099999999999</c:v>
                </c:pt>
                <c:pt idx="324">
                  <c:v>242.643</c:v>
                </c:pt>
                <c:pt idx="325">
                  <c:v>243.142</c:v>
                </c:pt>
                <c:pt idx="326">
                  <c:v>243.642</c:v>
                </c:pt>
                <c:pt idx="327">
                  <c:v>244.14</c:v>
                </c:pt>
                <c:pt idx="328">
                  <c:v>244.636</c:v>
                </c:pt>
                <c:pt idx="329">
                  <c:v>245.13300000000001</c:v>
                </c:pt>
                <c:pt idx="330">
                  <c:v>245.631</c:v>
                </c:pt>
                <c:pt idx="331">
                  <c:v>246.14599999999999</c:v>
                </c:pt>
                <c:pt idx="332">
                  <c:v>246.64500000000001</c:v>
                </c:pt>
                <c:pt idx="333">
                  <c:v>247.131</c:v>
                </c:pt>
                <c:pt idx="334">
                  <c:v>247.63200000000001</c:v>
                </c:pt>
                <c:pt idx="335">
                  <c:v>248.13200000000001</c:v>
                </c:pt>
                <c:pt idx="336">
                  <c:v>248.63300000000001</c:v>
                </c:pt>
                <c:pt idx="337">
                  <c:v>249.13399999999999</c:v>
                </c:pt>
                <c:pt idx="338">
                  <c:v>249.63399999999999</c:v>
                </c:pt>
                <c:pt idx="339">
                  <c:v>250.13499999999999</c:v>
                </c:pt>
                <c:pt idx="340">
                  <c:v>250.63300000000001</c:v>
                </c:pt>
                <c:pt idx="341">
                  <c:v>251.137</c:v>
                </c:pt>
                <c:pt idx="342">
                  <c:v>251.63800000000001</c:v>
                </c:pt>
                <c:pt idx="343">
                  <c:v>252.13900000000001</c:v>
                </c:pt>
                <c:pt idx="344">
                  <c:v>252.64</c:v>
                </c:pt>
                <c:pt idx="345">
                  <c:v>253.13900000000001</c:v>
                </c:pt>
                <c:pt idx="346">
                  <c:v>253.64099999999999</c:v>
                </c:pt>
                <c:pt idx="347">
                  <c:v>254.14</c:v>
                </c:pt>
                <c:pt idx="348">
                  <c:v>254.63900000000001</c:v>
                </c:pt>
                <c:pt idx="349">
                  <c:v>255.13900000000001</c:v>
                </c:pt>
                <c:pt idx="350">
                  <c:v>255.637</c:v>
                </c:pt>
                <c:pt idx="351">
                  <c:v>256.14</c:v>
                </c:pt>
                <c:pt idx="352">
                  <c:v>256.64</c:v>
                </c:pt>
                <c:pt idx="353">
                  <c:v>257.13900000000001</c:v>
                </c:pt>
                <c:pt idx="354">
                  <c:v>257.63900000000001</c:v>
                </c:pt>
                <c:pt idx="355">
                  <c:v>258.14100000000002</c:v>
                </c:pt>
                <c:pt idx="356">
                  <c:v>258.64100000000002</c:v>
                </c:pt>
                <c:pt idx="357">
                  <c:v>259.14299999999997</c:v>
                </c:pt>
                <c:pt idx="358">
                  <c:v>259.642</c:v>
                </c:pt>
                <c:pt idx="359">
                  <c:v>260.14299999999997</c:v>
                </c:pt>
                <c:pt idx="360">
                  <c:v>260.64100000000002</c:v>
                </c:pt>
                <c:pt idx="361">
                  <c:v>261.13900000000001</c:v>
                </c:pt>
                <c:pt idx="362">
                  <c:v>261.63499999999999</c:v>
                </c:pt>
                <c:pt idx="363">
                  <c:v>262.13200000000001</c:v>
                </c:pt>
                <c:pt idx="364">
                  <c:v>262.64499999999998</c:v>
                </c:pt>
                <c:pt idx="365">
                  <c:v>263.14600000000002</c:v>
                </c:pt>
                <c:pt idx="366">
                  <c:v>263.64600000000002</c:v>
                </c:pt>
                <c:pt idx="367">
                  <c:v>264.14699999999999</c:v>
                </c:pt>
                <c:pt idx="368">
                  <c:v>264.64699999999999</c:v>
                </c:pt>
                <c:pt idx="369">
                  <c:v>265.13200000000001</c:v>
                </c:pt>
                <c:pt idx="370">
                  <c:v>265.63299999999998</c:v>
                </c:pt>
                <c:pt idx="371">
                  <c:v>266.13299999999998</c:v>
                </c:pt>
                <c:pt idx="372">
                  <c:v>266.63499999999999</c:v>
                </c:pt>
                <c:pt idx="373">
                  <c:v>267.13600000000002</c:v>
                </c:pt>
                <c:pt idx="374">
                  <c:v>267.637</c:v>
                </c:pt>
                <c:pt idx="375">
                  <c:v>268.13600000000002</c:v>
                </c:pt>
                <c:pt idx="376">
                  <c:v>268.637</c:v>
                </c:pt>
                <c:pt idx="377">
                  <c:v>269.13799999999998</c:v>
                </c:pt>
                <c:pt idx="378">
                  <c:v>269.63799999999998</c:v>
                </c:pt>
                <c:pt idx="379">
                  <c:v>270.13799999999998</c:v>
                </c:pt>
                <c:pt idx="380">
                  <c:v>270.63900000000001</c:v>
                </c:pt>
                <c:pt idx="381">
                  <c:v>271.14</c:v>
                </c:pt>
                <c:pt idx="382">
                  <c:v>271.637</c:v>
                </c:pt>
                <c:pt idx="383">
                  <c:v>272.13900000000001</c:v>
                </c:pt>
                <c:pt idx="384">
                  <c:v>272.63900000000001</c:v>
                </c:pt>
                <c:pt idx="385">
                  <c:v>273.13799999999998</c:v>
                </c:pt>
                <c:pt idx="386">
                  <c:v>273.63900000000001</c:v>
                </c:pt>
                <c:pt idx="387">
                  <c:v>274.14</c:v>
                </c:pt>
                <c:pt idx="388">
                  <c:v>274.64</c:v>
                </c:pt>
                <c:pt idx="389">
                  <c:v>275.13900000000001</c:v>
                </c:pt>
                <c:pt idx="390">
                  <c:v>275.63900000000001</c:v>
                </c:pt>
                <c:pt idx="391">
                  <c:v>276.13900000000001</c:v>
                </c:pt>
                <c:pt idx="392">
                  <c:v>276.63900000000001</c:v>
                </c:pt>
                <c:pt idx="393">
                  <c:v>277.13900000000001</c:v>
                </c:pt>
                <c:pt idx="394">
                  <c:v>277.63900000000001</c:v>
                </c:pt>
                <c:pt idx="395">
                  <c:v>278.14</c:v>
                </c:pt>
                <c:pt idx="396">
                  <c:v>278.63900000000001</c:v>
                </c:pt>
                <c:pt idx="397">
                  <c:v>279.13900000000001</c:v>
                </c:pt>
                <c:pt idx="398">
                  <c:v>279.63299999999998</c:v>
                </c:pt>
                <c:pt idx="399">
                  <c:v>280.14600000000002</c:v>
                </c:pt>
                <c:pt idx="400">
                  <c:v>280.64400000000001</c:v>
                </c:pt>
                <c:pt idx="401">
                  <c:v>281.14499999999998</c:v>
                </c:pt>
                <c:pt idx="402">
                  <c:v>281.64600000000002</c:v>
                </c:pt>
                <c:pt idx="403">
                  <c:v>282.14600000000002</c:v>
                </c:pt>
                <c:pt idx="404">
                  <c:v>282.64699999999999</c:v>
                </c:pt>
                <c:pt idx="405">
                  <c:v>283.14800000000002</c:v>
                </c:pt>
                <c:pt idx="406">
                  <c:v>283.63299999999998</c:v>
                </c:pt>
                <c:pt idx="407">
                  <c:v>284.13299999999998</c:v>
                </c:pt>
                <c:pt idx="408">
                  <c:v>284.63400000000001</c:v>
                </c:pt>
                <c:pt idx="409">
                  <c:v>285.13400000000001</c:v>
                </c:pt>
                <c:pt idx="410">
                  <c:v>285.63499999999999</c:v>
                </c:pt>
                <c:pt idx="411">
                  <c:v>286.137</c:v>
                </c:pt>
                <c:pt idx="412">
                  <c:v>286.63600000000002</c:v>
                </c:pt>
                <c:pt idx="413">
                  <c:v>287.137</c:v>
                </c:pt>
                <c:pt idx="414">
                  <c:v>287.63799999999998</c:v>
                </c:pt>
                <c:pt idx="415">
                  <c:v>288.137</c:v>
                </c:pt>
                <c:pt idx="416">
                  <c:v>288.637</c:v>
                </c:pt>
                <c:pt idx="417">
                  <c:v>289.137</c:v>
                </c:pt>
                <c:pt idx="418">
                  <c:v>289.63799999999998</c:v>
                </c:pt>
                <c:pt idx="419">
                  <c:v>290.13799999999998</c:v>
                </c:pt>
                <c:pt idx="420">
                  <c:v>290.63900000000001</c:v>
                </c:pt>
                <c:pt idx="421">
                  <c:v>291.13799999999998</c:v>
                </c:pt>
                <c:pt idx="422">
                  <c:v>291.63799999999998</c:v>
                </c:pt>
                <c:pt idx="423">
                  <c:v>292.13799999999998</c:v>
                </c:pt>
                <c:pt idx="424">
                  <c:v>292.63900000000001</c:v>
                </c:pt>
                <c:pt idx="425">
                  <c:v>293.137</c:v>
                </c:pt>
                <c:pt idx="426">
                  <c:v>293.63799999999998</c:v>
                </c:pt>
                <c:pt idx="427">
                  <c:v>294.13799999999998</c:v>
                </c:pt>
                <c:pt idx="428">
                  <c:v>294.63900000000001</c:v>
                </c:pt>
                <c:pt idx="429">
                  <c:v>295.14</c:v>
                </c:pt>
                <c:pt idx="430">
                  <c:v>295.63799999999998</c:v>
                </c:pt>
                <c:pt idx="431">
                  <c:v>296.13900000000001</c:v>
                </c:pt>
                <c:pt idx="432">
                  <c:v>296.63799999999998</c:v>
                </c:pt>
                <c:pt idx="433">
                  <c:v>297.13799999999998</c:v>
                </c:pt>
                <c:pt idx="434">
                  <c:v>297.63900000000001</c:v>
                </c:pt>
                <c:pt idx="435">
                  <c:v>298.13799999999998</c:v>
                </c:pt>
                <c:pt idx="436">
                  <c:v>298.63799999999998</c:v>
                </c:pt>
                <c:pt idx="437">
                  <c:v>299.14999999999998</c:v>
                </c:pt>
                <c:pt idx="438">
                  <c:v>299.64600000000002</c:v>
                </c:pt>
                <c:pt idx="439">
                  <c:v>300.14499999999998</c:v>
                </c:pt>
                <c:pt idx="440">
                  <c:v>300.64499999999998</c:v>
                </c:pt>
                <c:pt idx="441">
                  <c:v>301.14600000000002</c:v>
                </c:pt>
                <c:pt idx="442">
                  <c:v>301.64600000000002</c:v>
                </c:pt>
                <c:pt idx="443">
                  <c:v>302.14699999999999</c:v>
                </c:pt>
                <c:pt idx="444">
                  <c:v>302.64699999999999</c:v>
                </c:pt>
                <c:pt idx="445">
                  <c:v>303.13299999999998</c:v>
                </c:pt>
                <c:pt idx="446">
                  <c:v>303.63299999999998</c:v>
                </c:pt>
                <c:pt idx="447">
                  <c:v>304.13299999999998</c:v>
                </c:pt>
                <c:pt idx="448">
                  <c:v>304.63299999999998</c:v>
                </c:pt>
                <c:pt idx="449">
                  <c:v>305.13299999999998</c:v>
                </c:pt>
                <c:pt idx="450">
                  <c:v>305.63499999999999</c:v>
                </c:pt>
                <c:pt idx="451">
                  <c:v>306.13499999999999</c:v>
                </c:pt>
                <c:pt idx="452">
                  <c:v>306.63600000000002</c:v>
                </c:pt>
                <c:pt idx="453">
                  <c:v>307.13600000000002</c:v>
                </c:pt>
                <c:pt idx="454">
                  <c:v>307.637</c:v>
                </c:pt>
                <c:pt idx="455">
                  <c:v>308.137</c:v>
                </c:pt>
                <c:pt idx="456">
                  <c:v>308.637</c:v>
                </c:pt>
                <c:pt idx="457">
                  <c:v>309.137</c:v>
                </c:pt>
                <c:pt idx="458">
                  <c:v>309.63600000000002</c:v>
                </c:pt>
                <c:pt idx="459">
                  <c:v>310.137</c:v>
                </c:pt>
                <c:pt idx="460">
                  <c:v>310.63799999999998</c:v>
                </c:pt>
                <c:pt idx="461">
                  <c:v>311.13799999999998</c:v>
                </c:pt>
                <c:pt idx="462">
                  <c:v>311.63799999999998</c:v>
                </c:pt>
                <c:pt idx="463">
                  <c:v>312.137</c:v>
                </c:pt>
                <c:pt idx="464">
                  <c:v>312.63799999999998</c:v>
                </c:pt>
                <c:pt idx="465">
                  <c:v>313.137</c:v>
                </c:pt>
                <c:pt idx="466">
                  <c:v>313.637</c:v>
                </c:pt>
                <c:pt idx="467">
                  <c:v>314.13799999999998</c:v>
                </c:pt>
                <c:pt idx="468">
                  <c:v>314.63799999999998</c:v>
                </c:pt>
                <c:pt idx="469">
                  <c:v>315.13799999999998</c:v>
                </c:pt>
                <c:pt idx="470">
                  <c:v>315.63799999999998</c:v>
                </c:pt>
                <c:pt idx="471">
                  <c:v>316.13900000000001</c:v>
                </c:pt>
                <c:pt idx="472">
                  <c:v>316.63799999999998</c:v>
                </c:pt>
                <c:pt idx="473">
                  <c:v>317.13900000000001</c:v>
                </c:pt>
                <c:pt idx="474">
                  <c:v>317.63799999999998</c:v>
                </c:pt>
                <c:pt idx="475">
                  <c:v>318.13799999999998</c:v>
                </c:pt>
                <c:pt idx="476">
                  <c:v>318.63900000000001</c:v>
                </c:pt>
                <c:pt idx="477">
                  <c:v>319.13799999999998</c:v>
                </c:pt>
                <c:pt idx="478">
                  <c:v>319.63799999999998</c:v>
                </c:pt>
                <c:pt idx="479">
                  <c:v>320.13799999999998</c:v>
                </c:pt>
                <c:pt idx="480">
                  <c:v>320.63499999999999</c:v>
                </c:pt>
                <c:pt idx="481">
                  <c:v>321.13299999999998</c:v>
                </c:pt>
                <c:pt idx="482">
                  <c:v>321.63200000000001</c:v>
                </c:pt>
                <c:pt idx="483">
                  <c:v>322.13200000000001</c:v>
                </c:pt>
                <c:pt idx="484">
                  <c:v>322.64699999999999</c:v>
                </c:pt>
                <c:pt idx="485">
                  <c:v>323.14699999999999</c:v>
                </c:pt>
                <c:pt idx="486">
                  <c:v>323.63200000000001</c:v>
                </c:pt>
                <c:pt idx="487">
                  <c:v>324.149</c:v>
                </c:pt>
                <c:pt idx="488">
                  <c:v>324.63299999999998</c:v>
                </c:pt>
                <c:pt idx="489">
                  <c:v>325.13499999999999</c:v>
                </c:pt>
                <c:pt idx="490">
                  <c:v>325.63400000000001</c:v>
                </c:pt>
                <c:pt idx="491">
                  <c:v>326.13299999999998</c:v>
                </c:pt>
                <c:pt idx="492">
                  <c:v>326.63499999999999</c:v>
                </c:pt>
                <c:pt idx="493">
                  <c:v>327.13499999999999</c:v>
                </c:pt>
                <c:pt idx="494">
                  <c:v>327.637</c:v>
                </c:pt>
                <c:pt idx="495">
                  <c:v>328.13600000000002</c:v>
                </c:pt>
                <c:pt idx="496">
                  <c:v>328.63600000000002</c:v>
                </c:pt>
                <c:pt idx="497">
                  <c:v>329.137</c:v>
                </c:pt>
                <c:pt idx="498">
                  <c:v>329.63600000000002</c:v>
                </c:pt>
                <c:pt idx="499">
                  <c:v>330.13900000000001</c:v>
                </c:pt>
                <c:pt idx="500">
                  <c:v>330.63799999999998</c:v>
                </c:pt>
                <c:pt idx="501">
                  <c:v>331.13799999999998</c:v>
                </c:pt>
                <c:pt idx="502">
                  <c:v>331.63900000000001</c:v>
                </c:pt>
                <c:pt idx="503">
                  <c:v>332.13799999999998</c:v>
                </c:pt>
                <c:pt idx="504">
                  <c:v>332.637</c:v>
                </c:pt>
                <c:pt idx="505">
                  <c:v>333.13900000000001</c:v>
                </c:pt>
                <c:pt idx="506">
                  <c:v>333.63799999999998</c:v>
                </c:pt>
                <c:pt idx="507">
                  <c:v>334.13799999999998</c:v>
                </c:pt>
                <c:pt idx="508">
                  <c:v>334.637</c:v>
                </c:pt>
                <c:pt idx="509">
                  <c:v>335.13799999999998</c:v>
                </c:pt>
                <c:pt idx="510">
                  <c:v>335.637</c:v>
                </c:pt>
                <c:pt idx="511">
                  <c:v>336.137</c:v>
                </c:pt>
                <c:pt idx="512">
                  <c:v>336.63799999999998</c:v>
                </c:pt>
                <c:pt idx="513">
                  <c:v>337.13799999999998</c:v>
                </c:pt>
                <c:pt idx="514">
                  <c:v>337.63799999999998</c:v>
                </c:pt>
                <c:pt idx="515">
                  <c:v>338.137</c:v>
                </c:pt>
                <c:pt idx="516">
                  <c:v>338.63799999999998</c:v>
                </c:pt>
                <c:pt idx="517">
                  <c:v>339.13799999999998</c:v>
                </c:pt>
                <c:pt idx="518">
                  <c:v>339.637</c:v>
                </c:pt>
                <c:pt idx="519">
                  <c:v>340.13600000000002</c:v>
                </c:pt>
                <c:pt idx="520">
                  <c:v>340.63799999999998</c:v>
                </c:pt>
                <c:pt idx="521">
                  <c:v>341.13799999999998</c:v>
                </c:pt>
                <c:pt idx="522">
                  <c:v>341.63799999999998</c:v>
                </c:pt>
                <c:pt idx="523">
                  <c:v>342.13799999999998</c:v>
                </c:pt>
                <c:pt idx="524">
                  <c:v>342.637</c:v>
                </c:pt>
                <c:pt idx="525">
                  <c:v>343.15300000000002</c:v>
                </c:pt>
                <c:pt idx="526">
                  <c:v>343.63799999999998</c:v>
                </c:pt>
                <c:pt idx="527">
                  <c:v>344.13799999999998</c:v>
                </c:pt>
                <c:pt idx="528">
                  <c:v>344.63799999999998</c:v>
                </c:pt>
                <c:pt idx="529">
                  <c:v>345.13799999999998</c:v>
                </c:pt>
                <c:pt idx="530">
                  <c:v>345.63799999999998</c:v>
                </c:pt>
                <c:pt idx="531">
                  <c:v>346.13499999999999</c:v>
                </c:pt>
                <c:pt idx="532">
                  <c:v>346.63200000000001</c:v>
                </c:pt>
                <c:pt idx="533">
                  <c:v>347.14800000000002</c:v>
                </c:pt>
                <c:pt idx="534">
                  <c:v>347.64600000000002</c:v>
                </c:pt>
                <c:pt idx="535">
                  <c:v>348.14600000000002</c:v>
                </c:pt>
                <c:pt idx="536">
                  <c:v>348.64600000000002</c:v>
                </c:pt>
                <c:pt idx="537">
                  <c:v>349.14699999999999</c:v>
                </c:pt>
                <c:pt idx="538">
                  <c:v>349.64699999999999</c:v>
                </c:pt>
                <c:pt idx="539">
                  <c:v>350.14800000000002</c:v>
                </c:pt>
                <c:pt idx="540">
                  <c:v>350.63200000000001</c:v>
                </c:pt>
                <c:pt idx="541">
                  <c:v>351.13299999999998</c:v>
                </c:pt>
                <c:pt idx="542">
                  <c:v>351.63299999999998</c:v>
                </c:pt>
                <c:pt idx="543">
                  <c:v>352.13299999999998</c:v>
                </c:pt>
                <c:pt idx="544">
                  <c:v>352.63499999999999</c:v>
                </c:pt>
                <c:pt idx="545">
                  <c:v>353.13600000000002</c:v>
                </c:pt>
                <c:pt idx="546">
                  <c:v>353.63499999999999</c:v>
                </c:pt>
                <c:pt idx="547">
                  <c:v>354.13600000000002</c:v>
                </c:pt>
                <c:pt idx="548">
                  <c:v>354.63499999999999</c:v>
                </c:pt>
                <c:pt idx="549">
                  <c:v>355.13499999999999</c:v>
                </c:pt>
                <c:pt idx="550">
                  <c:v>355.63600000000002</c:v>
                </c:pt>
                <c:pt idx="551">
                  <c:v>356.13600000000002</c:v>
                </c:pt>
                <c:pt idx="552">
                  <c:v>356.63799999999998</c:v>
                </c:pt>
                <c:pt idx="553">
                  <c:v>357.137</c:v>
                </c:pt>
                <c:pt idx="554">
                  <c:v>357.637</c:v>
                </c:pt>
                <c:pt idx="555">
                  <c:v>358.13600000000002</c:v>
                </c:pt>
                <c:pt idx="556">
                  <c:v>358.637</c:v>
                </c:pt>
                <c:pt idx="557">
                  <c:v>359.137</c:v>
                </c:pt>
                <c:pt idx="558">
                  <c:v>359.637</c:v>
                </c:pt>
                <c:pt idx="559">
                  <c:v>360.137</c:v>
                </c:pt>
                <c:pt idx="560">
                  <c:v>360.637</c:v>
                </c:pt>
                <c:pt idx="561">
                  <c:v>361.137</c:v>
                </c:pt>
                <c:pt idx="562">
                  <c:v>361.63799999999998</c:v>
                </c:pt>
                <c:pt idx="563">
                  <c:v>362.13900000000001</c:v>
                </c:pt>
                <c:pt idx="564">
                  <c:v>362.63900000000001</c:v>
                </c:pt>
                <c:pt idx="565">
                  <c:v>363.137</c:v>
                </c:pt>
                <c:pt idx="566">
                  <c:v>363.63900000000001</c:v>
                </c:pt>
                <c:pt idx="567">
                  <c:v>364.13900000000001</c:v>
                </c:pt>
                <c:pt idx="568">
                  <c:v>364.63799999999998</c:v>
                </c:pt>
                <c:pt idx="569">
                  <c:v>365.13799999999998</c:v>
                </c:pt>
                <c:pt idx="570">
                  <c:v>365.637</c:v>
                </c:pt>
                <c:pt idx="571">
                  <c:v>366.13900000000001</c:v>
                </c:pt>
                <c:pt idx="572">
                  <c:v>366.64</c:v>
                </c:pt>
                <c:pt idx="573">
                  <c:v>367.13799999999998</c:v>
                </c:pt>
                <c:pt idx="574">
                  <c:v>367.63900000000001</c:v>
                </c:pt>
                <c:pt idx="575">
                  <c:v>368.13799999999998</c:v>
                </c:pt>
                <c:pt idx="576">
                  <c:v>368.63799999999998</c:v>
                </c:pt>
                <c:pt idx="577">
                  <c:v>369.13799999999998</c:v>
                </c:pt>
                <c:pt idx="578">
                  <c:v>369.63799999999998</c:v>
                </c:pt>
                <c:pt idx="579">
                  <c:v>370.13600000000002</c:v>
                </c:pt>
                <c:pt idx="580">
                  <c:v>370.637</c:v>
                </c:pt>
                <c:pt idx="581">
                  <c:v>371.137</c:v>
                </c:pt>
                <c:pt idx="582">
                  <c:v>371.63799999999998</c:v>
                </c:pt>
                <c:pt idx="583">
                  <c:v>372.13600000000002</c:v>
                </c:pt>
                <c:pt idx="584">
                  <c:v>372.637</c:v>
                </c:pt>
                <c:pt idx="585">
                  <c:v>373.13600000000002</c:v>
                </c:pt>
                <c:pt idx="586">
                  <c:v>373.63600000000002</c:v>
                </c:pt>
                <c:pt idx="587">
                  <c:v>374.13499999999999</c:v>
                </c:pt>
                <c:pt idx="588">
                  <c:v>374.63600000000002</c:v>
                </c:pt>
                <c:pt idx="589">
                  <c:v>375.13600000000002</c:v>
                </c:pt>
                <c:pt idx="590">
                  <c:v>375.63499999999999</c:v>
                </c:pt>
                <c:pt idx="591">
                  <c:v>376.13400000000001</c:v>
                </c:pt>
                <c:pt idx="592">
                  <c:v>376.63499999999999</c:v>
                </c:pt>
                <c:pt idx="593">
                  <c:v>377.137</c:v>
                </c:pt>
                <c:pt idx="594">
                  <c:v>377.637</c:v>
                </c:pt>
                <c:pt idx="595">
                  <c:v>378.13600000000002</c:v>
                </c:pt>
                <c:pt idx="596">
                  <c:v>378.63600000000002</c:v>
                </c:pt>
                <c:pt idx="597">
                  <c:v>379.13499999999999</c:v>
                </c:pt>
                <c:pt idx="598">
                  <c:v>379.637</c:v>
                </c:pt>
                <c:pt idx="599">
                  <c:v>380.13600000000002</c:v>
                </c:pt>
                <c:pt idx="600">
                  <c:v>380.63600000000002</c:v>
                </c:pt>
                <c:pt idx="601">
                  <c:v>381.13499999999999</c:v>
                </c:pt>
                <c:pt idx="602">
                  <c:v>381.63600000000002</c:v>
                </c:pt>
                <c:pt idx="603">
                  <c:v>382.13499999999999</c:v>
                </c:pt>
                <c:pt idx="604">
                  <c:v>382.63499999999999</c:v>
                </c:pt>
                <c:pt idx="605">
                  <c:v>383.13600000000002</c:v>
                </c:pt>
                <c:pt idx="606">
                  <c:v>383.63499999999999</c:v>
                </c:pt>
                <c:pt idx="607">
                  <c:v>384.13499999999999</c:v>
                </c:pt>
                <c:pt idx="608">
                  <c:v>384.63499999999999</c:v>
                </c:pt>
                <c:pt idx="609">
                  <c:v>385.13499999999999</c:v>
                </c:pt>
                <c:pt idx="610">
                  <c:v>385.63499999999999</c:v>
                </c:pt>
                <c:pt idx="611">
                  <c:v>386.13600000000002</c:v>
                </c:pt>
                <c:pt idx="612">
                  <c:v>386.63600000000002</c:v>
                </c:pt>
                <c:pt idx="613">
                  <c:v>387.13600000000002</c:v>
                </c:pt>
                <c:pt idx="614">
                  <c:v>387.63499999999999</c:v>
                </c:pt>
                <c:pt idx="615">
                  <c:v>388.137</c:v>
                </c:pt>
                <c:pt idx="616">
                  <c:v>388.63499999999999</c:v>
                </c:pt>
                <c:pt idx="617">
                  <c:v>389.13600000000002</c:v>
                </c:pt>
                <c:pt idx="618">
                  <c:v>389.63499999999999</c:v>
                </c:pt>
                <c:pt idx="619">
                  <c:v>390.13299999999998</c:v>
                </c:pt>
                <c:pt idx="620">
                  <c:v>390.64499999999998</c:v>
                </c:pt>
                <c:pt idx="621">
                  <c:v>391.14400000000001</c:v>
                </c:pt>
                <c:pt idx="622">
                  <c:v>391.64100000000002</c:v>
                </c:pt>
                <c:pt idx="623">
                  <c:v>392.142</c:v>
                </c:pt>
                <c:pt idx="624">
                  <c:v>392.64400000000001</c:v>
                </c:pt>
                <c:pt idx="625">
                  <c:v>393.14400000000001</c:v>
                </c:pt>
                <c:pt idx="626">
                  <c:v>393.64299999999997</c:v>
                </c:pt>
                <c:pt idx="627">
                  <c:v>394.14499999999998</c:v>
                </c:pt>
                <c:pt idx="628">
                  <c:v>394.64499999999998</c:v>
                </c:pt>
                <c:pt idx="629">
                  <c:v>395.14699999999999</c:v>
                </c:pt>
                <c:pt idx="630">
                  <c:v>395.64800000000002</c:v>
                </c:pt>
                <c:pt idx="631">
                  <c:v>396.14800000000002</c:v>
                </c:pt>
                <c:pt idx="632">
                  <c:v>396.63200000000001</c:v>
                </c:pt>
                <c:pt idx="633">
                  <c:v>397.14699999999999</c:v>
                </c:pt>
                <c:pt idx="634">
                  <c:v>397.63200000000001</c:v>
                </c:pt>
                <c:pt idx="635">
                  <c:v>398.13200000000001</c:v>
                </c:pt>
                <c:pt idx="636">
                  <c:v>398.63299999999998</c:v>
                </c:pt>
                <c:pt idx="637">
                  <c:v>399.13299999999998</c:v>
                </c:pt>
                <c:pt idx="638">
                  <c:v>399.63200000000001</c:v>
                </c:pt>
                <c:pt idx="639">
                  <c:v>400.13299999999998</c:v>
                </c:pt>
                <c:pt idx="640">
                  <c:v>400.649</c:v>
                </c:pt>
                <c:pt idx="641">
                  <c:v>401.13200000000001</c:v>
                </c:pt>
                <c:pt idx="642">
                  <c:v>401.63400000000001</c:v>
                </c:pt>
                <c:pt idx="643">
                  <c:v>402.13499999999999</c:v>
                </c:pt>
                <c:pt idx="644">
                  <c:v>402.63299999999998</c:v>
                </c:pt>
                <c:pt idx="645">
                  <c:v>403.13400000000001</c:v>
                </c:pt>
                <c:pt idx="646">
                  <c:v>403.63400000000001</c:v>
                </c:pt>
                <c:pt idx="647">
                  <c:v>404.13400000000001</c:v>
                </c:pt>
                <c:pt idx="648">
                  <c:v>404.63400000000001</c:v>
                </c:pt>
                <c:pt idx="649">
                  <c:v>405.13400000000001</c:v>
                </c:pt>
                <c:pt idx="650">
                  <c:v>405.63400000000001</c:v>
                </c:pt>
                <c:pt idx="651">
                  <c:v>406.13400000000001</c:v>
                </c:pt>
                <c:pt idx="652">
                  <c:v>406.63400000000001</c:v>
                </c:pt>
                <c:pt idx="653">
                  <c:v>407.13299999999998</c:v>
                </c:pt>
                <c:pt idx="654">
                  <c:v>407.63499999999999</c:v>
                </c:pt>
                <c:pt idx="655">
                  <c:v>408.13400000000001</c:v>
                </c:pt>
                <c:pt idx="656">
                  <c:v>408.63299999999998</c:v>
                </c:pt>
                <c:pt idx="657">
                  <c:v>409.13400000000001</c:v>
                </c:pt>
                <c:pt idx="658">
                  <c:v>409.63400000000001</c:v>
                </c:pt>
                <c:pt idx="659">
                  <c:v>410.13400000000001</c:v>
                </c:pt>
                <c:pt idx="660">
                  <c:v>410.63400000000001</c:v>
                </c:pt>
                <c:pt idx="661">
                  <c:v>411.13400000000001</c:v>
                </c:pt>
                <c:pt idx="662">
                  <c:v>411.63400000000001</c:v>
                </c:pt>
                <c:pt idx="663">
                  <c:v>412.13400000000001</c:v>
                </c:pt>
                <c:pt idx="664">
                  <c:v>412.63499999999999</c:v>
                </c:pt>
                <c:pt idx="665">
                  <c:v>413.13600000000002</c:v>
                </c:pt>
                <c:pt idx="666">
                  <c:v>413.63499999999999</c:v>
                </c:pt>
                <c:pt idx="667">
                  <c:v>414.13400000000001</c:v>
                </c:pt>
                <c:pt idx="668">
                  <c:v>414.63299999999998</c:v>
                </c:pt>
                <c:pt idx="669">
                  <c:v>415.13499999999999</c:v>
                </c:pt>
                <c:pt idx="670">
                  <c:v>415.63299999999998</c:v>
                </c:pt>
                <c:pt idx="671">
                  <c:v>416.13299999999998</c:v>
                </c:pt>
                <c:pt idx="672">
                  <c:v>416.63299999999998</c:v>
                </c:pt>
                <c:pt idx="673">
                  <c:v>417.13499999999999</c:v>
                </c:pt>
                <c:pt idx="674">
                  <c:v>417.63400000000001</c:v>
                </c:pt>
                <c:pt idx="675">
                  <c:v>418.13200000000001</c:v>
                </c:pt>
                <c:pt idx="676">
                  <c:v>418.63400000000001</c:v>
                </c:pt>
                <c:pt idx="677">
                  <c:v>419.13200000000001</c:v>
                </c:pt>
                <c:pt idx="678">
                  <c:v>419.63200000000001</c:v>
                </c:pt>
                <c:pt idx="679">
                  <c:v>420.13299999999998</c:v>
                </c:pt>
              </c:numCache>
            </c:numRef>
          </c:xVal>
          <c:yVal>
            <c:numRef>
              <c:f>'28.Irradiated._SiO2_1.6'!$B$2:$B$681</c:f>
              <c:numCache>
                <c:formatCode>General</c:formatCode>
                <c:ptCount val="680"/>
                <c:pt idx="0">
                  <c:v>2.5118432333999998E-10</c:v>
                </c:pt>
                <c:pt idx="1">
                  <c:v>2.4927046538000001E-10</c:v>
                </c:pt>
                <c:pt idx="2">
                  <c:v>2.5134519465999999E-10</c:v>
                </c:pt>
                <c:pt idx="3">
                  <c:v>2.4927293562999999E-10</c:v>
                </c:pt>
                <c:pt idx="4">
                  <c:v>2.5054952557000001E-10</c:v>
                </c:pt>
                <c:pt idx="5">
                  <c:v>2.5109345158999998E-10</c:v>
                </c:pt>
                <c:pt idx="6">
                  <c:v>2.5081509092000001E-10</c:v>
                </c:pt>
                <c:pt idx="7">
                  <c:v>2.4949409205000001E-10</c:v>
                </c:pt>
                <c:pt idx="8">
                  <c:v>2.4837712442000002E-10</c:v>
                </c:pt>
                <c:pt idx="9">
                  <c:v>2.5014065819000001E-10</c:v>
                </c:pt>
                <c:pt idx="10">
                  <c:v>2.5089086364000002E-10</c:v>
                </c:pt>
                <c:pt idx="11">
                  <c:v>2.4980056911999999E-10</c:v>
                </c:pt>
                <c:pt idx="12">
                  <c:v>2.5146032478000002E-10</c:v>
                </c:pt>
                <c:pt idx="13">
                  <c:v>2.5083385369000002E-10</c:v>
                </c:pt>
                <c:pt idx="14">
                  <c:v>2.5151639104999998E-10</c:v>
                </c:pt>
                <c:pt idx="15">
                  <c:v>2.5305282869000002E-10</c:v>
                </c:pt>
                <c:pt idx="16">
                  <c:v>2.5194732411E-10</c:v>
                </c:pt>
                <c:pt idx="17">
                  <c:v>2.5203120146000002E-10</c:v>
                </c:pt>
                <c:pt idx="18">
                  <c:v>2.5367233313999999E-10</c:v>
                </c:pt>
                <c:pt idx="19">
                  <c:v>2.5180876828000001E-10</c:v>
                </c:pt>
                <c:pt idx="20">
                  <c:v>2.5201266074000002E-10</c:v>
                </c:pt>
                <c:pt idx="21">
                  <c:v>2.5193214181000001E-10</c:v>
                </c:pt>
                <c:pt idx="22">
                  <c:v>2.5475702102999999E-10</c:v>
                </c:pt>
                <c:pt idx="23">
                  <c:v>2.5267990477999998E-10</c:v>
                </c:pt>
                <c:pt idx="24">
                  <c:v>2.5229454637E-10</c:v>
                </c:pt>
                <c:pt idx="25">
                  <c:v>2.5456808883000002E-10</c:v>
                </c:pt>
                <c:pt idx="26">
                  <c:v>2.5236193689999999E-10</c:v>
                </c:pt>
                <c:pt idx="27">
                  <c:v>2.5261370772999999E-10</c:v>
                </c:pt>
                <c:pt idx="28">
                  <c:v>2.5395896496999998E-10</c:v>
                </c:pt>
                <c:pt idx="29">
                  <c:v>2.5247487433999999E-10</c:v>
                </c:pt>
                <c:pt idx="30">
                  <c:v>2.5198002018000001E-10</c:v>
                </c:pt>
                <c:pt idx="31">
                  <c:v>2.5335913922E-10</c:v>
                </c:pt>
                <c:pt idx="32">
                  <c:v>2.5452970287000003E-10</c:v>
                </c:pt>
                <c:pt idx="33">
                  <c:v>2.5132648739999998E-10</c:v>
                </c:pt>
                <c:pt idx="34">
                  <c:v>2.5169213934999998E-10</c:v>
                </c:pt>
                <c:pt idx="35">
                  <c:v>2.5443663842000001E-10</c:v>
                </c:pt>
                <c:pt idx="36">
                  <c:v>2.5263918735000002E-10</c:v>
                </c:pt>
                <c:pt idx="37">
                  <c:v>2.5339155773999999E-10</c:v>
                </c:pt>
                <c:pt idx="38">
                  <c:v>2.5437255079999998E-10</c:v>
                </c:pt>
                <c:pt idx="39">
                  <c:v>2.5272534065000001E-10</c:v>
                </c:pt>
                <c:pt idx="40">
                  <c:v>2.5239454969999999E-10</c:v>
                </c:pt>
                <c:pt idx="41">
                  <c:v>2.5056706708999998E-10</c:v>
                </c:pt>
                <c:pt idx="42">
                  <c:v>2.5124499702999999E-10</c:v>
                </c:pt>
                <c:pt idx="43">
                  <c:v>2.5132404491E-10</c:v>
                </c:pt>
                <c:pt idx="44">
                  <c:v>2.5288626748000003E-10</c:v>
                </c:pt>
                <c:pt idx="45">
                  <c:v>2.5355945120999999E-10</c:v>
                </c:pt>
                <c:pt idx="46">
                  <c:v>2.5353386057000001E-10</c:v>
                </c:pt>
                <c:pt idx="47">
                  <c:v>2.5211627229999998E-10</c:v>
                </c:pt>
                <c:pt idx="48">
                  <c:v>2.5360838429000002E-10</c:v>
                </c:pt>
                <c:pt idx="49">
                  <c:v>2.5467178365999998E-10</c:v>
                </c:pt>
                <c:pt idx="50">
                  <c:v>2.5262877900999998E-10</c:v>
                </c:pt>
                <c:pt idx="51">
                  <c:v>2.5372010047999999E-10</c:v>
                </c:pt>
                <c:pt idx="52">
                  <c:v>2.5312266171999998E-10</c:v>
                </c:pt>
                <c:pt idx="53">
                  <c:v>2.5525312419000002E-10</c:v>
                </c:pt>
                <c:pt idx="54">
                  <c:v>2.5615340403999999E-10</c:v>
                </c:pt>
                <c:pt idx="55">
                  <c:v>2.5479296450000001E-10</c:v>
                </c:pt>
                <c:pt idx="56">
                  <c:v>2.5469393261E-10</c:v>
                </c:pt>
                <c:pt idx="57">
                  <c:v>2.5493279708999999E-10</c:v>
                </c:pt>
                <c:pt idx="58">
                  <c:v>2.5596702535E-10</c:v>
                </c:pt>
                <c:pt idx="59">
                  <c:v>2.5560606409E-10</c:v>
                </c:pt>
                <c:pt idx="60">
                  <c:v>2.5533225533999998E-10</c:v>
                </c:pt>
                <c:pt idx="61">
                  <c:v>2.5689880777999999E-10</c:v>
                </c:pt>
                <c:pt idx="62">
                  <c:v>2.5685933935000001E-10</c:v>
                </c:pt>
                <c:pt idx="63">
                  <c:v>2.5843185925000001E-10</c:v>
                </c:pt>
                <c:pt idx="64">
                  <c:v>2.5591229136000002E-10</c:v>
                </c:pt>
                <c:pt idx="65">
                  <c:v>2.5731253239E-10</c:v>
                </c:pt>
                <c:pt idx="66">
                  <c:v>2.5604390829999999E-10</c:v>
                </c:pt>
                <c:pt idx="67">
                  <c:v>2.5887220144999998E-10</c:v>
                </c:pt>
                <c:pt idx="68">
                  <c:v>2.5908522549999998E-10</c:v>
                </c:pt>
                <c:pt idx="69">
                  <c:v>2.5822438631999999E-10</c:v>
                </c:pt>
                <c:pt idx="70">
                  <c:v>2.5866950248000002E-10</c:v>
                </c:pt>
                <c:pt idx="71">
                  <c:v>2.5785648616000002E-10</c:v>
                </c:pt>
                <c:pt idx="72">
                  <c:v>2.5784960278E-10</c:v>
                </c:pt>
                <c:pt idx="73">
                  <c:v>2.5676502591E-10</c:v>
                </c:pt>
                <c:pt idx="74">
                  <c:v>2.5716348495000002E-10</c:v>
                </c:pt>
                <c:pt idx="75">
                  <c:v>2.5844590357000002E-10</c:v>
                </c:pt>
                <c:pt idx="76">
                  <c:v>2.5835503180999998E-10</c:v>
                </c:pt>
                <c:pt idx="77">
                  <c:v>2.5880125819999998E-10</c:v>
                </c:pt>
                <c:pt idx="78">
                  <c:v>2.6075580584000001E-10</c:v>
                </c:pt>
                <c:pt idx="79">
                  <c:v>2.6220939309000001E-10</c:v>
                </c:pt>
                <c:pt idx="80">
                  <c:v>2.6176097400999998E-10</c:v>
                </c:pt>
                <c:pt idx="81">
                  <c:v>2.6114949092000002E-10</c:v>
                </c:pt>
                <c:pt idx="82">
                  <c:v>2.6186813828000001E-10</c:v>
                </c:pt>
                <c:pt idx="83">
                  <c:v>2.6096305671999998E-10</c:v>
                </c:pt>
                <c:pt idx="84">
                  <c:v>2.6145588472E-10</c:v>
                </c:pt>
                <c:pt idx="85">
                  <c:v>2.6278609844E-10</c:v>
                </c:pt>
                <c:pt idx="86">
                  <c:v>2.6129509666999999E-10</c:v>
                </c:pt>
                <c:pt idx="87">
                  <c:v>2.6197177760000002E-10</c:v>
                </c:pt>
                <c:pt idx="88">
                  <c:v>2.6285013054999998E-10</c:v>
                </c:pt>
                <c:pt idx="89">
                  <c:v>2.6395324815000002E-10</c:v>
                </c:pt>
                <c:pt idx="90">
                  <c:v>2.6268937026000002E-10</c:v>
                </c:pt>
                <c:pt idx="91">
                  <c:v>2.6358512594999999E-10</c:v>
                </c:pt>
                <c:pt idx="92">
                  <c:v>2.6445290402000001E-10</c:v>
                </c:pt>
                <c:pt idx="93">
                  <c:v>2.641640795E-10</c:v>
                </c:pt>
                <c:pt idx="94">
                  <c:v>2.6356530847E-10</c:v>
                </c:pt>
                <c:pt idx="95">
                  <c:v>2.6442734112999998E-10</c:v>
                </c:pt>
                <c:pt idx="96">
                  <c:v>2.6477442460999998E-10</c:v>
                </c:pt>
                <c:pt idx="97">
                  <c:v>2.6830601629000001E-10</c:v>
                </c:pt>
                <c:pt idx="98">
                  <c:v>2.6804991560000001E-10</c:v>
                </c:pt>
                <c:pt idx="99">
                  <c:v>2.6751753590000001E-10</c:v>
                </c:pt>
                <c:pt idx="100">
                  <c:v>2.6778324003000002E-10</c:v>
                </c:pt>
                <c:pt idx="101">
                  <c:v>2.7029789518E-10</c:v>
                </c:pt>
                <c:pt idx="102">
                  <c:v>2.6729968239E-10</c:v>
                </c:pt>
                <c:pt idx="103">
                  <c:v>2.6809302001000001E-10</c:v>
                </c:pt>
                <c:pt idx="104">
                  <c:v>2.6882338021999998E-10</c:v>
                </c:pt>
                <c:pt idx="105">
                  <c:v>2.6881286085999998E-10</c:v>
                </c:pt>
                <c:pt idx="106">
                  <c:v>2.6920771167999998E-10</c:v>
                </c:pt>
                <c:pt idx="107">
                  <c:v>2.6789959139999999E-10</c:v>
                </c:pt>
                <c:pt idx="108">
                  <c:v>2.7107610601000002E-10</c:v>
                </c:pt>
                <c:pt idx="109">
                  <c:v>2.6728452784000001E-10</c:v>
                </c:pt>
                <c:pt idx="110">
                  <c:v>2.6926816331999999E-10</c:v>
                </c:pt>
                <c:pt idx="111">
                  <c:v>2.6978663746999999E-10</c:v>
                </c:pt>
                <c:pt idx="112">
                  <c:v>2.7035965133000001E-10</c:v>
                </c:pt>
                <c:pt idx="113">
                  <c:v>2.6887814197E-10</c:v>
                </c:pt>
                <c:pt idx="114">
                  <c:v>2.6938723474E-10</c:v>
                </c:pt>
                <c:pt idx="115">
                  <c:v>2.6824326094000003E-10</c:v>
                </c:pt>
                <c:pt idx="116">
                  <c:v>2.6915294993E-10</c:v>
                </c:pt>
                <c:pt idx="117">
                  <c:v>2.7128679858E-10</c:v>
                </c:pt>
                <c:pt idx="118">
                  <c:v>2.6924848462E-10</c:v>
                </c:pt>
                <c:pt idx="119">
                  <c:v>2.6942309495E-10</c:v>
                </c:pt>
                <c:pt idx="120">
                  <c:v>2.7102012301E-10</c:v>
                </c:pt>
                <c:pt idx="121">
                  <c:v>2.7186231043999999E-10</c:v>
                </c:pt>
                <c:pt idx="122">
                  <c:v>2.7113780665000002E-10</c:v>
                </c:pt>
                <c:pt idx="123">
                  <c:v>2.7095717337000001E-10</c:v>
                </c:pt>
                <c:pt idx="124">
                  <c:v>2.7375524069999998E-10</c:v>
                </c:pt>
                <c:pt idx="125">
                  <c:v>2.7246918610000001E-10</c:v>
                </c:pt>
                <c:pt idx="126">
                  <c:v>2.7333349473000001E-10</c:v>
                </c:pt>
                <c:pt idx="127">
                  <c:v>2.7312016537E-10</c:v>
                </c:pt>
                <c:pt idx="128">
                  <c:v>2.7320523621000001E-10</c:v>
                </c:pt>
                <c:pt idx="129">
                  <c:v>2.7368185496E-10</c:v>
                </c:pt>
                <c:pt idx="130">
                  <c:v>2.7375979260999998E-10</c:v>
                </c:pt>
                <c:pt idx="131">
                  <c:v>2.7297475390999999E-10</c:v>
                </c:pt>
                <c:pt idx="132">
                  <c:v>2.7337651587000001E-10</c:v>
                </c:pt>
                <c:pt idx="133">
                  <c:v>2.7250984802000003E-10</c:v>
                </c:pt>
                <c:pt idx="134">
                  <c:v>2.7302460293E-10</c:v>
                </c:pt>
                <c:pt idx="135">
                  <c:v>2.7210217413000001E-10</c:v>
                </c:pt>
                <c:pt idx="136">
                  <c:v>2.7235047551000001E-10</c:v>
                </c:pt>
                <c:pt idx="137">
                  <c:v>2.7266722212999998E-10</c:v>
                </c:pt>
                <c:pt idx="138">
                  <c:v>2.7386345968999998E-10</c:v>
                </c:pt>
                <c:pt idx="139">
                  <c:v>2.7346977459999998E-10</c:v>
                </c:pt>
                <c:pt idx="140">
                  <c:v>2.7390431590000001E-10</c:v>
                </c:pt>
                <c:pt idx="141">
                  <c:v>2.7326460538999998E-10</c:v>
                </c:pt>
                <c:pt idx="142">
                  <c:v>2.7339508435000001E-10</c:v>
                </c:pt>
                <c:pt idx="143">
                  <c:v>2.7275448566E-10</c:v>
                </c:pt>
                <c:pt idx="144">
                  <c:v>2.7274646429999999E-10</c:v>
                </c:pt>
                <c:pt idx="145">
                  <c:v>2.7133820191000001E-10</c:v>
                </c:pt>
                <c:pt idx="146">
                  <c:v>2.7200092178999998E-10</c:v>
                </c:pt>
                <c:pt idx="147">
                  <c:v>2.7216290332999998E-10</c:v>
                </c:pt>
                <c:pt idx="148">
                  <c:v>2.7420596348999998E-10</c:v>
                </c:pt>
                <c:pt idx="149">
                  <c:v>2.7318908246999998E-10</c:v>
                </c:pt>
                <c:pt idx="150">
                  <c:v>2.7270646851999999E-10</c:v>
                </c:pt>
                <c:pt idx="151">
                  <c:v>2.7387159207E-10</c:v>
                </c:pt>
                <c:pt idx="152">
                  <c:v>2.7398353031000002E-10</c:v>
                </c:pt>
                <c:pt idx="153">
                  <c:v>2.7286767290000002E-10</c:v>
                </c:pt>
                <c:pt idx="154">
                  <c:v>2.7245172784999999E-10</c:v>
                </c:pt>
                <c:pt idx="155">
                  <c:v>2.7323682205999998E-10</c:v>
                </c:pt>
                <c:pt idx="156">
                  <c:v>2.7403471158999998E-10</c:v>
                </c:pt>
                <c:pt idx="157">
                  <c:v>2.7150567904999999E-10</c:v>
                </c:pt>
                <c:pt idx="158">
                  <c:v>2.7411731218000001E-10</c:v>
                </c:pt>
                <c:pt idx="159">
                  <c:v>2.7319824180999998E-10</c:v>
                </c:pt>
                <c:pt idx="160">
                  <c:v>2.7314833728000001E-10</c:v>
                </c:pt>
                <c:pt idx="161">
                  <c:v>2.7379462586E-10</c:v>
                </c:pt>
                <c:pt idx="162">
                  <c:v>2.7356539255999998E-10</c:v>
                </c:pt>
                <c:pt idx="163">
                  <c:v>2.7386695689E-10</c:v>
                </c:pt>
                <c:pt idx="164">
                  <c:v>2.7487462306E-10</c:v>
                </c:pt>
                <c:pt idx="165">
                  <c:v>2.743655303E-10</c:v>
                </c:pt>
                <c:pt idx="166">
                  <c:v>2.7374472133999998E-10</c:v>
                </c:pt>
                <c:pt idx="167">
                  <c:v>2.7286767290000002E-10</c:v>
                </c:pt>
                <c:pt idx="168">
                  <c:v>2.7490010267999997E-10</c:v>
                </c:pt>
                <c:pt idx="169">
                  <c:v>2.7315524841999999E-10</c:v>
                </c:pt>
                <c:pt idx="170">
                  <c:v>2.7425950400000002E-10</c:v>
                </c:pt>
                <c:pt idx="171">
                  <c:v>2.7267652024999998E-10</c:v>
                </c:pt>
                <c:pt idx="172">
                  <c:v>2.7521002144000002E-10</c:v>
                </c:pt>
                <c:pt idx="173">
                  <c:v>2.7384255974000001E-10</c:v>
                </c:pt>
                <c:pt idx="174">
                  <c:v>2.7320395946000001E-10</c:v>
                </c:pt>
                <c:pt idx="175">
                  <c:v>2.7503388456000001E-10</c:v>
                </c:pt>
                <c:pt idx="176">
                  <c:v>2.7581678607999997E-10</c:v>
                </c:pt>
                <c:pt idx="177">
                  <c:v>2.7264623891999999E-10</c:v>
                </c:pt>
                <c:pt idx="178">
                  <c:v>2.7370047895E-10</c:v>
                </c:pt>
                <c:pt idx="179">
                  <c:v>2.7261373713999999E-10</c:v>
                </c:pt>
                <c:pt idx="180">
                  <c:v>2.7284663417999998E-10</c:v>
                </c:pt>
                <c:pt idx="181">
                  <c:v>2.7364771559999999E-10</c:v>
                </c:pt>
                <c:pt idx="182">
                  <c:v>2.741557259E-10</c:v>
                </c:pt>
                <c:pt idx="183">
                  <c:v>2.7501420585000002E-10</c:v>
                </c:pt>
                <c:pt idx="184">
                  <c:v>2.7560728698999999E-10</c:v>
                </c:pt>
                <c:pt idx="185">
                  <c:v>2.7582380824E-10</c:v>
                </c:pt>
                <c:pt idx="186">
                  <c:v>2.7643895505999999E-10</c:v>
                </c:pt>
                <c:pt idx="187">
                  <c:v>2.7551619318999999E-10</c:v>
                </c:pt>
                <c:pt idx="188">
                  <c:v>2.756339601E-10</c:v>
                </c:pt>
                <c:pt idx="189">
                  <c:v>2.7643076717000002E-10</c:v>
                </c:pt>
                <c:pt idx="190">
                  <c:v>2.7489430176999998E-10</c:v>
                </c:pt>
                <c:pt idx="191">
                  <c:v>2.7350238739999999E-10</c:v>
                </c:pt>
                <c:pt idx="192">
                  <c:v>2.7417568216E-10</c:v>
                </c:pt>
                <c:pt idx="193">
                  <c:v>2.7488383791E-10</c:v>
                </c:pt>
                <c:pt idx="194">
                  <c:v>2.7440041904999999E-10</c:v>
                </c:pt>
                <c:pt idx="195">
                  <c:v>2.7414662207000001E-10</c:v>
                </c:pt>
                <c:pt idx="196">
                  <c:v>2.7335567142999998E-10</c:v>
                </c:pt>
                <c:pt idx="197">
                  <c:v>2.7379021272000001E-10</c:v>
                </c:pt>
                <c:pt idx="198">
                  <c:v>2.7293858840000002E-10</c:v>
                </c:pt>
                <c:pt idx="199">
                  <c:v>2.7386234946E-10</c:v>
                </c:pt>
                <c:pt idx="200">
                  <c:v>2.7476629304999999E-10</c:v>
                </c:pt>
                <c:pt idx="201">
                  <c:v>2.7401847458000001E-10</c:v>
                </c:pt>
                <c:pt idx="202">
                  <c:v>2.7561550264000001E-10</c:v>
                </c:pt>
                <c:pt idx="203">
                  <c:v>2.7622107378999998E-10</c:v>
                </c:pt>
                <c:pt idx="204">
                  <c:v>2.7690486014999998E-10</c:v>
                </c:pt>
                <c:pt idx="205">
                  <c:v>2.7497129572999998E-10</c:v>
                </c:pt>
                <c:pt idx="206">
                  <c:v>2.7588922813000003E-10</c:v>
                </c:pt>
                <c:pt idx="207">
                  <c:v>2.7685723157999999E-10</c:v>
                </c:pt>
                <c:pt idx="208">
                  <c:v>2.7650981503999999E-10</c:v>
                </c:pt>
                <c:pt idx="209">
                  <c:v>2.7900734501000001E-10</c:v>
                </c:pt>
                <c:pt idx="210">
                  <c:v>2.7817792513999998E-10</c:v>
                </c:pt>
                <c:pt idx="211">
                  <c:v>2.7613961117999999E-10</c:v>
                </c:pt>
                <c:pt idx="212">
                  <c:v>2.7632010568999998E-10</c:v>
                </c:pt>
                <c:pt idx="213">
                  <c:v>2.7551988468000001E-10</c:v>
                </c:pt>
                <c:pt idx="214">
                  <c:v>2.7693156102E-10</c:v>
                </c:pt>
                <c:pt idx="215">
                  <c:v>2.7680346903E-10</c:v>
                </c:pt>
                <c:pt idx="216">
                  <c:v>2.7599372787000001E-10</c:v>
                </c:pt>
                <c:pt idx="217">
                  <c:v>2.7621296916000002E-10</c:v>
                </c:pt>
                <c:pt idx="218">
                  <c:v>2.7517277346000001E-10</c:v>
                </c:pt>
                <c:pt idx="219">
                  <c:v>2.7532881530000002E-10</c:v>
                </c:pt>
                <c:pt idx="220">
                  <c:v>2.7510976830000002E-10</c:v>
                </c:pt>
                <c:pt idx="221">
                  <c:v>2.7623023312999997E-10</c:v>
                </c:pt>
                <c:pt idx="222">
                  <c:v>2.7665666979999999E-10</c:v>
                </c:pt>
                <c:pt idx="223">
                  <c:v>2.7542890191000001E-10</c:v>
                </c:pt>
                <c:pt idx="224">
                  <c:v>2.7396143687000001E-10</c:v>
                </c:pt>
                <c:pt idx="225">
                  <c:v>2.7527397027999999E-10</c:v>
                </c:pt>
                <c:pt idx="226">
                  <c:v>2.7427815574000002E-10</c:v>
                </c:pt>
                <c:pt idx="227">
                  <c:v>2.7320892769999998E-10</c:v>
                </c:pt>
                <c:pt idx="228">
                  <c:v>2.7406846236999998E-10</c:v>
                </c:pt>
                <c:pt idx="229">
                  <c:v>2.7565366655999999E-10</c:v>
                </c:pt>
                <c:pt idx="230">
                  <c:v>2.7541152691999999E-10</c:v>
                </c:pt>
                <c:pt idx="231">
                  <c:v>2.748499206E-10</c:v>
                </c:pt>
                <c:pt idx="232">
                  <c:v>2.747359007E-10</c:v>
                </c:pt>
                <c:pt idx="233">
                  <c:v>2.7477667364000002E-10</c:v>
                </c:pt>
                <c:pt idx="234">
                  <c:v>2.7461122265000001E-10</c:v>
                </c:pt>
                <c:pt idx="235">
                  <c:v>2.7449945094999999E-10</c:v>
                </c:pt>
                <c:pt idx="236">
                  <c:v>2.7386692913E-10</c:v>
                </c:pt>
                <c:pt idx="237">
                  <c:v>2.7425720028E-10</c:v>
                </c:pt>
                <c:pt idx="238">
                  <c:v>2.7387278555999999E-10</c:v>
                </c:pt>
                <c:pt idx="239">
                  <c:v>2.7362462296E-10</c:v>
                </c:pt>
                <c:pt idx="240">
                  <c:v>2.7532987001E-10</c:v>
                </c:pt>
                <c:pt idx="241">
                  <c:v>2.7818961024000001E-10</c:v>
                </c:pt>
                <c:pt idx="242">
                  <c:v>2.7559091120000001E-10</c:v>
                </c:pt>
                <c:pt idx="243">
                  <c:v>2.7652394262999999E-10</c:v>
                </c:pt>
                <c:pt idx="244">
                  <c:v>2.7647248380000002E-10</c:v>
                </c:pt>
                <c:pt idx="245">
                  <c:v>2.763993201E-10</c:v>
                </c:pt>
                <c:pt idx="246">
                  <c:v>2.7645397083000002E-10</c:v>
                </c:pt>
                <c:pt idx="247">
                  <c:v>2.7738680797E-10</c:v>
                </c:pt>
                <c:pt idx="248">
                  <c:v>2.7546981362999998E-10</c:v>
                </c:pt>
                <c:pt idx="249">
                  <c:v>2.7618726749999998E-10</c:v>
                </c:pt>
                <c:pt idx="250">
                  <c:v>2.7675461922000002E-10</c:v>
                </c:pt>
                <c:pt idx="251">
                  <c:v>2.7836211114E-10</c:v>
                </c:pt>
                <c:pt idx="252">
                  <c:v>2.7694316285000002E-10</c:v>
                </c:pt>
                <c:pt idx="253">
                  <c:v>2.7560131954E-10</c:v>
                </c:pt>
                <c:pt idx="254">
                  <c:v>2.7696658854999998E-10</c:v>
                </c:pt>
                <c:pt idx="255">
                  <c:v>2.7696875349E-10</c:v>
                </c:pt>
                <c:pt idx="256">
                  <c:v>2.7634333709999999E-10</c:v>
                </c:pt>
                <c:pt idx="257">
                  <c:v>2.7609051156E-10</c:v>
                </c:pt>
                <c:pt idx="258">
                  <c:v>2.7522398249000002E-10</c:v>
                </c:pt>
                <c:pt idx="259">
                  <c:v>2.7515639766999998E-10</c:v>
                </c:pt>
                <c:pt idx="260">
                  <c:v>2.7662061529999997E-10</c:v>
                </c:pt>
                <c:pt idx="261">
                  <c:v>2.7686061776E-10</c:v>
                </c:pt>
                <c:pt idx="262">
                  <c:v>2.7594959650999998E-10</c:v>
                </c:pt>
                <c:pt idx="263">
                  <c:v>2.7631055776999997E-10</c:v>
                </c:pt>
                <c:pt idx="264">
                  <c:v>2.7547786274E-10</c:v>
                </c:pt>
                <c:pt idx="265">
                  <c:v>2.7563623605999997E-10</c:v>
                </c:pt>
                <c:pt idx="266">
                  <c:v>2.7694557758E-10</c:v>
                </c:pt>
                <c:pt idx="267">
                  <c:v>2.7737181996000001E-10</c:v>
                </c:pt>
                <c:pt idx="268">
                  <c:v>2.7795912793999999E-10</c:v>
                </c:pt>
                <c:pt idx="269">
                  <c:v>2.7984708995000002E-10</c:v>
                </c:pt>
                <c:pt idx="270">
                  <c:v>2.7824442749999999E-10</c:v>
                </c:pt>
                <c:pt idx="271">
                  <c:v>2.7814064939999998E-10</c:v>
                </c:pt>
                <c:pt idx="272">
                  <c:v>2.7637839238999998E-10</c:v>
                </c:pt>
                <c:pt idx="273">
                  <c:v>2.7748153775000002E-10</c:v>
                </c:pt>
                <c:pt idx="274">
                  <c:v>2.7843538585999997E-10</c:v>
                </c:pt>
                <c:pt idx="275">
                  <c:v>2.7677776737000002E-10</c:v>
                </c:pt>
                <c:pt idx="276">
                  <c:v>2.7719820882999999E-10</c:v>
                </c:pt>
                <c:pt idx="277">
                  <c:v>2.7844709871000001E-10</c:v>
                </c:pt>
                <c:pt idx="278">
                  <c:v>2.7835977966999998E-10</c:v>
                </c:pt>
                <c:pt idx="279">
                  <c:v>2.8105748283999999E-10</c:v>
                </c:pt>
                <c:pt idx="280">
                  <c:v>2.8029542575999999E-10</c:v>
                </c:pt>
                <c:pt idx="281">
                  <c:v>2.7968879989999999E-10</c:v>
                </c:pt>
                <c:pt idx="282">
                  <c:v>2.7951288505999999E-10</c:v>
                </c:pt>
                <c:pt idx="283">
                  <c:v>2.7902583022000001E-10</c:v>
                </c:pt>
                <c:pt idx="284">
                  <c:v>2.7721122620000001E-10</c:v>
                </c:pt>
                <c:pt idx="285">
                  <c:v>2.7784843870000001E-10</c:v>
                </c:pt>
                <c:pt idx="286">
                  <c:v>2.7789831547000003E-10</c:v>
                </c:pt>
                <c:pt idx="287">
                  <c:v>2.7771202004999998E-10</c:v>
                </c:pt>
                <c:pt idx="288">
                  <c:v>2.7691540726999998E-10</c:v>
                </c:pt>
                <c:pt idx="289">
                  <c:v>2.7927882229000001E-10</c:v>
                </c:pt>
                <c:pt idx="290">
                  <c:v>2.7873478524999998E-10</c:v>
                </c:pt>
                <c:pt idx="291">
                  <c:v>2.7842952942999999E-10</c:v>
                </c:pt>
                <c:pt idx="292">
                  <c:v>2.7999746964999999E-10</c:v>
                </c:pt>
                <c:pt idx="293">
                  <c:v>2.8016292064E-10</c:v>
                </c:pt>
                <c:pt idx="294">
                  <c:v>2.7947558156999998E-10</c:v>
                </c:pt>
                <c:pt idx="295">
                  <c:v>2.8022217878999997E-10</c:v>
                </c:pt>
                <c:pt idx="296">
                  <c:v>2.8208602121000001E-10</c:v>
                </c:pt>
                <c:pt idx="297">
                  <c:v>2.8192514989E-10</c:v>
                </c:pt>
                <c:pt idx="298">
                  <c:v>2.8177943311999998E-10</c:v>
                </c:pt>
                <c:pt idx="299">
                  <c:v>2.8080116009999998E-10</c:v>
                </c:pt>
                <c:pt idx="300">
                  <c:v>2.8148847142E-10</c:v>
                </c:pt>
                <c:pt idx="301">
                  <c:v>2.8137653317999998E-10</c:v>
                </c:pt>
                <c:pt idx="302">
                  <c:v>2.8127059015E-10</c:v>
                </c:pt>
                <c:pt idx="303">
                  <c:v>2.8131599827000002E-10</c:v>
                </c:pt>
                <c:pt idx="304">
                  <c:v>2.8005919804999999E-10</c:v>
                </c:pt>
                <c:pt idx="305">
                  <c:v>2.8149310660000001E-10</c:v>
                </c:pt>
                <c:pt idx="306">
                  <c:v>2.8087684955999998E-10</c:v>
                </c:pt>
                <c:pt idx="307">
                  <c:v>2.8090482717999999E-10</c:v>
                </c:pt>
                <c:pt idx="308">
                  <c:v>2.8029684128999999E-10</c:v>
                </c:pt>
                <c:pt idx="309">
                  <c:v>2.8208591019000001E-10</c:v>
                </c:pt>
                <c:pt idx="310">
                  <c:v>2.8178670508000002E-10</c:v>
                </c:pt>
                <c:pt idx="311">
                  <c:v>2.8184019008E-10</c:v>
                </c:pt>
                <c:pt idx="312">
                  <c:v>2.808558941E-10</c:v>
                </c:pt>
                <c:pt idx="313">
                  <c:v>2.8203814284000001E-10</c:v>
                </c:pt>
                <c:pt idx="314">
                  <c:v>2.8297336696000002E-10</c:v>
                </c:pt>
                <c:pt idx="315">
                  <c:v>2.8306329502999998E-10</c:v>
                </c:pt>
                <c:pt idx="316">
                  <c:v>2.8247498784000002E-10</c:v>
                </c:pt>
                <c:pt idx="317">
                  <c:v>2.7989721651999999E-10</c:v>
                </c:pt>
                <c:pt idx="318">
                  <c:v>2.8026878040999998E-10</c:v>
                </c:pt>
                <c:pt idx="319">
                  <c:v>2.8088842363000001E-10</c:v>
                </c:pt>
                <c:pt idx="320">
                  <c:v>2.8183674837999999E-10</c:v>
                </c:pt>
                <c:pt idx="321">
                  <c:v>2.8208013703000002E-10</c:v>
                </c:pt>
                <c:pt idx="322">
                  <c:v>2.8345936709000002E-10</c:v>
                </c:pt>
                <c:pt idx="323">
                  <c:v>2.8319249723000002E-10</c:v>
                </c:pt>
                <c:pt idx="324">
                  <c:v>2.8521349171000001E-10</c:v>
                </c:pt>
                <c:pt idx="325">
                  <c:v>2.8537430752000001E-10</c:v>
                </c:pt>
                <c:pt idx="326">
                  <c:v>2.8465782509E-10</c:v>
                </c:pt>
                <c:pt idx="327">
                  <c:v>2.8477317725999999E-10</c:v>
                </c:pt>
                <c:pt idx="328">
                  <c:v>2.8399735341E-10</c:v>
                </c:pt>
                <c:pt idx="329">
                  <c:v>2.8264970918999998E-10</c:v>
                </c:pt>
                <c:pt idx="330">
                  <c:v>2.8317498346E-10</c:v>
                </c:pt>
                <c:pt idx="331">
                  <c:v>2.8435043208999999E-10</c:v>
                </c:pt>
                <c:pt idx="332">
                  <c:v>2.843014435E-10</c:v>
                </c:pt>
                <c:pt idx="333">
                  <c:v>2.8417443397999999E-10</c:v>
                </c:pt>
                <c:pt idx="334">
                  <c:v>2.8631180759999999E-10</c:v>
                </c:pt>
                <c:pt idx="335">
                  <c:v>2.8573401978000002E-10</c:v>
                </c:pt>
                <c:pt idx="336">
                  <c:v>2.8675692376000002E-10</c:v>
                </c:pt>
                <c:pt idx="337">
                  <c:v>2.8472549317999999E-10</c:v>
                </c:pt>
                <c:pt idx="338">
                  <c:v>2.8490593217999999E-10</c:v>
                </c:pt>
                <c:pt idx="339">
                  <c:v>2.8620358860999998E-10</c:v>
                </c:pt>
                <c:pt idx="340">
                  <c:v>2.8545457664000002E-10</c:v>
                </c:pt>
                <c:pt idx="341">
                  <c:v>2.8464491874999998E-10</c:v>
                </c:pt>
                <c:pt idx="342">
                  <c:v>2.8487456838000002E-10</c:v>
                </c:pt>
                <c:pt idx="343">
                  <c:v>2.8823157749E-10</c:v>
                </c:pt>
                <c:pt idx="344">
                  <c:v>2.8614180469999998E-10</c:v>
                </c:pt>
                <c:pt idx="345">
                  <c:v>2.8659613571000001E-10</c:v>
                </c:pt>
                <c:pt idx="346">
                  <c:v>2.8449365085999998E-10</c:v>
                </c:pt>
                <c:pt idx="347">
                  <c:v>2.8529395513000001E-10</c:v>
                </c:pt>
                <c:pt idx="348">
                  <c:v>2.8692337395000001E-10</c:v>
                </c:pt>
                <c:pt idx="349">
                  <c:v>2.8646221506000002E-10</c:v>
                </c:pt>
                <c:pt idx="350">
                  <c:v>2.8606969571E-10</c:v>
                </c:pt>
                <c:pt idx="351">
                  <c:v>2.8773991523000001E-10</c:v>
                </c:pt>
                <c:pt idx="352">
                  <c:v>2.8718197264999998E-10</c:v>
                </c:pt>
                <c:pt idx="353">
                  <c:v>2.8729491008E-10</c:v>
                </c:pt>
                <c:pt idx="354">
                  <c:v>2.8764102211000001E-10</c:v>
                </c:pt>
                <c:pt idx="355">
                  <c:v>2.8672184070999998E-10</c:v>
                </c:pt>
                <c:pt idx="356">
                  <c:v>2.8728214251999998E-10</c:v>
                </c:pt>
                <c:pt idx="357">
                  <c:v>2.8653193707000002E-10</c:v>
                </c:pt>
                <c:pt idx="358">
                  <c:v>2.8705379739999998E-10</c:v>
                </c:pt>
                <c:pt idx="359">
                  <c:v>2.8550470320999999E-10</c:v>
                </c:pt>
                <c:pt idx="360">
                  <c:v>2.8730665068999998E-10</c:v>
                </c:pt>
                <c:pt idx="361">
                  <c:v>2.8499791416000002E-10</c:v>
                </c:pt>
                <c:pt idx="362">
                  <c:v>2.8361163418E-10</c:v>
                </c:pt>
                <c:pt idx="363">
                  <c:v>2.8568164501000002E-10</c:v>
                </c:pt>
                <c:pt idx="364">
                  <c:v>2.8625121716999998E-10</c:v>
                </c:pt>
                <c:pt idx="365">
                  <c:v>2.8695362752999998E-10</c:v>
                </c:pt>
                <c:pt idx="366">
                  <c:v>2.8653310280000001E-10</c:v>
                </c:pt>
                <c:pt idx="367">
                  <c:v>2.8625013470999999E-10</c:v>
                </c:pt>
                <c:pt idx="368">
                  <c:v>2.8522148532000001E-10</c:v>
                </c:pt>
                <c:pt idx="369">
                  <c:v>2.8583899137000002E-10</c:v>
                </c:pt>
                <c:pt idx="370">
                  <c:v>2.8526578322E-10</c:v>
                </c:pt>
                <c:pt idx="371">
                  <c:v>2.8718316614000002E-10</c:v>
                </c:pt>
                <c:pt idx="372">
                  <c:v>2.8685012697999999E-10</c:v>
                </c:pt>
                <c:pt idx="373">
                  <c:v>2.8658311834999998E-10</c:v>
                </c:pt>
                <c:pt idx="374">
                  <c:v>2.8777830119000001E-10</c:v>
                </c:pt>
                <c:pt idx="375">
                  <c:v>2.8655292028E-10</c:v>
                </c:pt>
                <c:pt idx="376">
                  <c:v>2.8639576821000001E-10</c:v>
                </c:pt>
                <c:pt idx="377">
                  <c:v>2.8679511543E-10</c:v>
                </c:pt>
                <c:pt idx="378">
                  <c:v>2.8702235033000002E-10</c:v>
                </c:pt>
                <c:pt idx="379">
                  <c:v>2.8732297097000001E-10</c:v>
                </c:pt>
                <c:pt idx="380">
                  <c:v>2.8768995519E-10</c:v>
                </c:pt>
                <c:pt idx="381">
                  <c:v>2.8730665068999998E-10</c:v>
                </c:pt>
                <c:pt idx="382">
                  <c:v>2.883119854E-10</c:v>
                </c:pt>
                <c:pt idx="383">
                  <c:v>2.8850410948999998E-10</c:v>
                </c:pt>
                <c:pt idx="384">
                  <c:v>2.8800420381999998E-10</c:v>
                </c:pt>
                <c:pt idx="385">
                  <c:v>2.8926699924E-10</c:v>
                </c:pt>
                <c:pt idx="386">
                  <c:v>2.8720056887999999E-10</c:v>
                </c:pt>
                <c:pt idx="387">
                  <c:v>2.8835725474000002E-10</c:v>
                </c:pt>
                <c:pt idx="388">
                  <c:v>2.8879287849999998E-10</c:v>
                </c:pt>
                <c:pt idx="389">
                  <c:v>2.8654009720999998E-10</c:v>
                </c:pt>
                <c:pt idx="390">
                  <c:v>2.8649832505999999E-10</c:v>
                </c:pt>
                <c:pt idx="391">
                  <c:v>2.8704674748000001E-10</c:v>
                </c:pt>
                <c:pt idx="392">
                  <c:v>2.8703392440999999E-10</c:v>
                </c:pt>
                <c:pt idx="393">
                  <c:v>2.8760022141999999E-10</c:v>
                </c:pt>
                <c:pt idx="394">
                  <c:v>2.8960614461999999E-10</c:v>
                </c:pt>
                <c:pt idx="395">
                  <c:v>2.8745347768999998E-10</c:v>
                </c:pt>
                <c:pt idx="396">
                  <c:v>2.8722041411999998E-10</c:v>
                </c:pt>
                <c:pt idx="397">
                  <c:v>2.8785518413E-10</c:v>
                </c:pt>
                <c:pt idx="398">
                  <c:v>2.8562344155999999E-10</c:v>
                </c:pt>
                <c:pt idx="399">
                  <c:v>2.8690722019999999E-10</c:v>
                </c:pt>
                <c:pt idx="400">
                  <c:v>2.8866595225000002E-10</c:v>
                </c:pt>
                <c:pt idx="401">
                  <c:v>2.8713187383000002E-10</c:v>
                </c:pt>
                <c:pt idx="402">
                  <c:v>2.8778279759000001E-10</c:v>
                </c:pt>
                <c:pt idx="403">
                  <c:v>2.8724364553999998E-10</c:v>
                </c:pt>
                <c:pt idx="404">
                  <c:v>2.8726232503999999E-10</c:v>
                </c:pt>
                <c:pt idx="405">
                  <c:v>2.8844471256E-10</c:v>
                </c:pt>
                <c:pt idx="406">
                  <c:v>2.8699084775E-10</c:v>
                </c:pt>
                <c:pt idx="407">
                  <c:v>2.8734514768000002E-10</c:v>
                </c:pt>
                <c:pt idx="408">
                  <c:v>2.8703622812000001E-10</c:v>
                </c:pt>
                <c:pt idx="409">
                  <c:v>2.8999397328E-10</c:v>
                </c:pt>
                <c:pt idx="410">
                  <c:v>2.8929864060000002E-10</c:v>
                </c:pt>
                <c:pt idx="411">
                  <c:v>2.9012667269E-10</c:v>
                </c:pt>
                <c:pt idx="412">
                  <c:v>2.8941385399000001E-10</c:v>
                </c:pt>
                <c:pt idx="413">
                  <c:v>2.9036667514999998E-10</c:v>
                </c:pt>
                <c:pt idx="414">
                  <c:v>2.891901163E-10</c:v>
                </c:pt>
                <c:pt idx="415">
                  <c:v>2.8909930005000002E-10</c:v>
                </c:pt>
                <c:pt idx="416">
                  <c:v>2.8827928932999999E-10</c:v>
                </c:pt>
                <c:pt idx="417">
                  <c:v>2.8955818298999998E-10</c:v>
                </c:pt>
                <c:pt idx="418">
                  <c:v>2.8912958138999999E-10</c:v>
                </c:pt>
                <c:pt idx="419">
                  <c:v>2.8827346066E-10</c:v>
                </c:pt>
                <c:pt idx="420">
                  <c:v>2.8828375797999998E-10</c:v>
                </c:pt>
                <c:pt idx="421">
                  <c:v>2.8822799702999998E-10</c:v>
                </c:pt>
                <c:pt idx="422">
                  <c:v>2.9008706548000002E-10</c:v>
                </c:pt>
                <c:pt idx="423">
                  <c:v>2.8873478608E-10</c:v>
                </c:pt>
                <c:pt idx="424">
                  <c:v>2.8835714372000001E-10</c:v>
                </c:pt>
                <c:pt idx="425">
                  <c:v>2.8986918421000001E-10</c:v>
                </c:pt>
                <c:pt idx="426">
                  <c:v>2.9000898904999999E-10</c:v>
                </c:pt>
                <c:pt idx="427">
                  <c:v>2.9054125771999998E-10</c:v>
                </c:pt>
                <c:pt idx="428">
                  <c:v>2.9121338674000001E-10</c:v>
                </c:pt>
                <c:pt idx="429">
                  <c:v>2.9219654474000002E-10</c:v>
                </c:pt>
                <c:pt idx="430">
                  <c:v>2.8967472865000001E-10</c:v>
                </c:pt>
                <c:pt idx="431">
                  <c:v>2.9119015532000001E-10</c:v>
                </c:pt>
                <c:pt idx="432">
                  <c:v>2.9160962534E-10</c:v>
                </c:pt>
                <c:pt idx="433">
                  <c:v>2.9121352552000002E-10</c:v>
                </c:pt>
                <c:pt idx="434">
                  <c:v>2.9164554105000002E-10</c:v>
                </c:pt>
                <c:pt idx="435">
                  <c:v>2.9340913033000001E-10</c:v>
                </c:pt>
                <c:pt idx="436">
                  <c:v>2.9000665758000001E-10</c:v>
                </c:pt>
                <c:pt idx="437">
                  <c:v>2.9118557565000001E-10</c:v>
                </c:pt>
                <c:pt idx="438">
                  <c:v>2.9053551232E-10</c:v>
                </c:pt>
                <c:pt idx="439">
                  <c:v>2.9095134635000002E-10</c:v>
                </c:pt>
                <c:pt idx="440">
                  <c:v>2.9028954239999998E-10</c:v>
                </c:pt>
                <c:pt idx="441">
                  <c:v>2.9199506701E-10</c:v>
                </c:pt>
                <c:pt idx="442">
                  <c:v>2.9202174012000001E-10</c:v>
                </c:pt>
                <c:pt idx="443">
                  <c:v>2.9373872778999999E-10</c:v>
                </c:pt>
                <c:pt idx="444">
                  <c:v>2.9397401180000002E-10</c:v>
                </c:pt>
                <c:pt idx="445">
                  <c:v>2.9235955323000001E-10</c:v>
                </c:pt>
                <c:pt idx="446">
                  <c:v>2.9220117992000002E-10</c:v>
                </c:pt>
                <c:pt idx="447">
                  <c:v>2.9408353530000002E-10</c:v>
                </c:pt>
                <c:pt idx="448">
                  <c:v>2.9430241577000001E-10</c:v>
                </c:pt>
                <c:pt idx="449">
                  <c:v>2.9481622699E-10</c:v>
                </c:pt>
                <c:pt idx="450">
                  <c:v>2.9516900034999999E-10</c:v>
                </c:pt>
                <c:pt idx="451">
                  <c:v>2.9474517271E-10</c:v>
                </c:pt>
                <c:pt idx="452">
                  <c:v>2.9414981562000001E-10</c:v>
                </c:pt>
                <c:pt idx="453">
                  <c:v>2.9293964476E-10</c:v>
                </c:pt>
                <c:pt idx="454">
                  <c:v>2.9391694634000001E-10</c:v>
                </c:pt>
                <c:pt idx="455">
                  <c:v>2.9284183411999998E-10</c:v>
                </c:pt>
                <c:pt idx="456">
                  <c:v>2.9252633649000001E-10</c:v>
                </c:pt>
                <c:pt idx="457">
                  <c:v>2.9320854078000001E-10</c:v>
                </c:pt>
                <c:pt idx="458">
                  <c:v>2.9516453170999999E-10</c:v>
                </c:pt>
                <c:pt idx="459">
                  <c:v>2.9497113084999998E-10</c:v>
                </c:pt>
                <c:pt idx="460">
                  <c:v>2.9454019779000001E-10</c:v>
                </c:pt>
                <c:pt idx="461">
                  <c:v>2.9448890548E-10</c:v>
                </c:pt>
                <c:pt idx="462">
                  <c:v>2.953591538E-10</c:v>
                </c:pt>
                <c:pt idx="463">
                  <c:v>2.9528440804000002E-10</c:v>
                </c:pt>
                <c:pt idx="464">
                  <c:v>2.9533683832000002E-10</c:v>
                </c:pt>
                <c:pt idx="465">
                  <c:v>2.9475549778999998E-10</c:v>
                </c:pt>
                <c:pt idx="466">
                  <c:v>2.9610097706999998E-10</c:v>
                </c:pt>
                <c:pt idx="467">
                  <c:v>2.9532773448999998E-10</c:v>
                </c:pt>
                <c:pt idx="468">
                  <c:v>2.9537997048000002E-10</c:v>
                </c:pt>
                <c:pt idx="469">
                  <c:v>2.9551172619999999E-10</c:v>
                </c:pt>
                <c:pt idx="470">
                  <c:v>2.9559096837000001E-10</c:v>
                </c:pt>
                <c:pt idx="471">
                  <c:v>2.9535321411E-10</c:v>
                </c:pt>
                <c:pt idx="472">
                  <c:v>2.9550589753E-10</c:v>
                </c:pt>
                <c:pt idx="473">
                  <c:v>2.9669147694000002E-10</c:v>
                </c:pt>
                <c:pt idx="474">
                  <c:v>2.9686175739999998E-10</c:v>
                </c:pt>
                <c:pt idx="475">
                  <c:v>2.9769214870999999E-10</c:v>
                </c:pt>
                <c:pt idx="476">
                  <c:v>2.9644328657999998E-10</c:v>
                </c:pt>
                <c:pt idx="477">
                  <c:v>2.9724611660999999E-10</c:v>
                </c:pt>
                <c:pt idx="478">
                  <c:v>2.9706434534E-10</c:v>
                </c:pt>
                <c:pt idx="479">
                  <c:v>2.9624552811000002E-10</c:v>
                </c:pt>
                <c:pt idx="480">
                  <c:v>2.9444094384999999E-10</c:v>
                </c:pt>
                <c:pt idx="481">
                  <c:v>2.9682561964000001E-10</c:v>
                </c:pt>
                <c:pt idx="482">
                  <c:v>2.9872546102999998E-10</c:v>
                </c:pt>
                <c:pt idx="483">
                  <c:v>2.9862637363000001E-10</c:v>
                </c:pt>
                <c:pt idx="484">
                  <c:v>2.9803240431000002E-10</c:v>
                </c:pt>
                <c:pt idx="485">
                  <c:v>2.9906549458999999E-10</c:v>
                </c:pt>
                <c:pt idx="486">
                  <c:v>2.9880919960999998E-10</c:v>
                </c:pt>
                <c:pt idx="487">
                  <c:v>2.9976079952000002E-10</c:v>
                </c:pt>
                <c:pt idx="488">
                  <c:v>3.0047261900999998E-10</c:v>
                </c:pt>
                <c:pt idx="489">
                  <c:v>2.9904909105000001E-10</c:v>
                </c:pt>
                <c:pt idx="490">
                  <c:v>2.9860078298999998E-10</c:v>
                </c:pt>
                <c:pt idx="491">
                  <c:v>2.9884084096000001E-10</c:v>
                </c:pt>
                <c:pt idx="492">
                  <c:v>3.0005212204000001E-10</c:v>
                </c:pt>
                <c:pt idx="493">
                  <c:v>3.0136609873999999E-10</c:v>
                </c:pt>
                <c:pt idx="494">
                  <c:v>3.0219540759000001E-10</c:v>
                </c:pt>
                <c:pt idx="495">
                  <c:v>2.9952187951999998E-10</c:v>
                </c:pt>
                <c:pt idx="496">
                  <c:v>3.0003582950999999E-10</c:v>
                </c:pt>
                <c:pt idx="497">
                  <c:v>3.0214999945999999E-10</c:v>
                </c:pt>
                <c:pt idx="498">
                  <c:v>3.0279412311000001E-10</c:v>
                </c:pt>
                <c:pt idx="499">
                  <c:v>3.0160823837999998E-10</c:v>
                </c:pt>
                <c:pt idx="500">
                  <c:v>3.0144403640000001E-10</c:v>
                </c:pt>
                <c:pt idx="501">
                  <c:v>3.0290830955000001E-10</c:v>
                </c:pt>
                <c:pt idx="502">
                  <c:v>3.0137997652999999E-10</c:v>
                </c:pt>
                <c:pt idx="503">
                  <c:v>3.0063804223999999E-10</c:v>
                </c:pt>
                <c:pt idx="504">
                  <c:v>3.0172478405000001E-10</c:v>
                </c:pt>
                <c:pt idx="505">
                  <c:v>3.0127284001000001E-10</c:v>
                </c:pt>
                <c:pt idx="506">
                  <c:v>3.0063104783000002E-10</c:v>
                </c:pt>
                <c:pt idx="507">
                  <c:v>3.0136829143000001E-10</c:v>
                </c:pt>
                <c:pt idx="508">
                  <c:v>3.0288854758000002E-10</c:v>
                </c:pt>
                <c:pt idx="509">
                  <c:v>3.0232816250000001E-10</c:v>
                </c:pt>
                <c:pt idx="510">
                  <c:v>3.0246918857999998E-10</c:v>
                </c:pt>
                <c:pt idx="511">
                  <c:v>3.0303881625999999E-10</c:v>
                </c:pt>
                <c:pt idx="512">
                  <c:v>3.0474750501E-10</c:v>
                </c:pt>
                <c:pt idx="513">
                  <c:v>3.0373742410000002E-10</c:v>
                </c:pt>
                <c:pt idx="514">
                  <c:v>3.0308161536000002E-10</c:v>
                </c:pt>
                <c:pt idx="515">
                  <c:v>3.0405453155E-10</c:v>
                </c:pt>
                <c:pt idx="516">
                  <c:v>3.0353597413E-10</c:v>
                </c:pt>
                <c:pt idx="517">
                  <c:v>3.0368746406000001E-10</c:v>
                </c:pt>
                <c:pt idx="518">
                  <c:v>3.0335084444E-10</c:v>
                </c:pt>
                <c:pt idx="519">
                  <c:v>3.0502364523E-10</c:v>
                </c:pt>
                <c:pt idx="520">
                  <c:v>3.0385993720999999E-10</c:v>
                </c:pt>
                <c:pt idx="521">
                  <c:v>3.0245861370999999E-10</c:v>
                </c:pt>
                <c:pt idx="522">
                  <c:v>3.0318778044000001E-10</c:v>
                </c:pt>
                <c:pt idx="523">
                  <c:v>3.0287092278999999E-10</c:v>
                </c:pt>
                <c:pt idx="524">
                  <c:v>3.0323082933000001E-10</c:v>
                </c:pt>
                <c:pt idx="525">
                  <c:v>3.0298399900000001E-10</c:v>
                </c:pt>
                <c:pt idx="526">
                  <c:v>3.0495725389E-10</c:v>
                </c:pt>
                <c:pt idx="527">
                  <c:v>3.0475452716999998E-10</c:v>
                </c:pt>
                <c:pt idx="528">
                  <c:v>3.0406147045000002E-10</c:v>
                </c:pt>
                <c:pt idx="529">
                  <c:v>3.0433505715999998E-10</c:v>
                </c:pt>
                <c:pt idx="530">
                  <c:v>3.0484761937E-10</c:v>
                </c:pt>
                <c:pt idx="531">
                  <c:v>3.0455390986999998E-10</c:v>
                </c:pt>
                <c:pt idx="532">
                  <c:v>3.0387850569E-10</c:v>
                </c:pt>
                <c:pt idx="533">
                  <c:v>3.0264249439999999E-10</c:v>
                </c:pt>
                <c:pt idx="534">
                  <c:v>3.0611846390999997E-10</c:v>
                </c:pt>
                <c:pt idx="535">
                  <c:v>3.0511534965000002E-10</c:v>
                </c:pt>
                <c:pt idx="536">
                  <c:v>3.0548355512E-10</c:v>
                </c:pt>
                <c:pt idx="537">
                  <c:v>3.0465904798999999E-10</c:v>
                </c:pt>
                <c:pt idx="538">
                  <c:v>3.0510505232999999E-10</c:v>
                </c:pt>
                <c:pt idx="539">
                  <c:v>3.0411376195000002E-10</c:v>
                </c:pt>
                <c:pt idx="540">
                  <c:v>3.0409408324999998E-10</c:v>
                </c:pt>
                <c:pt idx="541">
                  <c:v>3.0494651249E-10</c:v>
                </c:pt>
                <c:pt idx="542">
                  <c:v>3.0351851587999998E-10</c:v>
                </c:pt>
                <c:pt idx="543">
                  <c:v>3.0575508791E-10</c:v>
                </c:pt>
                <c:pt idx="544">
                  <c:v>3.0813027130000001E-10</c:v>
                </c:pt>
                <c:pt idx="545">
                  <c:v>3.0757693613999998E-10</c:v>
                </c:pt>
                <c:pt idx="546">
                  <c:v>3.0775398896000002E-10</c:v>
                </c:pt>
                <c:pt idx="547">
                  <c:v>3.0737781763999998E-10</c:v>
                </c:pt>
                <c:pt idx="548">
                  <c:v>3.1081739959999998E-10</c:v>
                </c:pt>
                <c:pt idx="549">
                  <c:v>3.0969793396000001E-10</c:v>
                </c:pt>
                <c:pt idx="550">
                  <c:v>3.0898281155999999E-10</c:v>
                </c:pt>
                <c:pt idx="551">
                  <c:v>3.0872068789999999E-10</c:v>
                </c:pt>
                <c:pt idx="552">
                  <c:v>3.1048646987000001E-10</c:v>
                </c:pt>
                <c:pt idx="553">
                  <c:v>3.1100264030999998E-10</c:v>
                </c:pt>
                <c:pt idx="554">
                  <c:v>3.1139743562000002E-10</c:v>
                </c:pt>
                <c:pt idx="555">
                  <c:v>3.1091648699999999E-10</c:v>
                </c:pt>
                <c:pt idx="556">
                  <c:v>3.1058194905E-10</c:v>
                </c:pt>
                <c:pt idx="557">
                  <c:v>3.1090463537000001E-10</c:v>
                </c:pt>
                <c:pt idx="558">
                  <c:v>3.1227698204999998E-10</c:v>
                </c:pt>
                <c:pt idx="559">
                  <c:v>3.1040039983000002E-10</c:v>
                </c:pt>
                <c:pt idx="560">
                  <c:v>3.1179475668E-10</c:v>
                </c:pt>
                <c:pt idx="561">
                  <c:v>3.1352806462000001E-10</c:v>
                </c:pt>
                <c:pt idx="562">
                  <c:v>3.1304225878000002E-10</c:v>
                </c:pt>
                <c:pt idx="563">
                  <c:v>3.1273006407E-10</c:v>
                </c:pt>
                <c:pt idx="564">
                  <c:v>3.1193800320999999E-10</c:v>
                </c:pt>
                <c:pt idx="565">
                  <c:v>3.1393082578000001E-10</c:v>
                </c:pt>
                <c:pt idx="566">
                  <c:v>3.1345670504E-10</c:v>
                </c:pt>
                <c:pt idx="567">
                  <c:v>3.1216854102000001E-10</c:v>
                </c:pt>
                <c:pt idx="568">
                  <c:v>3.1434907455000002E-10</c:v>
                </c:pt>
                <c:pt idx="569">
                  <c:v>3.1237701315000001E-10</c:v>
                </c:pt>
                <c:pt idx="570">
                  <c:v>3.1567234936999999E-10</c:v>
                </c:pt>
                <c:pt idx="571">
                  <c:v>3.1547670032E-10</c:v>
                </c:pt>
                <c:pt idx="572">
                  <c:v>3.1725408411E-10</c:v>
                </c:pt>
                <c:pt idx="573">
                  <c:v>3.1685226665000002E-10</c:v>
                </c:pt>
                <c:pt idx="574">
                  <c:v>3.1839203496000002E-10</c:v>
                </c:pt>
                <c:pt idx="575">
                  <c:v>3.1746846817999999E-10</c:v>
                </c:pt>
                <c:pt idx="576">
                  <c:v>3.1830482693999999E-10</c:v>
                </c:pt>
                <c:pt idx="577">
                  <c:v>3.1739744165999999E-10</c:v>
                </c:pt>
                <c:pt idx="578">
                  <c:v>3.1866495553000001E-10</c:v>
                </c:pt>
                <c:pt idx="579">
                  <c:v>3.2037367204000003E-10</c:v>
                </c:pt>
                <c:pt idx="580">
                  <c:v>3.2282321261E-10</c:v>
                </c:pt>
                <c:pt idx="581">
                  <c:v>3.2257163607E-10</c:v>
                </c:pt>
                <c:pt idx="582">
                  <c:v>3.2291513906999998E-10</c:v>
                </c:pt>
                <c:pt idx="583">
                  <c:v>3.2185279442E-10</c:v>
                </c:pt>
                <c:pt idx="584">
                  <c:v>3.2213112733000002E-10</c:v>
                </c:pt>
                <c:pt idx="585">
                  <c:v>3.2367239444000002E-10</c:v>
                </c:pt>
                <c:pt idx="586">
                  <c:v>3.2236541214000002E-10</c:v>
                </c:pt>
                <c:pt idx="587">
                  <c:v>3.2205893507999998E-10</c:v>
                </c:pt>
                <c:pt idx="588">
                  <c:v>3.2195421328999999E-10</c:v>
                </c:pt>
                <c:pt idx="589">
                  <c:v>3.2206501354999998E-10</c:v>
                </c:pt>
                <c:pt idx="590">
                  <c:v>3.2548255757000002E-10</c:v>
                </c:pt>
                <c:pt idx="591">
                  <c:v>3.2216740387E-10</c:v>
                </c:pt>
                <c:pt idx="592">
                  <c:v>3.2413730032999998E-10</c:v>
                </c:pt>
                <c:pt idx="593">
                  <c:v>3.2551625284000001E-10</c:v>
                </c:pt>
                <c:pt idx="594">
                  <c:v>3.249990832E-10</c:v>
                </c:pt>
                <c:pt idx="595">
                  <c:v>3.2499225532999998E-10</c:v>
                </c:pt>
                <c:pt idx="596">
                  <c:v>3.2523664317E-10</c:v>
                </c:pt>
                <c:pt idx="597">
                  <c:v>3.2630137481E-10</c:v>
                </c:pt>
                <c:pt idx="598">
                  <c:v>3.2506211611E-10</c:v>
                </c:pt>
                <c:pt idx="599">
                  <c:v>3.2396127446999998E-10</c:v>
                </c:pt>
                <c:pt idx="600">
                  <c:v>3.2403568716999999E-10</c:v>
                </c:pt>
                <c:pt idx="601">
                  <c:v>3.2532979088000002E-10</c:v>
                </c:pt>
                <c:pt idx="602">
                  <c:v>3.265437365E-10</c:v>
                </c:pt>
                <c:pt idx="603">
                  <c:v>3.2569916207999999E-10</c:v>
                </c:pt>
                <c:pt idx="604">
                  <c:v>3.2804980954E-10</c:v>
                </c:pt>
                <c:pt idx="605">
                  <c:v>3.2792843441000002E-10</c:v>
                </c:pt>
                <c:pt idx="606">
                  <c:v>3.2672192728999998E-10</c:v>
                </c:pt>
                <c:pt idx="607">
                  <c:v>3.2816865891000001E-10</c:v>
                </c:pt>
                <c:pt idx="608">
                  <c:v>3.2864372334999999E-10</c:v>
                </c:pt>
                <c:pt idx="609">
                  <c:v>3.2729136067999998E-10</c:v>
                </c:pt>
                <c:pt idx="610">
                  <c:v>3.2762242919E-10</c:v>
                </c:pt>
                <c:pt idx="611">
                  <c:v>3.2994856846999997E-10</c:v>
                </c:pt>
                <c:pt idx="612">
                  <c:v>3.2969674213000002E-10</c:v>
                </c:pt>
                <c:pt idx="613">
                  <c:v>3.2884070466999998E-10</c:v>
                </c:pt>
                <c:pt idx="614">
                  <c:v>3.3078126349000001E-10</c:v>
                </c:pt>
                <c:pt idx="615">
                  <c:v>3.2886518507999997E-10</c:v>
                </c:pt>
                <c:pt idx="616">
                  <c:v>3.2965841167999997E-10</c:v>
                </c:pt>
                <c:pt idx="617">
                  <c:v>3.2940331018000001E-10</c:v>
                </c:pt>
                <c:pt idx="618">
                  <c:v>3.3206373762000001E-10</c:v>
                </c:pt>
                <c:pt idx="619">
                  <c:v>3.3131955512E-10</c:v>
                </c:pt>
                <c:pt idx="620">
                  <c:v>3.3130626020000002E-10</c:v>
                </c:pt>
                <c:pt idx="621">
                  <c:v>3.3181679626000001E-10</c:v>
                </c:pt>
                <c:pt idx="622">
                  <c:v>3.3223043761000001E-10</c:v>
                </c:pt>
                <c:pt idx="623">
                  <c:v>3.3156527524000001E-10</c:v>
                </c:pt>
                <c:pt idx="624">
                  <c:v>3.3122499187999999E-10</c:v>
                </c:pt>
                <c:pt idx="625">
                  <c:v>3.3273819811000002E-10</c:v>
                </c:pt>
                <c:pt idx="626">
                  <c:v>3.3425484602000001E-10</c:v>
                </c:pt>
                <c:pt idx="627">
                  <c:v>3.3112351749E-10</c:v>
                </c:pt>
                <c:pt idx="628">
                  <c:v>3.3532177034999998E-10</c:v>
                </c:pt>
                <c:pt idx="629">
                  <c:v>3.3513897213000001E-10</c:v>
                </c:pt>
                <c:pt idx="630">
                  <c:v>3.3250974196000002E-10</c:v>
                </c:pt>
                <c:pt idx="631">
                  <c:v>3.3679853350999998E-10</c:v>
                </c:pt>
                <c:pt idx="632">
                  <c:v>3.3677202692999997E-10</c:v>
                </c:pt>
                <c:pt idx="633">
                  <c:v>3.3819888556000001E-10</c:v>
                </c:pt>
                <c:pt idx="634">
                  <c:v>3.3410699207000002E-10</c:v>
                </c:pt>
                <c:pt idx="635">
                  <c:v>3.3374111807000002E-10</c:v>
                </c:pt>
                <c:pt idx="636">
                  <c:v>3.3751856865000001E-10</c:v>
                </c:pt>
                <c:pt idx="637">
                  <c:v>3.3519725884E-10</c:v>
                </c:pt>
                <c:pt idx="638">
                  <c:v>3.3583311132E-10</c:v>
                </c:pt>
                <c:pt idx="639">
                  <c:v>3.3530181408999999E-10</c:v>
                </c:pt>
                <c:pt idx="640">
                  <c:v>3.3831640267000002E-10</c:v>
                </c:pt>
                <c:pt idx="641">
                  <c:v>3.3965250057000001E-10</c:v>
                </c:pt>
                <c:pt idx="642">
                  <c:v>3.3934377530000001E-10</c:v>
                </c:pt>
                <c:pt idx="643">
                  <c:v>3.3949082434000002E-10</c:v>
                </c:pt>
                <c:pt idx="644">
                  <c:v>3.3813365995999999E-10</c:v>
                </c:pt>
                <c:pt idx="645">
                  <c:v>3.3976332858E-10</c:v>
                </c:pt>
                <c:pt idx="646">
                  <c:v>3.4098643352999998E-10</c:v>
                </c:pt>
                <c:pt idx="647">
                  <c:v>3.4246111502000002E-10</c:v>
                </c:pt>
                <c:pt idx="648">
                  <c:v>3.3899458240999999E-10</c:v>
                </c:pt>
                <c:pt idx="649">
                  <c:v>3.4061836685E-10</c:v>
                </c:pt>
                <c:pt idx="650">
                  <c:v>3.4206029674999998E-10</c:v>
                </c:pt>
                <c:pt idx="651">
                  <c:v>3.4111088953000002E-10</c:v>
                </c:pt>
                <c:pt idx="652">
                  <c:v>3.4214997501999998E-10</c:v>
                </c:pt>
                <c:pt idx="653">
                  <c:v>3.4331129606000001E-10</c:v>
                </c:pt>
                <c:pt idx="654">
                  <c:v>3.3848901460000001E-10</c:v>
                </c:pt>
                <c:pt idx="655">
                  <c:v>3.3971325751999998E-10</c:v>
                </c:pt>
                <c:pt idx="656">
                  <c:v>3.4155825390000001E-10</c:v>
                </c:pt>
                <c:pt idx="657">
                  <c:v>3.4178651576E-10</c:v>
                </c:pt>
                <c:pt idx="658">
                  <c:v>3.4524960668000002E-10</c:v>
                </c:pt>
                <c:pt idx="659">
                  <c:v>3.4476269061999999E-10</c:v>
                </c:pt>
                <c:pt idx="660">
                  <c:v>3.4910066504E-10</c:v>
                </c:pt>
                <c:pt idx="661">
                  <c:v>3.4592179121E-10</c:v>
                </c:pt>
                <c:pt idx="662">
                  <c:v>3.5045652490999998E-10</c:v>
                </c:pt>
                <c:pt idx="663">
                  <c:v>3.4849018116000002E-10</c:v>
                </c:pt>
                <c:pt idx="664">
                  <c:v>3.4559666240000001E-10</c:v>
                </c:pt>
                <c:pt idx="665">
                  <c:v>3.4835850871E-10</c:v>
                </c:pt>
                <c:pt idx="666">
                  <c:v>3.5338348914000002E-10</c:v>
                </c:pt>
                <c:pt idx="667">
                  <c:v>3.4662425707000001E-10</c:v>
                </c:pt>
                <c:pt idx="668">
                  <c:v>3.4620026290000002E-10</c:v>
                </c:pt>
                <c:pt idx="669">
                  <c:v>3.4886379895999998E-10</c:v>
                </c:pt>
                <c:pt idx="670">
                  <c:v>3.4753741551E-10</c:v>
                </c:pt>
                <c:pt idx="671">
                  <c:v>3.4705061046999997E-10</c:v>
                </c:pt>
                <c:pt idx="672">
                  <c:v>3.4810815340999999E-10</c:v>
                </c:pt>
                <c:pt idx="673">
                  <c:v>3.5061958892000002E-10</c:v>
                </c:pt>
                <c:pt idx="674">
                  <c:v>3.5215014238000001E-10</c:v>
                </c:pt>
                <c:pt idx="675">
                  <c:v>3.5280470212000002E-10</c:v>
                </c:pt>
                <c:pt idx="676">
                  <c:v>3.5184952174000002E-10</c:v>
                </c:pt>
                <c:pt idx="677">
                  <c:v>3.5520542063000001E-10</c:v>
                </c:pt>
                <c:pt idx="678">
                  <c:v>3.5160727108000002E-10</c:v>
                </c:pt>
                <c:pt idx="679">
                  <c:v>3.5169811508000001E-10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62-2449-92CF-7C4C8F8F8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60001"/>
        <c:axId val="50160002"/>
      </c:scatterChart>
      <c:valAx>
        <c:axId val="50160001"/>
        <c:scaling>
          <c:orientation val="minMax"/>
          <c:max val="46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60002"/>
        <c:crosses val="autoZero"/>
        <c:crossBetween val="midCat"/>
        <c:majorUnit val="25"/>
      </c:valAx>
      <c:valAx>
        <c:axId val="50160002"/>
        <c:scaling>
          <c:orientation val="minMax"/>
          <c:max val="3.9072596269300001E-10"/>
          <c:min val="2.2353941197800003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6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06: 2/2/-0.4 ; First</c:v>
          </c:tx>
          <c:xVal>
            <c:numRef>
              <c:f>'28.Irradiated._SiO2_1.6'!$A$2:$A$681</c:f>
              <c:numCache>
                <c:formatCode>General</c:formatCode>
                <c:ptCount val="680"/>
                <c:pt idx="0">
                  <c:v>80.639200000000002</c:v>
                </c:pt>
                <c:pt idx="1">
                  <c:v>81.148899999999998</c:v>
                </c:pt>
                <c:pt idx="2">
                  <c:v>81.640100000000004</c:v>
                </c:pt>
                <c:pt idx="3">
                  <c:v>82.143699999999995</c:v>
                </c:pt>
                <c:pt idx="4">
                  <c:v>82.641599999999997</c:v>
                </c:pt>
                <c:pt idx="5">
                  <c:v>83.150400000000005</c:v>
                </c:pt>
                <c:pt idx="6">
                  <c:v>83.6327</c:v>
                </c:pt>
                <c:pt idx="7">
                  <c:v>84.140199999999993</c:v>
                </c:pt>
                <c:pt idx="8">
                  <c:v>84.639700000000005</c:v>
                </c:pt>
                <c:pt idx="9">
                  <c:v>85.151499999999999</c:v>
                </c:pt>
                <c:pt idx="10">
                  <c:v>85.634200000000007</c:v>
                </c:pt>
                <c:pt idx="11">
                  <c:v>86.146699999999996</c:v>
                </c:pt>
                <c:pt idx="12">
                  <c:v>86.651600000000002</c:v>
                </c:pt>
                <c:pt idx="13">
                  <c:v>87.149199999999993</c:v>
                </c:pt>
                <c:pt idx="14">
                  <c:v>87.642300000000006</c:v>
                </c:pt>
                <c:pt idx="15">
                  <c:v>88.144099999999995</c:v>
                </c:pt>
                <c:pt idx="16">
                  <c:v>88.644599999999997</c:v>
                </c:pt>
                <c:pt idx="17">
                  <c:v>89.141099999999994</c:v>
                </c:pt>
                <c:pt idx="18">
                  <c:v>89.634699999999995</c:v>
                </c:pt>
                <c:pt idx="19">
                  <c:v>90.141199999999998</c:v>
                </c:pt>
                <c:pt idx="20">
                  <c:v>90.633300000000006</c:v>
                </c:pt>
                <c:pt idx="21">
                  <c:v>91.138300000000001</c:v>
                </c:pt>
                <c:pt idx="22">
                  <c:v>91.634900000000002</c:v>
                </c:pt>
                <c:pt idx="23">
                  <c:v>92.132999999999996</c:v>
                </c:pt>
                <c:pt idx="24">
                  <c:v>92.646500000000003</c:v>
                </c:pt>
                <c:pt idx="25">
                  <c:v>93.146699999999996</c:v>
                </c:pt>
                <c:pt idx="26">
                  <c:v>93.644499999999994</c:v>
                </c:pt>
                <c:pt idx="27">
                  <c:v>94.141900000000007</c:v>
                </c:pt>
                <c:pt idx="28">
                  <c:v>94.635099999999994</c:v>
                </c:pt>
                <c:pt idx="29">
                  <c:v>95.132900000000006</c:v>
                </c:pt>
                <c:pt idx="30">
                  <c:v>95.641400000000004</c:v>
                </c:pt>
                <c:pt idx="31">
                  <c:v>96.140100000000004</c:v>
                </c:pt>
                <c:pt idx="32">
                  <c:v>96.632199999999997</c:v>
                </c:pt>
                <c:pt idx="33">
                  <c:v>97.142099999999999</c:v>
                </c:pt>
                <c:pt idx="34">
                  <c:v>97.632800000000003</c:v>
                </c:pt>
                <c:pt idx="35">
                  <c:v>98.139300000000006</c:v>
                </c:pt>
                <c:pt idx="36">
                  <c:v>98.637299999999996</c:v>
                </c:pt>
                <c:pt idx="37">
                  <c:v>99.133499999999998</c:v>
                </c:pt>
                <c:pt idx="38">
                  <c:v>99.636700000000005</c:v>
                </c:pt>
                <c:pt idx="39">
                  <c:v>100.136</c:v>
                </c:pt>
                <c:pt idx="40">
                  <c:v>100.64</c:v>
                </c:pt>
                <c:pt idx="41">
                  <c:v>101.134</c:v>
                </c:pt>
                <c:pt idx="42">
                  <c:v>101.63500000000001</c:v>
                </c:pt>
                <c:pt idx="43">
                  <c:v>102.145</c:v>
                </c:pt>
                <c:pt idx="44">
                  <c:v>102.645</c:v>
                </c:pt>
                <c:pt idx="45">
                  <c:v>103.14700000000001</c:v>
                </c:pt>
                <c:pt idx="46">
                  <c:v>103.648</c:v>
                </c:pt>
                <c:pt idx="47">
                  <c:v>104.14700000000001</c:v>
                </c:pt>
                <c:pt idx="48">
                  <c:v>104.633</c:v>
                </c:pt>
                <c:pt idx="49">
                  <c:v>105.139</c:v>
                </c:pt>
                <c:pt idx="50">
                  <c:v>105.64</c:v>
                </c:pt>
                <c:pt idx="51">
                  <c:v>106.139</c:v>
                </c:pt>
                <c:pt idx="52">
                  <c:v>106.65</c:v>
                </c:pt>
                <c:pt idx="53">
                  <c:v>107.145</c:v>
                </c:pt>
                <c:pt idx="54">
                  <c:v>107.649</c:v>
                </c:pt>
                <c:pt idx="55">
                  <c:v>108.143</c:v>
                </c:pt>
                <c:pt idx="56">
                  <c:v>108.642</c:v>
                </c:pt>
                <c:pt idx="57">
                  <c:v>109.14700000000001</c:v>
                </c:pt>
                <c:pt idx="58">
                  <c:v>109.639</c:v>
                </c:pt>
                <c:pt idx="59">
                  <c:v>110.133</c:v>
                </c:pt>
                <c:pt idx="60">
                  <c:v>110.64700000000001</c:v>
                </c:pt>
                <c:pt idx="61">
                  <c:v>111.133</c:v>
                </c:pt>
                <c:pt idx="62">
                  <c:v>111.648</c:v>
                </c:pt>
                <c:pt idx="63">
                  <c:v>112.133</c:v>
                </c:pt>
                <c:pt idx="64">
                  <c:v>112.63800000000001</c:v>
                </c:pt>
                <c:pt idx="65">
                  <c:v>113.13800000000001</c:v>
                </c:pt>
                <c:pt idx="66">
                  <c:v>113.64100000000001</c:v>
                </c:pt>
                <c:pt idx="67">
                  <c:v>114.13800000000001</c:v>
                </c:pt>
                <c:pt idx="68">
                  <c:v>114.642</c:v>
                </c:pt>
                <c:pt idx="69">
                  <c:v>115.14</c:v>
                </c:pt>
                <c:pt idx="70">
                  <c:v>115.64</c:v>
                </c:pt>
                <c:pt idx="71">
                  <c:v>116.136</c:v>
                </c:pt>
                <c:pt idx="72">
                  <c:v>116.649</c:v>
                </c:pt>
                <c:pt idx="73">
                  <c:v>117.142</c:v>
                </c:pt>
                <c:pt idx="74">
                  <c:v>117.648</c:v>
                </c:pt>
                <c:pt idx="75">
                  <c:v>118.134</c:v>
                </c:pt>
                <c:pt idx="76">
                  <c:v>118.634</c:v>
                </c:pt>
                <c:pt idx="77">
                  <c:v>119.14100000000001</c:v>
                </c:pt>
                <c:pt idx="78">
                  <c:v>119.639</c:v>
                </c:pt>
                <c:pt idx="79">
                  <c:v>120.14700000000001</c:v>
                </c:pt>
                <c:pt idx="80">
                  <c:v>120.639</c:v>
                </c:pt>
                <c:pt idx="81">
                  <c:v>121.149</c:v>
                </c:pt>
                <c:pt idx="82">
                  <c:v>121.633</c:v>
                </c:pt>
                <c:pt idx="83">
                  <c:v>122.142</c:v>
                </c:pt>
                <c:pt idx="84">
                  <c:v>122.646</c:v>
                </c:pt>
                <c:pt idx="85">
                  <c:v>123.143</c:v>
                </c:pt>
                <c:pt idx="86">
                  <c:v>123.63200000000001</c:v>
                </c:pt>
                <c:pt idx="87">
                  <c:v>124.14100000000001</c:v>
                </c:pt>
                <c:pt idx="88">
                  <c:v>124.63200000000001</c:v>
                </c:pt>
                <c:pt idx="89">
                  <c:v>125.14100000000001</c:v>
                </c:pt>
                <c:pt idx="90">
                  <c:v>125.64100000000001</c:v>
                </c:pt>
                <c:pt idx="91">
                  <c:v>126.14100000000001</c:v>
                </c:pt>
                <c:pt idx="92">
                  <c:v>126.64400000000001</c:v>
                </c:pt>
                <c:pt idx="93">
                  <c:v>127.137</c:v>
                </c:pt>
                <c:pt idx="94">
                  <c:v>127.645</c:v>
                </c:pt>
                <c:pt idx="95">
                  <c:v>128.14699999999999</c:v>
                </c:pt>
                <c:pt idx="96">
                  <c:v>128.631</c:v>
                </c:pt>
                <c:pt idx="97">
                  <c:v>129.13999999999999</c:v>
                </c:pt>
                <c:pt idx="98">
                  <c:v>129.63900000000001</c:v>
                </c:pt>
                <c:pt idx="99">
                  <c:v>130.13499999999999</c:v>
                </c:pt>
                <c:pt idx="100">
                  <c:v>130.637</c:v>
                </c:pt>
                <c:pt idx="101">
                  <c:v>131.131</c:v>
                </c:pt>
                <c:pt idx="102">
                  <c:v>131.631</c:v>
                </c:pt>
                <c:pt idx="103">
                  <c:v>132.13900000000001</c:v>
                </c:pt>
                <c:pt idx="104">
                  <c:v>132.63900000000001</c:v>
                </c:pt>
                <c:pt idx="105">
                  <c:v>133.148</c:v>
                </c:pt>
                <c:pt idx="106">
                  <c:v>133.64099999999999</c:v>
                </c:pt>
                <c:pt idx="107">
                  <c:v>134.136</c:v>
                </c:pt>
                <c:pt idx="108">
                  <c:v>134.637</c:v>
                </c:pt>
                <c:pt idx="109">
                  <c:v>135.14099999999999</c:v>
                </c:pt>
                <c:pt idx="110">
                  <c:v>135.636</c:v>
                </c:pt>
                <c:pt idx="111">
                  <c:v>136.14599999999999</c:v>
                </c:pt>
                <c:pt idx="112">
                  <c:v>136.63399999999999</c:v>
                </c:pt>
                <c:pt idx="113">
                  <c:v>137.13999999999999</c:v>
                </c:pt>
                <c:pt idx="114">
                  <c:v>137.648</c:v>
                </c:pt>
                <c:pt idx="115">
                  <c:v>138.14400000000001</c:v>
                </c:pt>
                <c:pt idx="116">
                  <c:v>138.63499999999999</c:v>
                </c:pt>
                <c:pt idx="117">
                  <c:v>139.136</c:v>
                </c:pt>
                <c:pt idx="118">
                  <c:v>139.63499999999999</c:v>
                </c:pt>
                <c:pt idx="119">
                  <c:v>140.137</c:v>
                </c:pt>
                <c:pt idx="120">
                  <c:v>140.63499999999999</c:v>
                </c:pt>
                <c:pt idx="121">
                  <c:v>141.14400000000001</c:v>
                </c:pt>
                <c:pt idx="122">
                  <c:v>141.64400000000001</c:v>
                </c:pt>
                <c:pt idx="123">
                  <c:v>142.14400000000001</c:v>
                </c:pt>
                <c:pt idx="124">
                  <c:v>142.63999999999999</c:v>
                </c:pt>
                <c:pt idx="125">
                  <c:v>143.14500000000001</c:v>
                </c:pt>
                <c:pt idx="126">
                  <c:v>143.63499999999999</c:v>
                </c:pt>
                <c:pt idx="127">
                  <c:v>144.136</c:v>
                </c:pt>
                <c:pt idx="128">
                  <c:v>144.637</c:v>
                </c:pt>
                <c:pt idx="129">
                  <c:v>145.131</c:v>
                </c:pt>
                <c:pt idx="130">
                  <c:v>145.64699999999999</c:v>
                </c:pt>
                <c:pt idx="131">
                  <c:v>146.143</c:v>
                </c:pt>
                <c:pt idx="132">
                  <c:v>146.63999999999999</c:v>
                </c:pt>
                <c:pt idx="133">
                  <c:v>147.136</c:v>
                </c:pt>
                <c:pt idx="134">
                  <c:v>147.631</c:v>
                </c:pt>
                <c:pt idx="135">
                  <c:v>148.14599999999999</c:v>
                </c:pt>
                <c:pt idx="136">
                  <c:v>148.63399999999999</c:v>
                </c:pt>
                <c:pt idx="137">
                  <c:v>149.14599999999999</c:v>
                </c:pt>
                <c:pt idx="138">
                  <c:v>149.63999999999999</c:v>
                </c:pt>
                <c:pt idx="139">
                  <c:v>150.14599999999999</c:v>
                </c:pt>
                <c:pt idx="140">
                  <c:v>150.64099999999999</c:v>
                </c:pt>
                <c:pt idx="141">
                  <c:v>151.149</c:v>
                </c:pt>
                <c:pt idx="142">
                  <c:v>151.642</c:v>
                </c:pt>
                <c:pt idx="143">
                  <c:v>152.137</c:v>
                </c:pt>
                <c:pt idx="144">
                  <c:v>152.64500000000001</c:v>
                </c:pt>
                <c:pt idx="145">
                  <c:v>153.142</c:v>
                </c:pt>
                <c:pt idx="146">
                  <c:v>153.637</c:v>
                </c:pt>
                <c:pt idx="147">
                  <c:v>154.137</c:v>
                </c:pt>
                <c:pt idx="148">
                  <c:v>154.63200000000001</c:v>
                </c:pt>
                <c:pt idx="149">
                  <c:v>155.142</c:v>
                </c:pt>
                <c:pt idx="150">
                  <c:v>155.63800000000001</c:v>
                </c:pt>
                <c:pt idx="151">
                  <c:v>156.13900000000001</c:v>
                </c:pt>
                <c:pt idx="152">
                  <c:v>156.63999999999999</c:v>
                </c:pt>
                <c:pt idx="153">
                  <c:v>157.131</c:v>
                </c:pt>
                <c:pt idx="154">
                  <c:v>157.643</c:v>
                </c:pt>
                <c:pt idx="155">
                  <c:v>158.14599999999999</c:v>
                </c:pt>
                <c:pt idx="156">
                  <c:v>158.64400000000001</c:v>
                </c:pt>
                <c:pt idx="157">
                  <c:v>159.137</c:v>
                </c:pt>
                <c:pt idx="158">
                  <c:v>159.642</c:v>
                </c:pt>
                <c:pt idx="159">
                  <c:v>160.142</c:v>
                </c:pt>
                <c:pt idx="160">
                  <c:v>160.643</c:v>
                </c:pt>
                <c:pt idx="161">
                  <c:v>161.14099999999999</c:v>
                </c:pt>
                <c:pt idx="162">
                  <c:v>161.63800000000001</c:v>
                </c:pt>
                <c:pt idx="163">
                  <c:v>162.14099999999999</c:v>
                </c:pt>
                <c:pt idx="164">
                  <c:v>162.637</c:v>
                </c:pt>
                <c:pt idx="165">
                  <c:v>163.13800000000001</c:v>
                </c:pt>
                <c:pt idx="166">
                  <c:v>163.63800000000001</c:v>
                </c:pt>
                <c:pt idx="167">
                  <c:v>164.13900000000001</c:v>
                </c:pt>
                <c:pt idx="168">
                  <c:v>164.63399999999999</c:v>
                </c:pt>
                <c:pt idx="169">
                  <c:v>165.13499999999999</c:v>
                </c:pt>
                <c:pt idx="170">
                  <c:v>165.64400000000001</c:v>
                </c:pt>
                <c:pt idx="171">
                  <c:v>166.137</c:v>
                </c:pt>
                <c:pt idx="172">
                  <c:v>166.63499999999999</c:v>
                </c:pt>
                <c:pt idx="173">
                  <c:v>167.13900000000001</c:v>
                </c:pt>
                <c:pt idx="174">
                  <c:v>167.636</c:v>
                </c:pt>
                <c:pt idx="175">
                  <c:v>168.14099999999999</c:v>
                </c:pt>
                <c:pt idx="176">
                  <c:v>168.63399999999999</c:v>
                </c:pt>
                <c:pt idx="177">
                  <c:v>169.13499999999999</c:v>
                </c:pt>
                <c:pt idx="178">
                  <c:v>169.63399999999999</c:v>
                </c:pt>
                <c:pt idx="179">
                  <c:v>170.142</c:v>
                </c:pt>
                <c:pt idx="180">
                  <c:v>170.64500000000001</c:v>
                </c:pt>
                <c:pt idx="181">
                  <c:v>171.14400000000001</c:v>
                </c:pt>
                <c:pt idx="182">
                  <c:v>171.64599999999999</c:v>
                </c:pt>
                <c:pt idx="183">
                  <c:v>172.14400000000001</c:v>
                </c:pt>
                <c:pt idx="184">
                  <c:v>172.63499999999999</c:v>
                </c:pt>
                <c:pt idx="185">
                  <c:v>173.14400000000001</c:v>
                </c:pt>
                <c:pt idx="186">
                  <c:v>173.64400000000001</c:v>
                </c:pt>
                <c:pt idx="187">
                  <c:v>174.13800000000001</c:v>
                </c:pt>
                <c:pt idx="188">
                  <c:v>174.64099999999999</c:v>
                </c:pt>
                <c:pt idx="189">
                  <c:v>175.14400000000001</c:v>
                </c:pt>
                <c:pt idx="190">
                  <c:v>175.64099999999999</c:v>
                </c:pt>
                <c:pt idx="191">
                  <c:v>176.13200000000001</c:v>
                </c:pt>
                <c:pt idx="192">
                  <c:v>176.64</c:v>
                </c:pt>
                <c:pt idx="193">
                  <c:v>177.14</c:v>
                </c:pt>
                <c:pt idx="194">
                  <c:v>177.636</c:v>
                </c:pt>
                <c:pt idx="195">
                  <c:v>178.143</c:v>
                </c:pt>
                <c:pt idx="196">
                  <c:v>178.643</c:v>
                </c:pt>
                <c:pt idx="197">
                  <c:v>179.143</c:v>
                </c:pt>
                <c:pt idx="198">
                  <c:v>179.637</c:v>
                </c:pt>
                <c:pt idx="199">
                  <c:v>180.13900000000001</c:v>
                </c:pt>
                <c:pt idx="200">
                  <c:v>180.636</c:v>
                </c:pt>
                <c:pt idx="201">
                  <c:v>181.131</c:v>
                </c:pt>
                <c:pt idx="202">
                  <c:v>181.63900000000001</c:v>
                </c:pt>
                <c:pt idx="203">
                  <c:v>182.131</c:v>
                </c:pt>
                <c:pt idx="204">
                  <c:v>182.63399999999999</c:v>
                </c:pt>
                <c:pt idx="205">
                  <c:v>183.14400000000001</c:v>
                </c:pt>
                <c:pt idx="206">
                  <c:v>183.642</c:v>
                </c:pt>
                <c:pt idx="207">
                  <c:v>184.136</c:v>
                </c:pt>
                <c:pt idx="208">
                  <c:v>184.63900000000001</c:v>
                </c:pt>
                <c:pt idx="209">
                  <c:v>185.142</c:v>
                </c:pt>
                <c:pt idx="210">
                  <c:v>185.63399999999999</c:v>
                </c:pt>
                <c:pt idx="211">
                  <c:v>186.131</c:v>
                </c:pt>
                <c:pt idx="212">
                  <c:v>186.63499999999999</c:v>
                </c:pt>
                <c:pt idx="213">
                  <c:v>187.14699999999999</c:v>
                </c:pt>
                <c:pt idx="214">
                  <c:v>187.642</c:v>
                </c:pt>
                <c:pt idx="215">
                  <c:v>188.142</c:v>
                </c:pt>
                <c:pt idx="216">
                  <c:v>188.636</c:v>
                </c:pt>
                <c:pt idx="217">
                  <c:v>189.13399999999999</c:v>
                </c:pt>
                <c:pt idx="218">
                  <c:v>189.642</c:v>
                </c:pt>
                <c:pt idx="219">
                  <c:v>190.13300000000001</c:v>
                </c:pt>
                <c:pt idx="220">
                  <c:v>190.63800000000001</c:v>
                </c:pt>
                <c:pt idx="221">
                  <c:v>191.14</c:v>
                </c:pt>
                <c:pt idx="222">
                  <c:v>191.64</c:v>
                </c:pt>
                <c:pt idx="223">
                  <c:v>192.13800000000001</c:v>
                </c:pt>
                <c:pt idx="224">
                  <c:v>192.631</c:v>
                </c:pt>
                <c:pt idx="225">
                  <c:v>193.143</c:v>
                </c:pt>
                <c:pt idx="226">
                  <c:v>193.648</c:v>
                </c:pt>
                <c:pt idx="227">
                  <c:v>194.14</c:v>
                </c:pt>
                <c:pt idx="228">
                  <c:v>194.64</c:v>
                </c:pt>
                <c:pt idx="229">
                  <c:v>195.13900000000001</c:v>
                </c:pt>
                <c:pt idx="230">
                  <c:v>195.63499999999999</c:v>
                </c:pt>
                <c:pt idx="231">
                  <c:v>196.13800000000001</c:v>
                </c:pt>
                <c:pt idx="232">
                  <c:v>196.642</c:v>
                </c:pt>
                <c:pt idx="233">
                  <c:v>197.142</c:v>
                </c:pt>
                <c:pt idx="234">
                  <c:v>197.63499999999999</c:v>
                </c:pt>
                <c:pt idx="235">
                  <c:v>198.14099999999999</c:v>
                </c:pt>
                <c:pt idx="236">
                  <c:v>198.63800000000001</c:v>
                </c:pt>
                <c:pt idx="237">
                  <c:v>199.14400000000001</c:v>
                </c:pt>
                <c:pt idx="238">
                  <c:v>199.631</c:v>
                </c:pt>
                <c:pt idx="239">
                  <c:v>200.14</c:v>
                </c:pt>
                <c:pt idx="240">
                  <c:v>200.642</c:v>
                </c:pt>
                <c:pt idx="241">
                  <c:v>201.14099999999999</c:v>
                </c:pt>
                <c:pt idx="242">
                  <c:v>201.631</c:v>
                </c:pt>
                <c:pt idx="243">
                  <c:v>202.137</c:v>
                </c:pt>
                <c:pt idx="244">
                  <c:v>202.63499999999999</c:v>
                </c:pt>
                <c:pt idx="245">
                  <c:v>203.14400000000001</c:v>
                </c:pt>
                <c:pt idx="246">
                  <c:v>203.63499999999999</c:v>
                </c:pt>
                <c:pt idx="247">
                  <c:v>204.131</c:v>
                </c:pt>
                <c:pt idx="248">
                  <c:v>204.636</c:v>
                </c:pt>
                <c:pt idx="249">
                  <c:v>205.143</c:v>
                </c:pt>
                <c:pt idx="250">
                  <c:v>205.63499999999999</c:v>
                </c:pt>
                <c:pt idx="251">
                  <c:v>206.14</c:v>
                </c:pt>
                <c:pt idx="252">
                  <c:v>206.63900000000001</c:v>
                </c:pt>
                <c:pt idx="253">
                  <c:v>207.13399999999999</c:v>
                </c:pt>
                <c:pt idx="254">
                  <c:v>207.63200000000001</c:v>
                </c:pt>
                <c:pt idx="255">
                  <c:v>208.142</c:v>
                </c:pt>
                <c:pt idx="256">
                  <c:v>208.631</c:v>
                </c:pt>
                <c:pt idx="257">
                  <c:v>209.14</c:v>
                </c:pt>
                <c:pt idx="258">
                  <c:v>209.64400000000001</c:v>
                </c:pt>
                <c:pt idx="259">
                  <c:v>210.143</c:v>
                </c:pt>
                <c:pt idx="260">
                  <c:v>210.642</c:v>
                </c:pt>
                <c:pt idx="261">
                  <c:v>211.136</c:v>
                </c:pt>
                <c:pt idx="262">
                  <c:v>211.642</c:v>
                </c:pt>
                <c:pt idx="263">
                  <c:v>212.13499999999999</c:v>
                </c:pt>
                <c:pt idx="264">
                  <c:v>212.64500000000001</c:v>
                </c:pt>
                <c:pt idx="265">
                  <c:v>213.137</c:v>
                </c:pt>
                <c:pt idx="266">
                  <c:v>213.637</c:v>
                </c:pt>
                <c:pt idx="267">
                  <c:v>214.137</c:v>
                </c:pt>
                <c:pt idx="268">
                  <c:v>214.64599999999999</c:v>
                </c:pt>
                <c:pt idx="269">
                  <c:v>215.13399999999999</c:v>
                </c:pt>
                <c:pt idx="270">
                  <c:v>215.64099999999999</c:v>
                </c:pt>
                <c:pt idx="271">
                  <c:v>216.136</c:v>
                </c:pt>
                <c:pt idx="272">
                  <c:v>216.64099999999999</c:v>
                </c:pt>
                <c:pt idx="273">
                  <c:v>217.137</c:v>
                </c:pt>
                <c:pt idx="274">
                  <c:v>217.642</c:v>
                </c:pt>
                <c:pt idx="275">
                  <c:v>218.13800000000001</c:v>
                </c:pt>
                <c:pt idx="276">
                  <c:v>218.63300000000001</c:v>
                </c:pt>
                <c:pt idx="277">
                  <c:v>219.136</c:v>
                </c:pt>
                <c:pt idx="278">
                  <c:v>219.65799999999999</c:v>
                </c:pt>
                <c:pt idx="279">
                  <c:v>220.179</c:v>
                </c:pt>
                <c:pt idx="280">
                  <c:v>220.7</c:v>
                </c:pt>
                <c:pt idx="281">
                  <c:v>221.20500000000001</c:v>
                </c:pt>
                <c:pt idx="282">
                  <c:v>221.70400000000001</c:v>
                </c:pt>
                <c:pt idx="283">
                  <c:v>222.15600000000001</c:v>
                </c:pt>
                <c:pt idx="284">
                  <c:v>222.63200000000001</c:v>
                </c:pt>
                <c:pt idx="285">
                  <c:v>223.143</c:v>
                </c:pt>
                <c:pt idx="286">
                  <c:v>223.64</c:v>
                </c:pt>
                <c:pt idx="287">
                  <c:v>224.131</c:v>
                </c:pt>
                <c:pt idx="288">
                  <c:v>224.63300000000001</c:v>
                </c:pt>
                <c:pt idx="289">
                  <c:v>225.142</c:v>
                </c:pt>
                <c:pt idx="290">
                  <c:v>225.63900000000001</c:v>
                </c:pt>
                <c:pt idx="291">
                  <c:v>226.143</c:v>
                </c:pt>
                <c:pt idx="292">
                  <c:v>226.63499999999999</c:v>
                </c:pt>
                <c:pt idx="293">
                  <c:v>227.13399999999999</c:v>
                </c:pt>
                <c:pt idx="294">
                  <c:v>227.642</c:v>
                </c:pt>
                <c:pt idx="295">
                  <c:v>228.13399999999999</c:v>
                </c:pt>
                <c:pt idx="296">
                  <c:v>228.63200000000001</c:v>
                </c:pt>
                <c:pt idx="297">
                  <c:v>229.13300000000001</c:v>
                </c:pt>
                <c:pt idx="298">
                  <c:v>229.631</c:v>
                </c:pt>
                <c:pt idx="299">
                  <c:v>230.143</c:v>
                </c:pt>
                <c:pt idx="300">
                  <c:v>230.63200000000001</c:v>
                </c:pt>
                <c:pt idx="301">
                  <c:v>231.14599999999999</c:v>
                </c:pt>
                <c:pt idx="302">
                  <c:v>231.63200000000001</c:v>
                </c:pt>
                <c:pt idx="303">
                  <c:v>232.14</c:v>
                </c:pt>
                <c:pt idx="304">
                  <c:v>232.63499999999999</c:v>
                </c:pt>
                <c:pt idx="305">
                  <c:v>233.14599999999999</c:v>
                </c:pt>
                <c:pt idx="306">
                  <c:v>233.642</c:v>
                </c:pt>
                <c:pt idx="307">
                  <c:v>234.14500000000001</c:v>
                </c:pt>
                <c:pt idx="308">
                  <c:v>234.64400000000001</c:v>
                </c:pt>
                <c:pt idx="309">
                  <c:v>235.14599999999999</c:v>
                </c:pt>
                <c:pt idx="310">
                  <c:v>235.63300000000001</c:v>
                </c:pt>
                <c:pt idx="311">
                  <c:v>236.136</c:v>
                </c:pt>
                <c:pt idx="312">
                  <c:v>236.64</c:v>
                </c:pt>
                <c:pt idx="313">
                  <c:v>237.143</c:v>
                </c:pt>
                <c:pt idx="314">
                  <c:v>237.64599999999999</c:v>
                </c:pt>
                <c:pt idx="315">
                  <c:v>238.131</c:v>
                </c:pt>
                <c:pt idx="316">
                  <c:v>238.63499999999999</c:v>
                </c:pt>
                <c:pt idx="317">
                  <c:v>239.136</c:v>
                </c:pt>
                <c:pt idx="318">
                  <c:v>239.63800000000001</c:v>
                </c:pt>
                <c:pt idx="319">
                  <c:v>240.13900000000001</c:v>
                </c:pt>
                <c:pt idx="320">
                  <c:v>240.64</c:v>
                </c:pt>
                <c:pt idx="321">
                  <c:v>241.14</c:v>
                </c:pt>
                <c:pt idx="322">
                  <c:v>241.64099999999999</c:v>
                </c:pt>
                <c:pt idx="323">
                  <c:v>242.14099999999999</c:v>
                </c:pt>
                <c:pt idx="324">
                  <c:v>242.643</c:v>
                </c:pt>
                <c:pt idx="325">
                  <c:v>243.142</c:v>
                </c:pt>
                <c:pt idx="326">
                  <c:v>243.642</c:v>
                </c:pt>
                <c:pt idx="327">
                  <c:v>244.14</c:v>
                </c:pt>
                <c:pt idx="328">
                  <c:v>244.636</c:v>
                </c:pt>
                <c:pt idx="329">
                  <c:v>245.13300000000001</c:v>
                </c:pt>
                <c:pt idx="330">
                  <c:v>245.631</c:v>
                </c:pt>
                <c:pt idx="331">
                  <c:v>246.14599999999999</c:v>
                </c:pt>
                <c:pt idx="332">
                  <c:v>246.64500000000001</c:v>
                </c:pt>
                <c:pt idx="333">
                  <c:v>247.131</c:v>
                </c:pt>
                <c:pt idx="334">
                  <c:v>247.63200000000001</c:v>
                </c:pt>
                <c:pt idx="335">
                  <c:v>248.13200000000001</c:v>
                </c:pt>
                <c:pt idx="336">
                  <c:v>248.63300000000001</c:v>
                </c:pt>
                <c:pt idx="337">
                  <c:v>249.13399999999999</c:v>
                </c:pt>
                <c:pt idx="338">
                  <c:v>249.63399999999999</c:v>
                </c:pt>
                <c:pt idx="339">
                  <c:v>250.13499999999999</c:v>
                </c:pt>
                <c:pt idx="340">
                  <c:v>250.63300000000001</c:v>
                </c:pt>
                <c:pt idx="341">
                  <c:v>251.137</c:v>
                </c:pt>
                <c:pt idx="342">
                  <c:v>251.63800000000001</c:v>
                </c:pt>
                <c:pt idx="343">
                  <c:v>252.13900000000001</c:v>
                </c:pt>
                <c:pt idx="344">
                  <c:v>252.64</c:v>
                </c:pt>
                <c:pt idx="345">
                  <c:v>253.13900000000001</c:v>
                </c:pt>
                <c:pt idx="346">
                  <c:v>253.64099999999999</c:v>
                </c:pt>
                <c:pt idx="347">
                  <c:v>254.14</c:v>
                </c:pt>
                <c:pt idx="348">
                  <c:v>254.63900000000001</c:v>
                </c:pt>
                <c:pt idx="349">
                  <c:v>255.13900000000001</c:v>
                </c:pt>
                <c:pt idx="350">
                  <c:v>255.637</c:v>
                </c:pt>
                <c:pt idx="351">
                  <c:v>256.14</c:v>
                </c:pt>
                <c:pt idx="352">
                  <c:v>256.64</c:v>
                </c:pt>
                <c:pt idx="353">
                  <c:v>257.13900000000001</c:v>
                </c:pt>
                <c:pt idx="354">
                  <c:v>257.63900000000001</c:v>
                </c:pt>
                <c:pt idx="355">
                  <c:v>258.14100000000002</c:v>
                </c:pt>
                <c:pt idx="356">
                  <c:v>258.64100000000002</c:v>
                </c:pt>
                <c:pt idx="357">
                  <c:v>259.14299999999997</c:v>
                </c:pt>
                <c:pt idx="358">
                  <c:v>259.642</c:v>
                </c:pt>
                <c:pt idx="359">
                  <c:v>260.14299999999997</c:v>
                </c:pt>
                <c:pt idx="360">
                  <c:v>260.64100000000002</c:v>
                </c:pt>
                <c:pt idx="361">
                  <c:v>261.13900000000001</c:v>
                </c:pt>
                <c:pt idx="362">
                  <c:v>261.63499999999999</c:v>
                </c:pt>
                <c:pt idx="363">
                  <c:v>262.13200000000001</c:v>
                </c:pt>
                <c:pt idx="364">
                  <c:v>262.64499999999998</c:v>
                </c:pt>
                <c:pt idx="365">
                  <c:v>263.14600000000002</c:v>
                </c:pt>
                <c:pt idx="366">
                  <c:v>263.64600000000002</c:v>
                </c:pt>
                <c:pt idx="367">
                  <c:v>264.14699999999999</c:v>
                </c:pt>
                <c:pt idx="368">
                  <c:v>264.64699999999999</c:v>
                </c:pt>
                <c:pt idx="369">
                  <c:v>265.13200000000001</c:v>
                </c:pt>
                <c:pt idx="370">
                  <c:v>265.63299999999998</c:v>
                </c:pt>
                <c:pt idx="371">
                  <c:v>266.13299999999998</c:v>
                </c:pt>
                <c:pt idx="372">
                  <c:v>266.63499999999999</c:v>
                </c:pt>
                <c:pt idx="373">
                  <c:v>267.13600000000002</c:v>
                </c:pt>
                <c:pt idx="374">
                  <c:v>267.637</c:v>
                </c:pt>
                <c:pt idx="375">
                  <c:v>268.13600000000002</c:v>
                </c:pt>
                <c:pt idx="376">
                  <c:v>268.637</c:v>
                </c:pt>
                <c:pt idx="377">
                  <c:v>269.13799999999998</c:v>
                </c:pt>
                <c:pt idx="378">
                  <c:v>269.63799999999998</c:v>
                </c:pt>
                <c:pt idx="379">
                  <c:v>270.13799999999998</c:v>
                </c:pt>
                <c:pt idx="380">
                  <c:v>270.63900000000001</c:v>
                </c:pt>
                <c:pt idx="381">
                  <c:v>271.14</c:v>
                </c:pt>
                <c:pt idx="382">
                  <c:v>271.637</c:v>
                </c:pt>
                <c:pt idx="383">
                  <c:v>272.13900000000001</c:v>
                </c:pt>
                <c:pt idx="384">
                  <c:v>272.63900000000001</c:v>
                </c:pt>
                <c:pt idx="385">
                  <c:v>273.13799999999998</c:v>
                </c:pt>
                <c:pt idx="386">
                  <c:v>273.63900000000001</c:v>
                </c:pt>
                <c:pt idx="387">
                  <c:v>274.14</c:v>
                </c:pt>
                <c:pt idx="388">
                  <c:v>274.64</c:v>
                </c:pt>
                <c:pt idx="389">
                  <c:v>275.13900000000001</c:v>
                </c:pt>
                <c:pt idx="390">
                  <c:v>275.63900000000001</c:v>
                </c:pt>
                <c:pt idx="391">
                  <c:v>276.13900000000001</c:v>
                </c:pt>
                <c:pt idx="392">
                  <c:v>276.63900000000001</c:v>
                </c:pt>
                <c:pt idx="393">
                  <c:v>277.13900000000001</c:v>
                </c:pt>
                <c:pt idx="394">
                  <c:v>277.63900000000001</c:v>
                </c:pt>
                <c:pt idx="395">
                  <c:v>278.14</c:v>
                </c:pt>
                <c:pt idx="396">
                  <c:v>278.63900000000001</c:v>
                </c:pt>
                <c:pt idx="397">
                  <c:v>279.13900000000001</c:v>
                </c:pt>
                <c:pt idx="398">
                  <c:v>279.63299999999998</c:v>
                </c:pt>
                <c:pt idx="399">
                  <c:v>280.14600000000002</c:v>
                </c:pt>
                <c:pt idx="400">
                  <c:v>280.64400000000001</c:v>
                </c:pt>
                <c:pt idx="401">
                  <c:v>281.14499999999998</c:v>
                </c:pt>
                <c:pt idx="402">
                  <c:v>281.64600000000002</c:v>
                </c:pt>
                <c:pt idx="403">
                  <c:v>282.14600000000002</c:v>
                </c:pt>
                <c:pt idx="404">
                  <c:v>282.64699999999999</c:v>
                </c:pt>
                <c:pt idx="405">
                  <c:v>283.14800000000002</c:v>
                </c:pt>
                <c:pt idx="406">
                  <c:v>283.63299999999998</c:v>
                </c:pt>
                <c:pt idx="407">
                  <c:v>284.13299999999998</c:v>
                </c:pt>
                <c:pt idx="408">
                  <c:v>284.63400000000001</c:v>
                </c:pt>
                <c:pt idx="409">
                  <c:v>285.13400000000001</c:v>
                </c:pt>
                <c:pt idx="410">
                  <c:v>285.63499999999999</c:v>
                </c:pt>
                <c:pt idx="411">
                  <c:v>286.137</c:v>
                </c:pt>
                <c:pt idx="412">
                  <c:v>286.63600000000002</c:v>
                </c:pt>
                <c:pt idx="413">
                  <c:v>287.137</c:v>
                </c:pt>
                <c:pt idx="414">
                  <c:v>287.63799999999998</c:v>
                </c:pt>
                <c:pt idx="415">
                  <c:v>288.137</c:v>
                </c:pt>
                <c:pt idx="416">
                  <c:v>288.637</c:v>
                </c:pt>
                <c:pt idx="417">
                  <c:v>289.137</c:v>
                </c:pt>
                <c:pt idx="418">
                  <c:v>289.63799999999998</c:v>
                </c:pt>
                <c:pt idx="419">
                  <c:v>290.13799999999998</c:v>
                </c:pt>
                <c:pt idx="420">
                  <c:v>290.63900000000001</c:v>
                </c:pt>
                <c:pt idx="421">
                  <c:v>291.13799999999998</c:v>
                </c:pt>
                <c:pt idx="422">
                  <c:v>291.63799999999998</c:v>
                </c:pt>
                <c:pt idx="423">
                  <c:v>292.13799999999998</c:v>
                </c:pt>
                <c:pt idx="424">
                  <c:v>292.63900000000001</c:v>
                </c:pt>
                <c:pt idx="425">
                  <c:v>293.137</c:v>
                </c:pt>
                <c:pt idx="426">
                  <c:v>293.63799999999998</c:v>
                </c:pt>
                <c:pt idx="427">
                  <c:v>294.13799999999998</c:v>
                </c:pt>
                <c:pt idx="428">
                  <c:v>294.63900000000001</c:v>
                </c:pt>
                <c:pt idx="429">
                  <c:v>295.14</c:v>
                </c:pt>
                <c:pt idx="430">
                  <c:v>295.63799999999998</c:v>
                </c:pt>
                <c:pt idx="431">
                  <c:v>296.13900000000001</c:v>
                </c:pt>
                <c:pt idx="432">
                  <c:v>296.63799999999998</c:v>
                </c:pt>
                <c:pt idx="433">
                  <c:v>297.13799999999998</c:v>
                </c:pt>
                <c:pt idx="434">
                  <c:v>297.63900000000001</c:v>
                </c:pt>
                <c:pt idx="435">
                  <c:v>298.13799999999998</c:v>
                </c:pt>
                <c:pt idx="436">
                  <c:v>298.63799999999998</c:v>
                </c:pt>
                <c:pt idx="437">
                  <c:v>299.14999999999998</c:v>
                </c:pt>
                <c:pt idx="438">
                  <c:v>299.64600000000002</c:v>
                </c:pt>
                <c:pt idx="439">
                  <c:v>300.14499999999998</c:v>
                </c:pt>
                <c:pt idx="440">
                  <c:v>300.64499999999998</c:v>
                </c:pt>
                <c:pt idx="441">
                  <c:v>301.14600000000002</c:v>
                </c:pt>
                <c:pt idx="442">
                  <c:v>301.64600000000002</c:v>
                </c:pt>
                <c:pt idx="443">
                  <c:v>302.14699999999999</c:v>
                </c:pt>
                <c:pt idx="444">
                  <c:v>302.64699999999999</c:v>
                </c:pt>
                <c:pt idx="445">
                  <c:v>303.13299999999998</c:v>
                </c:pt>
                <c:pt idx="446">
                  <c:v>303.63299999999998</c:v>
                </c:pt>
                <c:pt idx="447">
                  <c:v>304.13299999999998</c:v>
                </c:pt>
                <c:pt idx="448">
                  <c:v>304.63299999999998</c:v>
                </c:pt>
                <c:pt idx="449">
                  <c:v>305.13299999999998</c:v>
                </c:pt>
                <c:pt idx="450">
                  <c:v>305.63499999999999</c:v>
                </c:pt>
                <c:pt idx="451">
                  <c:v>306.13499999999999</c:v>
                </c:pt>
                <c:pt idx="452">
                  <c:v>306.63600000000002</c:v>
                </c:pt>
                <c:pt idx="453">
                  <c:v>307.13600000000002</c:v>
                </c:pt>
                <c:pt idx="454">
                  <c:v>307.637</c:v>
                </c:pt>
                <c:pt idx="455">
                  <c:v>308.137</c:v>
                </c:pt>
                <c:pt idx="456">
                  <c:v>308.637</c:v>
                </c:pt>
                <c:pt idx="457">
                  <c:v>309.137</c:v>
                </c:pt>
                <c:pt idx="458">
                  <c:v>309.63600000000002</c:v>
                </c:pt>
                <c:pt idx="459">
                  <c:v>310.137</c:v>
                </c:pt>
                <c:pt idx="460">
                  <c:v>310.63799999999998</c:v>
                </c:pt>
                <c:pt idx="461">
                  <c:v>311.13799999999998</c:v>
                </c:pt>
                <c:pt idx="462">
                  <c:v>311.63799999999998</c:v>
                </c:pt>
                <c:pt idx="463">
                  <c:v>312.137</c:v>
                </c:pt>
                <c:pt idx="464">
                  <c:v>312.63799999999998</c:v>
                </c:pt>
                <c:pt idx="465">
                  <c:v>313.137</c:v>
                </c:pt>
                <c:pt idx="466">
                  <c:v>313.637</c:v>
                </c:pt>
                <c:pt idx="467">
                  <c:v>314.13799999999998</c:v>
                </c:pt>
                <c:pt idx="468">
                  <c:v>314.63799999999998</c:v>
                </c:pt>
                <c:pt idx="469">
                  <c:v>315.13799999999998</c:v>
                </c:pt>
                <c:pt idx="470">
                  <c:v>315.63799999999998</c:v>
                </c:pt>
                <c:pt idx="471">
                  <c:v>316.13900000000001</c:v>
                </c:pt>
                <c:pt idx="472">
                  <c:v>316.63799999999998</c:v>
                </c:pt>
                <c:pt idx="473">
                  <c:v>317.13900000000001</c:v>
                </c:pt>
                <c:pt idx="474">
                  <c:v>317.63799999999998</c:v>
                </c:pt>
                <c:pt idx="475">
                  <c:v>318.13799999999998</c:v>
                </c:pt>
                <c:pt idx="476">
                  <c:v>318.63900000000001</c:v>
                </c:pt>
                <c:pt idx="477">
                  <c:v>319.13799999999998</c:v>
                </c:pt>
                <c:pt idx="478">
                  <c:v>319.63799999999998</c:v>
                </c:pt>
                <c:pt idx="479">
                  <c:v>320.13799999999998</c:v>
                </c:pt>
                <c:pt idx="480">
                  <c:v>320.63499999999999</c:v>
                </c:pt>
                <c:pt idx="481">
                  <c:v>321.13299999999998</c:v>
                </c:pt>
                <c:pt idx="482">
                  <c:v>321.63200000000001</c:v>
                </c:pt>
                <c:pt idx="483">
                  <c:v>322.13200000000001</c:v>
                </c:pt>
                <c:pt idx="484">
                  <c:v>322.64699999999999</c:v>
                </c:pt>
                <c:pt idx="485">
                  <c:v>323.14699999999999</c:v>
                </c:pt>
                <c:pt idx="486">
                  <c:v>323.63200000000001</c:v>
                </c:pt>
                <c:pt idx="487">
                  <c:v>324.149</c:v>
                </c:pt>
                <c:pt idx="488">
                  <c:v>324.63299999999998</c:v>
                </c:pt>
                <c:pt idx="489">
                  <c:v>325.13499999999999</c:v>
                </c:pt>
                <c:pt idx="490">
                  <c:v>325.63400000000001</c:v>
                </c:pt>
                <c:pt idx="491">
                  <c:v>326.13299999999998</c:v>
                </c:pt>
                <c:pt idx="492">
                  <c:v>326.63499999999999</c:v>
                </c:pt>
                <c:pt idx="493">
                  <c:v>327.13499999999999</c:v>
                </c:pt>
                <c:pt idx="494">
                  <c:v>327.637</c:v>
                </c:pt>
                <c:pt idx="495">
                  <c:v>328.13600000000002</c:v>
                </c:pt>
                <c:pt idx="496">
                  <c:v>328.63600000000002</c:v>
                </c:pt>
                <c:pt idx="497">
                  <c:v>329.137</c:v>
                </c:pt>
                <c:pt idx="498">
                  <c:v>329.63600000000002</c:v>
                </c:pt>
                <c:pt idx="499">
                  <c:v>330.13900000000001</c:v>
                </c:pt>
                <c:pt idx="500">
                  <c:v>330.63799999999998</c:v>
                </c:pt>
                <c:pt idx="501">
                  <c:v>331.13799999999998</c:v>
                </c:pt>
                <c:pt idx="502">
                  <c:v>331.63900000000001</c:v>
                </c:pt>
                <c:pt idx="503">
                  <c:v>332.13799999999998</c:v>
                </c:pt>
                <c:pt idx="504">
                  <c:v>332.637</c:v>
                </c:pt>
                <c:pt idx="505">
                  <c:v>333.13900000000001</c:v>
                </c:pt>
                <c:pt idx="506">
                  <c:v>333.63799999999998</c:v>
                </c:pt>
                <c:pt idx="507">
                  <c:v>334.13799999999998</c:v>
                </c:pt>
                <c:pt idx="508">
                  <c:v>334.637</c:v>
                </c:pt>
                <c:pt idx="509">
                  <c:v>335.13799999999998</c:v>
                </c:pt>
                <c:pt idx="510">
                  <c:v>335.637</c:v>
                </c:pt>
                <c:pt idx="511">
                  <c:v>336.137</c:v>
                </c:pt>
                <c:pt idx="512">
                  <c:v>336.63799999999998</c:v>
                </c:pt>
                <c:pt idx="513">
                  <c:v>337.13799999999998</c:v>
                </c:pt>
                <c:pt idx="514">
                  <c:v>337.63799999999998</c:v>
                </c:pt>
                <c:pt idx="515">
                  <c:v>338.137</c:v>
                </c:pt>
                <c:pt idx="516">
                  <c:v>338.63799999999998</c:v>
                </c:pt>
                <c:pt idx="517">
                  <c:v>339.13799999999998</c:v>
                </c:pt>
                <c:pt idx="518">
                  <c:v>339.637</c:v>
                </c:pt>
                <c:pt idx="519">
                  <c:v>340.13600000000002</c:v>
                </c:pt>
                <c:pt idx="520">
                  <c:v>340.63799999999998</c:v>
                </c:pt>
                <c:pt idx="521">
                  <c:v>341.13799999999998</c:v>
                </c:pt>
                <c:pt idx="522">
                  <c:v>341.63799999999998</c:v>
                </c:pt>
                <c:pt idx="523">
                  <c:v>342.13799999999998</c:v>
                </c:pt>
                <c:pt idx="524">
                  <c:v>342.637</c:v>
                </c:pt>
                <c:pt idx="525">
                  <c:v>343.15300000000002</c:v>
                </c:pt>
                <c:pt idx="526">
                  <c:v>343.63799999999998</c:v>
                </c:pt>
                <c:pt idx="527">
                  <c:v>344.13799999999998</c:v>
                </c:pt>
                <c:pt idx="528">
                  <c:v>344.63799999999998</c:v>
                </c:pt>
                <c:pt idx="529">
                  <c:v>345.13799999999998</c:v>
                </c:pt>
                <c:pt idx="530">
                  <c:v>345.63799999999998</c:v>
                </c:pt>
                <c:pt idx="531">
                  <c:v>346.13499999999999</c:v>
                </c:pt>
                <c:pt idx="532">
                  <c:v>346.63200000000001</c:v>
                </c:pt>
                <c:pt idx="533">
                  <c:v>347.14800000000002</c:v>
                </c:pt>
                <c:pt idx="534">
                  <c:v>347.64600000000002</c:v>
                </c:pt>
                <c:pt idx="535">
                  <c:v>348.14600000000002</c:v>
                </c:pt>
                <c:pt idx="536">
                  <c:v>348.64600000000002</c:v>
                </c:pt>
                <c:pt idx="537">
                  <c:v>349.14699999999999</c:v>
                </c:pt>
                <c:pt idx="538">
                  <c:v>349.64699999999999</c:v>
                </c:pt>
                <c:pt idx="539">
                  <c:v>350.14800000000002</c:v>
                </c:pt>
                <c:pt idx="540">
                  <c:v>350.63200000000001</c:v>
                </c:pt>
                <c:pt idx="541">
                  <c:v>351.13299999999998</c:v>
                </c:pt>
                <c:pt idx="542">
                  <c:v>351.63299999999998</c:v>
                </c:pt>
                <c:pt idx="543">
                  <c:v>352.13299999999998</c:v>
                </c:pt>
                <c:pt idx="544">
                  <c:v>352.63499999999999</c:v>
                </c:pt>
                <c:pt idx="545">
                  <c:v>353.13600000000002</c:v>
                </c:pt>
                <c:pt idx="546">
                  <c:v>353.63499999999999</c:v>
                </c:pt>
                <c:pt idx="547">
                  <c:v>354.13600000000002</c:v>
                </c:pt>
                <c:pt idx="548">
                  <c:v>354.63499999999999</c:v>
                </c:pt>
                <c:pt idx="549">
                  <c:v>355.13499999999999</c:v>
                </c:pt>
                <c:pt idx="550">
                  <c:v>355.63600000000002</c:v>
                </c:pt>
                <c:pt idx="551">
                  <c:v>356.13600000000002</c:v>
                </c:pt>
                <c:pt idx="552">
                  <c:v>356.63799999999998</c:v>
                </c:pt>
                <c:pt idx="553">
                  <c:v>357.137</c:v>
                </c:pt>
                <c:pt idx="554">
                  <c:v>357.637</c:v>
                </c:pt>
                <c:pt idx="555">
                  <c:v>358.13600000000002</c:v>
                </c:pt>
                <c:pt idx="556">
                  <c:v>358.637</c:v>
                </c:pt>
                <c:pt idx="557">
                  <c:v>359.137</c:v>
                </c:pt>
                <c:pt idx="558">
                  <c:v>359.637</c:v>
                </c:pt>
                <c:pt idx="559">
                  <c:v>360.137</c:v>
                </c:pt>
                <c:pt idx="560">
                  <c:v>360.637</c:v>
                </c:pt>
                <c:pt idx="561">
                  <c:v>361.137</c:v>
                </c:pt>
                <c:pt idx="562">
                  <c:v>361.63799999999998</c:v>
                </c:pt>
                <c:pt idx="563">
                  <c:v>362.13900000000001</c:v>
                </c:pt>
                <c:pt idx="564">
                  <c:v>362.63900000000001</c:v>
                </c:pt>
                <c:pt idx="565">
                  <c:v>363.137</c:v>
                </c:pt>
                <c:pt idx="566">
                  <c:v>363.63900000000001</c:v>
                </c:pt>
                <c:pt idx="567">
                  <c:v>364.13900000000001</c:v>
                </c:pt>
                <c:pt idx="568">
                  <c:v>364.63799999999998</c:v>
                </c:pt>
                <c:pt idx="569">
                  <c:v>365.13799999999998</c:v>
                </c:pt>
                <c:pt idx="570">
                  <c:v>365.637</c:v>
                </c:pt>
                <c:pt idx="571">
                  <c:v>366.13900000000001</c:v>
                </c:pt>
                <c:pt idx="572">
                  <c:v>366.64</c:v>
                </c:pt>
                <c:pt idx="573">
                  <c:v>367.13799999999998</c:v>
                </c:pt>
                <c:pt idx="574">
                  <c:v>367.63900000000001</c:v>
                </c:pt>
                <c:pt idx="575">
                  <c:v>368.13799999999998</c:v>
                </c:pt>
                <c:pt idx="576">
                  <c:v>368.63799999999998</c:v>
                </c:pt>
                <c:pt idx="577">
                  <c:v>369.13799999999998</c:v>
                </c:pt>
                <c:pt idx="578">
                  <c:v>369.63799999999998</c:v>
                </c:pt>
                <c:pt idx="579">
                  <c:v>370.13600000000002</c:v>
                </c:pt>
                <c:pt idx="580">
                  <c:v>370.637</c:v>
                </c:pt>
                <c:pt idx="581">
                  <c:v>371.137</c:v>
                </c:pt>
                <c:pt idx="582">
                  <c:v>371.63799999999998</c:v>
                </c:pt>
                <c:pt idx="583">
                  <c:v>372.13600000000002</c:v>
                </c:pt>
                <c:pt idx="584">
                  <c:v>372.637</c:v>
                </c:pt>
                <c:pt idx="585">
                  <c:v>373.13600000000002</c:v>
                </c:pt>
                <c:pt idx="586">
                  <c:v>373.63600000000002</c:v>
                </c:pt>
                <c:pt idx="587">
                  <c:v>374.13499999999999</c:v>
                </c:pt>
                <c:pt idx="588">
                  <c:v>374.63600000000002</c:v>
                </c:pt>
                <c:pt idx="589">
                  <c:v>375.13600000000002</c:v>
                </c:pt>
                <c:pt idx="590">
                  <c:v>375.63499999999999</c:v>
                </c:pt>
                <c:pt idx="591">
                  <c:v>376.13400000000001</c:v>
                </c:pt>
                <c:pt idx="592">
                  <c:v>376.63499999999999</c:v>
                </c:pt>
                <c:pt idx="593">
                  <c:v>377.137</c:v>
                </c:pt>
                <c:pt idx="594">
                  <c:v>377.637</c:v>
                </c:pt>
                <c:pt idx="595">
                  <c:v>378.13600000000002</c:v>
                </c:pt>
                <c:pt idx="596">
                  <c:v>378.63600000000002</c:v>
                </c:pt>
                <c:pt idx="597">
                  <c:v>379.13499999999999</c:v>
                </c:pt>
                <c:pt idx="598">
                  <c:v>379.637</c:v>
                </c:pt>
                <c:pt idx="599">
                  <c:v>380.13600000000002</c:v>
                </c:pt>
                <c:pt idx="600">
                  <c:v>380.63600000000002</c:v>
                </c:pt>
                <c:pt idx="601">
                  <c:v>381.13499999999999</c:v>
                </c:pt>
                <c:pt idx="602">
                  <c:v>381.63600000000002</c:v>
                </c:pt>
                <c:pt idx="603">
                  <c:v>382.13499999999999</c:v>
                </c:pt>
                <c:pt idx="604">
                  <c:v>382.63499999999999</c:v>
                </c:pt>
                <c:pt idx="605">
                  <c:v>383.13600000000002</c:v>
                </c:pt>
                <c:pt idx="606">
                  <c:v>383.63499999999999</c:v>
                </c:pt>
                <c:pt idx="607">
                  <c:v>384.13499999999999</c:v>
                </c:pt>
                <c:pt idx="608">
                  <c:v>384.63499999999999</c:v>
                </c:pt>
                <c:pt idx="609">
                  <c:v>385.13499999999999</c:v>
                </c:pt>
                <c:pt idx="610">
                  <c:v>385.63499999999999</c:v>
                </c:pt>
                <c:pt idx="611">
                  <c:v>386.13600000000002</c:v>
                </c:pt>
                <c:pt idx="612">
                  <c:v>386.63600000000002</c:v>
                </c:pt>
                <c:pt idx="613">
                  <c:v>387.13600000000002</c:v>
                </c:pt>
                <c:pt idx="614">
                  <c:v>387.63499999999999</c:v>
                </c:pt>
                <c:pt idx="615">
                  <c:v>388.137</c:v>
                </c:pt>
                <c:pt idx="616">
                  <c:v>388.63499999999999</c:v>
                </c:pt>
                <c:pt idx="617">
                  <c:v>389.13600000000002</c:v>
                </c:pt>
                <c:pt idx="618">
                  <c:v>389.63499999999999</c:v>
                </c:pt>
                <c:pt idx="619">
                  <c:v>390.13299999999998</c:v>
                </c:pt>
                <c:pt idx="620">
                  <c:v>390.64499999999998</c:v>
                </c:pt>
                <c:pt idx="621">
                  <c:v>391.14400000000001</c:v>
                </c:pt>
                <c:pt idx="622">
                  <c:v>391.64100000000002</c:v>
                </c:pt>
                <c:pt idx="623">
                  <c:v>392.142</c:v>
                </c:pt>
                <c:pt idx="624">
                  <c:v>392.64400000000001</c:v>
                </c:pt>
                <c:pt idx="625">
                  <c:v>393.14400000000001</c:v>
                </c:pt>
                <c:pt idx="626">
                  <c:v>393.64299999999997</c:v>
                </c:pt>
                <c:pt idx="627">
                  <c:v>394.14499999999998</c:v>
                </c:pt>
                <c:pt idx="628">
                  <c:v>394.64499999999998</c:v>
                </c:pt>
                <c:pt idx="629">
                  <c:v>395.14699999999999</c:v>
                </c:pt>
                <c:pt idx="630">
                  <c:v>395.64800000000002</c:v>
                </c:pt>
                <c:pt idx="631">
                  <c:v>396.14800000000002</c:v>
                </c:pt>
                <c:pt idx="632">
                  <c:v>396.63200000000001</c:v>
                </c:pt>
                <c:pt idx="633">
                  <c:v>397.14699999999999</c:v>
                </c:pt>
                <c:pt idx="634">
                  <c:v>397.63200000000001</c:v>
                </c:pt>
                <c:pt idx="635">
                  <c:v>398.13200000000001</c:v>
                </c:pt>
                <c:pt idx="636">
                  <c:v>398.63299999999998</c:v>
                </c:pt>
                <c:pt idx="637">
                  <c:v>399.13299999999998</c:v>
                </c:pt>
                <c:pt idx="638">
                  <c:v>399.63200000000001</c:v>
                </c:pt>
                <c:pt idx="639">
                  <c:v>400.13299999999998</c:v>
                </c:pt>
                <c:pt idx="640">
                  <c:v>400.649</c:v>
                </c:pt>
                <c:pt idx="641">
                  <c:v>401.13200000000001</c:v>
                </c:pt>
                <c:pt idx="642">
                  <c:v>401.63400000000001</c:v>
                </c:pt>
                <c:pt idx="643">
                  <c:v>402.13499999999999</c:v>
                </c:pt>
                <c:pt idx="644">
                  <c:v>402.63299999999998</c:v>
                </c:pt>
                <c:pt idx="645">
                  <c:v>403.13400000000001</c:v>
                </c:pt>
                <c:pt idx="646">
                  <c:v>403.63400000000001</c:v>
                </c:pt>
                <c:pt idx="647">
                  <c:v>404.13400000000001</c:v>
                </c:pt>
                <c:pt idx="648">
                  <c:v>404.63400000000001</c:v>
                </c:pt>
                <c:pt idx="649">
                  <c:v>405.13400000000001</c:v>
                </c:pt>
                <c:pt idx="650">
                  <c:v>405.63400000000001</c:v>
                </c:pt>
                <c:pt idx="651">
                  <c:v>406.13400000000001</c:v>
                </c:pt>
                <c:pt idx="652">
                  <c:v>406.63400000000001</c:v>
                </c:pt>
                <c:pt idx="653">
                  <c:v>407.13299999999998</c:v>
                </c:pt>
                <c:pt idx="654">
                  <c:v>407.63499999999999</c:v>
                </c:pt>
                <c:pt idx="655">
                  <c:v>408.13400000000001</c:v>
                </c:pt>
                <c:pt idx="656">
                  <c:v>408.63299999999998</c:v>
                </c:pt>
                <c:pt idx="657">
                  <c:v>409.13400000000001</c:v>
                </c:pt>
                <c:pt idx="658">
                  <c:v>409.63400000000001</c:v>
                </c:pt>
                <c:pt idx="659">
                  <c:v>410.13400000000001</c:v>
                </c:pt>
                <c:pt idx="660">
                  <c:v>410.63400000000001</c:v>
                </c:pt>
                <c:pt idx="661">
                  <c:v>411.13400000000001</c:v>
                </c:pt>
                <c:pt idx="662">
                  <c:v>411.63400000000001</c:v>
                </c:pt>
                <c:pt idx="663">
                  <c:v>412.13400000000001</c:v>
                </c:pt>
                <c:pt idx="664">
                  <c:v>412.63499999999999</c:v>
                </c:pt>
                <c:pt idx="665">
                  <c:v>413.13600000000002</c:v>
                </c:pt>
                <c:pt idx="666">
                  <c:v>413.63499999999999</c:v>
                </c:pt>
                <c:pt idx="667">
                  <c:v>414.13400000000001</c:v>
                </c:pt>
                <c:pt idx="668">
                  <c:v>414.63299999999998</c:v>
                </c:pt>
                <c:pt idx="669">
                  <c:v>415.13499999999999</c:v>
                </c:pt>
                <c:pt idx="670">
                  <c:v>415.63299999999998</c:v>
                </c:pt>
                <c:pt idx="671">
                  <c:v>416.13299999999998</c:v>
                </c:pt>
                <c:pt idx="672">
                  <c:v>416.63299999999998</c:v>
                </c:pt>
                <c:pt idx="673">
                  <c:v>417.13499999999999</c:v>
                </c:pt>
                <c:pt idx="674">
                  <c:v>417.63400000000001</c:v>
                </c:pt>
                <c:pt idx="675">
                  <c:v>418.13200000000001</c:v>
                </c:pt>
                <c:pt idx="676">
                  <c:v>418.63400000000001</c:v>
                </c:pt>
                <c:pt idx="677">
                  <c:v>419.13200000000001</c:v>
                </c:pt>
                <c:pt idx="678">
                  <c:v>419.63200000000001</c:v>
                </c:pt>
                <c:pt idx="679">
                  <c:v>420.13299999999998</c:v>
                </c:pt>
              </c:numCache>
            </c:numRef>
          </c:xVal>
          <c:yVal>
            <c:numRef>
              <c:f>'28.Irradiated._SiO2_1.6'!$B$2:$B$681</c:f>
              <c:numCache>
                <c:formatCode>General</c:formatCode>
                <c:ptCount val="680"/>
                <c:pt idx="0">
                  <c:v>2.5118432333999998E-10</c:v>
                </c:pt>
                <c:pt idx="1">
                  <c:v>2.4927046538000001E-10</c:v>
                </c:pt>
                <c:pt idx="2">
                  <c:v>2.5134519465999999E-10</c:v>
                </c:pt>
                <c:pt idx="3">
                  <c:v>2.4927293562999999E-10</c:v>
                </c:pt>
                <c:pt idx="4">
                  <c:v>2.5054952557000001E-10</c:v>
                </c:pt>
                <c:pt idx="5">
                  <c:v>2.5109345158999998E-10</c:v>
                </c:pt>
                <c:pt idx="6">
                  <c:v>2.5081509092000001E-10</c:v>
                </c:pt>
                <c:pt idx="7">
                  <c:v>2.4949409205000001E-10</c:v>
                </c:pt>
                <c:pt idx="8">
                  <c:v>2.4837712442000002E-10</c:v>
                </c:pt>
                <c:pt idx="9">
                  <c:v>2.5014065819000001E-10</c:v>
                </c:pt>
                <c:pt idx="10">
                  <c:v>2.5089086364000002E-10</c:v>
                </c:pt>
                <c:pt idx="11">
                  <c:v>2.4980056911999999E-10</c:v>
                </c:pt>
                <c:pt idx="12">
                  <c:v>2.5146032478000002E-10</c:v>
                </c:pt>
                <c:pt idx="13">
                  <c:v>2.5083385369000002E-10</c:v>
                </c:pt>
                <c:pt idx="14">
                  <c:v>2.5151639104999998E-10</c:v>
                </c:pt>
                <c:pt idx="15">
                  <c:v>2.5305282869000002E-10</c:v>
                </c:pt>
                <c:pt idx="16">
                  <c:v>2.5194732411E-10</c:v>
                </c:pt>
                <c:pt idx="17">
                  <c:v>2.5203120146000002E-10</c:v>
                </c:pt>
                <c:pt idx="18">
                  <c:v>2.5367233313999999E-10</c:v>
                </c:pt>
                <c:pt idx="19">
                  <c:v>2.5180876828000001E-10</c:v>
                </c:pt>
                <c:pt idx="20">
                  <c:v>2.5201266074000002E-10</c:v>
                </c:pt>
                <c:pt idx="21">
                  <c:v>2.5193214181000001E-10</c:v>
                </c:pt>
                <c:pt idx="22">
                  <c:v>2.5475702102999999E-10</c:v>
                </c:pt>
                <c:pt idx="23">
                  <c:v>2.5267990477999998E-10</c:v>
                </c:pt>
                <c:pt idx="24">
                  <c:v>2.5229454637E-10</c:v>
                </c:pt>
                <c:pt idx="25">
                  <c:v>2.5456808883000002E-10</c:v>
                </c:pt>
                <c:pt idx="26">
                  <c:v>2.5236193689999999E-10</c:v>
                </c:pt>
                <c:pt idx="27">
                  <c:v>2.5261370772999999E-10</c:v>
                </c:pt>
                <c:pt idx="28">
                  <c:v>2.5395896496999998E-10</c:v>
                </c:pt>
                <c:pt idx="29">
                  <c:v>2.5247487433999999E-10</c:v>
                </c:pt>
                <c:pt idx="30">
                  <c:v>2.5198002018000001E-10</c:v>
                </c:pt>
                <c:pt idx="31">
                  <c:v>2.5335913922E-10</c:v>
                </c:pt>
                <c:pt idx="32">
                  <c:v>2.5452970287000003E-10</c:v>
                </c:pt>
                <c:pt idx="33">
                  <c:v>2.5132648739999998E-10</c:v>
                </c:pt>
                <c:pt idx="34">
                  <c:v>2.5169213934999998E-10</c:v>
                </c:pt>
                <c:pt idx="35">
                  <c:v>2.5443663842000001E-10</c:v>
                </c:pt>
                <c:pt idx="36">
                  <c:v>2.5263918735000002E-10</c:v>
                </c:pt>
                <c:pt idx="37">
                  <c:v>2.5339155773999999E-10</c:v>
                </c:pt>
                <c:pt idx="38">
                  <c:v>2.5437255079999998E-10</c:v>
                </c:pt>
                <c:pt idx="39">
                  <c:v>2.5272534065000001E-10</c:v>
                </c:pt>
                <c:pt idx="40">
                  <c:v>2.5239454969999999E-10</c:v>
                </c:pt>
                <c:pt idx="41">
                  <c:v>2.5056706708999998E-10</c:v>
                </c:pt>
                <c:pt idx="42">
                  <c:v>2.5124499702999999E-10</c:v>
                </c:pt>
                <c:pt idx="43">
                  <c:v>2.5132404491E-10</c:v>
                </c:pt>
                <c:pt idx="44">
                  <c:v>2.5288626748000003E-10</c:v>
                </c:pt>
                <c:pt idx="45">
                  <c:v>2.5355945120999999E-10</c:v>
                </c:pt>
                <c:pt idx="46">
                  <c:v>2.5353386057000001E-10</c:v>
                </c:pt>
                <c:pt idx="47">
                  <c:v>2.5211627229999998E-10</c:v>
                </c:pt>
                <c:pt idx="48">
                  <c:v>2.5360838429000002E-10</c:v>
                </c:pt>
                <c:pt idx="49">
                  <c:v>2.5467178365999998E-10</c:v>
                </c:pt>
                <c:pt idx="50">
                  <c:v>2.5262877900999998E-10</c:v>
                </c:pt>
                <c:pt idx="51">
                  <c:v>2.5372010047999999E-10</c:v>
                </c:pt>
                <c:pt idx="52">
                  <c:v>2.5312266171999998E-10</c:v>
                </c:pt>
                <c:pt idx="53">
                  <c:v>2.5525312419000002E-10</c:v>
                </c:pt>
                <c:pt idx="54">
                  <c:v>2.5615340403999999E-10</c:v>
                </c:pt>
                <c:pt idx="55">
                  <c:v>2.5479296450000001E-10</c:v>
                </c:pt>
                <c:pt idx="56">
                  <c:v>2.5469393261E-10</c:v>
                </c:pt>
                <c:pt idx="57">
                  <c:v>2.5493279708999999E-10</c:v>
                </c:pt>
                <c:pt idx="58">
                  <c:v>2.5596702535E-10</c:v>
                </c:pt>
                <c:pt idx="59">
                  <c:v>2.5560606409E-10</c:v>
                </c:pt>
                <c:pt idx="60">
                  <c:v>2.5533225533999998E-10</c:v>
                </c:pt>
                <c:pt idx="61">
                  <c:v>2.5689880777999999E-10</c:v>
                </c:pt>
                <c:pt idx="62">
                  <c:v>2.5685933935000001E-10</c:v>
                </c:pt>
                <c:pt idx="63">
                  <c:v>2.5843185925000001E-10</c:v>
                </c:pt>
                <c:pt idx="64">
                  <c:v>2.5591229136000002E-10</c:v>
                </c:pt>
                <c:pt idx="65">
                  <c:v>2.5731253239E-10</c:v>
                </c:pt>
                <c:pt idx="66">
                  <c:v>2.5604390829999999E-10</c:v>
                </c:pt>
                <c:pt idx="67">
                  <c:v>2.5887220144999998E-10</c:v>
                </c:pt>
                <c:pt idx="68">
                  <c:v>2.5908522549999998E-10</c:v>
                </c:pt>
                <c:pt idx="69">
                  <c:v>2.5822438631999999E-10</c:v>
                </c:pt>
                <c:pt idx="70">
                  <c:v>2.5866950248000002E-10</c:v>
                </c:pt>
                <c:pt idx="71">
                  <c:v>2.5785648616000002E-10</c:v>
                </c:pt>
                <c:pt idx="72">
                  <c:v>2.5784960278E-10</c:v>
                </c:pt>
                <c:pt idx="73">
                  <c:v>2.5676502591E-10</c:v>
                </c:pt>
                <c:pt idx="74">
                  <c:v>2.5716348495000002E-10</c:v>
                </c:pt>
                <c:pt idx="75">
                  <c:v>2.5844590357000002E-10</c:v>
                </c:pt>
                <c:pt idx="76">
                  <c:v>2.5835503180999998E-10</c:v>
                </c:pt>
                <c:pt idx="77">
                  <c:v>2.5880125819999998E-10</c:v>
                </c:pt>
                <c:pt idx="78">
                  <c:v>2.6075580584000001E-10</c:v>
                </c:pt>
                <c:pt idx="79">
                  <c:v>2.6220939309000001E-10</c:v>
                </c:pt>
                <c:pt idx="80">
                  <c:v>2.6176097400999998E-10</c:v>
                </c:pt>
                <c:pt idx="81">
                  <c:v>2.6114949092000002E-10</c:v>
                </c:pt>
                <c:pt idx="82">
                  <c:v>2.6186813828000001E-10</c:v>
                </c:pt>
                <c:pt idx="83">
                  <c:v>2.6096305671999998E-10</c:v>
                </c:pt>
                <c:pt idx="84">
                  <c:v>2.6145588472E-10</c:v>
                </c:pt>
                <c:pt idx="85">
                  <c:v>2.6278609844E-10</c:v>
                </c:pt>
                <c:pt idx="86">
                  <c:v>2.6129509666999999E-10</c:v>
                </c:pt>
                <c:pt idx="87">
                  <c:v>2.6197177760000002E-10</c:v>
                </c:pt>
                <c:pt idx="88">
                  <c:v>2.6285013054999998E-10</c:v>
                </c:pt>
                <c:pt idx="89">
                  <c:v>2.6395324815000002E-10</c:v>
                </c:pt>
                <c:pt idx="90">
                  <c:v>2.6268937026000002E-10</c:v>
                </c:pt>
                <c:pt idx="91">
                  <c:v>2.6358512594999999E-10</c:v>
                </c:pt>
                <c:pt idx="92">
                  <c:v>2.6445290402000001E-10</c:v>
                </c:pt>
                <c:pt idx="93">
                  <c:v>2.641640795E-10</c:v>
                </c:pt>
                <c:pt idx="94">
                  <c:v>2.6356530847E-10</c:v>
                </c:pt>
                <c:pt idx="95">
                  <c:v>2.6442734112999998E-10</c:v>
                </c:pt>
                <c:pt idx="96">
                  <c:v>2.6477442460999998E-10</c:v>
                </c:pt>
                <c:pt idx="97">
                  <c:v>2.6830601629000001E-10</c:v>
                </c:pt>
                <c:pt idx="98">
                  <c:v>2.6804991560000001E-10</c:v>
                </c:pt>
                <c:pt idx="99">
                  <c:v>2.6751753590000001E-10</c:v>
                </c:pt>
                <c:pt idx="100">
                  <c:v>2.6778324003000002E-10</c:v>
                </c:pt>
                <c:pt idx="101">
                  <c:v>2.7029789518E-10</c:v>
                </c:pt>
                <c:pt idx="102">
                  <c:v>2.6729968239E-10</c:v>
                </c:pt>
                <c:pt idx="103">
                  <c:v>2.6809302001000001E-10</c:v>
                </c:pt>
                <c:pt idx="104">
                  <c:v>2.6882338021999998E-10</c:v>
                </c:pt>
                <c:pt idx="105">
                  <c:v>2.6881286085999998E-10</c:v>
                </c:pt>
                <c:pt idx="106">
                  <c:v>2.6920771167999998E-10</c:v>
                </c:pt>
                <c:pt idx="107">
                  <c:v>2.6789959139999999E-10</c:v>
                </c:pt>
                <c:pt idx="108">
                  <c:v>2.7107610601000002E-10</c:v>
                </c:pt>
                <c:pt idx="109">
                  <c:v>2.6728452784000001E-10</c:v>
                </c:pt>
                <c:pt idx="110">
                  <c:v>2.6926816331999999E-10</c:v>
                </c:pt>
                <c:pt idx="111">
                  <c:v>2.6978663746999999E-10</c:v>
                </c:pt>
                <c:pt idx="112">
                  <c:v>2.7035965133000001E-10</c:v>
                </c:pt>
                <c:pt idx="113">
                  <c:v>2.6887814197E-10</c:v>
                </c:pt>
                <c:pt idx="114">
                  <c:v>2.6938723474E-10</c:v>
                </c:pt>
                <c:pt idx="115">
                  <c:v>2.6824326094000003E-10</c:v>
                </c:pt>
                <c:pt idx="116">
                  <c:v>2.6915294993E-10</c:v>
                </c:pt>
                <c:pt idx="117">
                  <c:v>2.7128679858E-10</c:v>
                </c:pt>
                <c:pt idx="118">
                  <c:v>2.6924848462E-10</c:v>
                </c:pt>
                <c:pt idx="119">
                  <c:v>2.6942309495E-10</c:v>
                </c:pt>
                <c:pt idx="120">
                  <c:v>2.7102012301E-10</c:v>
                </c:pt>
                <c:pt idx="121">
                  <c:v>2.7186231043999999E-10</c:v>
                </c:pt>
                <c:pt idx="122">
                  <c:v>2.7113780665000002E-10</c:v>
                </c:pt>
                <c:pt idx="123">
                  <c:v>2.7095717337000001E-10</c:v>
                </c:pt>
                <c:pt idx="124">
                  <c:v>2.7375524069999998E-10</c:v>
                </c:pt>
                <c:pt idx="125">
                  <c:v>2.7246918610000001E-10</c:v>
                </c:pt>
                <c:pt idx="126">
                  <c:v>2.7333349473000001E-10</c:v>
                </c:pt>
                <c:pt idx="127">
                  <c:v>2.7312016537E-10</c:v>
                </c:pt>
                <c:pt idx="128">
                  <c:v>2.7320523621000001E-10</c:v>
                </c:pt>
                <c:pt idx="129">
                  <c:v>2.7368185496E-10</c:v>
                </c:pt>
                <c:pt idx="130">
                  <c:v>2.7375979260999998E-10</c:v>
                </c:pt>
                <c:pt idx="131">
                  <c:v>2.7297475390999999E-10</c:v>
                </c:pt>
                <c:pt idx="132">
                  <c:v>2.7337651587000001E-10</c:v>
                </c:pt>
                <c:pt idx="133">
                  <c:v>2.7250984802000003E-10</c:v>
                </c:pt>
                <c:pt idx="134">
                  <c:v>2.7302460293E-10</c:v>
                </c:pt>
                <c:pt idx="135">
                  <c:v>2.7210217413000001E-10</c:v>
                </c:pt>
                <c:pt idx="136">
                  <c:v>2.7235047551000001E-10</c:v>
                </c:pt>
                <c:pt idx="137">
                  <c:v>2.7266722212999998E-10</c:v>
                </c:pt>
                <c:pt idx="138">
                  <c:v>2.7386345968999998E-10</c:v>
                </c:pt>
                <c:pt idx="139">
                  <c:v>2.7346977459999998E-10</c:v>
                </c:pt>
                <c:pt idx="140">
                  <c:v>2.7390431590000001E-10</c:v>
                </c:pt>
                <c:pt idx="141">
                  <c:v>2.7326460538999998E-10</c:v>
                </c:pt>
                <c:pt idx="142">
                  <c:v>2.7339508435000001E-10</c:v>
                </c:pt>
                <c:pt idx="143">
                  <c:v>2.7275448566E-10</c:v>
                </c:pt>
                <c:pt idx="144">
                  <c:v>2.7274646429999999E-10</c:v>
                </c:pt>
                <c:pt idx="145">
                  <c:v>2.7133820191000001E-10</c:v>
                </c:pt>
                <c:pt idx="146">
                  <c:v>2.7200092178999998E-10</c:v>
                </c:pt>
                <c:pt idx="147">
                  <c:v>2.7216290332999998E-10</c:v>
                </c:pt>
                <c:pt idx="148">
                  <c:v>2.7420596348999998E-10</c:v>
                </c:pt>
                <c:pt idx="149">
                  <c:v>2.7318908246999998E-10</c:v>
                </c:pt>
                <c:pt idx="150">
                  <c:v>2.7270646851999999E-10</c:v>
                </c:pt>
                <c:pt idx="151">
                  <c:v>2.7387159207E-10</c:v>
                </c:pt>
                <c:pt idx="152">
                  <c:v>2.7398353031000002E-10</c:v>
                </c:pt>
                <c:pt idx="153">
                  <c:v>2.7286767290000002E-10</c:v>
                </c:pt>
                <c:pt idx="154">
                  <c:v>2.7245172784999999E-10</c:v>
                </c:pt>
                <c:pt idx="155">
                  <c:v>2.7323682205999998E-10</c:v>
                </c:pt>
                <c:pt idx="156">
                  <c:v>2.7403471158999998E-10</c:v>
                </c:pt>
                <c:pt idx="157">
                  <c:v>2.7150567904999999E-10</c:v>
                </c:pt>
                <c:pt idx="158">
                  <c:v>2.7411731218000001E-10</c:v>
                </c:pt>
                <c:pt idx="159">
                  <c:v>2.7319824180999998E-10</c:v>
                </c:pt>
                <c:pt idx="160">
                  <c:v>2.7314833728000001E-10</c:v>
                </c:pt>
                <c:pt idx="161">
                  <c:v>2.7379462586E-10</c:v>
                </c:pt>
                <c:pt idx="162">
                  <c:v>2.7356539255999998E-10</c:v>
                </c:pt>
                <c:pt idx="163">
                  <c:v>2.7386695689E-10</c:v>
                </c:pt>
                <c:pt idx="164">
                  <c:v>2.7487462306E-10</c:v>
                </c:pt>
                <c:pt idx="165">
                  <c:v>2.743655303E-10</c:v>
                </c:pt>
                <c:pt idx="166">
                  <c:v>2.7374472133999998E-10</c:v>
                </c:pt>
                <c:pt idx="167">
                  <c:v>2.7286767290000002E-10</c:v>
                </c:pt>
                <c:pt idx="168">
                  <c:v>2.7490010267999997E-10</c:v>
                </c:pt>
                <c:pt idx="169">
                  <c:v>2.7315524841999999E-10</c:v>
                </c:pt>
                <c:pt idx="170">
                  <c:v>2.7425950400000002E-10</c:v>
                </c:pt>
                <c:pt idx="171">
                  <c:v>2.7267652024999998E-10</c:v>
                </c:pt>
                <c:pt idx="172">
                  <c:v>2.7521002144000002E-10</c:v>
                </c:pt>
                <c:pt idx="173">
                  <c:v>2.7384255974000001E-10</c:v>
                </c:pt>
                <c:pt idx="174">
                  <c:v>2.7320395946000001E-10</c:v>
                </c:pt>
                <c:pt idx="175">
                  <c:v>2.7503388456000001E-10</c:v>
                </c:pt>
                <c:pt idx="176">
                  <c:v>2.7581678607999997E-10</c:v>
                </c:pt>
                <c:pt idx="177">
                  <c:v>2.7264623891999999E-10</c:v>
                </c:pt>
                <c:pt idx="178">
                  <c:v>2.7370047895E-10</c:v>
                </c:pt>
                <c:pt idx="179">
                  <c:v>2.7261373713999999E-10</c:v>
                </c:pt>
                <c:pt idx="180">
                  <c:v>2.7284663417999998E-10</c:v>
                </c:pt>
                <c:pt idx="181">
                  <c:v>2.7364771559999999E-10</c:v>
                </c:pt>
                <c:pt idx="182">
                  <c:v>2.741557259E-10</c:v>
                </c:pt>
                <c:pt idx="183">
                  <c:v>2.7501420585000002E-10</c:v>
                </c:pt>
                <c:pt idx="184">
                  <c:v>2.7560728698999999E-10</c:v>
                </c:pt>
                <c:pt idx="185">
                  <c:v>2.7582380824E-10</c:v>
                </c:pt>
                <c:pt idx="186">
                  <c:v>2.7643895505999999E-10</c:v>
                </c:pt>
                <c:pt idx="187">
                  <c:v>2.7551619318999999E-10</c:v>
                </c:pt>
                <c:pt idx="188">
                  <c:v>2.756339601E-10</c:v>
                </c:pt>
                <c:pt idx="189">
                  <c:v>2.7643076717000002E-10</c:v>
                </c:pt>
                <c:pt idx="190">
                  <c:v>2.7489430176999998E-10</c:v>
                </c:pt>
                <c:pt idx="191">
                  <c:v>2.7350238739999999E-10</c:v>
                </c:pt>
                <c:pt idx="192">
                  <c:v>2.7417568216E-10</c:v>
                </c:pt>
                <c:pt idx="193">
                  <c:v>2.7488383791E-10</c:v>
                </c:pt>
                <c:pt idx="194">
                  <c:v>2.7440041904999999E-10</c:v>
                </c:pt>
                <c:pt idx="195">
                  <c:v>2.7414662207000001E-10</c:v>
                </c:pt>
                <c:pt idx="196">
                  <c:v>2.7335567142999998E-10</c:v>
                </c:pt>
                <c:pt idx="197">
                  <c:v>2.7379021272000001E-10</c:v>
                </c:pt>
                <c:pt idx="198">
                  <c:v>2.7293858840000002E-10</c:v>
                </c:pt>
                <c:pt idx="199">
                  <c:v>2.7386234946E-10</c:v>
                </c:pt>
                <c:pt idx="200">
                  <c:v>2.7476629304999999E-10</c:v>
                </c:pt>
                <c:pt idx="201">
                  <c:v>2.7401847458000001E-10</c:v>
                </c:pt>
                <c:pt idx="202">
                  <c:v>2.7561550264000001E-10</c:v>
                </c:pt>
                <c:pt idx="203">
                  <c:v>2.7622107378999998E-10</c:v>
                </c:pt>
                <c:pt idx="204">
                  <c:v>2.7690486014999998E-10</c:v>
                </c:pt>
                <c:pt idx="205">
                  <c:v>2.7497129572999998E-10</c:v>
                </c:pt>
                <c:pt idx="206">
                  <c:v>2.7588922813000003E-10</c:v>
                </c:pt>
                <c:pt idx="207">
                  <c:v>2.7685723157999999E-10</c:v>
                </c:pt>
                <c:pt idx="208">
                  <c:v>2.7650981503999999E-10</c:v>
                </c:pt>
                <c:pt idx="209">
                  <c:v>2.7900734501000001E-10</c:v>
                </c:pt>
                <c:pt idx="210">
                  <c:v>2.7817792513999998E-10</c:v>
                </c:pt>
                <c:pt idx="211">
                  <c:v>2.7613961117999999E-10</c:v>
                </c:pt>
                <c:pt idx="212">
                  <c:v>2.7632010568999998E-10</c:v>
                </c:pt>
                <c:pt idx="213">
                  <c:v>2.7551988468000001E-10</c:v>
                </c:pt>
                <c:pt idx="214">
                  <c:v>2.7693156102E-10</c:v>
                </c:pt>
                <c:pt idx="215">
                  <c:v>2.7680346903E-10</c:v>
                </c:pt>
                <c:pt idx="216">
                  <c:v>2.7599372787000001E-10</c:v>
                </c:pt>
                <c:pt idx="217">
                  <c:v>2.7621296916000002E-10</c:v>
                </c:pt>
                <c:pt idx="218">
                  <c:v>2.7517277346000001E-10</c:v>
                </c:pt>
                <c:pt idx="219">
                  <c:v>2.7532881530000002E-10</c:v>
                </c:pt>
                <c:pt idx="220">
                  <c:v>2.7510976830000002E-10</c:v>
                </c:pt>
                <c:pt idx="221">
                  <c:v>2.7623023312999997E-10</c:v>
                </c:pt>
                <c:pt idx="222">
                  <c:v>2.7665666979999999E-10</c:v>
                </c:pt>
                <c:pt idx="223">
                  <c:v>2.7542890191000001E-10</c:v>
                </c:pt>
                <c:pt idx="224">
                  <c:v>2.7396143687000001E-10</c:v>
                </c:pt>
                <c:pt idx="225">
                  <c:v>2.7527397027999999E-10</c:v>
                </c:pt>
                <c:pt idx="226">
                  <c:v>2.7427815574000002E-10</c:v>
                </c:pt>
                <c:pt idx="227">
                  <c:v>2.7320892769999998E-10</c:v>
                </c:pt>
                <c:pt idx="228">
                  <c:v>2.7406846236999998E-10</c:v>
                </c:pt>
                <c:pt idx="229">
                  <c:v>2.7565366655999999E-10</c:v>
                </c:pt>
                <c:pt idx="230">
                  <c:v>2.7541152691999999E-10</c:v>
                </c:pt>
                <c:pt idx="231">
                  <c:v>2.748499206E-10</c:v>
                </c:pt>
                <c:pt idx="232">
                  <c:v>2.747359007E-10</c:v>
                </c:pt>
                <c:pt idx="233">
                  <c:v>2.7477667364000002E-10</c:v>
                </c:pt>
                <c:pt idx="234">
                  <c:v>2.7461122265000001E-10</c:v>
                </c:pt>
                <c:pt idx="235">
                  <c:v>2.7449945094999999E-10</c:v>
                </c:pt>
                <c:pt idx="236">
                  <c:v>2.7386692913E-10</c:v>
                </c:pt>
                <c:pt idx="237">
                  <c:v>2.7425720028E-10</c:v>
                </c:pt>
                <c:pt idx="238">
                  <c:v>2.7387278555999999E-10</c:v>
                </c:pt>
                <c:pt idx="239">
                  <c:v>2.7362462296E-10</c:v>
                </c:pt>
                <c:pt idx="240">
                  <c:v>2.7532987001E-10</c:v>
                </c:pt>
                <c:pt idx="241">
                  <c:v>2.7818961024000001E-10</c:v>
                </c:pt>
                <c:pt idx="242">
                  <c:v>2.7559091120000001E-10</c:v>
                </c:pt>
                <c:pt idx="243">
                  <c:v>2.7652394262999999E-10</c:v>
                </c:pt>
                <c:pt idx="244">
                  <c:v>2.7647248380000002E-10</c:v>
                </c:pt>
                <c:pt idx="245">
                  <c:v>2.763993201E-10</c:v>
                </c:pt>
                <c:pt idx="246">
                  <c:v>2.7645397083000002E-10</c:v>
                </c:pt>
                <c:pt idx="247">
                  <c:v>2.7738680797E-10</c:v>
                </c:pt>
                <c:pt idx="248">
                  <c:v>2.7546981362999998E-10</c:v>
                </c:pt>
                <c:pt idx="249">
                  <c:v>2.7618726749999998E-10</c:v>
                </c:pt>
                <c:pt idx="250">
                  <c:v>2.7675461922000002E-10</c:v>
                </c:pt>
                <c:pt idx="251">
                  <c:v>2.7836211114E-10</c:v>
                </c:pt>
                <c:pt idx="252">
                  <c:v>2.7694316285000002E-10</c:v>
                </c:pt>
                <c:pt idx="253">
                  <c:v>2.7560131954E-10</c:v>
                </c:pt>
                <c:pt idx="254">
                  <c:v>2.7696658854999998E-10</c:v>
                </c:pt>
                <c:pt idx="255">
                  <c:v>2.7696875349E-10</c:v>
                </c:pt>
                <c:pt idx="256">
                  <c:v>2.7634333709999999E-10</c:v>
                </c:pt>
                <c:pt idx="257">
                  <c:v>2.7609051156E-10</c:v>
                </c:pt>
                <c:pt idx="258">
                  <c:v>2.7522398249000002E-10</c:v>
                </c:pt>
                <c:pt idx="259">
                  <c:v>2.7515639766999998E-10</c:v>
                </c:pt>
                <c:pt idx="260">
                  <c:v>2.7662061529999997E-10</c:v>
                </c:pt>
                <c:pt idx="261">
                  <c:v>2.7686061776E-10</c:v>
                </c:pt>
                <c:pt idx="262">
                  <c:v>2.7594959650999998E-10</c:v>
                </c:pt>
                <c:pt idx="263">
                  <c:v>2.7631055776999997E-10</c:v>
                </c:pt>
                <c:pt idx="264">
                  <c:v>2.7547786274E-10</c:v>
                </c:pt>
                <c:pt idx="265">
                  <c:v>2.7563623605999997E-10</c:v>
                </c:pt>
                <c:pt idx="266">
                  <c:v>2.7694557758E-10</c:v>
                </c:pt>
                <c:pt idx="267">
                  <c:v>2.7737181996000001E-10</c:v>
                </c:pt>
                <c:pt idx="268">
                  <c:v>2.7795912793999999E-10</c:v>
                </c:pt>
                <c:pt idx="269">
                  <c:v>2.7984708995000002E-10</c:v>
                </c:pt>
                <c:pt idx="270">
                  <c:v>2.7824442749999999E-10</c:v>
                </c:pt>
                <c:pt idx="271">
                  <c:v>2.7814064939999998E-10</c:v>
                </c:pt>
                <c:pt idx="272">
                  <c:v>2.7637839238999998E-10</c:v>
                </c:pt>
                <c:pt idx="273">
                  <c:v>2.7748153775000002E-10</c:v>
                </c:pt>
                <c:pt idx="274">
                  <c:v>2.7843538585999997E-10</c:v>
                </c:pt>
                <c:pt idx="275">
                  <c:v>2.7677776737000002E-10</c:v>
                </c:pt>
                <c:pt idx="276">
                  <c:v>2.7719820882999999E-10</c:v>
                </c:pt>
                <c:pt idx="277">
                  <c:v>2.7844709871000001E-10</c:v>
                </c:pt>
                <c:pt idx="278">
                  <c:v>2.7835977966999998E-10</c:v>
                </c:pt>
                <c:pt idx="279">
                  <c:v>2.8105748283999999E-10</c:v>
                </c:pt>
                <c:pt idx="280">
                  <c:v>2.8029542575999999E-10</c:v>
                </c:pt>
                <c:pt idx="281">
                  <c:v>2.7968879989999999E-10</c:v>
                </c:pt>
                <c:pt idx="282">
                  <c:v>2.7951288505999999E-10</c:v>
                </c:pt>
                <c:pt idx="283">
                  <c:v>2.7902583022000001E-10</c:v>
                </c:pt>
                <c:pt idx="284">
                  <c:v>2.7721122620000001E-10</c:v>
                </c:pt>
                <c:pt idx="285">
                  <c:v>2.7784843870000001E-10</c:v>
                </c:pt>
                <c:pt idx="286">
                  <c:v>2.7789831547000003E-10</c:v>
                </c:pt>
                <c:pt idx="287">
                  <c:v>2.7771202004999998E-10</c:v>
                </c:pt>
                <c:pt idx="288">
                  <c:v>2.7691540726999998E-10</c:v>
                </c:pt>
                <c:pt idx="289">
                  <c:v>2.7927882229000001E-10</c:v>
                </c:pt>
                <c:pt idx="290">
                  <c:v>2.7873478524999998E-10</c:v>
                </c:pt>
                <c:pt idx="291">
                  <c:v>2.7842952942999999E-10</c:v>
                </c:pt>
                <c:pt idx="292">
                  <c:v>2.7999746964999999E-10</c:v>
                </c:pt>
                <c:pt idx="293">
                  <c:v>2.8016292064E-10</c:v>
                </c:pt>
                <c:pt idx="294">
                  <c:v>2.7947558156999998E-10</c:v>
                </c:pt>
                <c:pt idx="295">
                  <c:v>2.8022217878999997E-10</c:v>
                </c:pt>
                <c:pt idx="296">
                  <c:v>2.8208602121000001E-10</c:v>
                </c:pt>
                <c:pt idx="297">
                  <c:v>2.8192514989E-10</c:v>
                </c:pt>
                <c:pt idx="298">
                  <c:v>2.8177943311999998E-10</c:v>
                </c:pt>
                <c:pt idx="299">
                  <c:v>2.8080116009999998E-10</c:v>
                </c:pt>
                <c:pt idx="300">
                  <c:v>2.8148847142E-10</c:v>
                </c:pt>
                <c:pt idx="301">
                  <c:v>2.8137653317999998E-10</c:v>
                </c:pt>
                <c:pt idx="302">
                  <c:v>2.8127059015E-10</c:v>
                </c:pt>
                <c:pt idx="303">
                  <c:v>2.8131599827000002E-10</c:v>
                </c:pt>
                <c:pt idx="304">
                  <c:v>2.8005919804999999E-10</c:v>
                </c:pt>
                <c:pt idx="305">
                  <c:v>2.8149310660000001E-10</c:v>
                </c:pt>
                <c:pt idx="306">
                  <c:v>2.8087684955999998E-10</c:v>
                </c:pt>
                <c:pt idx="307">
                  <c:v>2.8090482717999999E-10</c:v>
                </c:pt>
                <c:pt idx="308">
                  <c:v>2.8029684128999999E-10</c:v>
                </c:pt>
                <c:pt idx="309">
                  <c:v>2.8208591019000001E-10</c:v>
                </c:pt>
                <c:pt idx="310">
                  <c:v>2.8178670508000002E-10</c:v>
                </c:pt>
                <c:pt idx="311">
                  <c:v>2.8184019008E-10</c:v>
                </c:pt>
                <c:pt idx="312">
                  <c:v>2.808558941E-10</c:v>
                </c:pt>
                <c:pt idx="313">
                  <c:v>2.8203814284000001E-10</c:v>
                </c:pt>
                <c:pt idx="314">
                  <c:v>2.8297336696000002E-10</c:v>
                </c:pt>
                <c:pt idx="315">
                  <c:v>2.8306329502999998E-10</c:v>
                </c:pt>
                <c:pt idx="316">
                  <c:v>2.8247498784000002E-10</c:v>
                </c:pt>
                <c:pt idx="317">
                  <c:v>2.7989721651999999E-10</c:v>
                </c:pt>
                <c:pt idx="318">
                  <c:v>2.8026878040999998E-10</c:v>
                </c:pt>
                <c:pt idx="319">
                  <c:v>2.8088842363000001E-10</c:v>
                </c:pt>
                <c:pt idx="320">
                  <c:v>2.8183674837999999E-10</c:v>
                </c:pt>
                <c:pt idx="321">
                  <c:v>2.8208013703000002E-10</c:v>
                </c:pt>
                <c:pt idx="322">
                  <c:v>2.8345936709000002E-10</c:v>
                </c:pt>
                <c:pt idx="323">
                  <c:v>2.8319249723000002E-10</c:v>
                </c:pt>
                <c:pt idx="324">
                  <c:v>2.8521349171000001E-10</c:v>
                </c:pt>
                <c:pt idx="325">
                  <c:v>2.8537430752000001E-10</c:v>
                </c:pt>
                <c:pt idx="326">
                  <c:v>2.8465782509E-10</c:v>
                </c:pt>
                <c:pt idx="327">
                  <c:v>2.8477317725999999E-10</c:v>
                </c:pt>
                <c:pt idx="328">
                  <c:v>2.8399735341E-10</c:v>
                </c:pt>
                <c:pt idx="329">
                  <c:v>2.8264970918999998E-10</c:v>
                </c:pt>
                <c:pt idx="330">
                  <c:v>2.8317498346E-10</c:v>
                </c:pt>
                <c:pt idx="331">
                  <c:v>2.8435043208999999E-10</c:v>
                </c:pt>
                <c:pt idx="332">
                  <c:v>2.843014435E-10</c:v>
                </c:pt>
                <c:pt idx="333">
                  <c:v>2.8417443397999999E-10</c:v>
                </c:pt>
                <c:pt idx="334">
                  <c:v>2.8631180759999999E-10</c:v>
                </c:pt>
                <c:pt idx="335">
                  <c:v>2.8573401978000002E-10</c:v>
                </c:pt>
                <c:pt idx="336">
                  <c:v>2.8675692376000002E-10</c:v>
                </c:pt>
                <c:pt idx="337">
                  <c:v>2.8472549317999999E-10</c:v>
                </c:pt>
                <c:pt idx="338">
                  <c:v>2.8490593217999999E-10</c:v>
                </c:pt>
                <c:pt idx="339">
                  <c:v>2.8620358860999998E-10</c:v>
                </c:pt>
                <c:pt idx="340">
                  <c:v>2.8545457664000002E-10</c:v>
                </c:pt>
                <c:pt idx="341">
                  <c:v>2.8464491874999998E-10</c:v>
                </c:pt>
                <c:pt idx="342">
                  <c:v>2.8487456838000002E-10</c:v>
                </c:pt>
                <c:pt idx="343">
                  <c:v>2.8823157749E-10</c:v>
                </c:pt>
                <c:pt idx="344">
                  <c:v>2.8614180469999998E-10</c:v>
                </c:pt>
                <c:pt idx="345">
                  <c:v>2.8659613571000001E-10</c:v>
                </c:pt>
                <c:pt idx="346">
                  <c:v>2.8449365085999998E-10</c:v>
                </c:pt>
                <c:pt idx="347">
                  <c:v>2.8529395513000001E-10</c:v>
                </c:pt>
                <c:pt idx="348">
                  <c:v>2.8692337395000001E-10</c:v>
                </c:pt>
                <c:pt idx="349">
                  <c:v>2.8646221506000002E-10</c:v>
                </c:pt>
                <c:pt idx="350">
                  <c:v>2.8606969571E-10</c:v>
                </c:pt>
                <c:pt idx="351">
                  <c:v>2.8773991523000001E-10</c:v>
                </c:pt>
                <c:pt idx="352">
                  <c:v>2.8718197264999998E-10</c:v>
                </c:pt>
                <c:pt idx="353">
                  <c:v>2.8729491008E-10</c:v>
                </c:pt>
                <c:pt idx="354">
                  <c:v>2.8764102211000001E-10</c:v>
                </c:pt>
                <c:pt idx="355">
                  <c:v>2.8672184070999998E-10</c:v>
                </c:pt>
                <c:pt idx="356">
                  <c:v>2.8728214251999998E-10</c:v>
                </c:pt>
                <c:pt idx="357">
                  <c:v>2.8653193707000002E-10</c:v>
                </c:pt>
                <c:pt idx="358">
                  <c:v>2.8705379739999998E-10</c:v>
                </c:pt>
                <c:pt idx="359">
                  <c:v>2.8550470320999999E-10</c:v>
                </c:pt>
                <c:pt idx="360">
                  <c:v>2.8730665068999998E-10</c:v>
                </c:pt>
                <c:pt idx="361">
                  <c:v>2.8499791416000002E-10</c:v>
                </c:pt>
                <c:pt idx="362">
                  <c:v>2.8361163418E-10</c:v>
                </c:pt>
                <c:pt idx="363">
                  <c:v>2.8568164501000002E-10</c:v>
                </c:pt>
                <c:pt idx="364">
                  <c:v>2.8625121716999998E-10</c:v>
                </c:pt>
                <c:pt idx="365">
                  <c:v>2.8695362752999998E-10</c:v>
                </c:pt>
                <c:pt idx="366">
                  <c:v>2.8653310280000001E-10</c:v>
                </c:pt>
                <c:pt idx="367">
                  <c:v>2.8625013470999999E-10</c:v>
                </c:pt>
                <c:pt idx="368">
                  <c:v>2.8522148532000001E-10</c:v>
                </c:pt>
                <c:pt idx="369">
                  <c:v>2.8583899137000002E-10</c:v>
                </c:pt>
                <c:pt idx="370">
                  <c:v>2.8526578322E-10</c:v>
                </c:pt>
                <c:pt idx="371">
                  <c:v>2.8718316614000002E-10</c:v>
                </c:pt>
                <c:pt idx="372">
                  <c:v>2.8685012697999999E-10</c:v>
                </c:pt>
                <c:pt idx="373">
                  <c:v>2.8658311834999998E-10</c:v>
                </c:pt>
                <c:pt idx="374">
                  <c:v>2.8777830119000001E-10</c:v>
                </c:pt>
                <c:pt idx="375">
                  <c:v>2.8655292028E-10</c:v>
                </c:pt>
                <c:pt idx="376">
                  <c:v>2.8639576821000001E-10</c:v>
                </c:pt>
                <c:pt idx="377">
                  <c:v>2.8679511543E-10</c:v>
                </c:pt>
                <c:pt idx="378">
                  <c:v>2.8702235033000002E-10</c:v>
                </c:pt>
                <c:pt idx="379">
                  <c:v>2.8732297097000001E-10</c:v>
                </c:pt>
                <c:pt idx="380">
                  <c:v>2.8768995519E-10</c:v>
                </c:pt>
                <c:pt idx="381">
                  <c:v>2.8730665068999998E-10</c:v>
                </c:pt>
                <c:pt idx="382">
                  <c:v>2.883119854E-10</c:v>
                </c:pt>
                <c:pt idx="383">
                  <c:v>2.8850410948999998E-10</c:v>
                </c:pt>
                <c:pt idx="384">
                  <c:v>2.8800420381999998E-10</c:v>
                </c:pt>
                <c:pt idx="385">
                  <c:v>2.8926699924E-10</c:v>
                </c:pt>
                <c:pt idx="386">
                  <c:v>2.8720056887999999E-10</c:v>
                </c:pt>
                <c:pt idx="387">
                  <c:v>2.8835725474000002E-10</c:v>
                </c:pt>
                <c:pt idx="388">
                  <c:v>2.8879287849999998E-10</c:v>
                </c:pt>
                <c:pt idx="389">
                  <c:v>2.8654009720999998E-10</c:v>
                </c:pt>
                <c:pt idx="390">
                  <c:v>2.8649832505999999E-10</c:v>
                </c:pt>
                <c:pt idx="391">
                  <c:v>2.8704674748000001E-10</c:v>
                </c:pt>
                <c:pt idx="392">
                  <c:v>2.8703392440999999E-10</c:v>
                </c:pt>
                <c:pt idx="393">
                  <c:v>2.8760022141999999E-10</c:v>
                </c:pt>
                <c:pt idx="394">
                  <c:v>2.8960614461999999E-10</c:v>
                </c:pt>
                <c:pt idx="395">
                  <c:v>2.8745347768999998E-10</c:v>
                </c:pt>
                <c:pt idx="396">
                  <c:v>2.8722041411999998E-10</c:v>
                </c:pt>
                <c:pt idx="397">
                  <c:v>2.8785518413E-10</c:v>
                </c:pt>
                <c:pt idx="398">
                  <c:v>2.8562344155999999E-10</c:v>
                </c:pt>
                <c:pt idx="399">
                  <c:v>2.8690722019999999E-10</c:v>
                </c:pt>
                <c:pt idx="400">
                  <c:v>2.8866595225000002E-10</c:v>
                </c:pt>
                <c:pt idx="401">
                  <c:v>2.8713187383000002E-10</c:v>
                </c:pt>
                <c:pt idx="402">
                  <c:v>2.8778279759000001E-10</c:v>
                </c:pt>
                <c:pt idx="403">
                  <c:v>2.8724364553999998E-10</c:v>
                </c:pt>
                <c:pt idx="404">
                  <c:v>2.8726232503999999E-10</c:v>
                </c:pt>
                <c:pt idx="405">
                  <c:v>2.8844471256E-10</c:v>
                </c:pt>
                <c:pt idx="406">
                  <c:v>2.8699084775E-10</c:v>
                </c:pt>
                <c:pt idx="407">
                  <c:v>2.8734514768000002E-10</c:v>
                </c:pt>
                <c:pt idx="408">
                  <c:v>2.8703622812000001E-10</c:v>
                </c:pt>
                <c:pt idx="409">
                  <c:v>2.8999397328E-10</c:v>
                </c:pt>
                <c:pt idx="410">
                  <c:v>2.8929864060000002E-10</c:v>
                </c:pt>
                <c:pt idx="411">
                  <c:v>2.9012667269E-10</c:v>
                </c:pt>
                <c:pt idx="412">
                  <c:v>2.8941385399000001E-10</c:v>
                </c:pt>
                <c:pt idx="413">
                  <c:v>2.9036667514999998E-10</c:v>
                </c:pt>
                <c:pt idx="414">
                  <c:v>2.891901163E-10</c:v>
                </c:pt>
                <c:pt idx="415">
                  <c:v>2.8909930005000002E-10</c:v>
                </c:pt>
                <c:pt idx="416">
                  <c:v>2.8827928932999999E-10</c:v>
                </c:pt>
                <c:pt idx="417">
                  <c:v>2.8955818298999998E-10</c:v>
                </c:pt>
                <c:pt idx="418">
                  <c:v>2.8912958138999999E-10</c:v>
                </c:pt>
                <c:pt idx="419">
                  <c:v>2.8827346066E-10</c:v>
                </c:pt>
                <c:pt idx="420">
                  <c:v>2.8828375797999998E-10</c:v>
                </c:pt>
                <c:pt idx="421">
                  <c:v>2.8822799702999998E-10</c:v>
                </c:pt>
                <c:pt idx="422">
                  <c:v>2.9008706548000002E-10</c:v>
                </c:pt>
                <c:pt idx="423">
                  <c:v>2.8873478608E-10</c:v>
                </c:pt>
                <c:pt idx="424">
                  <c:v>2.8835714372000001E-10</c:v>
                </c:pt>
                <c:pt idx="425">
                  <c:v>2.8986918421000001E-10</c:v>
                </c:pt>
                <c:pt idx="426">
                  <c:v>2.9000898904999999E-10</c:v>
                </c:pt>
                <c:pt idx="427">
                  <c:v>2.9054125771999998E-10</c:v>
                </c:pt>
                <c:pt idx="428">
                  <c:v>2.9121338674000001E-10</c:v>
                </c:pt>
                <c:pt idx="429">
                  <c:v>2.9219654474000002E-10</c:v>
                </c:pt>
                <c:pt idx="430">
                  <c:v>2.8967472865000001E-10</c:v>
                </c:pt>
                <c:pt idx="431">
                  <c:v>2.9119015532000001E-10</c:v>
                </c:pt>
                <c:pt idx="432">
                  <c:v>2.9160962534E-10</c:v>
                </c:pt>
                <c:pt idx="433">
                  <c:v>2.9121352552000002E-10</c:v>
                </c:pt>
                <c:pt idx="434">
                  <c:v>2.9164554105000002E-10</c:v>
                </c:pt>
                <c:pt idx="435">
                  <c:v>2.9340913033000001E-10</c:v>
                </c:pt>
                <c:pt idx="436">
                  <c:v>2.9000665758000001E-10</c:v>
                </c:pt>
                <c:pt idx="437">
                  <c:v>2.9118557565000001E-10</c:v>
                </c:pt>
                <c:pt idx="438">
                  <c:v>2.9053551232E-10</c:v>
                </c:pt>
                <c:pt idx="439">
                  <c:v>2.9095134635000002E-10</c:v>
                </c:pt>
                <c:pt idx="440">
                  <c:v>2.9028954239999998E-10</c:v>
                </c:pt>
                <c:pt idx="441">
                  <c:v>2.9199506701E-10</c:v>
                </c:pt>
                <c:pt idx="442">
                  <c:v>2.9202174012000001E-10</c:v>
                </c:pt>
                <c:pt idx="443">
                  <c:v>2.9373872778999999E-10</c:v>
                </c:pt>
                <c:pt idx="444">
                  <c:v>2.9397401180000002E-10</c:v>
                </c:pt>
                <c:pt idx="445">
                  <c:v>2.9235955323000001E-10</c:v>
                </c:pt>
                <c:pt idx="446">
                  <c:v>2.9220117992000002E-10</c:v>
                </c:pt>
                <c:pt idx="447">
                  <c:v>2.9408353530000002E-10</c:v>
                </c:pt>
                <c:pt idx="448">
                  <c:v>2.9430241577000001E-10</c:v>
                </c:pt>
                <c:pt idx="449">
                  <c:v>2.9481622699E-10</c:v>
                </c:pt>
                <c:pt idx="450">
                  <c:v>2.9516900034999999E-10</c:v>
                </c:pt>
                <c:pt idx="451">
                  <c:v>2.9474517271E-10</c:v>
                </c:pt>
                <c:pt idx="452">
                  <c:v>2.9414981562000001E-10</c:v>
                </c:pt>
                <c:pt idx="453">
                  <c:v>2.9293964476E-10</c:v>
                </c:pt>
                <c:pt idx="454">
                  <c:v>2.9391694634000001E-10</c:v>
                </c:pt>
                <c:pt idx="455">
                  <c:v>2.9284183411999998E-10</c:v>
                </c:pt>
                <c:pt idx="456">
                  <c:v>2.9252633649000001E-10</c:v>
                </c:pt>
                <c:pt idx="457">
                  <c:v>2.9320854078000001E-10</c:v>
                </c:pt>
                <c:pt idx="458">
                  <c:v>2.9516453170999999E-10</c:v>
                </c:pt>
                <c:pt idx="459">
                  <c:v>2.9497113084999998E-10</c:v>
                </c:pt>
                <c:pt idx="460">
                  <c:v>2.9454019779000001E-10</c:v>
                </c:pt>
                <c:pt idx="461">
                  <c:v>2.9448890548E-10</c:v>
                </c:pt>
                <c:pt idx="462">
                  <c:v>2.953591538E-10</c:v>
                </c:pt>
                <c:pt idx="463">
                  <c:v>2.9528440804000002E-10</c:v>
                </c:pt>
                <c:pt idx="464">
                  <c:v>2.9533683832000002E-10</c:v>
                </c:pt>
                <c:pt idx="465">
                  <c:v>2.9475549778999998E-10</c:v>
                </c:pt>
                <c:pt idx="466">
                  <c:v>2.9610097706999998E-10</c:v>
                </c:pt>
                <c:pt idx="467">
                  <c:v>2.9532773448999998E-10</c:v>
                </c:pt>
                <c:pt idx="468">
                  <c:v>2.9537997048000002E-10</c:v>
                </c:pt>
                <c:pt idx="469">
                  <c:v>2.9551172619999999E-10</c:v>
                </c:pt>
                <c:pt idx="470">
                  <c:v>2.9559096837000001E-10</c:v>
                </c:pt>
                <c:pt idx="471">
                  <c:v>2.9535321411E-10</c:v>
                </c:pt>
                <c:pt idx="472">
                  <c:v>2.9550589753E-10</c:v>
                </c:pt>
                <c:pt idx="473">
                  <c:v>2.9669147694000002E-10</c:v>
                </c:pt>
                <c:pt idx="474">
                  <c:v>2.9686175739999998E-10</c:v>
                </c:pt>
                <c:pt idx="475">
                  <c:v>2.9769214870999999E-10</c:v>
                </c:pt>
                <c:pt idx="476">
                  <c:v>2.9644328657999998E-10</c:v>
                </c:pt>
                <c:pt idx="477">
                  <c:v>2.9724611660999999E-10</c:v>
                </c:pt>
                <c:pt idx="478">
                  <c:v>2.9706434534E-10</c:v>
                </c:pt>
                <c:pt idx="479">
                  <c:v>2.9624552811000002E-10</c:v>
                </c:pt>
                <c:pt idx="480">
                  <c:v>2.9444094384999999E-10</c:v>
                </c:pt>
                <c:pt idx="481">
                  <c:v>2.9682561964000001E-10</c:v>
                </c:pt>
                <c:pt idx="482">
                  <c:v>2.9872546102999998E-10</c:v>
                </c:pt>
                <c:pt idx="483">
                  <c:v>2.9862637363000001E-10</c:v>
                </c:pt>
                <c:pt idx="484">
                  <c:v>2.9803240431000002E-10</c:v>
                </c:pt>
                <c:pt idx="485">
                  <c:v>2.9906549458999999E-10</c:v>
                </c:pt>
                <c:pt idx="486">
                  <c:v>2.9880919960999998E-10</c:v>
                </c:pt>
                <c:pt idx="487">
                  <c:v>2.9976079952000002E-10</c:v>
                </c:pt>
                <c:pt idx="488">
                  <c:v>3.0047261900999998E-10</c:v>
                </c:pt>
                <c:pt idx="489">
                  <c:v>2.9904909105000001E-10</c:v>
                </c:pt>
                <c:pt idx="490">
                  <c:v>2.9860078298999998E-10</c:v>
                </c:pt>
                <c:pt idx="491">
                  <c:v>2.9884084096000001E-10</c:v>
                </c:pt>
                <c:pt idx="492">
                  <c:v>3.0005212204000001E-10</c:v>
                </c:pt>
                <c:pt idx="493">
                  <c:v>3.0136609873999999E-10</c:v>
                </c:pt>
                <c:pt idx="494">
                  <c:v>3.0219540759000001E-10</c:v>
                </c:pt>
                <c:pt idx="495">
                  <c:v>2.9952187951999998E-10</c:v>
                </c:pt>
                <c:pt idx="496">
                  <c:v>3.0003582950999999E-10</c:v>
                </c:pt>
                <c:pt idx="497">
                  <c:v>3.0214999945999999E-10</c:v>
                </c:pt>
                <c:pt idx="498">
                  <c:v>3.0279412311000001E-10</c:v>
                </c:pt>
                <c:pt idx="499">
                  <c:v>3.0160823837999998E-10</c:v>
                </c:pt>
                <c:pt idx="500">
                  <c:v>3.0144403640000001E-10</c:v>
                </c:pt>
                <c:pt idx="501">
                  <c:v>3.0290830955000001E-10</c:v>
                </c:pt>
                <c:pt idx="502">
                  <c:v>3.0137997652999999E-10</c:v>
                </c:pt>
                <c:pt idx="503">
                  <c:v>3.0063804223999999E-10</c:v>
                </c:pt>
                <c:pt idx="504">
                  <c:v>3.0172478405000001E-10</c:v>
                </c:pt>
                <c:pt idx="505">
                  <c:v>3.0127284001000001E-10</c:v>
                </c:pt>
                <c:pt idx="506">
                  <c:v>3.0063104783000002E-10</c:v>
                </c:pt>
                <c:pt idx="507">
                  <c:v>3.0136829143000001E-10</c:v>
                </c:pt>
                <c:pt idx="508">
                  <c:v>3.0288854758000002E-10</c:v>
                </c:pt>
                <c:pt idx="509">
                  <c:v>3.0232816250000001E-10</c:v>
                </c:pt>
                <c:pt idx="510">
                  <c:v>3.0246918857999998E-10</c:v>
                </c:pt>
                <c:pt idx="511">
                  <c:v>3.0303881625999999E-10</c:v>
                </c:pt>
                <c:pt idx="512">
                  <c:v>3.0474750501E-10</c:v>
                </c:pt>
                <c:pt idx="513">
                  <c:v>3.0373742410000002E-10</c:v>
                </c:pt>
                <c:pt idx="514">
                  <c:v>3.0308161536000002E-10</c:v>
                </c:pt>
                <c:pt idx="515">
                  <c:v>3.0405453155E-10</c:v>
                </c:pt>
                <c:pt idx="516">
                  <c:v>3.0353597413E-10</c:v>
                </c:pt>
                <c:pt idx="517">
                  <c:v>3.0368746406000001E-10</c:v>
                </c:pt>
                <c:pt idx="518">
                  <c:v>3.0335084444E-10</c:v>
                </c:pt>
                <c:pt idx="519">
                  <c:v>3.0502364523E-10</c:v>
                </c:pt>
                <c:pt idx="520">
                  <c:v>3.0385993720999999E-10</c:v>
                </c:pt>
                <c:pt idx="521">
                  <c:v>3.0245861370999999E-10</c:v>
                </c:pt>
                <c:pt idx="522">
                  <c:v>3.0318778044000001E-10</c:v>
                </c:pt>
                <c:pt idx="523">
                  <c:v>3.0287092278999999E-10</c:v>
                </c:pt>
                <c:pt idx="524">
                  <c:v>3.0323082933000001E-10</c:v>
                </c:pt>
                <c:pt idx="525">
                  <c:v>3.0298399900000001E-10</c:v>
                </c:pt>
                <c:pt idx="526">
                  <c:v>3.0495725389E-10</c:v>
                </c:pt>
                <c:pt idx="527">
                  <c:v>3.0475452716999998E-10</c:v>
                </c:pt>
                <c:pt idx="528">
                  <c:v>3.0406147045000002E-10</c:v>
                </c:pt>
                <c:pt idx="529">
                  <c:v>3.0433505715999998E-10</c:v>
                </c:pt>
                <c:pt idx="530">
                  <c:v>3.0484761937E-10</c:v>
                </c:pt>
                <c:pt idx="531">
                  <c:v>3.0455390986999998E-10</c:v>
                </c:pt>
                <c:pt idx="532">
                  <c:v>3.0387850569E-10</c:v>
                </c:pt>
                <c:pt idx="533">
                  <c:v>3.0264249439999999E-10</c:v>
                </c:pt>
                <c:pt idx="534">
                  <c:v>3.0611846390999997E-10</c:v>
                </c:pt>
                <c:pt idx="535">
                  <c:v>3.0511534965000002E-10</c:v>
                </c:pt>
                <c:pt idx="536">
                  <c:v>3.0548355512E-10</c:v>
                </c:pt>
                <c:pt idx="537">
                  <c:v>3.0465904798999999E-10</c:v>
                </c:pt>
                <c:pt idx="538">
                  <c:v>3.0510505232999999E-10</c:v>
                </c:pt>
                <c:pt idx="539">
                  <c:v>3.0411376195000002E-10</c:v>
                </c:pt>
                <c:pt idx="540">
                  <c:v>3.0409408324999998E-10</c:v>
                </c:pt>
                <c:pt idx="541">
                  <c:v>3.0494651249E-10</c:v>
                </c:pt>
                <c:pt idx="542">
                  <c:v>3.0351851587999998E-10</c:v>
                </c:pt>
                <c:pt idx="543">
                  <c:v>3.0575508791E-10</c:v>
                </c:pt>
                <c:pt idx="544">
                  <c:v>3.0813027130000001E-10</c:v>
                </c:pt>
                <c:pt idx="545">
                  <c:v>3.0757693613999998E-10</c:v>
                </c:pt>
                <c:pt idx="546">
                  <c:v>3.0775398896000002E-10</c:v>
                </c:pt>
                <c:pt idx="547">
                  <c:v>3.0737781763999998E-10</c:v>
                </c:pt>
                <c:pt idx="548">
                  <c:v>3.1081739959999998E-10</c:v>
                </c:pt>
                <c:pt idx="549">
                  <c:v>3.0969793396000001E-10</c:v>
                </c:pt>
                <c:pt idx="550">
                  <c:v>3.0898281155999999E-10</c:v>
                </c:pt>
                <c:pt idx="551">
                  <c:v>3.0872068789999999E-10</c:v>
                </c:pt>
                <c:pt idx="552">
                  <c:v>3.1048646987000001E-10</c:v>
                </c:pt>
                <c:pt idx="553">
                  <c:v>3.1100264030999998E-10</c:v>
                </c:pt>
                <c:pt idx="554">
                  <c:v>3.1139743562000002E-10</c:v>
                </c:pt>
                <c:pt idx="555">
                  <c:v>3.1091648699999999E-10</c:v>
                </c:pt>
                <c:pt idx="556">
                  <c:v>3.1058194905E-10</c:v>
                </c:pt>
                <c:pt idx="557">
                  <c:v>3.1090463537000001E-10</c:v>
                </c:pt>
                <c:pt idx="558">
                  <c:v>3.1227698204999998E-10</c:v>
                </c:pt>
                <c:pt idx="559">
                  <c:v>3.1040039983000002E-10</c:v>
                </c:pt>
                <c:pt idx="560">
                  <c:v>3.1179475668E-10</c:v>
                </c:pt>
                <c:pt idx="561">
                  <c:v>3.1352806462000001E-10</c:v>
                </c:pt>
                <c:pt idx="562">
                  <c:v>3.1304225878000002E-10</c:v>
                </c:pt>
                <c:pt idx="563">
                  <c:v>3.1273006407E-10</c:v>
                </c:pt>
                <c:pt idx="564">
                  <c:v>3.1193800320999999E-10</c:v>
                </c:pt>
                <c:pt idx="565">
                  <c:v>3.1393082578000001E-10</c:v>
                </c:pt>
                <c:pt idx="566">
                  <c:v>3.1345670504E-10</c:v>
                </c:pt>
                <c:pt idx="567">
                  <c:v>3.1216854102000001E-10</c:v>
                </c:pt>
                <c:pt idx="568">
                  <c:v>3.1434907455000002E-10</c:v>
                </c:pt>
                <c:pt idx="569">
                  <c:v>3.1237701315000001E-10</c:v>
                </c:pt>
                <c:pt idx="570">
                  <c:v>3.1567234936999999E-10</c:v>
                </c:pt>
                <c:pt idx="571">
                  <c:v>3.1547670032E-10</c:v>
                </c:pt>
                <c:pt idx="572">
                  <c:v>3.1725408411E-10</c:v>
                </c:pt>
                <c:pt idx="573">
                  <c:v>3.1685226665000002E-10</c:v>
                </c:pt>
                <c:pt idx="574">
                  <c:v>3.1839203496000002E-10</c:v>
                </c:pt>
                <c:pt idx="575">
                  <c:v>3.1746846817999999E-10</c:v>
                </c:pt>
                <c:pt idx="576">
                  <c:v>3.1830482693999999E-10</c:v>
                </c:pt>
                <c:pt idx="577">
                  <c:v>3.1739744165999999E-10</c:v>
                </c:pt>
                <c:pt idx="578">
                  <c:v>3.1866495553000001E-10</c:v>
                </c:pt>
                <c:pt idx="579">
                  <c:v>3.2037367204000003E-10</c:v>
                </c:pt>
                <c:pt idx="580">
                  <c:v>3.2282321261E-10</c:v>
                </c:pt>
                <c:pt idx="581">
                  <c:v>3.2257163607E-10</c:v>
                </c:pt>
                <c:pt idx="582">
                  <c:v>3.2291513906999998E-10</c:v>
                </c:pt>
                <c:pt idx="583">
                  <c:v>3.2185279442E-10</c:v>
                </c:pt>
                <c:pt idx="584">
                  <c:v>3.2213112733000002E-10</c:v>
                </c:pt>
                <c:pt idx="585">
                  <c:v>3.2367239444000002E-10</c:v>
                </c:pt>
                <c:pt idx="586">
                  <c:v>3.2236541214000002E-10</c:v>
                </c:pt>
                <c:pt idx="587">
                  <c:v>3.2205893507999998E-10</c:v>
                </c:pt>
                <c:pt idx="588">
                  <c:v>3.2195421328999999E-10</c:v>
                </c:pt>
                <c:pt idx="589">
                  <c:v>3.2206501354999998E-10</c:v>
                </c:pt>
                <c:pt idx="590">
                  <c:v>3.2548255757000002E-10</c:v>
                </c:pt>
                <c:pt idx="591">
                  <c:v>3.2216740387E-10</c:v>
                </c:pt>
                <c:pt idx="592">
                  <c:v>3.2413730032999998E-10</c:v>
                </c:pt>
                <c:pt idx="593">
                  <c:v>3.2551625284000001E-10</c:v>
                </c:pt>
                <c:pt idx="594">
                  <c:v>3.249990832E-10</c:v>
                </c:pt>
                <c:pt idx="595">
                  <c:v>3.2499225532999998E-10</c:v>
                </c:pt>
                <c:pt idx="596">
                  <c:v>3.2523664317E-10</c:v>
                </c:pt>
                <c:pt idx="597">
                  <c:v>3.2630137481E-10</c:v>
                </c:pt>
                <c:pt idx="598">
                  <c:v>3.2506211611E-10</c:v>
                </c:pt>
                <c:pt idx="599">
                  <c:v>3.2396127446999998E-10</c:v>
                </c:pt>
                <c:pt idx="600">
                  <c:v>3.2403568716999999E-10</c:v>
                </c:pt>
                <c:pt idx="601">
                  <c:v>3.2532979088000002E-10</c:v>
                </c:pt>
                <c:pt idx="602">
                  <c:v>3.265437365E-10</c:v>
                </c:pt>
                <c:pt idx="603">
                  <c:v>3.2569916207999999E-10</c:v>
                </c:pt>
                <c:pt idx="604">
                  <c:v>3.2804980954E-10</c:v>
                </c:pt>
                <c:pt idx="605">
                  <c:v>3.2792843441000002E-10</c:v>
                </c:pt>
                <c:pt idx="606">
                  <c:v>3.2672192728999998E-10</c:v>
                </c:pt>
                <c:pt idx="607">
                  <c:v>3.2816865891000001E-10</c:v>
                </c:pt>
                <c:pt idx="608">
                  <c:v>3.2864372334999999E-10</c:v>
                </c:pt>
                <c:pt idx="609">
                  <c:v>3.2729136067999998E-10</c:v>
                </c:pt>
                <c:pt idx="610">
                  <c:v>3.2762242919E-10</c:v>
                </c:pt>
                <c:pt idx="611">
                  <c:v>3.2994856846999997E-10</c:v>
                </c:pt>
                <c:pt idx="612">
                  <c:v>3.2969674213000002E-10</c:v>
                </c:pt>
                <c:pt idx="613">
                  <c:v>3.2884070466999998E-10</c:v>
                </c:pt>
                <c:pt idx="614">
                  <c:v>3.3078126349000001E-10</c:v>
                </c:pt>
                <c:pt idx="615">
                  <c:v>3.2886518507999997E-10</c:v>
                </c:pt>
                <c:pt idx="616">
                  <c:v>3.2965841167999997E-10</c:v>
                </c:pt>
                <c:pt idx="617">
                  <c:v>3.2940331018000001E-10</c:v>
                </c:pt>
                <c:pt idx="618">
                  <c:v>3.3206373762000001E-10</c:v>
                </c:pt>
                <c:pt idx="619">
                  <c:v>3.3131955512E-10</c:v>
                </c:pt>
                <c:pt idx="620">
                  <c:v>3.3130626020000002E-10</c:v>
                </c:pt>
                <c:pt idx="621">
                  <c:v>3.3181679626000001E-10</c:v>
                </c:pt>
                <c:pt idx="622">
                  <c:v>3.3223043761000001E-10</c:v>
                </c:pt>
                <c:pt idx="623">
                  <c:v>3.3156527524000001E-10</c:v>
                </c:pt>
                <c:pt idx="624">
                  <c:v>3.3122499187999999E-10</c:v>
                </c:pt>
                <c:pt idx="625">
                  <c:v>3.3273819811000002E-10</c:v>
                </c:pt>
                <c:pt idx="626">
                  <c:v>3.3425484602000001E-10</c:v>
                </c:pt>
                <c:pt idx="627">
                  <c:v>3.3112351749E-10</c:v>
                </c:pt>
                <c:pt idx="628">
                  <c:v>3.3532177034999998E-10</c:v>
                </c:pt>
                <c:pt idx="629">
                  <c:v>3.3513897213000001E-10</c:v>
                </c:pt>
                <c:pt idx="630">
                  <c:v>3.3250974196000002E-10</c:v>
                </c:pt>
                <c:pt idx="631">
                  <c:v>3.3679853350999998E-10</c:v>
                </c:pt>
                <c:pt idx="632">
                  <c:v>3.3677202692999997E-10</c:v>
                </c:pt>
                <c:pt idx="633">
                  <c:v>3.3819888556000001E-10</c:v>
                </c:pt>
                <c:pt idx="634">
                  <c:v>3.3410699207000002E-10</c:v>
                </c:pt>
                <c:pt idx="635">
                  <c:v>3.3374111807000002E-10</c:v>
                </c:pt>
                <c:pt idx="636">
                  <c:v>3.3751856865000001E-10</c:v>
                </c:pt>
                <c:pt idx="637">
                  <c:v>3.3519725884E-10</c:v>
                </c:pt>
                <c:pt idx="638">
                  <c:v>3.3583311132E-10</c:v>
                </c:pt>
                <c:pt idx="639">
                  <c:v>3.3530181408999999E-10</c:v>
                </c:pt>
                <c:pt idx="640">
                  <c:v>3.3831640267000002E-10</c:v>
                </c:pt>
                <c:pt idx="641">
                  <c:v>3.3965250057000001E-10</c:v>
                </c:pt>
                <c:pt idx="642">
                  <c:v>3.3934377530000001E-10</c:v>
                </c:pt>
                <c:pt idx="643">
                  <c:v>3.3949082434000002E-10</c:v>
                </c:pt>
                <c:pt idx="644">
                  <c:v>3.3813365995999999E-10</c:v>
                </c:pt>
                <c:pt idx="645">
                  <c:v>3.3976332858E-10</c:v>
                </c:pt>
                <c:pt idx="646">
                  <c:v>3.4098643352999998E-10</c:v>
                </c:pt>
                <c:pt idx="647">
                  <c:v>3.4246111502000002E-10</c:v>
                </c:pt>
                <c:pt idx="648">
                  <c:v>3.3899458240999999E-10</c:v>
                </c:pt>
                <c:pt idx="649">
                  <c:v>3.4061836685E-10</c:v>
                </c:pt>
                <c:pt idx="650">
                  <c:v>3.4206029674999998E-10</c:v>
                </c:pt>
                <c:pt idx="651">
                  <c:v>3.4111088953000002E-10</c:v>
                </c:pt>
                <c:pt idx="652">
                  <c:v>3.4214997501999998E-10</c:v>
                </c:pt>
                <c:pt idx="653">
                  <c:v>3.4331129606000001E-10</c:v>
                </c:pt>
                <c:pt idx="654">
                  <c:v>3.3848901460000001E-10</c:v>
                </c:pt>
                <c:pt idx="655">
                  <c:v>3.3971325751999998E-10</c:v>
                </c:pt>
                <c:pt idx="656">
                  <c:v>3.4155825390000001E-10</c:v>
                </c:pt>
                <c:pt idx="657">
                  <c:v>3.4178651576E-10</c:v>
                </c:pt>
                <c:pt idx="658">
                  <c:v>3.4524960668000002E-10</c:v>
                </c:pt>
                <c:pt idx="659">
                  <c:v>3.4476269061999999E-10</c:v>
                </c:pt>
                <c:pt idx="660">
                  <c:v>3.4910066504E-10</c:v>
                </c:pt>
                <c:pt idx="661">
                  <c:v>3.4592179121E-10</c:v>
                </c:pt>
                <c:pt idx="662">
                  <c:v>3.5045652490999998E-10</c:v>
                </c:pt>
                <c:pt idx="663">
                  <c:v>3.4849018116000002E-10</c:v>
                </c:pt>
                <c:pt idx="664">
                  <c:v>3.4559666240000001E-10</c:v>
                </c:pt>
                <c:pt idx="665">
                  <c:v>3.4835850871E-10</c:v>
                </c:pt>
                <c:pt idx="666">
                  <c:v>3.5338348914000002E-10</c:v>
                </c:pt>
                <c:pt idx="667">
                  <c:v>3.4662425707000001E-10</c:v>
                </c:pt>
                <c:pt idx="668">
                  <c:v>3.4620026290000002E-10</c:v>
                </c:pt>
                <c:pt idx="669">
                  <c:v>3.4886379895999998E-10</c:v>
                </c:pt>
                <c:pt idx="670">
                  <c:v>3.4753741551E-10</c:v>
                </c:pt>
                <c:pt idx="671">
                  <c:v>3.4705061046999997E-10</c:v>
                </c:pt>
                <c:pt idx="672">
                  <c:v>3.4810815340999999E-10</c:v>
                </c:pt>
                <c:pt idx="673">
                  <c:v>3.5061958892000002E-10</c:v>
                </c:pt>
                <c:pt idx="674">
                  <c:v>3.5215014238000001E-10</c:v>
                </c:pt>
                <c:pt idx="675">
                  <c:v>3.5280470212000002E-10</c:v>
                </c:pt>
                <c:pt idx="676">
                  <c:v>3.5184952174000002E-10</c:v>
                </c:pt>
                <c:pt idx="677">
                  <c:v>3.5520542063000001E-10</c:v>
                </c:pt>
                <c:pt idx="678">
                  <c:v>3.5160727108000002E-10</c:v>
                </c:pt>
                <c:pt idx="679">
                  <c:v>3.5169811508000001E-10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2F-2D41-86BA-DE6302552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60001"/>
        <c:axId val="50160002"/>
      </c:scatterChart>
      <c:valAx>
        <c:axId val="5016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60002"/>
        <c:crosses val="autoZero"/>
        <c:crossBetween val="midCat"/>
        <c:majorUnit val="25"/>
      </c:valAx>
      <c:valAx>
        <c:axId val="50160002"/>
        <c:scaling>
          <c:orientation val="minMax"/>
          <c:max val="3.0000000000000015E-10"/>
          <c:min val="2.40000000000000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6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07: 2/2/-0.2 ; First</c:v>
          </c:tx>
          <c:xVal>
            <c:numRef>
              <c:f>'29.Irradiated_SiO2_.1.7'!$A$2:$A$681</c:f>
              <c:numCache>
                <c:formatCode>General</c:formatCode>
                <c:ptCount val="680"/>
                <c:pt idx="0">
                  <c:v>80.576599999999999</c:v>
                </c:pt>
                <c:pt idx="1">
                  <c:v>81.078999999999994</c:v>
                </c:pt>
                <c:pt idx="2">
                  <c:v>81.570499999999996</c:v>
                </c:pt>
                <c:pt idx="3">
                  <c:v>82.106700000000004</c:v>
                </c:pt>
                <c:pt idx="4">
                  <c:v>82.692700000000002</c:v>
                </c:pt>
                <c:pt idx="5">
                  <c:v>83.158900000000003</c:v>
                </c:pt>
                <c:pt idx="6">
                  <c:v>83.707800000000006</c:v>
                </c:pt>
                <c:pt idx="7">
                  <c:v>84.223799999999997</c:v>
                </c:pt>
                <c:pt idx="8">
                  <c:v>84.720500000000001</c:v>
                </c:pt>
                <c:pt idx="9">
                  <c:v>85.197500000000005</c:v>
                </c:pt>
                <c:pt idx="10">
                  <c:v>85.672499999999999</c:v>
                </c:pt>
                <c:pt idx="11">
                  <c:v>86.110699999999994</c:v>
                </c:pt>
                <c:pt idx="12">
                  <c:v>86.571299999999994</c:v>
                </c:pt>
                <c:pt idx="13">
                  <c:v>87.081100000000006</c:v>
                </c:pt>
                <c:pt idx="14">
                  <c:v>87.575000000000003</c:v>
                </c:pt>
                <c:pt idx="15">
                  <c:v>88.081900000000005</c:v>
                </c:pt>
                <c:pt idx="16">
                  <c:v>88.577799999999996</c:v>
                </c:pt>
                <c:pt idx="17">
                  <c:v>89.069599999999994</c:v>
                </c:pt>
                <c:pt idx="18">
                  <c:v>89.582099999999997</c:v>
                </c:pt>
                <c:pt idx="19">
                  <c:v>90.0762</c:v>
                </c:pt>
                <c:pt idx="20">
                  <c:v>90.585499999999996</c:v>
                </c:pt>
                <c:pt idx="21">
                  <c:v>91.078000000000003</c:v>
                </c:pt>
                <c:pt idx="22">
                  <c:v>91.577299999999994</c:v>
                </c:pt>
                <c:pt idx="23">
                  <c:v>92.070400000000006</c:v>
                </c:pt>
                <c:pt idx="24">
                  <c:v>92.578599999999994</c:v>
                </c:pt>
                <c:pt idx="25">
                  <c:v>93.074600000000004</c:v>
                </c:pt>
                <c:pt idx="26">
                  <c:v>93.574700000000007</c:v>
                </c:pt>
                <c:pt idx="27">
                  <c:v>94.074399999999997</c:v>
                </c:pt>
                <c:pt idx="28">
                  <c:v>94.578500000000005</c:v>
                </c:pt>
                <c:pt idx="29">
                  <c:v>95.078500000000005</c:v>
                </c:pt>
                <c:pt idx="30">
                  <c:v>95.580699999999993</c:v>
                </c:pt>
                <c:pt idx="31">
                  <c:v>96.081800000000001</c:v>
                </c:pt>
                <c:pt idx="32">
                  <c:v>96.5702</c:v>
                </c:pt>
                <c:pt idx="33">
                  <c:v>97.078900000000004</c:v>
                </c:pt>
                <c:pt idx="34">
                  <c:v>97.579700000000003</c:v>
                </c:pt>
                <c:pt idx="35">
                  <c:v>98.129800000000003</c:v>
                </c:pt>
                <c:pt idx="36">
                  <c:v>98.583799999999997</c:v>
                </c:pt>
                <c:pt idx="37">
                  <c:v>99.086699999999993</c:v>
                </c:pt>
                <c:pt idx="38">
                  <c:v>99.585599999999999</c:v>
                </c:pt>
                <c:pt idx="39">
                  <c:v>100.078</c:v>
                </c:pt>
                <c:pt idx="40">
                  <c:v>100.57599999999999</c:v>
                </c:pt>
                <c:pt idx="41">
                  <c:v>101.084</c:v>
                </c:pt>
                <c:pt idx="42">
                  <c:v>101.58499999999999</c:v>
                </c:pt>
                <c:pt idx="43">
                  <c:v>102.08499999999999</c:v>
                </c:pt>
                <c:pt idx="44">
                  <c:v>102.583</c:v>
                </c:pt>
                <c:pt idx="45">
                  <c:v>103.07599999999999</c:v>
                </c:pt>
                <c:pt idx="46">
                  <c:v>103.577</c:v>
                </c:pt>
                <c:pt idx="47">
                  <c:v>104.072</c:v>
                </c:pt>
                <c:pt idx="48">
                  <c:v>104.57899999999999</c:v>
                </c:pt>
                <c:pt idx="49">
                  <c:v>105.072</c:v>
                </c:pt>
                <c:pt idx="50">
                  <c:v>105.57299999999999</c:v>
                </c:pt>
                <c:pt idx="51">
                  <c:v>106.084</c:v>
                </c:pt>
                <c:pt idx="52">
                  <c:v>106.57899999999999</c:v>
                </c:pt>
                <c:pt idx="53">
                  <c:v>107.069</c:v>
                </c:pt>
                <c:pt idx="54">
                  <c:v>107.581</c:v>
                </c:pt>
                <c:pt idx="55">
                  <c:v>108.083</c:v>
                </c:pt>
                <c:pt idx="56">
                  <c:v>108.584</c:v>
                </c:pt>
                <c:pt idx="57">
                  <c:v>109.07299999999999</c:v>
                </c:pt>
                <c:pt idx="58">
                  <c:v>109.578</c:v>
                </c:pt>
                <c:pt idx="59">
                  <c:v>110.072</c:v>
                </c:pt>
                <c:pt idx="60">
                  <c:v>110.584</c:v>
                </c:pt>
                <c:pt idx="61">
                  <c:v>111.075</c:v>
                </c:pt>
                <c:pt idx="62">
                  <c:v>111.577</c:v>
                </c:pt>
                <c:pt idx="63">
                  <c:v>112.078</c:v>
                </c:pt>
                <c:pt idx="64">
                  <c:v>112.575</c:v>
                </c:pt>
                <c:pt idx="65">
                  <c:v>113.08</c:v>
                </c:pt>
                <c:pt idx="66">
                  <c:v>113.581</c:v>
                </c:pt>
                <c:pt idx="67">
                  <c:v>114.072</c:v>
                </c:pt>
                <c:pt idx="68">
                  <c:v>114.57299999999999</c:v>
                </c:pt>
                <c:pt idx="69">
                  <c:v>115.078</c:v>
                </c:pt>
                <c:pt idx="70">
                  <c:v>115.57599999999999</c:v>
                </c:pt>
                <c:pt idx="71">
                  <c:v>116.083</c:v>
                </c:pt>
                <c:pt idx="72">
                  <c:v>116.58199999999999</c:v>
                </c:pt>
                <c:pt idx="73">
                  <c:v>117.08</c:v>
                </c:pt>
                <c:pt idx="74">
                  <c:v>117.575</c:v>
                </c:pt>
                <c:pt idx="75">
                  <c:v>118.083</c:v>
                </c:pt>
                <c:pt idx="76">
                  <c:v>118.578</c:v>
                </c:pt>
                <c:pt idx="77">
                  <c:v>119.072</c:v>
                </c:pt>
                <c:pt idx="78">
                  <c:v>119.581</c:v>
                </c:pt>
                <c:pt idx="79">
                  <c:v>120.077</c:v>
                </c:pt>
                <c:pt idx="80">
                  <c:v>120.577</c:v>
                </c:pt>
                <c:pt idx="81">
                  <c:v>121.072</c:v>
                </c:pt>
                <c:pt idx="82">
                  <c:v>121.574</c:v>
                </c:pt>
                <c:pt idx="83">
                  <c:v>122.072</c:v>
                </c:pt>
                <c:pt idx="84">
                  <c:v>122.571</c:v>
                </c:pt>
                <c:pt idx="85">
                  <c:v>123.086</c:v>
                </c:pt>
                <c:pt idx="86">
                  <c:v>123.57899999999999</c:v>
                </c:pt>
                <c:pt idx="87">
                  <c:v>124.08</c:v>
                </c:pt>
                <c:pt idx="88">
                  <c:v>124.57299999999999</c:v>
                </c:pt>
                <c:pt idx="89">
                  <c:v>125.074</c:v>
                </c:pt>
                <c:pt idx="90">
                  <c:v>125.575</c:v>
                </c:pt>
                <c:pt idx="91">
                  <c:v>126.08499999999999</c:v>
                </c:pt>
                <c:pt idx="92">
                  <c:v>126.578</c:v>
                </c:pt>
                <c:pt idx="93">
                  <c:v>127.083</c:v>
                </c:pt>
                <c:pt idx="94">
                  <c:v>127.575</c:v>
                </c:pt>
                <c:pt idx="95">
                  <c:v>128.077</c:v>
                </c:pt>
                <c:pt idx="96">
                  <c:v>128.571</c:v>
                </c:pt>
                <c:pt idx="97">
                  <c:v>129.071</c:v>
                </c:pt>
                <c:pt idx="98">
                  <c:v>129.578</c:v>
                </c:pt>
                <c:pt idx="99">
                  <c:v>130.07599999999999</c:v>
                </c:pt>
                <c:pt idx="100">
                  <c:v>130.57400000000001</c:v>
                </c:pt>
                <c:pt idx="101">
                  <c:v>131.07599999999999</c:v>
                </c:pt>
                <c:pt idx="102">
                  <c:v>131.58199999999999</c:v>
                </c:pt>
                <c:pt idx="103">
                  <c:v>132.08500000000001</c:v>
                </c:pt>
                <c:pt idx="104">
                  <c:v>132.57400000000001</c:v>
                </c:pt>
                <c:pt idx="105">
                  <c:v>133.071</c:v>
                </c:pt>
                <c:pt idx="106">
                  <c:v>133.58099999999999</c:v>
                </c:pt>
                <c:pt idx="107">
                  <c:v>134.077</c:v>
                </c:pt>
                <c:pt idx="108">
                  <c:v>134.57400000000001</c:v>
                </c:pt>
                <c:pt idx="109">
                  <c:v>135.06899999999999</c:v>
                </c:pt>
                <c:pt idx="110">
                  <c:v>135.57400000000001</c:v>
                </c:pt>
                <c:pt idx="111">
                  <c:v>136.077</c:v>
                </c:pt>
                <c:pt idx="112">
                  <c:v>136.577</c:v>
                </c:pt>
                <c:pt idx="113">
                  <c:v>137.08000000000001</c:v>
                </c:pt>
                <c:pt idx="114">
                  <c:v>137.57599999999999</c:v>
                </c:pt>
                <c:pt idx="115">
                  <c:v>138.07499999999999</c:v>
                </c:pt>
                <c:pt idx="116">
                  <c:v>138.58699999999999</c:v>
                </c:pt>
                <c:pt idx="117">
                  <c:v>139.12799999999999</c:v>
                </c:pt>
                <c:pt idx="118">
                  <c:v>139.584</c:v>
                </c:pt>
                <c:pt idx="119">
                  <c:v>140.077</c:v>
                </c:pt>
                <c:pt idx="120">
                  <c:v>140.58000000000001</c:v>
                </c:pt>
                <c:pt idx="121">
                  <c:v>141.071</c:v>
                </c:pt>
                <c:pt idx="122">
                  <c:v>141.57400000000001</c:v>
                </c:pt>
                <c:pt idx="123">
                  <c:v>142.071</c:v>
                </c:pt>
                <c:pt idx="124">
                  <c:v>142.57599999999999</c:v>
                </c:pt>
                <c:pt idx="125">
                  <c:v>143.08600000000001</c:v>
                </c:pt>
                <c:pt idx="126">
                  <c:v>143.57300000000001</c:v>
                </c:pt>
                <c:pt idx="127">
                  <c:v>144.08000000000001</c:v>
                </c:pt>
                <c:pt idx="128">
                  <c:v>144.57599999999999</c:v>
                </c:pt>
                <c:pt idx="129">
                  <c:v>145.08199999999999</c:v>
                </c:pt>
                <c:pt idx="130">
                  <c:v>145.57300000000001</c:v>
                </c:pt>
                <c:pt idx="131">
                  <c:v>146.077</c:v>
                </c:pt>
                <c:pt idx="132">
                  <c:v>146.58500000000001</c:v>
                </c:pt>
                <c:pt idx="133">
                  <c:v>147.07400000000001</c:v>
                </c:pt>
                <c:pt idx="134">
                  <c:v>147.57400000000001</c:v>
                </c:pt>
                <c:pt idx="135">
                  <c:v>148.071</c:v>
                </c:pt>
                <c:pt idx="136">
                  <c:v>148.57499999999999</c:v>
                </c:pt>
                <c:pt idx="137">
                  <c:v>149.08000000000001</c:v>
                </c:pt>
                <c:pt idx="138">
                  <c:v>149.57599999999999</c:v>
                </c:pt>
                <c:pt idx="139">
                  <c:v>150.07900000000001</c:v>
                </c:pt>
                <c:pt idx="140">
                  <c:v>150.572</c:v>
                </c:pt>
                <c:pt idx="141">
                  <c:v>151.06899999999999</c:v>
                </c:pt>
                <c:pt idx="142">
                  <c:v>151.57</c:v>
                </c:pt>
                <c:pt idx="143">
                  <c:v>152.08000000000001</c:v>
                </c:pt>
                <c:pt idx="144">
                  <c:v>152.58600000000001</c:v>
                </c:pt>
                <c:pt idx="145">
                  <c:v>153.06899999999999</c:v>
                </c:pt>
                <c:pt idx="146">
                  <c:v>153.577</c:v>
                </c:pt>
                <c:pt idx="147">
                  <c:v>154.084</c:v>
                </c:pt>
                <c:pt idx="148">
                  <c:v>154.577</c:v>
                </c:pt>
                <c:pt idx="149">
                  <c:v>155.08000000000001</c:v>
                </c:pt>
                <c:pt idx="150">
                  <c:v>155.58000000000001</c:v>
                </c:pt>
                <c:pt idx="151">
                  <c:v>156.078</c:v>
                </c:pt>
                <c:pt idx="152">
                  <c:v>156.571</c:v>
                </c:pt>
                <c:pt idx="153">
                  <c:v>157.07</c:v>
                </c:pt>
                <c:pt idx="154">
                  <c:v>157.58000000000001</c:v>
                </c:pt>
                <c:pt idx="155">
                  <c:v>158.07300000000001</c:v>
                </c:pt>
                <c:pt idx="156">
                  <c:v>158.584</c:v>
                </c:pt>
                <c:pt idx="157">
                  <c:v>159.07300000000001</c:v>
                </c:pt>
                <c:pt idx="158">
                  <c:v>159.578</c:v>
                </c:pt>
                <c:pt idx="159">
                  <c:v>160.071</c:v>
                </c:pt>
                <c:pt idx="160">
                  <c:v>160.57</c:v>
                </c:pt>
                <c:pt idx="161">
                  <c:v>161.08500000000001</c:v>
                </c:pt>
                <c:pt idx="162">
                  <c:v>161.577</c:v>
                </c:pt>
                <c:pt idx="163">
                  <c:v>162.07</c:v>
                </c:pt>
                <c:pt idx="164">
                  <c:v>162.56899999999999</c:v>
                </c:pt>
                <c:pt idx="165">
                  <c:v>163.08500000000001</c:v>
                </c:pt>
                <c:pt idx="166">
                  <c:v>163.57300000000001</c:v>
                </c:pt>
                <c:pt idx="167">
                  <c:v>164.08</c:v>
                </c:pt>
                <c:pt idx="168">
                  <c:v>164.57300000000001</c:v>
                </c:pt>
                <c:pt idx="169">
                  <c:v>165.078</c:v>
                </c:pt>
                <c:pt idx="170">
                  <c:v>165.583</c:v>
                </c:pt>
                <c:pt idx="171">
                  <c:v>166.083</c:v>
                </c:pt>
                <c:pt idx="172">
                  <c:v>166.57300000000001</c:v>
                </c:pt>
                <c:pt idx="173">
                  <c:v>167.08500000000001</c:v>
                </c:pt>
                <c:pt idx="174">
                  <c:v>167.584</c:v>
                </c:pt>
                <c:pt idx="175">
                  <c:v>168.06899999999999</c:v>
                </c:pt>
                <c:pt idx="176">
                  <c:v>168.58099999999999</c:v>
                </c:pt>
                <c:pt idx="177">
                  <c:v>169.07900000000001</c:v>
                </c:pt>
                <c:pt idx="178">
                  <c:v>169.57499999999999</c:v>
                </c:pt>
                <c:pt idx="179">
                  <c:v>170.06899999999999</c:v>
                </c:pt>
                <c:pt idx="180">
                  <c:v>170.584</c:v>
                </c:pt>
                <c:pt idx="181">
                  <c:v>171.072</c:v>
                </c:pt>
                <c:pt idx="182">
                  <c:v>171.57400000000001</c:v>
                </c:pt>
                <c:pt idx="183">
                  <c:v>172.071</c:v>
                </c:pt>
                <c:pt idx="184">
                  <c:v>172.57400000000001</c:v>
                </c:pt>
                <c:pt idx="185">
                  <c:v>173.071</c:v>
                </c:pt>
                <c:pt idx="186">
                  <c:v>173.57</c:v>
                </c:pt>
                <c:pt idx="187">
                  <c:v>174.07599999999999</c:v>
                </c:pt>
                <c:pt idx="188">
                  <c:v>174.583</c:v>
                </c:pt>
                <c:pt idx="189">
                  <c:v>175.06899999999999</c:v>
                </c:pt>
                <c:pt idx="190">
                  <c:v>175.57400000000001</c:v>
                </c:pt>
                <c:pt idx="191">
                  <c:v>176.08</c:v>
                </c:pt>
                <c:pt idx="192">
                  <c:v>176.58500000000001</c:v>
                </c:pt>
                <c:pt idx="193">
                  <c:v>177.08500000000001</c:v>
                </c:pt>
                <c:pt idx="194">
                  <c:v>177.57400000000001</c:v>
                </c:pt>
                <c:pt idx="195">
                  <c:v>178.06899999999999</c:v>
                </c:pt>
                <c:pt idx="196">
                  <c:v>178.58099999999999</c:v>
                </c:pt>
                <c:pt idx="197">
                  <c:v>179.08099999999999</c:v>
                </c:pt>
                <c:pt idx="198">
                  <c:v>179.571</c:v>
                </c:pt>
                <c:pt idx="199">
                  <c:v>180.078</c:v>
                </c:pt>
                <c:pt idx="200">
                  <c:v>180.58</c:v>
                </c:pt>
                <c:pt idx="201">
                  <c:v>181.07</c:v>
                </c:pt>
                <c:pt idx="202">
                  <c:v>181.577</c:v>
                </c:pt>
                <c:pt idx="203">
                  <c:v>182.084</c:v>
                </c:pt>
                <c:pt idx="204">
                  <c:v>182.583</c:v>
                </c:pt>
                <c:pt idx="205">
                  <c:v>183.08099999999999</c:v>
                </c:pt>
                <c:pt idx="206">
                  <c:v>183.57</c:v>
                </c:pt>
                <c:pt idx="207">
                  <c:v>184.07300000000001</c:v>
                </c:pt>
                <c:pt idx="208">
                  <c:v>184.57400000000001</c:v>
                </c:pt>
                <c:pt idx="209">
                  <c:v>185.08</c:v>
                </c:pt>
                <c:pt idx="210">
                  <c:v>185.583</c:v>
                </c:pt>
                <c:pt idx="211">
                  <c:v>186.07900000000001</c:v>
                </c:pt>
                <c:pt idx="212">
                  <c:v>186.577</c:v>
                </c:pt>
                <c:pt idx="213">
                  <c:v>187.077</c:v>
                </c:pt>
                <c:pt idx="214">
                  <c:v>187.578</c:v>
                </c:pt>
                <c:pt idx="215">
                  <c:v>188.07599999999999</c:v>
                </c:pt>
                <c:pt idx="216">
                  <c:v>188.58199999999999</c:v>
                </c:pt>
                <c:pt idx="217">
                  <c:v>189.07</c:v>
                </c:pt>
                <c:pt idx="218">
                  <c:v>189.578</c:v>
                </c:pt>
                <c:pt idx="219">
                  <c:v>190.08199999999999</c:v>
                </c:pt>
                <c:pt idx="220">
                  <c:v>190.58199999999999</c:v>
                </c:pt>
                <c:pt idx="221">
                  <c:v>191.08</c:v>
                </c:pt>
                <c:pt idx="222">
                  <c:v>191.58099999999999</c:v>
                </c:pt>
                <c:pt idx="223">
                  <c:v>192.08199999999999</c:v>
                </c:pt>
                <c:pt idx="224">
                  <c:v>192.56899999999999</c:v>
                </c:pt>
                <c:pt idx="225">
                  <c:v>193.071</c:v>
                </c:pt>
                <c:pt idx="226">
                  <c:v>193.57900000000001</c:v>
                </c:pt>
                <c:pt idx="227">
                  <c:v>194.078</c:v>
                </c:pt>
                <c:pt idx="228">
                  <c:v>194.584</c:v>
                </c:pt>
                <c:pt idx="229">
                  <c:v>195.07400000000001</c:v>
                </c:pt>
                <c:pt idx="230">
                  <c:v>195.583</c:v>
                </c:pt>
                <c:pt idx="231">
                  <c:v>196.07400000000001</c:v>
                </c:pt>
                <c:pt idx="232">
                  <c:v>196.584</c:v>
                </c:pt>
                <c:pt idx="233">
                  <c:v>197.07499999999999</c:v>
                </c:pt>
                <c:pt idx="234">
                  <c:v>197.57300000000001</c:v>
                </c:pt>
                <c:pt idx="235">
                  <c:v>198.078</c:v>
                </c:pt>
                <c:pt idx="236">
                  <c:v>198.57</c:v>
                </c:pt>
                <c:pt idx="237">
                  <c:v>199.07400000000001</c:v>
                </c:pt>
                <c:pt idx="238">
                  <c:v>199.58099999999999</c:v>
                </c:pt>
                <c:pt idx="239">
                  <c:v>200.07599999999999</c:v>
                </c:pt>
                <c:pt idx="240">
                  <c:v>200.57400000000001</c:v>
                </c:pt>
                <c:pt idx="241">
                  <c:v>201.08</c:v>
                </c:pt>
                <c:pt idx="242">
                  <c:v>201.58199999999999</c:v>
                </c:pt>
                <c:pt idx="243">
                  <c:v>202.08</c:v>
                </c:pt>
                <c:pt idx="244">
                  <c:v>202.578</c:v>
                </c:pt>
                <c:pt idx="245">
                  <c:v>203.08500000000001</c:v>
                </c:pt>
                <c:pt idx="246">
                  <c:v>203.57499999999999</c:v>
                </c:pt>
                <c:pt idx="247">
                  <c:v>204.072</c:v>
                </c:pt>
                <c:pt idx="248">
                  <c:v>204.57900000000001</c:v>
                </c:pt>
                <c:pt idx="249">
                  <c:v>205.07599999999999</c:v>
                </c:pt>
                <c:pt idx="250">
                  <c:v>205.571</c:v>
                </c:pt>
                <c:pt idx="251">
                  <c:v>206.08500000000001</c:v>
                </c:pt>
                <c:pt idx="252">
                  <c:v>206.572</c:v>
                </c:pt>
                <c:pt idx="253">
                  <c:v>207.07300000000001</c:v>
                </c:pt>
                <c:pt idx="254">
                  <c:v>207.58099999999999</c:v>
                </c:pt>
                <c:pt idx="255">
                  <c:v>208.08199999999999</c:v>
                </c:pt>
                <c:pt idx="256">
                  <c:v>208.572</c:v>
                </c:pt>
                <c:pt idx="257">
                  <c:v>209.08699999999999</c:v>
                </c:pt>
                <c:pt idx="258">
                  <c:v>209.577</c:v>
                </c:pt>
                <c:pt idx="259">
                  <c:v>210.071</c:v>
                </c:pt>
                <c:pt idx="260">
                  <c:v>210.571</c:v>
                </c:pt>
                <c:pt idx="261">
                  <c:v>211.077</c:v>
                </c:pt>
                <c:pt idx="262">
                  <c:v>211.583</c:v>
                </c:pt>
                <c:pt idx="263">
                  <c:v>212.06899999999999</c:v>
                </c:pt>
                <c:pt idx="264">
                  <c:v>212.654</c:v>
                </c:pt>
                <c:pt idx="265">
                  <c:v>213.23099999999999</c:v>
                </c:pt>
                <c:pt idx="266">
                  <c:v>213.71100000000001</c:v>
                </c:pt>
                <c:pt idx="267">
                  <c:v>214.155</c:v>
                </c:pt>
                <c:pt idx="268">
                  <c:v>214.58</c:v>
                </c:pt>
                <c:pt idx="269">
                  <c:v>215.084</c:v>
                </c:pt>
                <c:pt idx="270">
                  <c:v>215.583</c:v>
                </c:pt>
                <c:pt idx="271">
                  <c:v>216.09100000000001</c:v>
                </c:pt>
                <c:pt idx="272">
                  <c:v>216.583</c:v>
                </c:pt>
                <c:pt idx="273">
                  <c:v>217.08</c:v>
                </c:pt>
                <c:pt idx="274">
                  <c:v>217.583</c:v>
                </c:pt>
                <c:pt idx="275">
                  <c:v>218.07</c:v>
                </c:pt>
                <c:pt idx="276">
                  <c:v>218.57599999999999</c:v>
                </c:pt>
                <c:pt idx="277">
                  <c:v>219.08099999999999</c:v>
                </c:pt>
                <c:pt idx="278">
                  <c:v>219.58</c:v>
                </c:pt>
                <c:pt idx="279">
                  <c:v>220.077</c:v>
                </c:pt>
                <c:pt idx="280">
                  <c:v>220.578</c:v>
                </c:pt>
                <c:pt idx="281">
                  <c:v>221.07400000000001</c:v>
                </c:pt>
                <c:pt idx="282">
                  <c:v>221.58199999999999</c:v>
                </c:pt>
                <c:pt idx="283">
                  <c:v>222.072</c:v>
                </c:pt>
                <c:pt idx="284">
                  <c:v>222.57499999999999</c:v>
                </c:pt>
                <c:pt idx="285">
                  <c:v>223.077</c:v>
                </c:pt>
                <c:pt idx="286">
                  <c:v>223.571</c:v>
                </c:pt>
                <c:pt idx="287">
                  <c:v>224.07499999999999</c:v>
                </c:pt>
                <c:pt idx="288">
                  <c:v>224.57</c:v>
                </c:pt>
                <c:pt idx="289">
                  <c:v>225.071</c:v>
                </c:pt>
                <c:pt idx="290">
                  <c:v>225.57599999999999</c:v>
                </c:pt>
                <c:pt idx="291">
                  <c:v>226.06899999999999</c:v>
                </c:pt>
                <c:pt idx="292">
                  <c:v>226.583</c:v>
                </c:pt>
                <c:pt idx="293">
                  <c:v>227.08099999999999</c:v>
                </c:pt>
                <c:pt idx="294">
                  <c:v>227.58199999999999</c:v>
                </c:pt>
                <c:pt idx="295">
                  <c:v>228.083</c:v>
                </c:pt>
                <c:pt idx="296">
                  <c:v>228.57900000000001</c:v>
                </c:pt>
                <c:pt idx="297">
                  <c:v>229.07599999999999</c:v>
                </c:pt>
                <c:pt idx="298">
                  <c:v>229.577</c:v>
                </c:pt>
                <c:pt idx="299">
                  <c:v>230.07900000000001</c:v>
                </c:pt>
                <c:pt idx="300">
                  <c:v>230.583</c:v>
                </c:pt>
                <c:pt idx="301">
                  <c:v>231.072</c:v>
                </c:pt>
                <c:pt idx="302">
                  <c:v>231.577</c:v>
                </c:pt>
                <c:pt idx="303">
                  <c:v>232.083</c:v>
                </c:pt>
                <c:pt idx="304">
                  <c:v>232.56899999999999</c:v>
                </c:pt>
                <c:pt idx="305">
                  <c:v>233.071</c:v>
                </c:pt>
                <c:pt idx="306">
                  <c:v>233.57</c:v>
                </c:pt>
                <c:pt idx="307">
                  <c:v>234.071</c:v>
                </c:pt>
                <c:pt idx="308">
                  <c:v>234.571</c:v>
                </c:pt>
                <c:pt idx="309">
                  <c:v>235.071</c:v>
                </c:pt>
                <c:pt idx="310">
                  <c:v>235.57300000000001</c:v>
                </c:pt>
                <c:pt idx="311">
                  <c:v>236.07400000000001</c:v>
                </c:pt>
                <c:pt idx="312">
                  <c:v>236.57300000000001</c:v>
                </c:pt>
                <c:pt idx="313">
                  <c:v>237.071</c:v>
                </c:pt>
                <c:pt idx="314">
                  <c:v>237.57499999999999</c:v>
                </c:pt>
                <c:pt idx="315">
                  <c:v>238.07400000000001</c:v>
                </c:pt>
                <c:pt idx="316">
                  <c:v>238.57300000000001</c:v>
                </c:pt>
                <c:pt idx="317">
                  <c:v>239.07300000000001</c:v>
                </c:pt>
                <c:pt idx="318">
                  <c:v>239.57499999999999</c:v>
                </c:pt>
                <c:pt idx="319">
                  <c:v>240.07599999999999</c:v>
                </c:pt>
                <c:pt idx="320">
                  <c:v>240.57499999999999</c:v>
                </c:pt>
                <c:pt idx="321">
                  <c:v>241.07499999999999</c:v>
                </c:pt>
                <c:pt idx="322">
                  <c:v>241.57300000000001</c:v>
                </c:pt>
                <c:pt idx="323">
                  <c:v>242.07599999999999</c:v>
                </c:pt>
                <c:pt idx="324">
                  <c:v>242.57499999999999</c:v>
                </c:pt>
                <c:pt idx="325">
                  <c:v>243.07599999999999</c:v>
                </c:pt>
                <c:pt idx="326">
                  <c:v>243.57499999999999</c:v>
                </c:pt>
                <c:pt idx="327">
                  <c:v>244.07300000000001</c:v>
                </c:pt>
                <c:pt idx="328">
                  <c:v>244.56899999999999</c:v>
                </c:pt>
                <c:pt idx="329">
                  <c:v>245.08</c:v>
                </c:pt>
                <c:pt idx="330">
                  <c:v>245.57900000000001</c:v>
                </c:pt>
                <c:pt idx="331">
                  <c:v>246.077</c:v>
                </c:pt>
                <c:pt idx="332">
                  <c:v>246.578</c:v>
                </c:pt>
                <c:pt idx="333">
                  <c:v>247.07900000000001</c:v>
                </c:pt>
                <c:pt idx="334">
                  <c:v>247.57900000000001</c:v>
                </c:pt>
                <c:pt idx="335">
                  <c:v>248.08199999999999</c:v>
                </c:pt>
                <c:pt idx="336">
                  <c:v>248.58199999999999</c:v>
                </c:pt>
                <c:pt idx="337">
                  <c:v>249.083</c:v>
                </c:pt>
                <c:pt idx="338">
                  <c:v>249.584</c:v>
                </c:pt>
                <c:pt idx="339">
                  <c:v>250.08500000000001</c:v>
                </c:pt>
                <c:pt idx="340">
                  <c:v>250.58600000000001</c:v>
                </c:pt>
                <c:pt idx="341">
                  <c:v>251.071</c:v>
                </c:pt>
                <c:pt idx="342">
                  <c:v>251.56899999999999</c:v>
                </c:pt>
                <c:pt idx="343">
                  <c:v>252.072</c:v>
                </c:pt>
                <c:pt idx="344">
                  <c:v>252.572</c:v>
                </c:pt>
                <c:pt idx="345">
                  <c:v>253.072</c:v>
                </c:pt>
                <c:pt idx="346">
                  <c:v>253.572</c:v>
                </c:pt>
                <c:pt idx="347">
                  <c:v>254.07300000000001</c:v>
                </c:pt>
                <c:pt idx="348">
                  <c:v>254.57300000000001</c:v>
                </c:pt>
                <c:pt idx="349">
                  <c:v>255.07300000000001</c:v>
                </c:pt>
                <c:pt idx="350">
                  <c:v>255.57300000000001</c:v>
                </c:pt>
                <c:pt idx="351">
                  <c:v>256.07400000000001</c:v>
                </c:pt>
                <c:pt idx="352">
                  <c:v>256.57299999999998</c:v>
                </c:pt>
                <c:pt idx="353">
                  <c:v>257.07400000000001</c:v>
                </c:pt>
                <c:pt idx="354">
                  <c:v>257.57499999999999</c:v>
                </c:pt>
                <c:pt idx="355">
                  <c:v>258.07400000000001</c:v>
                </c:pt>
                <c:pt idx="356">
                  <c:v>258.57499999999999</c:v>
                </c:pt>
                <c:pt idx="357">
                  <c:v>259.07299999999998</c:v>
                </c:pt>
                <c:pt idx="358">
                  <c:v>259.57299999999998</c:v>
                </c:pt>
                <c:pt idx="359">
                  <c:v>260.07400000000001</c:v>
                </c:pt>
                <c:pt idx="360">
                  <c:v>260.57400000000001</c:v>
                </c:pt>
                <c:pt idx="361">
                  <c:v>261.07100000000003</c:v>
                </c:pt>
                <c:pt idx="362">
                  <c:v>261.58300000000003</c:v>
                </c:pt>
                <c:pt idx="363">
                  <c:v>262.08100000000002</c:v>
                </c:pt>
                <c:pt idx="364">
                  <c:v>262.57900000000001</c:v>
                </c:pt>
                <c:pt idx="365">
                  <c:v>263.07799999999997</c:v>
                </c:pt>
                <c:pt idx="366">
                  <c:v>263.58</c:v>
                </c:pt>
                <c:pt idx="367">
                  <c:v>264.07900000000001</c:v>
                </c:pt>
                <c:pt idx="368">
                  <c:v>264.58100000000002</c:v>
                </c:pt>
                <c:pt idx="369">
                  <c:v>265.08199999999999</c:v>
                </c:pt>
                <c:pt idx="370">
                  <c:v>265.58100000000002</c:v>
                </c:pt>
                <c:pt idx="371">
                  <c:v>266.08100000000002</c:v>
                </c:pt>
                <c:pt idx="372">
                  <c:v>266.58199999999999</c:v>
                </c:pt>
                <c:pt idx="373">
                  <c:v>267.084</c:v>
                </c:pt>
                <c:pt idx="374">
                  <c:v>267.57</c:v>
                </c:pt>
                <c:pt idx="375">
                  <c:v>268.06900000000002</c:v>
                </c:pt>
                <c:pt idx="376">
                  <c:v>268.57</c:v>
                </c:pt>
                <c:pt idx="377">
                  <c:v>269.07</c:v>
                </c:pt>
                <c:pt idx="378">
                  <c:v>269.572</c:v>
                </c:pt>
                <c:pt idx="379">
                  <c:v>270.07</c:v>
                </c:pt>
                <c:pt idx="380">
                  <c:v>270.57100000000003</c:v>
                </c:pt>
                <c:pt idx="381">
                  <c:v>271.072</c:v>
                </c:pt>
                <c:pt idx="382">
                  <c:v>271.57100000000003</c:v>
                </c:pt>
                <c:pt idx="383">
                  <c:v>272.07100000000003</c:v>
                </c:pt>
                <c:pt idx="384">
                  <c:v>272.57</c:v>
                </c:pt>
                <c:pt idx="385">
                  <c:v>273.07</c:v>
                </c:pt>
                <c:pt idx="386">
                  <c:v>273.56900000000002</c:v>
                </c:pt>
                <c:pt idx="387">
                  <c:v>274.06900000000002</c:v>
                </c:pt>
                <c:pt idx="388">
                  <c:v>274.58499999999998</c:v>
                </c:pt>
                <c:pt idx="389">
                  <c:v>275.08300000000003</c:v>
                </c:pt>
                <c:pt idx="390">
                  <c:v>275.56900000000002</c:v>
                </c:pt>
                <c:pt idx="391">
                  <c:v>276.07100000000003</c:v>
                </c:pt>
                <c:pt idx="392">
                  <c:v>276.57299999999998</c:v>
                </c:pt>
                <c:pt idx="393">
                  <c:v>277.07299999999998</c:v>
                </c:pt>
                <c:pt idx="394">
                  <c:v>277.57499999999999</c:v>
                </c:pt>
                <c:pt idx="395">
                  <c:v>278.07499999999999</c:v>
                </c:pt>
                <c:pt idx="396">
                  <c:v>278.57600000000002</c:v>
                </c:pt>
                <c:pt idx="397">
                  <c:v>279.07400000000001</c:v>
                </c:pt>
                <c:pt idx="398">
                  <c:v>279.57</c:v>
                </c:pt>
                <c:pt idx="399">
                  <c:v>280.08300000000003</c:v>
                </c:pt>
                <c:pt idx="400">
                  <c:v>280.58100000000002</c:v>
                </c:pt>
                <c:pt idx="401">
                  <c:v>281.08</c:v>
                </c:pt>
                <c:pt idx="402">
                  <c:v>281.58100000000002</c:v>
                </c:pt>
                <c:pt idx="403">
                  <c:v>282.08100000000002</c:v>
                </c:pt>
                <c:pt idx="404">
                  <c:v>282.58100000000002</c:v>
                </c:pt>
                <c:pt idx="405">
                  <c:v>283.08100000000002</c:v>
                </c:pt>
                <c:pt idx="406">
                  <c:v>283.584</c:v>
                </c:pt>
                <c:pt idx="407">
                  <c:v>284.08300000000003</c:v>
                </c:pt>
                <c:pt idx="408">
                  <c:v>284.584</c:v>
                </c:pt>
                <c:pt idx="409">
                  <c:v>285.06900000000002</c:v>
                </c:pt>
                <c:pt idx="410">
                  <c:v>285.58699999999999</c:v>
                </c:pt>
                <c:pt idx="411">
                  <c:v>286.07100000000003</c:v>
                </c:pt>
                <c:pt idx="412">
                  <c:v>286.572</c:v>
                </c:pt>
                <c:pt idx="413">
                  <c:v>287.072</c:v>
                </c:pt>
                <c:pt idx="414">
                  <c:v>287.57100000000003</c:v>
                </c:pt>
                <c:pt idx="415">
                  <c:v>288.072</c:v>
                </c:pt>
                <c:pt idx="416">
                  <c:v>288.572</c:v>
                </c:pt>
                <c:pt idx="417">
                  <c:v>289.07299999999998</c:v>
                </c:pt>
                <c:pt idx="418">
                  <c:v>289.57</c:v>
                </c:pt>
                <c:pt idx="419">
                  <c:v>290.07100000000003</c:v>
                </c:pt>
                <c:pt idx="420">
                  <c:v>290.572</c:v>
                </c:pt>
                <c:pt idx="421">
                  <c:v>291.07100000000003</c:v>
                </c:pt>
                <c:pt idx="422">
                  <c:v>291.57299999999998</c:v>
                </c:pt>
                <c:pt idx="423">
                  <c:v>292.07299999999998</c:v>
                </c:pt>
                <c:pt idx="424">
                  <c:v>292.57299999999998</c:v>
                </c:pt>
                <c:pt idx="425">
                  <c:v>293.07299999999998</c:v>
                </c:pt>
                <c:pt idx="426">
                  <c:v>293.572</c:v>
                </c:pt>
                <c:pt idx="427">
                  <c:v>294.07100000000003</c:v>
                </c:pt>
                <c:pt idx="428">
                  <c:v>294.572</c:v>
                </c:pt>
                <c:pt idx="429">
                  <c:v>295.07299999999998</c:v>
                </c:pt>
                <c:pt idx="430">
                  <c:v>295.57100000000003</c:v>
                </c:pt>
                <c:pt idx="431">
                  <c:v>296.072</c:v>
                </c:pt>
                <c:pt idx="432">
                  <c:v>296.572</c:v>
                </c:pt>
                <c:pt idx="433">
                  <c:v>297.07100000000003</c:v>
                </c:pt>
                <c:pt idx="434">
                  <c:v>297.572</c:v>
                </c:pt>
                <c:pt idx="435">
                  <c:v>298.07100000000003</c:v>
                </c:pt>
                <c:pt idx="436">
                  <c:v>298.57100000000003</c:v>
                </c:pt>
                <c:pt idx="437">
                  <c:v>299.084</c:v>
                </c:pt>
                <c:pt idx="438">
                  <c:v>299.57900000000001</c:v>
                </c:pt>
                <c:pt idx="439">
                  <c:v>300.07900000000001</c:v>
                </c:pt>
                <c:pt idx="440">
                  <c:v>300.57900000000001</c:v>
                </c:pt>
                <c:pt idx="441">
                  <c:v>301.07799999999997</c:v>
                </c:pt>
                <c:pt idx="442">
                  <c:v>301.58</c:v>
                </c:pt>
                <c:pt idx="443">
                  <c:v>302.08100000000002</c:v>
                </c:pt>
                <c:pt idx="444">
                  <c:v>302.58100000000002</c:v>
                </c:pt>
                <c:pt idx="445">
                  <c:v>303.08199999999999</c:v>
                </c:pt>
                <c:pt idx="446">
                  <c:v>303.58199999999999</c:v>
                </c:pt>
                <c:pt idx="447">
                  <c:v>304.08300000000003</c:v>
                </c:pt>
                <c:pt idx="448">
                  <c:v>304.584</c:v>
                </c:pt>
                <c:pt idx="449">
                  <c:v>305.08499999999998</c:v>
                </c:pt>
                <c:pt idx="450">
                  <c:v>305.56900000000002</c:v>
                </c:pt>
                <c:pt idx="451">
                  <c:v>306.07</c:v>
                </c:pt>
                <c:pt idx="452">
                  <c:v>306.56900000000002</c:v>
                </c:pt>
                <c:pt idx="453">
                  <c:v>307.07</c:v>
                </c:pt>
                <c:pt idx="454">
                  <c:v>307.57100000000003</c:v>
                </c:pt>
                <c:pt idx="455">
                  <c:v>308.072</c:v>
                </c:pt>
                <c:pt idx="456">
                  <c:v>308.572</c:v>
                </c:pt>
                <c:pt idx="457">
                  <c:v>309.07100000000003</c:v>
                </c:pt>
                <c:pt idx="458">
                  <c:v>309.57100000000003</c:v>
                </c:pt>
                <c:pt idx="459">
                  <c:v>310.07100000000003</c:v>
                </c:pt>
                <c:pt idx="460">
                  <c:v>310.572</c:v>
                </c:pt>
                <c:pt idx="461">
                  <c:v>311.07</c:v>
                </c:pt>
                <c:pt idx="462">
                  <c:v>311.57</c:v>
                </c:pt>
                <c:pt idx="463">
                  <c:v>312.07100000000003</c:v>
                </c:pt>
                <c:pt idx="464">
                  <c:v>312.57100000000003</c:v>
                </c:pt>
                <c:pt idx="465">
                  <c:v>313.07100000000003</c:v>
                </c:pt>
                <c:pt idx="466">
                  <c:v>313.572</c:v>
                </c:pt>
                <c:pt idx="467">
                  <c:v>314.07100000000003</c:v>
                </c:pt>
                <c:pt idx="468">
                  <c:v>314.572</c:v>
                </c:pt>
                <c:pt idx="469">
                  <c:v>315.072</c:v>
                </c:pt>
                <c:pt idx="470">
                  <c:v>315.57100000000003</c:v>
                </c:pt>
                <c:pt idx="471">
                  <c:v>316.07299999999998</c:v>
                </c:pt>
                <c:pt idx="472">
                  <c:v>316.572</c:v>
                </c:pt>
                <c:pt idx="473">
                  <c:v>317.072</c:v>
                </c:pt>
                <c:pt idx="474">
                  <c:v>317.572</c:v>
                </c:pt>
                <c:pt idx="475">
                  <c:v>318.072</c:v>
                </c:pt>
                <c:pt idx="476">
                  <c:v>318.57100000000003</c:v>
                </c:pt>
                <c:pt idx="477">
                  <c:v>319.072</c:v>
                </c:pt>
                <c:pt idx="478">
                  <c:v>319.57299999999998</c:v>
                </c:pt>
                <c:pt idx="479">
                  <c:v>320.07100000000003</c:v>
                </c:pt>
                <c:pt idx="480">
                  <c:v>320.58300000000003</c:v>
                </c:pt>
                <c:pt idx="481">
                  <c:v>321.08</c:v>
                </c:pt>
                <c:pt idx="482">
                  <c:v>321.58</c:v>
                </c:pt>
                <c:pt idx="483">
                  <c:v>322.07900000000001</c:v>
                </c:pt>
                <c:pt idx="484">
                  <c:v>322.58</c:v>
                </c:pt>
                <c:pt idx="485">
                  <c:v>323.08</c:v>
                </c:pt>
                <c:pt idx="486">
                  <c:v>323.58100000000002</c:v>
                </c:pt>
                <c:pt idx="487">
                  <c:v>324.08199999999999</c:v>
                </c:pt>
                <c:pt idx="488">
                  <c:v>324.58300000000003</c:v>
                </c:pt>
                <c:pt idx="489">
                  <c:v>325.08300000000003</c:v>
                </c:pt>
                <c:pt idx="490">
                  <c:v>325.58499999999998</c:v>
                </c:pt>
                <c:pt idx="491">
                  <c:v>326.084</c:v>
                </c:pt>
                <c:pt idx="492">
                  <c:v>326.58499999999998</c:v>
                </c:pt>
                <c:pt idx="493">
                  <c:v>327.06900000000002</c:v>
                </c:pt>
                <c:pt idx="494">
                  <c:v>327.584</c:v>
                </c:pt>
                <c:pt idx="495">
                  <c:v>328.06900000000002</c:v>
                </c:pt>
                <c:pt idx="496">
                  <c:v>328.57</c:v>
                </c:pt>
                <c:pt idx="497">
                  <c:v>329.08699999999999</c:v>
                </c:pt>
                <c:pt idx="498">
                  <c:v>329.58699999999999</c:v>
                </c:pt>
                <c:pt idx="499">
                  <c:v>330.07100000000003</c:v>
                </c:pt>
                <c:pt idx="500">
                  <c:v>330.57</c:v>
                </c:pt>
                <c:pt idx="501">
                  <c:v>331.07</c:v>
                </c:pt>
                <c:pt idx="502">
                  <c:v>331.56900000000002</c:v>
                </c:pt>
                <c:pt idx="503">
                  <c:v>332.07</c:v>
                </c:pt>
                <c:pt idx="504">
                  <c:v>332.57</c:v>
                </c:pt>
                <c:pt idx="505">
                  <c:v>333.07100000000003</c:v>
                </c:pt>
                <c:pt idx="506">
                  <c:v>333.57</c:v>
                </c:pt>
                <c:pt idx="507">
                  <c:v>334.06900000000002</c:v>
                </c:pt>
                <c:pt idx="508">
                  <c:v>334.57</c:v>
                </c:pt>
                <c:pt idx="509">
                  <c:v>335.07</c:v>
                </c:pt>
                <c:pt idx="510">
                  <c:v>335.57</c:v>
                </c:pt>
                <c:pt idx="511">
                  <c:v>336.07100000000003</c:v>
                </c:pt>
                <c:pt idx="512">
                  <c:v>336.57</c:v>
                </c:pt>
                <c:pt idx="513">
                  <c:v>337.06900000000002</c:v>
                </c:pt>
                <c:pt idx="514">
                  <c:v>337.572</c:v>
                </c:pt>
                <c:pt idx="515">
                  <c:v>338.07</c:v>
                </c:pt>
                <c:pt idx="516">
                  <c:v>338.57100000000003</c:v>
                </c:pt>
                <c:pt idx="517">
                  <c:v>339.07</c:v>
                </c:pt>
                <c:pt idx="518">
                  <c:v>339.57</c:v>
                </c:pt>
                <c:pt idx="519">
                  <c:v>340.07100000000003</c:v>
                </c:pt>
                <c:pt idx="520">
                  <c:v>340.57</c:v>
                </c:pt>
                <c:pt idx="521">
                  <c:v>341.07</c:v>
                </c:pt>
                <c:pt idx="522">
                  <c:v>341.57</c:v>
                </c:pt>
                <c:pt idx="523">
                  <c:v>342.072</c:v>
                </c:pt>
                <c:pt idx="524">
                  <c:v>342.57</c:v>
                </c:pt>
                <c:pt idx="525">
                  <c:v>343.06900000000002</c:v>
                </c:pt>
                <c:pt idx="526">
                  <c:v>343.57100000000003</c:v>
                </c:pt>
                <c:pt idx="527">
                  <c:v>344.07</c:v>
                </c:pt>
                <c:pt idx="528">
                  <c:v>344.57100000000003</c:v>
                </c:pt>
                <c:pt idx="529">
                  <c:v>345.07</c:v>
                </c:pt>
                <c:pt idx="530">
                  <c:v>345.57100000000003</c:v>
                </c:pt>
                <c:pt idx="531">
                  <c:v>346.07</c:v>
                </c:pt>
                <c:pt idx="532">
                  <c:v>346.58199999999999</c:v>
                </c:pt>
                <c:pt idx="533">
                  <c:v>347.08</c:v>
                </c:pt>
                <c:pt idx="534">
                  <c:v>347.58</c:v>
                </c:pt>
                <c:pt idx="535">
                  <c:v>348.07900000000001</c:v>
                </c:pt>
                <c:pt idx="536">
                  <c:v>348.57900000000001</c:v>
                </c:pt>
                <c:pt idx="537">
                  <c:v>349.08</c:v>
                </c:pt>
                <c:pt idx="538">
                  <c:v>349.57900000000001</c:v>
                </c:pt>
                <c:pt idx="539">
                  <c:v>350.08</c:v>
                </c:pt>
                <c:pt idx="540">
                  <c:v>350.58100000000002</c:v>
                </c:pt>
                <c:pt idx="541">
                  <c:v>351.08199999999999</c:v>
                </c:pt>
                <c:pt idx="542">
                  <c:v>351.58199999999999</c:v>
                </c:pt>
                <c:pt idx="543">
                  <c:v>352.084</c:v>
                </c:pt>
                <c:pt idx="544">
                  <c:v>352.58300000000003</c:v>
                </c:pt>
                <c:pt idx="545">
                  <c:v>353.084</c:v>
                </c:pt>
                <c:pt idx="546">
                  <c:v>353.584</c:v>
                </c:pt>
                <c:pt idx="547">
                  <c:v>354.084</c:v>
                </c:pt>
                <c:pt idx="548">
                  <c:v>354.58699999999999</c:v>
                </c:pt>
                <c:pt idx="549">
                  <c:v>355.08499999999998</c:v>
                </c:pt>
                <c:pt idx="550">
                  <c:v>355.56900000000002</c:v>
                </c:pt>
                <c:pt idx="551">
                  <c:v>356.06900000000002</c:v>
                </c:pt>
                <c:pt idx="552">
                  <c:v>356.58600000000001</c:v>
                </c:pt>
                <c:pt idx="553">
                  <c:v>357.07</c:v>
                </c:pt>
                <c:pt idx="554">
                  <c:v>357.57</c:v>
                </c:pt>
                <c:pt idx="555">
                  <c:v>358.07</c:v>
                </c:pt>
                <c:pt idx="556">
                  <c:v>358.57100000000003</c:v>
                </c:pt>
                <c:pt idx="557">
                  <c:v>359.06900000000002</c:v>
                </c:pt>
                <c:pt idx="558">
                  <c:v>359.57100000000003</c:v>
                </c:pt>
                <c:pt idx="559">
                  <c:v>360.07100000000003</c:v>
                </c:pt>
                <c:pt idx="560">
                  <c:v>360.57</c:v>
                </c:pt>
                <c:pt idx="561">
                  <c:v>361.06900000000002</c:v>
                </c:pt>
                <c:pt idx="562">
                  <c:v>361.57100000000003</c:v>
                </c:pt>
                <c:pt idx="563">
                  <c:v>362.07100000000003</c:v>
                </c:pt>
                <c:pt idx="564">
                  <c:v>362.57299999999998</c:v>
                </c:pt>
                <c:pt idx="565">
                  <c:v>363.07100000000003</c:v>
                </c:pt>
                <c:pt idx="566">
                  <c:v>363.572</c:v>
                </c:pt>
                <c:pt idx="567">
                  <c:v>364.07100000000003</c:v>
                </c:pt>
                <c:pt idx="568">
                  <c:v>364.57400000000001</c:v>
                </c:pt>
                <c:pt idx="569">
                  <c:v>365.07299999999998</c:v>
                </c:pt>
                <c:pt idx="570">
                  <c:v>365.572</c:v>
                </c:pt>
                <c:pt idx="571">
                  <c:v>366.072</c:v>
                </c:pt>
                <c:pt idx="572">
                  <c:v>366.572</c:v>
                </c:pt>
                <c:pt idx="573">
                  <c:v>367.07100000000003</c:v>
                </c:pt>
                <c:pt idx="574">
                  <c:v>367.572</c:v>
                </c:pt>
                <c:pt idx="575">
                  <c:v>368.07100000000003</c:v>
                </c:pt>
                <c:pt idx="576">
                  <c:v>368.572</c:v>
                </c:pt>
                <c:pt idx="577">
                  <c:v>369.07400000000001</c:v>
                </c:pt>
                <c:pt idx="578">
                  <c:v>369.57100000000003</c:v>
                </c:pt>
                <c:pt idx="579">
                  <c:v>370.07100000000003</c:v>
                </c:pt>
                <c:pt idx="580">
                  <c:v>370.572</c:v>
                </c:pt>
                <c:pt idx="581">
                  <c:v>371.07299999999998</c:v>
                </c:pt>
                <c:pt idx="582">
                  <c:v>371.57100000000003</c:v>
                </c:pt>
                <c:pt idx="583">
                  <c:v>372.07100000000003</c:v>
                </c:pt>
                <c:pt idx="584">
                  <c:v>372.57100000000003</c:v>
                </c:pt>
                <c:pt idx="585">
                  <c:v>373.072</c:v>
                </c:pt>
                <c:pt idx="586">
                  <c:v>373.57</c:v>
                </c:pt>
                <c:pt idx="587">
                  <c:v>374.07</c:v>
                </c:pt>
                <c:pt idx="588">
                  <c:v>374.57</c:v>
                </c:pt>
                <c:pt idx="589">
                  <c:v>375.07</c:v>
                </c:pt>
                <c:pt idx="590">
                  <c:v>375.572</c:v>
                </c:pt>
                <c:pt idx="591">
                  <c:v>376.07100000000003</c:v>
                </c:pt>
                <c:pt idx="592">
                  <c:v>376.57100000000003</c:v>
                </c:pt>
                <c:pt idx="593">
                  <c:v>377.07</c:v>
                </c:pt>
                <c:pt idx="594">
                  <c:v>377.56900000000002</c:v>
                </c:pt>
                <c:pt idx="595">
                  <c:v>378.06900000000002</c:v>
                </c:pt>
                <c:pt idx="596">
                  <c:v>378.58499999999998</c:v>
                </c:pt>
                <c:pt idx="597">
                  <c:v>379.08600000000001</c:v>
                </c:pt>
                <c:pt idx="598">
                  <c:v>379.56900000000002</c:v>
                </c:pt>
                <c:pt idx="599">
                  <c:v>380.07</c:v>
                </c:pt>
                <c:pt idx="600">
                  <c:v>380.56900000000002</c:v>
                </c:pt>
                <c:pt idx="601">
                  <c:v>381.07</c:v>
                </c:pt>
                <c:pt idx="602">
                  <c:v>381.57</c:v>
                </c:pt>
                <c:pt idx="603">
                  <c:v>382.07</c:v>
                </c:pt>
                <c:pt idx="604">
                  <c:v>382.56900000000002</c:v>
                </c:pt>
                <c:pt idx="605">
                  <c:v>383.06900000000002</c:v>
                </c:pt>
                <c:pt idx="606">
                  <c:v>383.57</c:v>
                </c:pt>
                <c:pt idx="607">
                  <c:v>384.06900000000002</c:v>
                </c:pt>
                <c:pt idx="608">
                  <c:v>384.56900000000002</c:v>
                </c:pt>
                <c:pt idx="609">
                  <c:v>385.06900000000002</c:v>
                </c:pt>
                <c:pt idx="610">
                  <c:v>385.57100000000003</c:v>
                </c:pt>
                <c:pt idx="611">
                  <c:v>386.08499999999998</c:v>
                </c:pt>
                <c:pt idx="612">
                  <c:v>386.56900000000002</c:v>
                </c:pt>
                <c:pt idx="613">
                  <c:v>387.08699999999999</c:v>
                </c:pt>
                <c:pt idx="614">
                  <c:v>387.57</c:v>
                </c:pt>
                <c:pt idx="615">
                  <c:v>388.06900000000002</c:v>
                </c:pt>
                <c:pt idx="616">
                  <c:v>388.58499999999998</c:v>
                </c:pt>
                <c:pt idx="617">
                  <c:v>389.06900000000002</c:v>
                </c:pt>
                <c:pt idx="618">
                  <c:v>389.56900000000002</c:v>
                </c:pt>
                <c:pt idx="619">
                  <c:v>390.07</c:v>
                </c:pt>
                <c:pt idx="620">
                  <c:v>390.58199999999999</c:v>
                </c:pt>
                <c:pt idx="621">
                  <c:v>391.07900000000001</c:v>
                </c:pt>
                <c:pt idx="622">
                  <c:v>391.57799999999997</c:v>
                </c:pt>
                <c:pt idx="623">
                  <c:v>392.077</c:v>
                </c:pt>
                <c:pt idx="624">
                  <c:v>392.577</c:v>
                </c:pt>
                <c:pt idx="625">
                  <c:v>393.07600000000002</c:v>
                </c:pt>
                <c:pt idx="626">
                  <c:v>393.57600000000002</c:v>
                </c:pt>
                <c:pt idx="627">
                  <c:v>394.077</c:v>
                </c:pt>
                <c:pt idx="628">
                  <c:v>394.57900000000001</c:v>
                </c:pt>
                <c:pt idx="629">
                  <c:v>395.08</c:v>
                </c:pt>
                <c:pt idx="630">
                  <c:v>395.57900000000001</c:v>
                </c:pt>
                <c:pt idx="631">
                  <c:v>396.07900000000001</c:v>
                </c:pt>
                <c:pt idx="632">
                  <c:v>396.57900000000001</c:v>
                </c:pt>
                <c:pt idx="633">
                  <c:v>397.08199999999999</c:v>
                </c:pt>
                <c:pt idx="634">
                  <c:v>397.58300000000003</c:v>
                </c:pt>
                <c:pt idx="635">
                  <c:v>398.08300000000003</c:v>
                </c:pt>
                <c:pt idx="636">
                  <c:v>398.584</c:v>
                </c:pt>
                <c:pt idx="637">
                  <c:v>399.084</c:v>
                </c:pt>
                <c:pt idx="638">
                  <c:v>399.58300000000003</c:v>
                </c:pt>
                <c:pt idx="639">
                  <c:v>400.08300000000003</c:v>
                </c:pt>
                <c:pt idx="640">
                  <c:v>400.58300000000003</c:v>
                </c:pt>
                <c:pt idx="641">
                  <c:v>401.08199999999999</c:v>
                </c:pt>
                <c:pt idx="642">
                  <c:v>401.58300000000003</c:v>
                </c:pt>
                <c:pt idx="643">
                  <c:v>402.08300000000003</c:v>
                </c:pt>
                <c:pt idx="644">
                  <c:v>402.584</c:v>
                </c:pt>
                <c:pt idx="645">
                  <c:v>403.08300000000003</c:v>
                </c:pt>
                <c:pt idx="646">
                  <c:v>403.58300000000003</c:v>
                </c:pt>
                <c:pt idx="647">
                  <c:v>404.08300000000003</c:v>
                </c:pt>
                <c:pt idx="648">
                  <c:v>404.584</c:v>
                </c:pt>
                <c:pt idx="649">
                  <c:v>405.08300000000003</c:v>
                </c:pt>
                <c:pt idx="650">
                  <c:v>405.584</c:v>
                </c:pt>
                <c:pt idx="651">
                  <c:v>406.084</c:v>
                </c:pt>
                <c:pt idx="652">
                  <c:v>406.58499999999998</c:v>
                </c:pt>
                <c:pt idx="653">
                  <c:v>407.08300000000003</c:v>
                </c:pt>
                <c:pt idx="654">
                  <c:v>407.584</c:v>
                </c:pt>
                <c:pt idx="655">
                  <c:v>408.08499999999998</c:v>
                </c:pt>
                <c:pt idx="656">
                  <c:v>408.584</c:v>
                </c:pt>
                <c:pt idx="657">
                  <c:v>409.08499999999998</c:v>
                </c:pt>
                <c:pt idx="658">
                  <c:v>409.584</c:v>
                </c:pt>
                <c:pt idx="659">
                  <c:v>410.07100000000003</c:v>
                </c:pt>
                <c:pt idx="660">
                  <c:v>410.56900000000002</c:v>
                </c:pt>
                <c:pt idx="661">
                  <c:v>411.084</c:v>
                </c:pt>
                <c:pt idx="662">
                  <c:v>411.58499999999998</c:v>
                </c:pt>
                <c:pt idx="663">
                  <c:v>412.08499999999998</c:v>
                </c:pt>
                <c:pt idx="664">
                  <c:v>412.584</c:v>
                </c:pt>
                <c:pt idx="665">
                  <c:v>413.084</c:v>
                </c:pt>
                <c:pt idx="666">
                  <c:v>413.58499999999998</c:v>
                </c:pt>
                <c:pt idx="667">
                  <c:v>414.06900000000002</c:v>
                </c:pt>
                <c:pt idx="668">
                  <c:v>414.58499999999998</c:v>
                </c:pt>
                <c:pt idx="669">
                  <c:v>415.084</c:v>
                </c:pt>
                <c:pt idx="670">
                  <c:v>415.58499999999998</c:v>
                </c:pt>
                <c:pt idx="671">
                  <c:v>416.08199999999999</c:v>
                </c:pt>
                <c:pt idx="672">
                  <c:v>416.58300000000003</c:v>
                </c:pt>
                <c:pt idx="673">
                  <c:v>417.08300000000003</c:v>
                </c:pt>
                <c:pt idx="674">
                  <c:v>417.58199999999999</c:v>
                </c:pt>
                <c:pt idx="675">
                  <c:v>418.08199999999999</c:v>
                </c:pt>
                <c:pt idx="676">
                  <c:v>418.58300000000003</c:v>
                </c:pt>
                <c:pt idx="677">
                  <c:v>419.08199999999999</c:v>
                </c:pt>
                <c:pt idx="678">
                  <c:v>419.58300000000003</c:v>
                </c:pt>
                <c:pt idx="679">
                  <c:v>420.084</c:v>
                </c:pt>
              </c:numCache>
            </c:numRef>
          </c:xVal>
          <c:yVal>
            <c:numRef>
              <c:f>'29.Irradiated_SiO2_.1.7'!$B$2:$B$681</c:f>
              <c:numCache>
                <c:formatCode>General</c:formatCode>
                <c:ptCount val="680"/>
                <c:pt idx="0">
                  <c:v>2.5567897799000001E-10</c:v>
                </c:pt>
                <c:pt idx="1">
                  <c:v>2.5697563521999997E-10</c:v>
                </c:pt>
                <c:pt idx="2">
                  <c:v>2.5646423873000001E-10</c:v>
                </c:pt>
                <c:pt idx="3">
                  <c:v>2.5567797878999998E-10</c:v>
                </c:pt>
                <c:pt idx="4">
                  <c:v>2.5422663974E-10</c:v>
                </c:pt>
                <c:pt idx="5">
                  <c:v>2.5625576661E-10</c:v>
                </c:pt>
                <c:pt idx="6">
                  <c:v>2.5704999239999999E-10</c:v>
                </c:pt>
                <c:pt idx="7">
                  <c:v>2.5458418705999999E-10</c:v>
                </c:pt>
                <c:pt idx="8">
                  <c:v>2.5517010727000002E-10</c:v>
                </c:pt>
                <c:pt idx="9">
                  <c:v>2.5614391163999998E-10</c:v>
                </c:pt>
                <c:pt idx="10">
                  <c:v>2.5598995145999999E-10</c:v>
                </c:pt>
                <c:pt idx="11">
                  <c:v>2.5480775822999998E-10</c:v>
                </c:pt>
                <c:pt idx="12">
                  <c:v>2.5513516299999999E-10</c:v>
                </c:pt>
                <c:pt idx="13">
                  <c:v>2.5539842463000002E-10</c:v>
                </c:pt>
                <c:pt idx="14">
                  <c:v>2.5713281504000002E-10</c:v>
                </c:pt>
                <c:pt idx="15">
                  <c:v>2.5596805230999998E-10</c:v>
                </c:pt>
                <c:pt idx="16">
                  <c:v>2.5584104280000001E-10</c:v>
                </c:pt>
                <c:pt idx="17">
                  <c:v>2.5392354884999999E-10</c:v>
                </c:pt>
                <c:pt idx="18">
                  <c:v>2.5502575052E-10</c:v>
                </c:pt>
                <c:pt idx="19">
                  <c:v>2.5538801628999999E-10</c:v>
                </c:pt>
                <c:pt idx="20">
                  <c:v>2.5765817257999999E-10</c:v>
                </c:pt>
                <c:pt idx="21">
                  <c:v>2.5644444901000002E-10</c:v>
                </c:pt>
                <c:pt idx="22">
                  <c:v>2.5589930175E-10</c:v>
                </c:pt>
                <c:pt idx="23">
                  <c:v>2.5639662615000002E-10</c:v>
                </c:pt>
                <c:pt idx="24">
                  <c:v>2.5570359719000001E-10</c:v>
                </c:pt>
                <c:pt idx="25">
                  <c:v>2.5771529355E-10</c:v>
                </c:pt>
                <c:pt idx="26">
                  <c:v>2.5717711294000001E-10</c:v>
                </c:pt>
                <c:pt idx="27">
                  <c:v>2.5628596466999998E-10</c:v>
                </c:pt>
                <c:pt idx="28">
                  <c:v>2.5558596906E-10</c:v>
                </c:pt>
                <c:pt idx="29">
                  <c:v>2.5663071668E-10</c:v>
                </c:pt>
                <c:pt idx="30">
                  <c:v>2.5667151736999998E-10</c:v>
                </c:pt>
                <c:pt idx="31">
                  <c:v>2.5644905643000002E-10</c:v>
                </c:pt>
                <c:pt idx="32">
                  <c:v>2.5619981136999999E-10</c:v>
                </c:pt>
                <c:pt idx="33">
                  <c:v>2.5541718739999998E-10</c:v>
                </c:pt>
                <c:pt idx="34">
                  <c:v>2.5719812390999999E-10</c:v>
                </c:pt>
                <c:pt idx="35">
                  <c:v>2.5703369988000001E-10</c:v>
                </c:pt>
                <c:pt idx="36">
                  <c:v>2.5563376416E-10</c:v>
                </c:pt>
                <c:pt idx="37">
                  <c:v>2.5670066073000002E-10</c:v>
                </c:pt>
                <c:pt idx="38">
                  <c:v>2.5693128180999999E-10</c:v>
                </c:pt>
                <c:pt idx="39">
                  <c:v>2.5598906328000001E-10</c:v>
                </c:pt>
                <c:pt idx="40">
                  <c:v>2.5761506817E-10</c:v>
                </c:pt>
                <c:pt idx="41">
                  <c:v>2.5768034928000001E-10</c:v>
                </c:pt>
                <c:pt idx="42">
                  <c:v>2.5696042515999999E-10</c:v>
                </c:pt>
                <c:pt idx="43">
                  <c:v>2.5601001873999999E-10</c:v>
                </c:pt>
                <c:pt idx="44">
                  <c:v>2.6005544940000002E-10</c:v>
                </c:pt>
                <c:pt idx="45">
                  <c:v>2.5757201927E-10</c:v>
                </c:pt>
                <c:pt idx="46">
                  <c:v>2.5797960990000001E-10</c:v>
                </c:pt>
                <c:pt idx="47">
                  <c:v>2.5899771217E-10</c:v>
                </c:pt>
                <c:pt idx="48">
                  <c:v>2.5833146733000001E-10</c:v>
                </c:pt>
                <c:pt idx="49">
                  <c:v>2.5795868218999998E-10</c:v>
                </c:pt>
                <c:pt idx="50">
                  <c:v>2.6062371704999999E-10</c:v>
                </c:pt>
                <c:pt idx="51">
                  <c:v>2.5893248655999999E-10</c:v>
                </c:pt>
                <c:pt idx="52">
                  <c:v>2.5871932373999998E-10</c:v>
                </c:pt>
                <c:pt idx="53">
                  <c:v>2.6137994546999999E-10</c:v>
                </c:pt>
                <c:pt idx="54">
                  <c:v>2.6029309264000002E-10</c:v>
                </c:pt>
                <c:pt idx="55">
                  <c:v>2.5908028499999998E-10</c:v>
                </c:pt>
                <c:pt idx="56">
                  <c:v>2.5850732666000001E-10</c:v>
                </c:pt>
                <c:pt idx="57">
                  <c:v>2.5915483647999999E-10</c:v>
                </c:pt>
                <c:pt idx="58">
                  <c:v>2.5829188787999998E-10</c:v>
                </c:pt>
                <c:pt idx="59">
                  <c:v>2.5808802318000002E-10</c:v>
                </c:pt>
                <c:pt idx="60">
                  <c:v>2.5756255461999999E-10</c:v>
                </c:pt>
                <c:pt idx="61">
                  <c:v>2.5922491931000001E-10</c:v>
                </c:pt>
                <c:pt idx="62">
                  <c:v>2.5921900737000002E-10</c:v>
                </c:pt>
                <c:pt idx="63">
                  <c:v>2.5890917187999998E-10</c:v>
                </c:pt>
                <c:pt idx="64">
                  <c:v>2.5892440969000002E-10</c:v>
                </c:pt>
                <c:pt idx="65">
                  <c:v>2.6023494469999999E-10</c:v>
                </c:pt>
                <c:pt idx="66">
                  <c:v>2.5985863460999999E-10</c:v>
                </c:pt>
                <c:pt idx="67">
                  <c:v>2.5991805930000002E-10</c:v>
                </c:pt>
                <c:pt idx="68">
                  <c:v>2.6003674214000002E-10</c:v>
                </c:pt>
                <c:pt idx="69">
                  <c:v>2.6141591669000001E-10</c:v>
                </c:pt>
                <c:pt idx="70">
                  <c:v>2.6042695778000001E-10</c:v>
                </c:pt>
                <c:pt idx="71">
                  <c:v>2.6076937831000001E-10</c:v>
                </c:pt>
                <c:pt idx="72">
                  <c:v>2.5992144547999998E-10</c:v>
                </c:pt>
                <c:pt idx="73">
                  <c:v>2.5902460732000002E-10</c:v>
                </c:pt>
                <c:pt idx="74">
                  <c:v>2.6078336712000001E-10</c:v>
                </c:pt>
                <c:pt idx="75">
                  <c:v>2.5981727880000001E-10</c:v>
                </c:pt>
                <c:pt idx="76">
                  <c:v>2.6000879227000001E-10</c:v>
                </c:pt>
                <c:pt idx="77">
                  <c:v>2.613494976E-10</c:v>
                </c:pt>
                <c:pt idx="78">
                  <c:v>2.5932961334E-10</c:v>
                </c:pt>
                <c:pt idx="79">
                  <c:v>2.5986063301000001E-10</c:v>
                </c:pt>
                <c:pt idx="80">
                  <c:v>2.6005883557999998E-10</c:v>
                </c:pt>
                <c:pt idx="81">
                  <c:v>2.6066349078999997E-10</c:v>
                </c:pt>
                <c:pt idx="82">
                  <c:v>2.5990959384999999E-10</c:v>
                </c:pt>
                <c:pt idx="83">
                  <c:v>2.5980609330999999E-10</c:v>
                </c:pt>
                <c:pt idx="84">
                  <c:v>2.6095692273999998E-10</c:v>
                </c:pt>
                <c:pt idx="85">
                  <c:v>2.5938801107E-10</c:v>
                </c:pt>
                <c:pt idx="86">
                  <c:v>2.5841412342999999E-10</c:v>
                </c:pt>
                <c:pt idx="87">
                  <c:v>2.6059121526999998E-10</c:v>
                </c:pt>
                <c:pt idx="88">
                  <c:v>2.5942295533999998E-10</c:v>
                </c:pt>
                <c:pt idx="89">
                  <c:v>2.6036059420000001E-10</c:v>
                </c:pt>
                <c:pt idx="90">
                  <c:v>2.6034197020000001E-10</c:v>
                </c:pt>
                <c:pt idx="91">
                  <c:v>2.6126095730999998E-10</c:v>
                </c:pt>
                <c:pt idx="92">
                  <c:v>2.5963023397999999E-10</c:v>
                </c:pt>
                <c:pt idx="93">
                  <c:v>2.6012983433999998E-10</c:v>
                </c:pt>
                <c:pt idx="94">
                  <c:v>2.5961266470000003E-10</c:v>
                </c:pt>
                <c:pt idx="95">
                  <c:v>2.6091157013000001E-10</c:v>
                </c:pt>
                <c:pt idx="96">
                  <c:v>2.609079619E-10</c:v>
                </c:pt>
                <c:pt idx="97">
                  <c:v>2.5991564455999999E-10</c:v>
                </c:pt>
                <c:pt idx="98">
                  <c:v>2.6165924981999999E-10</c:v>
                </c:pt>
                <c:pt idx="99">
                  <c:v>2.6041996336999998E-10</c:v>
                </c:pt>
                <c:pt idx="100">
                  <c:v>2.6001470421E-10</c:v>
                </c:pt>
                <c:pt idx="101">
                  <c:v>2.6086025007E-10</c:v>
                </c:pt>
                <c:pt idx="102">
                  <c:v>2.6168039956999997E-10</c:v>
                </c:pt>
                <c:pt idx="103">
                  <c:v>2.6074253866999999E-10</c:v>
                </c:pt>
                <c:pt idx="104">
                  <c:v>2.6228016980000001E-10</c:v>
                </c:pt>
                <c:pt idx="105">
                  <c:v>2.6172924938000001E-10</c:v>
                </c:pt>
                <c:pt idx="106">
                  <c:v>2.6206831149999999E-10</c:v>
                </c:pt>
                <c:pt idx="107">
                  <c:v>2.6293595079000001E-10</c:v>
                </c:pt>
                <c:pt idx="108">
                  <c:v>2.6197971570000002E-10</c:v>
                </c:pt>
                <c:pt idx="109">
                  <c:v>2.6324945002000001E-10</c:v>
                </c:pt>
                <c:pt idx="110">
                  <c:v>2.6448523927E-10</c:v>
                </c:pt>
                <c:pt idx="111">
                  <c:v>2.6526311703000001E-10</c:v>
                </c:pt>
                <c:pt idx="112">
                  <c:v>2.6348814797E-10</c:v>
                </c:pt>
                <c:pt idx="113">
                  <c:v>2.6408802921999999E-10</c:v>
                </c:pt>
                <c:pt idx="114">
                  <c:v>2.6514793138999998E-10</c:v>
                </c:pt>
                <c:pt idx="115">
                  <c:v>2.6392490970000001E-10</c:v>
                </c:pt>
                <c:pt idx="116">
                  <c:v>2.6403570995999999E-10</c:v>
                </c:pt>
                <c:pt idx="117">
                  <c:v>2.6580615486000001E-10</c:v>
                </c:pt>
                <c:pt idx="118">
                  <c:v>2.6653410034999999E-10</c:v>
                </c:pt>
                <c:pt idx="119">
                  <c:v>2.6443031097999998E-10</c:v>
                </c:pt>
                <c:pt idx="120">
                  <c:v>2.6491137062000001E-10</c:v>
                </c:pt>
                <c:pt idx="121">
                  <c:v>2.6274493692000002E-10</c:v>
                </c:pt>
                <c:pt idx="122">
                  <c:v>2.6397858898999999E-10</c:v>
                </c:pt>
                <c:pt idx="123">
                  <c:v>2.6452495749E-10</c:v>
                </c:pt>
                <c:pt idx="124">
                  <c:v>2.6471011493999999E-10</c:v>
                </c:pt>
                <c:pt idx="125">
                  <c:v>2.6467394941999997E-10</c:v>
                </c:pt>
                <c:pt idx="126">
                  <c:v>2.6446878021000002E-10</c:v>
                </c:pt>
                <c:pt idx="127">
                  <c:v>2.6608348857999999E-10</c:v>
                </c:pt>
                <c:pt idx="128">
                  <c:v>2.6572569145E-10</c:v>
                </c:pt>
                <c:pt idx="129">
                  <c:v>2.6465882263999998E-10</c:v>
                </c:pt>
                <c:pt idx="130">
                  <c:v>2.6643515171999999E-10</c:v>
                </c:pt>
                <c:pt idx="131">
                  <c:v>2.6807520092999998E-10</c:v>
                </c:pt>
                <c:pt idx="132">
                  <c:v>2.6809618414000001E-10</c:v>
                </c:pt>
                <c:pt idx="133">
                  <c:v>2.6900723315999998E-10</c:v>
                </c:pt>
                <c:pt idx="134">
                  <c:v>2.6882895909000001E-10</c:v>
                </c:pt>
                <c:pt idx="135">
                  <c:v>2.6954186105000001E-10</c:v>
                </c:pt>
                <c:pt idx="136">
                  <c:v>2.6885105253000002E-10</c:v>
                </c:pt>
                <c:pt idx="137">
                  <c:v>2.6926455510000002E-10</c:v>
                </c:pt>
                <c:pt idx="138">
                  <c:v>2.7092089682999999E-10</c:v>
                </c:pt>
                <c:pt idx="139">
                  <c:v>2.7136354274999998E-10</c:v>
                </c:pt>
                <c:pt idx="140">
                  <c:v>2.7183766348999999E-10</c:v>
                </c:pt>
                <c:pt idx="141">
                  <c:v>2.7096053179000002E-10</c:v>
                </c:pt>
                <c:pt idx="142">
                  <c:v>2.7137986303000001E-10</c:v>
                </c:pt>
                <c:pt idx="143">
                  <c:v>2.7284632885999998E-10</c:v>
                </c:pt>
                <c:pt idx="144">
                  <c:v>2.7120861112000001E-10</c:v>
                </c:pt>
                <c:pt idx="145">
                  <c:v>2.7316557349000003E-10</c:v>
                </c:pt>
                <c:pt idx="146">
                  <c:v>2.7369084775999999E-10</c:v>
                </c:pt>
                <c:pt idx="147">
                  <c:v>2.7317600959000001E-10</c:v>
                </c:pt>
                <c:pt idx="148">
                  <c:v>2.7247959444E-10</c:v>
                </c:pt>
                <c:pt idx="149">
                  <c:v>2.7235597110999999E-10</c:v>
                </c:pt>
                <c:pt idx="150">
                  <c:v>2.7325747221E-10</c:v>
                </c:pt>
                <c:pt idx="151">
                  <c:v>2.7237803679E-10</c:v>
                </c:pt>
                <c:pt idx="152">
                  <c:v>2.7433258442999998E-10</c:v>
                </c:pt>
                <c:pt idx="153">
                  <c:v>2.7426969029E-10</c:v>
                </c:pt>
                <c:pt idx="154">
                  <c:v>2.7438021298999998E-10</c:v>
                </c:pt>
                <c:pt idx="155">
                  <c:v>2.7383062484000002E-10</c:v>
                </c:pt>
                <c:pt idx="156">
                  <c:v>2.7519228562999999E-10</c:v>
                </c:pt>
                <c:pt idx="157">
                  <c:v>2.7666910429E-10</c:v>
                </c:pt>
                <c:pt idx="158">
                  <c:v>2.7593660690000001E-10</c:v>
                </c:pt>
                <c:pt idx="159">
                  <c:v>2.7576893545999998E-10</c:v>
                </c:pt>
                <c:pt idx="160">
                  <c:v>2.7671939740000002E-10</c:v>
                </c:pt>
                <c:pt idx="161">
                  <c:v>2.7613203390999999E-10</c:v>
                </c:pt>
                <c:pt idx="162">
                  <c:v>2.7450020035000002E-10</c:v>
                </c:pt>
                <c:pt idx="163">
                  <c:v>2.7446658835000003E-10</c:v>
                </c:pt>
                <c:pt idx="164">
                  <c:v>2.7520843937000002E-10</c:v>
                </c:pt>
                <c:pt idx="165">
                  <c:v>2.7760452270000001E-10</c:v>
                </c:pt>
                <c:pt idx="166">
                  <c:v>2.7835359018000002E-10</c:v>
                </c:pt>
                <c:pt idx="167">
                  <c:v>2.7661453682999998E-10</c:v>
                </c:pt>
                <c:pt idx="168">
                  <c:v>2.8000296526000002E-10</c:v>
                </c:pt>
                <c:pt idx="169">
                  <c:v>2.7861210561E-10</c:v>
                </c:pt>
                <c:pt idx="170">
                  <c:v>2.7866695062999998E-10</c:v>
                </c:pt>
                <c:pt idx="171">
                  <c:v>2.7838603645000002E-10</c:v>
                </c:pt>
                <c:pt idx="172">
                  <c:v>2.7805066583000001E-10</c:v>
                </c:pt>
                <c:pt idx="173">
                  <c:v>2.7824295644999999E-10</c:v>
                </c:pt>
                <c:pt idx="174">
                  <c:v>2.7617078069E-10</c:v>
                </c:pt>
                <c:pt idx="175">
                  <c:v>2.7848406914E-10</c:v>
                </c:pt>
                <c:pt idx="176">
                  <c:v>2.7767213528E-10</c:v>
                </c:pt>
                <c:pt idx="177">
                  <c:v>2.7795760137999999E-10</c:v>
                </c:pt>
                <c:pt idx="178">
                  <c:v>2.7847929518E-10</c:v>
                </c:pt>
                <c:pt idx="179">
                  <c:v>2.7858321205000002E-10</c:v>
                </c:pt>
                <c:pt idx="180">
                  <c:v>2.7800656221999998E-10</c:v>
                </c:pt>
                <c:pt idx="181">
                  <c:v>2.7883481635000002E-10</c:v>
                </c:pt>
                <c:pt idx="182">
                  <c:v>2.7851668194000001E-10</c:v>
                </c:pt>
                <c:pt idx="183">
                  <c:v>2.7834443083999998E-10</c:v>
                </c:pt>
                <c:pt idx="184">
                  <c:v>2.7884172748999999E-10</c:v>
                </c:pt>
                <c:pt idx="185">
                  <c:v>2.7955801563E-10</c:v>
                </c:pt>
                <c:pt idx="186">
                  <c:v>2.8040833544E-10</c:v>
                </c:pt>
                <c:pt idx="187">
                  <c:v>2.7925742274000001E-10</c:v>
                </c:pt>
                <c:pt idx="188">
                  <c:v>2.7954638604000003E-10</c:v>
                </c:pt>
                <c:pt idx="189">
                  <c:v>2.8171071031000001E-10</c:v>
                </c:pt>
                <c:pt idx="190">
                  <c:v>2.8102914440000002E-10</c:v>
                </c:pt>
                <c:pt idx="191">
                  <c:v>2.8163490984E-10</c:v>
                </c:pt>
                <c:pt idx="192">
                  <c:v>2.7986685192000001E-10</c:v>
                </c:pt>
                <c:pt idx="193">
                  <c:v>2.8061783452E-10</c:v>
                </c:pt>
                <c:pt idx="194">
                  <c:v>2.8066343694000002E-10</c:v>
                </c:pt>
                <c:pt idx="195">
                  <c:v>2.8149965692000002E-10</c:v>
                </c:pt>
                <c:pt idx="196">
                  <c:v>2.8184363177000001E-10</c:v>
                </c:pt>
                <c:pt idx="197">
                  <c:v>2.8086385995000001E-10</c:v>
                </c:pt>
                <c:pt idx="198">
                  <c:v>2.8032798305E-10</c:v>
                </c:pt>
                <c:pt idx="199">
                  <c:v>2.8156627030000002E-10</c:v>
                </c:pt>
                <c:pt idx="200">
                  <c:v>2.8106192372999999E-10</c:v>
                </c:pt>
                <c:pt idx="201">
                  <c:v>2.8200536351E-10</c:v>
                </c:pt>
                <c:pt idx="202">
                  <c:v>2.8092089766000001E-10</c:v>
                </c:pt>
                <c:pt idx="203">
                  <c:v>2.8166396992999999E-10</c:v>
                </c:pt>
                <c:pt idx="204">
                  <c:v>2.8241659010999998E-10</c:v>
                </c:pt>
                <c:pt idx="205">
                  <c:v>2.8330052193000002E-10</c:v>
                </c:pt>
                <c:pt idx="206">
                  <c:v>2.8368160598000002E-10</c:v>
                </c:pt>
                <c:pt idx="207">
                  <c:v>2.8442587173999998E-10</c:v>
                </c:pt>
                <c:pt idx="208">
                  <c:v>2.8370369941999998E-10</c:v>
                </c:pt>
                <c:pt idx="209">
                  <c:v>2.8281962882999998E-10</c:v>
                </c:pt>
                <c:pt idx="210">
                  <c:v>2.8365468307999999E-10</c:v>
                </c:pt>
                <c:pt idx="211">
                  <c:v>2.8265872976000002E-10</c:v>
                </c:pt>
                <c:pt idx="212">
                  <c:v>2.8333319023999998E-10</c:v>
                </c:pt>
                <c:pt idx="213">
                  <c:v>2.8370936156000002E-10</c:v>
                </c:pt>
                <c:pt idx="214">
                  <c:v>2.8404850694E-10</c:v>
                </c:pt>
                <c:pt idx="215">
                  <c:v>2.8316432532000001E-10</c:v>
                </c:pt>
                <c:pt idx="216">
                  <c:v>2.8292321263999999E-10</c:v>
                </c:pt>
                <c:pt idx="217">
                  <c:v>2.8303048794000002E-10</c:v>
                </c:pt>
                <c:pt idx="218">
                  <c:v>2.8242119753999997E-10</c:v>
                </c:pt>
                <c:pt idx="219">
                  <c:v>2.8366639593000002E-10</c:v>
                </c:pt>
                <c:pt idx="220">
                  <c:v>2.8206939561999998E-10</c:v>
                </c:pt>
                <c:pt idx="221">
                  <c:v>2.8055743838999999E-10</c:v>
                </c:pt>
                <c:pt idx="222">
                  <c:v>2.8246432969999998E-10</c:v>
                </c:pt>
                <c:pt idx="223">
                  <c:v>2.8380736649999999E-10</c:v>
                </c:pt>
                <c:pt idx="224">
                  <c:v>2.8378396854999998E-10</c:v>
                </c:pt>
                <c:pt idx="225">
                  <c:v>2.8307239884999998E-10</c:v>
                </c:pt>
                <c:pt idx="226">
                  <c:v>2.8154872878E-10</c:v>
                </c:pt>
                <c:pt idx="227">
                  <c:v>2.8248542394000001E-10</c:v>
                </c:pt>
                <c:pt idx="228">
                  <c:v>2.8404151252999998E-10</c:v>
                </c:pt>
                <c:pt idx="229">
                  <c:v>2.8289187658999998E-10</c:v>
                </c:pt>
                <c:pt idx="230">
                  <c:v>2.8454572032000002E-10</c:v>
                </c:pt>
                <c:pt idx="231">
                  <c:v>2.8313759669999999E-10</c:v>
                </c:pt>
                <c:pt idx="232">
                  <c:v>2.8563024168000001E-10</c:v>
                </c:pt>
                <c:pt idx="233">
                  <c:v>2.8499896887E-10</c:v>
                </c:pt>
                <c:pt idx="234">
                  <c:v>2.8400773399999998E-10</c:v>
                </c:pt>
                <c:pt idx="235">
                  <c:v>2.8375601867999998E-10</c:v>
                </c:pt>
                <c:pt idx="236">
                  <c:v>2.8560803721999999E-10</c:v>
                </c:pt>
                <c:pt idx="237">
                  <c:v>2.8437360798999999E-10</c:v>
                </c:pt>
                <c:pt idx="238">
                  <c:v>2.8493155058000002E-10</c:v>
                </c:pt>
                <c:pt idx="239">
                  <c:v>2.8331004208999998E-10</c:v>
                </c:pt>
                <c:pt idx="240">
                  <c:v>2.8382951545000001E-10</c:v>
                </c:pt>
                <c:pt idx="241">
                  <c:v>2.8418134512000001E-10</c:v>
                </c:pt>
                <c:pt idx="242">
                  <c:v>2.8287899800000001E-10</c:v>
                </c:pt>
                <c:pt idx="243">
                  <c:v>2.8378766004E-10</c:v>
                </c:pt>
                <c:pt idx="244">
                  <c:v>2.8383187466999999E-10</c:v>
                </c:pt>
                <c:pt idx="245">
                  <c:v>2.8573507449E-10</c:v>
                </c:pt>
                <c:pt idx="246">
                  <c:v>2.8482188830000001E-10</c:v>
                </c:pt>
                <c:pt idx="247">
                  <c:v>2.8429081311000001E-10</c:v>
                </c:pt>
                <c:pt idx="248">
                  <c:v>2.8453189804000002E-10</c:v>
                </c:pt>
                <c:pt idx="249">
                  <c:v>2.8534247186999998E-10</c:v>
                </c:pt>
                <c:pt idx="250">
                  <c:v>2.8443380983999999E-10</c:v>
                </c:pt>
                <c:pt idx="251">
                  <c:v>2.8413466024E-10</c:v>
                </c:pt>
                <c:pt idx="252">
                  <c:v>2.8485580561000001E-10</c:v>
                </c:pt>
                <c:pt idx="253">
                  <c:v>2.8303148714E-10</c:v>
                </c:pt>
                <c:pt idx="254">
                  <c:v>2.8442012634E-10</c:v>
                </c:pt>
                <c:pt idx="255">
                  <c:v>2.8319813161E-10</c:v>
                </c:pt>
                <c:pt idx="256">
                  <c:v>2.8360125359000001E-10</c:v>
                </c:pt>
                <c:pt idx="257">
                  <c:v>2.8270316643000001E-10</c:v>
                </c:pt>
                <c:pt idx="258">
                  <c:v>2.8332397538999998E-10</c:v>
                </c:pt>
                <c:pt idx="259">
                  <c:v>2.8110269668E-10</c:v>
                </c:pt>
                <c:pt idx="260">
                  <c:v>2.8201715962999998E-10</c:v>
                </c:pt>
                <c:pt idx="261">
                  <c:v>2.8171637244999999E-10</c:v>
                </c:pt>
                <c:pt idx="262">
                  <c:v>2.8101052041000002E-10</c:v>
                </c:pt>
                <c:pt idx="263">
                  <c:v>2.8154634179999998E-10</c:v>
                </c:pt>
                <c:pt idx="264">
                  <c:v>2.8128788188E-10</c:v>
                </c:pt>
                <c:pt idx="265">
                  <c:v>2.8421953679E-10</c:v>
                </c:pt>
                <c:pt idx="266">
                  <c:v>2.8305260912999998E-10</c:v>
                </c:pt>
                <c:pt idx="267">
                  <c:v>2.8300123356000002E-10</c:v>
                </c:pt>
                <c:pt idx="268">
                  <c:v>2.8235128124000001E-10</c:v>
                </c:pt>
                <c:pt idx="269">
                  <c:v>2.8197272294999999E-10</c:v>
                </c:pt>
                <c:pt idx="270">
                  <c:v>2.8117946859999999E-10</c:v>
                </c:pt>
                <c:pt idx="271">
                  <c:v>2.8209731772999998E-10</c:v>
                </c:pt>
                <c:pt idx="272">
                  <c:v>2.7869018203999998E-10</c:v>
                </c:pt>
                <c:pt idx="273">
                  <c:v>2.8026622689E-10</c:v>
                </c:pt>
                <c:pt idx="274">
                  <c:v>2.8232921556E-10</c:v>
                </c:pt>
                <c:pt idx="275">
                  <c:v>2.8215202397E-10</c:v>
                </c:pt>
                <c:pt idx="276">
                  <c:v>2.8111882265999998E-10</c:v>
                </c:pt>
                <c:pt idx="277">
                  <c:v>2.8165586529999997E-10</c:v>
                </c:pt>
                <c:pt idx="278">
                  <c:v>2.8293947740000002E-10</c:v>
                </c:pt>
                <c:pt idx="279">
                  <c:v>2.8286162301E-10</c:v>
                </c:pt>
                <c:pt idx="280">
                  <c:v>2.8134852781000002E-10</c:v>
                </c:pt>
                <c:pt idx="281">
                  <c:v>2.8161278863999998E-10</c:v>
                </c:pt>
                <c:pt idx="282">
                  <c:v>2.8077193347999999E-10</c:v>
                </c:pt>
                <c:pt idx="283">
                  <c:v>2.8169441778999998E-10</c:v>
                </c:pt>
                <c:pt idx="284">
                  <c:v>2.8173272049000002E-10</c:v>
                </c:pt>
                <c:pt idx="285">
                  <c:v>2.8166882715E-10</c:v>
                </c:pt>
                <c:pt idx="286">
                  <c:v>2.8187382982999999E-10</c:v>
                </c:pt>
                <c:pt idx="287">
                  <c:v>2.8187724377E-10</c:v>
                </c:pt>
                <c:pt idx="288">
                  <c:v>2.7975596839000002E-10</c:v>
                </c:pt>
                <c:pt idx="289">
                  <c:v>2.7962204773999998E-10</c:v>
                </c:pt>
                <c:pt idx="290">
                  <c:v>2.7898275357000001E-10</c:v>
                </c:pt>
                <c:pt idx="291">
                  <c:v>2.8093380399999998E-10</c:v>
                </c:pt>
                <c:pt idx="292">
                  <c:v>2.7950566861000001E-10</c:v>
                </c:pt>
                <c:pt idx="293">
                  <c:v>2.8028257492999998E-10</c:v>
                </c:pt>
                <c:pt idx="294">
                  <c:v>2.8074281787999999E-10</c:v>
                </c:pt>
                <c:pt idx="295">
                  <c:v>2.7936353231E-10</c:v>
                </c:pt>
                <c:pt idx="296">
                  <c:v>2.8050853307E-10</c:v>
                </c:pt>
                <c:pt idx="297">
                  <c:v>2.8057042800000001E-10</c:v>
                </c:pt>
                <c:pt idx="298">
                  <c:v>2.8385513383999999E-10</c:v>
                </c:pt>
                <c:pt idx="299">
                  <c:v>2.8275429220000002E-10</c:v>
                </c:pt>
                <c:pt idx="300">
                  <c:v>2.8128088746999998E-10</c:v>
                </c:pt>
                <c:pt idx="301">
                  <c:v>2.8233509973999999E-10</c:v>
                </c:pt>
                <c:pt idx="302">
                  <c:v>2.8115632044999999E-10</c:v>
                </c:pt>
                <c:pt idx="303">
                  <c:v>2.8240254579000002E-10</c:v>
                </c:pt>
                <c:pt idx="304">
                  <c:v>2.8305835453000002E-10</c:v>
                </c:pt>
                <c:pt idx="305">
                  <c:v>2.8183172461999998E-10</c:v>
                </c:pt>
                <c:pt idx="306">
                  <c:v>2.8101529437000002E-10</c:v>
                </c:pt>
                <c:pt idx="307">
                  <c:v>2.8228369642000002E-10</c:v>
                </c:pt>
                <c:pt idx="308">
                  <c:v>2.8397398321999999E-10</c:v>
                </c:pt>
                <c:pt idx="309">
                  <c:v>2.8297203468999998E-10</c:v>
                </c:pt>
                <c:pt idx="310">
                  <c:v>2.8190869084000002E-10</c:v>
                </c:pt>
                <c:pt idx="311">
                  <c:v>2.8146357467E-10</c:v>
                </c:pt>
                <c:pt idx="312">
                  <c:v>2.8361396565000002E-10</c:v>
                </c:pt>
                <c:pt idx="313">
                  <c:v>2.8228025473000001E-10</c:v>
                </c:pt>
                <c:pt idx="314">
                  <c:v>2.8279747988000002E-10</c:v>
                </c:pt>
                <c:pt idx="315">
                  <c:v>2.8156860177E-10</c:v>
                </c:pt>
                <c:pt idx="316">
                  <c:v>2.8251076477999998E-10</c:v>
                </c:pt>
                <c:pt idx="317">
                  <c:v>2.8220106806999999E-10</c:v>
                </c:pt>
                <c:pt idx="318">
                  <c:v>2.8317717615000002E-10</c:v>
                </c:pt>
                <c:pt idx="319">
                  <c:v>2.8360447324000002E-10</c:v>
                </c:pt>
                <c:pt idx="320">
                  <c:v>2.8277394315000001E-10</c:v>
                </c:pt>
                <c:pt idx="321">
                  <c:v>2.8231270099000001E-10</c:v>
                </c:pt>
                <c:pt idx="322">
                  <c:v>2.8178634426E-10</c:v>
                </c:pt>
                <c:pt idx="323">
                  <c:v>2.8225810577999999E-10</c:v>
                </c:pt>
                <c:pt idx="324">
                  <c:v>2.8371155424999999E-10</c:v>
                </c:pt>
                <c:pt idx="325">
                  <c:v>2.8457489143000001E-10</c:v>
                </c:pt>
                <c:pt idx="326">
                  <c:v>2.8462154855000002E-10</c:v>
                </c:pt>
                <c:pt idx="327">
                  <c:v>2.8392838081000001E-10</c:v>
                </c:pt>
                <c:pt idx="328">
                  <c:v>2.8365473858999999E-10</c:v>
                </c:pt>
                <c:pt idx="329">
                  <c:v>2.8294283582999998E-10</c:v>
                </c:pt>
                <c:pt idx="330">
                  <c:v>2.8184468647999999E-10</c:v>
                </c:pt>
                <c:pt idx="331">
                  <c:v>2.8243055116999998E-10</c:v>
                </c:pt>
                <c:pt idx="332">
                  <c:v>2.8516899953000001E-10</c:v>
                </c:pt>
                <c:pt idx="333">
                  <c:v>2.8532290419E-10</c:v>
                </c:pt>
                <c:pt idx="334">
                  <c:v>2.8237936989000002E-10</c:v>
                </c:pt>
                <c:pt idx="335">
                  <c:v>2.8108046445999998E-10</c:v>
                </c:pt>
                <c:pt idx="336">
                  <c:v>2.8195978884999997E-10</c:v>
                </c:pt>
                <c:pt idx="337">
                  <c:v>2.8172217337000003E-10</c:v>
                </c:pt>
                <c:pt idx="338">
                  <c:v>2.8057148270999999E-10</c:v>
                </c:pt>
                <c:pt idx="339">
                  <c:v>2.8288954512E-10</c:v>
                </c:pt>
                <c:pt idx="340">
                  <c:v>2.8176053157000002E-10</c:v>
                </c:pt>
                <c:pt idx="341">
                  <c:v>2.8180238697999998E-10</c:v>
                </c:pt>
                <c:pt idx="342">
                  <c:v>2.8439670062999999E-10</c:v>
                </c:pt>
                <c:pt idx="343">
                  <c:v>2.8371632820999999E-10</c:v>
                </c:pt>
                <c:pt idx="344">
                  <c:v>2.8374558258999999E-10</c:v>
                </c:pt>
                <c:pt idx="345">
                  <c:v>2.8356628156999998E-10</c:v>
                </c:pt>
                <c:pt idx="346">
                  <c:v>2.8249089178999998E-10</c:v>
                </c:pt>
                <c:pt idx="347">
                  <c:v>2.8349170234000001E-10</c:v>
                </c:pt>
                <c:pt idx="348">
                  <c:v>2.8400889973000002E-10</c:v>
                </c:pt>
                <c:pt idx="349">
                  <c:v>2.8204855118E-10</c:v>
                </c:pt>
                <c:pt idx="350">
                  <c:v>2.8226154747E-10</c:v>
                </c:pt>
                <c:pt idx="351">
                  <c:v>2.8182711719999997E-10</c:v>
                </c:pt>
                <c:pt idx="352">
                  <c:v>2.8308047572999999E-10</c:v>
                </c:pt>
                <c:pt idx="353">
                  <c:v>2.8275079500000001E-10</c:v>
                </c:pt>
                <c:pt idx="354">
                  <c:v>2.8302910016000002E-10</c:v>
                </c:pt>
                <c:pt idx="355">
                  <c:v>2.8373622895999998E-10</c:v>
                </c:pt>
                <c:pt idx="356">
                  <c:v>2.8343466463000001E-10</c:v>
                </c:pt>
                <c:pt idx="357">
                  <c:v>2.8355578995999999E-10</c:v>
                </c:pt>
                <c:pt idx="358">
                  <c:v>2.8386201723000001E-10</c:v>
                </c:pt>
                <c:pt idx="359">
                  <c:v>2.8374214088999998E-10</c:v>
                </c:pt>
                <c:pt idx="360">
                  <c:v>2.8400309881999998E-10</c:v>
                </c:pt>
                <c:pt idx="361">
                  <c:v>2.8392493912E-10</c:v>
                </c:pt>
                <c:pt idx="362">
                  <c:v>2.8388083551000002E-10</c:v>
                </c:pt>
                <c:pt idx="363">
                  <c:v>2.835500168E-10</c:v>
                </c:pt>
                <c:pt idx="364">
                  <c:v>2.8453858713999998E-10</c:v>
                </c:pt>
                <c:pt idx="365">
                  <c:v>2.8340560454000002E-10</c:v>
                </c:pt>
                <c:pt idx="366">
                  <c:v>2.8398777773999999E-10</c:v>
                </c:pt>
                <c:pt idx="367">
                  <c:v>2.8436653032000001E-10</c:v>
                </c:pt>
                <c:pt idx="368">
                  <c:v>2.8638744153999999E-10</c:v>
                </c:pt>
                <c:pt idx="369">
                  <c:v>2.8575736222000002E-10</c:v>
                </c:pt>
                <c:pt idx="370">
                  <c:v>2.858167869E-10</c:v>
                </c:pt>
                <c:pt idx="371">
                  <c:v>2.8548702291000002E-10</c:v>
                </c:pt>
                <c:pt idx="372">
                  <c:v>2.8588656442000001E-10</c:v>
                </c:pt>
                <c:pt idx="373">
                  <c:v>2.8504787418999999E-10</c:v>
                </c:pt>
                <c:pt idx="374">
                  <c:v>2.8598989843000001E-10</c:v>
                </c:pt>
                <c:pt idx="375">
                  <c:v>2.8389232631E-10</c:v>
                </c:pt>
                <c:pt idx="376">
                  <c:v>2.8530874884999999E-10</c:v>
                </c:pt>
                <c:pt idx="377">
                  <c:v>2.8444194222E-10</c:v>
                </c:pt>
                <c:pt idx="378">
                  <c:v>2.8442467825E-10</c:v>
                </c:pt>
                <c:pt idx="379">
                  <c:v>2.8504204552E-10</c:v>
                </c:pt>
                <c:pt idx="380">
                  <c:v>2.8530988683000003E-10</c:v>
                </c:pt>
                <c:pt idx="381">
                  <c:v>2.8413105201999998E-10</c:v>
                </c:pt>
                <c:pt idx="382">
                  <c:v>2.8468905011000001E-10</c:v>
                </c:pt>
                <c:pt idx="383">
                  <c:v>2.8426280774E-10</c:v>
                </c:pt>
                <c:pt idx="384">
                  <c:v>2.8348129398999998E-10</c:v>
                </c:pt>
                <c:pt idx="385">
                  <c:v>2.8499788640000002E-10</c:v>
                </c:pt>
                <c:pt idx="386">
                  <c:v>2.8554525411E-10</c:v>
                </c:pt>
                <c:pt idx="387">
                  <c:v>2.8645144590000001E-10</c:v>
                </c:pt>
                <c:pt idx="388">
                  <c:v>2.8732613511000001E-10</c:v>
                </c:pt>
                <c:pt idx="389">
                  <c:v>2.8733312950999999E-10</c:v>
                </c:pt>
                <c:pt idx="390">
                  <c:v>2.8743227243E-10</c:v>
                </c:pt>
                <c:pt idx="391">
                  <c:v>2.8681146346999998E-10</c:v>
                </c:pt>
                <c:pt idx="392">
                  <c:v>2.8591329303999998E-10</c:v>
                </c:pt>
                <c:pt idx="393">
                  <c:v>2.8650851136000002E-10</c:v>
                </c:pt>
                <c:pt idx="394">
                  <c:v>2.8530880435999999E-10</c:v>
                </c:pt>
                <c:pt idx="395">
                  <c:v>2.8671598428999999E-10</c:v>
                </c:pt>
                <c:pt idx="396">
                  <c:v>2.8674859708999999E-10</c:v>
                </c:pt>
                <c:pt idx="397">
                  <c:v>2.8689650654999999E-10</c:v>
                </c:pt>
                <c:pt idx="398">
                  <c:v>2.8595281698000001E-10</c:v>
                </c:pt>
                <c:pt idx="399">
                  <c:v>2.8729943423999999E-10</c:v>
                </c:pt>
                <c:pt idx="400">
                  <c:v>2.8747768055000002E-10</c:v>
                </c:pt>
                <c:pt idx="401">
                  <c:v>2.8714103317000001E-10</c:v>
                </c:pt>
                <c:pt idx="402">
                  <c:v>2.8537758268000002E-10</c:v>
                </c:pt>
                <c:pt idx="403">
                  <c:v>2.8609506431000002E-10</c:v>
                </c:pt>
                <c:pt idx="404">
                  <c:v>2.8727734079999998E-10</c:v>
                </c:pt>
                <c:pt idx="405">
                  <c:v>2.8731927947999998E-10</c:v>
                </c:pt>
                <c:pt idx="406">
                  <c:v>2.8689758902000002E-10</c:v>
                </c:pt>
                <c:pt idx="407">
                  <c:v>2.8983879186000002E-10</c:v>
                </c:pt>
                <c:pt idx="408">
                  <c:v>2.8567456733999999E-10</c:v>
                </c:pt>
                <c:pt idx="409">
                  <c:v>2.8599372869999998E-10</c:v>
                </c:pt>
                <c:pt idx="410">
                  <c:v>2.8672056395999998E-10</c:v>
                </c:pt>
                <c:pt idx="411">
                  <c:v>2.8702462628999999E-10</c:v>
                </c:pt>
                <c:pt idx="412">
                  <c:v>2.8670429919000001E-10</c:v>
                </c:pt>
                <c:pt idx="413">
                  <c:v>2.8718069589E-10</c:v>
                </c:pt>
                <c:pt idx="414">
                  <c:v>2.8771168781E-10</c:v>
                </c:pt>
                <c:pt idx="415">
                  <c:v>2.8566279897000001E-10</c:v>
                </c:pt>
                <c:pt idx="416">
                  <c:v>2.8693256104000001E-10</c:v>
                </c:pt>
                <c:pt idx="417">
                  <c:v>2.8830129950000001E-10</c:v>
                </c:pt>
                <c:pt idx="418">
                  <c:v>2.8714322585999998E-10</c:v>
                </c:pt>
                <c:pt idx="419">
                  <c:v>2.8694543963000002E-10</c:v>
                </c:pt>
                <c:pt idx="420">
                  <c:v>2.8804153506999999E-10</c:v>
                </c:pt>
                <c:pt idx="421">
                  <c:v>2.8919933115E-10</c:v>
                </c:pt>
                <c:pt idx="422">
                  <c:v>2.8804350571000001E-10</c:v>
                </c:pt>
                <c:pt idx="423">
                  <c:v>2.8888955117000002E-10</c:v>
                </c:pt>
                <c:pt idx="424">
                  <c:v>2.8850272170999998E-10</c:v>
                </c:pt>
                <c:pt idx="425">
                  <c:v>2.8738927904E-10</c:v>
                </c:pt>
                <c:pt idx="426">
                  <c:v>2.8831043108E-10</c:v>
                </c:pt>
                <c:pt idx="427">
                  <c:v>2.8727864532000002E-10</c:v>
                </c:pt>
                <c:pt idx="428">
                  <c:v>2.8902566450999998E-10</c:v>
                </c:pt>
                <c:pt idx="429">
                  <c:v>2.8934840634999998E-10</c:v>
                </c:pt>
                <c:pt idx="430">
                  <c:v>2.9053198735999998E-10</c:v>
                </c:pt>
                <c:pt idx="431">
                  <c:v>2.8767810356000001E-10</c:v>
                </c:pt>
                <c:pt idx="432">
                  <c:v>2.9059132878000001E-10</c:v>
                </c:pt>
                <c:pt idx="433">
                  <c:v>2.8814176044999999E-10</c:v>
                </c:pt>
                <c:pt idx="434">
                  <c:v>2.8803104346E-10</c:v>
                </c:pt>
                <c:pt idx="435">
                  <c:v>2.8947774733000003E-10</c:v>
                </c:pt>
                <c:pt idx="436">
                  <c:v>2.8940549956999998E-10</c:v>
                </c:pt>
                <c:pt idx="437">
                  <c:v>2.9150329373000001E-10</c:v>
                </c:pt>
                <c:pt idx="438">
                  <c:v>2.8967928056000001E-10</c:v>
                </c:pt>
                <c:pt idx="439">
                  <c:v>2.8966529175E-10</c:v>
                </c:pt>
                <c:pt idx="440">
                  <c:v>2.8886978919999998E-10</c:v>
                </c:pt>
                <c:pt idx="441">
                  <c:v>2.9041777315999999E-10</c:v>
                </c:pt>
                <c:pt idx="442">
                  <c:v>2.9043639714999999E-10</c:v>
                </c:pt>
                <c:pt idx="443">
                  <c:v>2.8998303758E-10</c:v>
                </c:pt>
                <c:pt idx="444">
                  <c:v>2.8952315545E-10</c:v>
                </c:pt>
                <c:pt idx="445">
                  <c:v>2.8973631827E-10</c:v>
                </c:pt>
                <c:pt idx="446">
                  <c:v>2.8942301333E-10</c:v>
                </c:pt>
                <c:pt idx="447">
                  <c:v>2.9056543283000002E-10</c:v>
                </c:pt>
                <c:pt idx="448">
                  <c:v>2.8976190890999998E-10</c:v>
                </c:pt>
                <c:pt idx="449">
                  <c:v>2.917129871E-10</c:v>
                </c:pt>
                <c:pt idx="450">
                  <c:v>2.8969432408E-10</c:v>
                </c:pt>
                <c:pt idx="451">
                  <c:v>2.9079486041000001E-10</c:v>
                </c:pt>
                <c:pt idx="452">
                  <c:v>2.9181326799E-10</c:v>
                </c:pt>
                <c:pt idx="453">
                  <c:v>2.9279878521999998E-10</c:v>
                </c:pt>
                <c:pt idx="454">
                  <c:v>2.8964086685000001E-10</c:v>
                </c:pt>
                <c:pt idx="455">
                  <c:v>2.9088956244000002E-10</c:v>
                </c:pt>
                <c:pt idx="456">
                  <c:v>2.8894667214000002E-10</c:v>
                </c:pt>
                <c:pt idx="457">
                  <c:v>2.8856111943999998E-10</c:v>
                </c:pt>
                <c:pt idx="458">
                  <c:v>2.9149740954000002E-10</c:v>
                </c:pt>
                <c:pt idx="459">
                  <c:v>2.8984584177E-10</c:v>
                </c:pt>
                <c:pt idx="460">
                  <c:v>2.9080343688999998E-10</c:v>
                </c:pt>
                <c:pt idx="461">
                  <c:v>2.8924476703000002E-10</c:v>
                </c:pt>
                <c:pt idx="462">
                  <c:v>2.9059474271000002E-10</c:v>
                </c:pt>
                <c:pt idx="463">
                  <c:v>2.9007296565000001E-10</c:v>
                </c:pt>
                <c:pt idx="464">
                  <c:v>2.8920860151000001E-10</c:v>
                </c:pt>
                <c:pt idx="465">
                  <c:v>2.9133334634E-10</c:v>
                </c:pt>
                <c:pt idx="466">
                  <c:v>2.9263325096000003E-10</c:v>
                </c:pt>
                <c:pt idx="467">
                  <c:v>2.9312027805E-10</c:v>
                </c:pt>
                <c:pt idx="468">
                  <c:v>2.9177704696999998E-10</c:v>
                </c:pt>
                <c:pt idx="469">
                  <c:v>2.9080562958E-10</c:v>
                </c:pt>
                <c:pt idx="470">
                  <c:v>2.9164304304999998E-10</c:v>
                </c:pt>
                <c:pt idx="471">
                  <c:v>2.9103738863000001E-10</c:v>
                </c:pt>
                <c:pt idx="472">
                  <c:v>2.9115168609000002E-10</c:v>
                </c:pt>
                <c:pt idx="473">
                  <c:v>2.9133440104999998E-10</c:v>
                </c:pt>
                <c:pt idx="474">
                  <c:v>2.9166413729000002E-10</c:v>
                </c:pt>
                <c:pt idx="475">
                  <c:v>2.9242228082999999E-10</c:v>
                </c:pt>
                <c:pt idx="476">
                  <c:v>2.9131122513999999E-10</c:v>
                </c:pt>
                <c:pt idx="477">
                  <c:v>2.9167115944999999E-10</c:v>
                </c:pt>
                <c:pt idx="478">
                  <c:v>2.9204280659999999E-10</c:v>
                </c:pt>
                <c:pt idx="479">
                  <c:v>2.9137756096999998E-10</c:v>
                </c:pt>
                <c:pt idx="480">
                  <c:v>2.9251792654999998E-10</c:v>
                </c:pt>
                <c:pt idx="481">
                  <c:v>2.9178992555999999E-10</c:v>
                </c:pt>
                <c:pt idx="482">
                  <c:v>2.9180405314000001E-10</c:v>
                </c:pt>
                <c:pt idx="483">
                  <c:v>2.9195074136000001E-10</c:v>
                </c:pt>
                <c:pt idx="484">
                  <c:v>2.9317370752999998E-10</c:v>
                </c:pt>
                <c:pt idx="485">
                  <c:v>2.9239100030000002E-10</c:v>
                </c:pt>
                <c:pt idx="486">
                  <c:v>2.9276955859999999E-10</c:v>
                </c:pt>
                <c:pt idx="487">
                  <c:v>2.9065763685000001E-10</c:v>
                </c:pt>
                <c:pt idx="488">
                  <c:v>2.9194266448999999E-10</c:v>
                </c:pt>
                <c:pt idx="489">
                  <c:v>2.9227092967999998E-10</c:v>
                </c:pt>
                <c:pt idx="490">
                  <c:v>2.9311644777999998E-10</c:v>
                </c:pt>
                <c:pt idx="491">
                  <c:v>2.9290114778E-10</c:v>
                </c:pt>
                <c:pt idx="492">
                  <c:v>2.9252611444E-10</c:v>
                </c:pt>
                <c:pt idx="493">
                  <c:v>2.9406135859999999E-10</c:v>
                </c:pt>
                <c:pt idx="494">
                  <c:v>2.9259594747000001E-10</c:v>
                </c:pt>
                <c:pt idx="495">
                  <c:v>2.9491051268000001E-10</c:v>
                </c:pt>
                <c:pt idx="496">
                  <c:v>2.9442936977000002E-10</c:v>
                </c:pt>
                <c:pt idx="497">
                  <c:v>2.9319460748000001E-10</c:v>
                </c:pt>
                <c:pt idx="498">
                  <c:v>2.9331109762999999E-10</c:v>
                </c:pt>
                <c:pt idx="499">
                  <c:v>2.9394475742000002E-10</c:v>
                </c:pt>
                <c:pt idx="500">
                  <c:v>2.9463673167999999E-10</c:v>
                </c:pt>
                <c:pt idx="501">
                  <c:v>2.9495003661999999E-10</c:v>
                </c:pt>
                <c:pt idx="502">
                  <c:v>2.9385854861000002E-10</c:v>
                </c:pt>
                <c:pt idx="503">
                  <c:v>2.9419061630999998E-10</c:v>
                </c:pt>
                <c:pt idx="504">
                  <c:v>2.9339947138E-10</c:v>
                </c:pt>
                <c:pt idx="505">
                  <c:v>2.9137073310000001E-10</c:v>
                </c:pt>
                <c:pt idx="506">
                  <c:v>2.9191446481999998E-10</c:v>
                </c:pt>
                <c:pt idx="507">
                  <c:v>2.9228736098000001E-10</c:v>
                </c:pt>
                <c:pt idx="508">
                  <c:v>2.9445970662E-10</c:v>
                </c:pt>
                <c:pt idx="509">
                  <c:v>2.9375946120000001E-10</c:v>
                </c:pt>
                <c:pt idx="510">
                  <c:v>2.9228489072999999E-10</c:v>
                </c:pt>
                <c:pt idx="511">
                  <c:v>2.9364427555999998E-10</c:v>
                </c:pt>
                <c:pt idx="512">
                  <c:v>2.9528324229999999E-10</c:v>
                </c:pt>
                <c:pt idx="513">
                  <c:v>2.9599134254999998E-10</c:v>
                </c:pt>
                <c:pt idx="514">
                  <c:v>2.9596239347999999E-10</c:v>
                </c:pt>
                <c:pt idx="515">
                  <c:v>2.9626506803E-10</c:v>
                </c:pt>
                <c:pt idx="516">
                  <c:v>2.9449576111000002E-10</c:v>
                </c:pt>
                <c:pt idx="517">
                  <c:v>2.9626284758999998E-10</c:v>
                </c:pt>
                <c:pt idx="518">
                  <c:v>2.9603794415999999E-10</c:v>
                </c:pt>
                <c:pt idx="519">
                  <c:v>2.9630703446000001E-10</c:v>
                </c:pt>
                <c:pt idx="520">
                  <c:v>2.9595056961000001E-10</c:v>
                </c:pt>
                <c:pt idx="521">
                  <c:v>2.9605645712999999E-10</c:v>
                </c:pt>
                <c:pt idx="522">
                  <c:v>2.9640356835999999E-10</c:v>
                </c:pt>
                <c:pt idx="523">
                  <c:v>2.9505492493999999E-10</c:v>
                </c:pt>
                <c:pt idx="524">
                  <c:v>2.9617780449999998E-10</c:v>
                </c:pt>
                <c:pt idx="525">
                  <c:v>2.9551233682000001E-10</c:v>
                </c:pt>
                <c:pt idx="526">
                  <c:v>2.9739744000999999E-10</c:v>
                </c:pt>
                <c:pt idx="527">
                  <c:v>2.9811486612999999E-10</c:v>
                </c:pt>
                <c:pt idx="528">
                  <c:v>2.9682775681999998E-10</c:v>
                </c:pt>
                <c:pt idx="529">
                  <c:v>2.9797972423000001E-10</c:v>
                </c:pt>
                <c:pt idx="530">
                  <c:v>2.9755314878999999E-10</c:v>
                </c:pt>
                <c:pt idx="531">
                  <c:v>2.9768035259000001E-10</c:v>
                </c:pt>
                <c:pt idx="532">
                  <c:v>2.9641306076E-10</c:v>
                </c:pt>
                <c:pt idx="533">
                  <c:v>2.9783181477000002E-10</c:v>
                </c:pt>
                <c:pt idx="534">
                  <c:v>2.9849123172999998E-10</c:v>
                </c:pt>
                <c:pt idx="535">
                  <c:v>2.9776078825000002E-10</c:v>
                </c:pt>
                <c:pt idx="536">
                  <c:v>2.9889302144000001E-10</c:v>
                </c:pt>
                <c:pt idx="537">
                  <c:v>2.9733321361000001E-10</c:v>
                </c:pt>
                <c:pt idx="538">
                  <c:v>2.9728200457E-10</c:v>
                </c:pt>
                <c:pt idx="539">
                  <c:v>2.9490918041000002E-10</c:v>
                </c:pt>
                <c:pt idx="540">
                  <c:v>2.9682176160999999E-10</c:v>
                </c:pt>
                <c:pt idx="541">
                  <c:v>2.9715160886999998E-10</c:v>
                </c:pt>
                <c:pt idx="542">
                  <c:v>2.9631611054E-10</c:v>
                </c:pt>
                <c:pt idx="543">
                  <c:v>2.9863209128E-10</c:v>
                </c:pt>
                <c:pt idx="544">
                  <c:v>2.9879490547999998E-10</c:v>
                </c:pt>
                <c:pt idx="545">
                  <c:v>2.9759775199999998E-10</c:v>
                </c:pt>
                <c:pt idx="546">
                  <c:v>2.9898142295000002E-10</c:v>
                </c:pt>
                <c:pt idx="547">
                  <c:v>2.9832222803000001E-10</c:v>
                </c:pt>
                <c:pt idx="548">
                  <c:v>3.0067742740000002E-10</c:v>
                </c:pt>
                <c:pt idx="549">
                  <c:v>2.9970717573999999E-10</c:v>
                </c:pt>
                <c:pt idx="550">
                  <c:v>2.9917385236E-10</c:v>
                </c:pt>
                <c:pt idx="551">
                  <c:v>2.9716920591E-10</c:v>
                </c:pt>
                <c:pt idx="552">
                  <c:v>2.9965940839999998E-10</c:v>
                </c:pt>
                <c:pt idx="553">
                  <c:v>2.9738814188999999E-10</c:v>
                </c:pt>
                <c:pt idx="554">
                  <c:v>2.9737878825999999E-10</c:v>
                </c:pt>
                <c:pt idx="555">
                  <c:v>2.9820815262000001E-10</c:v>
                </c:pt>
                <c:pt idx="556">
                  <c:v>2.9926447430999999E-10</c:v>
                </c:pt>
                <c:pt idx="557">
                  <c:v>2.9970831372000002E-10</c:v>
                </c:pt>
                <c:pt idx="558">
                  <c:v>2.9939975499000002E-10</c:v>
                </c:pt>
                <c:pt idx="559">
                  <c:v>3.0114333249000002E-10</c:v>
                </c:pt>
                <c:pt idx="560">
                  <c:v>3.0149632790000001E-10</c:v>
                </c:pt>
                <c:pt idx="561">
                  <c:v>2.9856919714000001E-10</c:v>
                </c:pt>
                <c:pt idx="562">
                  <c:v>3.008324978E-10</c:v>
                </c:pt>
                <c:pt idx="563">
                  <c:v>3.0027458298000002E-10</c:v>
                </c:pt>
                <c:pt idx="564">
                  <c:v>3.0077987322999999E-10</c:v>
                </c:pt>
                <c:pt idx="565">
                  <c:v>3.0062871636999999E-10</c:v>
                </c:pt>
                <c:pt idx="566">
                  <c:v>3.0127861317E-10</c:v>
                </c:pt>
                <c:pt idx="567">
                  <c:v>3.0036773068999999E-10</c:v>
                </c:pt>
                <c:pt idx="568">
                  <c:v>3.0087088375999999E-10</c:v>
                </c:pt>
                <c:pt idx="569">
                  <c:v>3.0112948246000002E-10</c:v>
                </c:pt>
                <c:pt idx="570">
                  <c:v>3.0024899233999999E-10</c:v>
                </c:pt>
                <c:pt idx="571">
                  <c:v>2.9860180994000002E-10</c:v>
                </c:pt>
                <c:pt idx="572">
                  <c:v>3.0168970100000002E-10</c:v>
                </c:pt>
                <c:pt idx="573">
                  <c:v>3.0188068711000001E-10</c:v>
                </c:pt>
                <c:pt idx="574">
                  <c:v>3.0124125415999999E-10</c:v>
                </c:pt>
                <c:pt idx="575">
                  <c:v>3.0275440488000002E-10</c:v>
                </c:pt>
                <c:pt idx="576">
                  <c:v>3.0225236203E-10</c:v>
                </c:pt>
                <c:pt idx="577">
                  <c:v>3.0317845456000001E-10</c:v>
                </c:pt>
                <c:pt idx="578">
                  <c:v>3.0138450068999998E-10</c:v>
                </c:pt>
                <c:pt idx="579">
                  <c:v>3.0174782117000001E-10</c:v>
                </c:pt>
                <c:pt idx="580">
                  <c:v>3.0294541875000001E-10</c:v>
                </c:pt>
                <c:pt idx="581">
                  <c:v>3.0165478447999999E-10</c:v>
                </c:pt>
                <c:pt idx="582">
                  <c:v>3.0215793755999999E-10</c:v>
                </c:pt>
                <c:pt idx="583">
                  <c:v>3.0323879519000001E-10</c:v>
                </c:pt>
                <c:pt idx="584">
                  <c:v>3.0038146969999998E-10</c:v>
                </c:pt>
                <c:pt idx="585">
                  <c:v>3.0057967226000001E-10</c:v>
                </c:pt>
                <c:pt idx="586">
                  <c:v>3.0215097091000002E-10</c:v>
                </c:pt>
                <c:pt idx="587">
                  <c:v>3.0287308772000002E-10</c:v>
                </c:pt>
                <c:pt idx="588">
                  <c:v>3.0122038197000002E-10</c:v>
                </c:pt>
                <c:pt idx="589">
                  <c:v>3.0251090520999998E-10</c:v>
                </c:pt>
                <c:pt idx="590">
                  <c:v>3.0256336324999998E-10</c:v>
                </c:pt>
                <c:pt idx="591">
                  <c:v>3.0248537009E-10</c:v>
                </c:pt>
                <c:pt idx="592">
                  <c:v>3.0210442481000001E-10</c:v>
                </c:pt>
                <c:pt idx="593">
                  <c:v>3.0337418688000001E-10</c:v>
                </c:pt>
                <c:pt idx="594">
                  <c:v>3.0378635718000001E-10</c:v>
                </c:pt>
                <c:pt idx="595">
                  <c:v>3.0335089996E-10</c:v>
                </c:pt>
                <c:pt idx="596">
                  <c:v>3.0220578817E-10</c:v>
                </c:pt>
                <c:pt idx="597">
                  <c:v>3.0241650850000002E-10</c:v>
                </c:pt>
                <c:pt idx="598">
                  <c:v>3.0337990452999999E-10</c:v>
                </c:pt>
                <c:pt idx="599">
                  <c:v>3.0553143349E-10</c:v>
                </c:pt>
                <c:pt idx="600">
                  <c:v>3.0331342992999998E-10</c:v>
                </c:pt>
                <c:pt idx="601">
                  <c:v>3.0495470038000002E-10</c:v>
                </c:pt>
                <c:pt idx="602">
                  <c:v>3.0576086106999999E-10</c:v>
                </c:pt>
                <c:pt idx="603">
                  <c:v>3.0411359542000001E-10</c:v>
                </c:pt>
                <c:pt idx="604">
                  <c:v>3.059449083E-10</c:v>
                </c:pt>
                <c:pt idx="605">
                  <c:v>3.0297811482000002E-10</c:v>
                </c:pt>
                <c:pt idx="606">
                  <c:v>3.0424077145999999E-10</c:v>
                </c:pt>
                <c:pt idx="607">
                  <c:v>3.0590180389E-10</c:v>
                </c:pt>
                <c:pt idx="608">
                  <c:v>3.0463911948999999E-10</c:v>
                </c:pt>
                <c:pt idx="609">
                  <c:v>3.0402161343999998E-10</c:v>
                </c:pt>
                <c:pt idx="610">
                  <c:v>3.050839581E-10</c:v>
                </c:pt>
                <c:pt idx="611">
                  <c:v>3.0382601989999999E-10</c:v>
                </c:pt>
                <c:pt idx="612">
                  <c:v>3.0571195575E-10</c:v>
                </c:pt>
                <c:pt idx="613">
                  <c:v>3.0526098315999999E-10</c:v>
                </c:pt>
                <c:pt idx="614">
                  <c:v>3.0451796640000001E-10</c:v>
                </c:pt>
                <c:pt idx="615">
                  <c:v>3.0570257437E-10</c:v>
                </c:pt>
                <c:pt idx="616">
                  <c:v>3.0403105033999998E-10</c:v>
                </c:pt>
                <c:pt idx="617">
                  <c:v>3.0493371716999998E-10</c:v>
                </c:pt>
                <c:pt idx="618">
                  <c:v>3.0544847207000002E-10</c:v>
                </c:pt>
                <c:pt idx="619">
                  <c:v>3.0657504313000002E-10</c:v>
                </c:pt>
                <c:pt idx="620">
                  <c:v>3.0667521300000002E-10</c:v>
                </c:pt>
                <c:pt idx="621">
                  <c:v>3.0638971915000002E-10</c:v>
                </c:pt>
                <c:pt idx="622">
                  <c:v>3.0646088445000002E-10</c:v>
                </c:pt>
                <c:pt idx="623">
                  <c:v>3.0611138623999999E-10</c:v>
                </c:pt>
                <c:pt idx="624">
                  <c:v>3.0681848728000001E-10</c:v>
                </c:pt>
                <c:pt idx="625">
                  <c:v>3.0679633832999999E-10</c:v>
                </c:pt>
                <c:pt idx="626">
                  <c:v>3.0766519886999999E-10</c:v>
                </c:pt>
                <c:pt idx="627">
                  <c:v>3.0712354881999999E-10</c:v>
                </c:pt>
                <c:pt idx="628">
                  <c:v>3.0833516296E-10</c:v>
                </c:pt>
                <c:pt idx="629">
                  <c:v>3.0761757031E-10</c:v>
                </c:pt>
                <c:pt idx="630">
                  <c:v>3.0712599131000002E-10</c:v>
                </c:pt>
                <c:pt idx="631">
                  <c:v>3.0687791196999998E-10</c:v>
                </c:pt>
                <c:pt idx="632">
                  <c:v>3.0836533326999998E-10</c:v>
                </c:pt>
                <c:pt idx="633">
                  <c:v>3.0651209347999998E-10</c:v>
                </c:pt>
                <c:pt idx="634">
                  <c:v>3.0718191878999998E-10</c:v>
                </c:pt>
                <c:pt idx="635">
                  <c:v>3.0750682556000001E-10</c:v>
                </c:pt>
                <c:pt idx="636">
                  <c:v>3.0937760686999998E-10</c:v>
                </c:pt>
                <c:pt idx="637">
                  <c:v>3.0772012716000002E-10</c:v>
                </c:pt>
                <c:pt idx="638">
                  <c:v>3.0701641229000002E-10</c:v>
                </c:pt>
                <c:pt idx="639">
                  <c:v>3.0662863915E-10</c:v>
                </c:pt>
                <c:pt idx="640">
                  <c:v>3.0758612323999998E-10</c:v>
                </c:pt>
                <c:pt idx="641">
                  <c:v>3.101172652E-10</c:v>
                </c:pt>
                <c:pt idx="642">
                  <c:v>3.0951599617000001E-10</c:v>
                </c:pt>
                <c:pt idx="643">
                  <c:v>3.1055988336999998E-10</c:v>
                </c:pt>
                <c:pt idx="644">
                  <c:v>3.0949737218000001E-10</c:v>
                </c:pt>
                <c:pt idx="645">
                  <c:v>3.0859728661E-10</c:v>
                </c:pt>
                <c:pt idx="646">
                  <c:v>3.1152083689999998E-10</c:v>
                </c:pt>
                <c:pt idx="647">
                  <c:v>3.1081262564000003E-10</c:v>
                </c:pt>
                <c:pt idx="648">
                  <c:v>3.1192851079999998E-10</c:v>
                </c:pt>
                <c:pt idx="649">
                  <c:v>3.0987612475999998E-10</c:v>
                </c:pt>
                <c:pt idx="650">
                  <c:v>3.1094782305E-10</c:v>
                </c:pt>
                <c:pt idx="651">
                  <c:v>3.1034766423000001E-10</c:v>
                </c:pt>
                <c:pt idx="652">
                  <c:v>3.0879626633999999E-10</c:v>
                </c:pt>
                <c:pt idx="653">
                  <c:v>3.0862282174000002E-10</c:v>
                </c:pt>
                <c:pt idx="654">
                  <c:v>3.1121566434999999E-10</c:v>
                </c:pt>
                <c:pt idx="655">
                  <c:v>3.1304328574E-10</c:v>
                </c:pt>
                <c:pt idx="656">
                  <c:v>3.1275679269000002E-10</c:v>
                </c:pt>
                <c:pt idx="657">
                  <c:v>3.1117253218999999E-10</c:v>
                </c:pt>
                <c:pt idx="658">
                  <c:v>3.1308053372000001E-10</c:v>
                </c:pt>
                <c:pt idx="659">
                  <c:v>3.1341837459000001E-10</c:v>
                </c:pt>
                <c:pt idx="660">
                  <c:v>3.1131128230999998E-10</c:v>
                </c:pt>
                <c:pt idx="661">
                  <c:v>3.1080801820999998E-10</c:v>
                </c:pt>
                <c:pt idx="662">
                  <c:v>3.1398919575000001E-10</c:v>
                </c:pt>
                <c:pt idx="663">
                  <c:v>3.1321101267999999E-10</c:v>
                </c:pt>
                <c:pt idx="664">
                  <c:v>3.1028488111999998E-10</c:v>
                </c:pt>
                <c:pt idx="665">
                  <c:v>3.0902685966000001E-10</c:v>
                </c:pt>
                <c:pt idx="666">
                  <c:v>3.0873098521999998E-10</c:v>
                </c:pt>
                <c:pt idx="667">
                  <c:v>3.1040614523000001E-10</c:v>
                </c:pt>
                <c:pt idx="668">
                  <c:v>3.1164318347999999E-10</c:v>
                </c:pt>
                <c:pt idx="669">
                  <c:v>3.0731234224000001E-10</c:v>
                </c:pt>
                <c:pt idx="670">
                  <c:v>3.1096983322000002E-10</c:v>
                </c:pt>
                <c:pt idx="671">
                  <c:v>3.113518332E-10</c:v>
                </c:pt>
                <c:pt idx="672">
                  <c:v>3.1453895044000002E-10</c:v>
                </c:pt>
                <c:pt idx="673">
                  <c:v>3.1307004211000003E-10</c:v>
                </c:pt>
                <c:pt idx="674">
                  <c:v>3.1263094890999999E-10</c:v>
                </c:pt>
                <c:pt idx="675">
                  <c:v>3.1065880423999999E-10</c:v>
                </c:pt>
                <c:pt idx="676">
                  <c:v>3.0941374463E-10</c:v>
                </c:pt>
                <c:pt idx="677">
                  <c:v>3.100742163E-10</c:v>
                </c:pt>
                <c:pt idx="678">
                  <c:v>3.0975966236000001E-10</c:v>
                </c:pt>
                <c:pt idx="679">
                  <c:v>3.1025124135999999E-10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3E-8847-95C3-12F68EE51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90001"/>
        <c:axId val="50190002"/>
      </c:scatterChart>
      <c:valAx>
        <c:axId val="50190001"/>
        <c:scaling>
          <c:orientation val="minMax"/>
          <c:max val="46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90002"/>
        <c:crosses val="autoZero"/>
        <c:crossBetween val="midCat"/>
        <c:majorUnit val="25"/>
      </c:valAx>
      <c:valAx>
        <c:axId val="50190002"/>
        <c:scaling>
          <c:orientation val="minMax"/>
          <c:max val="3.4599284548400004E-10"/>
          <c:min val="2.2853119396499999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9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07: 2/2/-0.2 ; First</c:v>
          </c:tx>
          <c:xVal>
            <c:numRef>
              <c:f>'29.Irradiated_SiO2_.1.7'!$A$2:$A$320</c:f>
              <c:numCache>
                <c:formatCode>General</c:formatCode>
                <c:ptCount val="319"/>
                <c:pt idx="0">
                  <c:v>80.576599999999999</c:v>
                </c:pt>
                <c:pt idx="1">
                  <c:v>81.078999999999994</c:v>
                </c:pt>
                <c:pt idx="2">
                  <c:v>81.570499999999996</c:v>
                </c:pt>
                <c:pt idx="3">
                  <c:v>82.106700000000004</c:v>
                </c:pt>
                <c:pt idx="4">
                  <c:v>82.692700000000002</c:v>
                </c:pt>
                <c:pt idx="5">
                  <c:v>83.158900000000003</c:v>
                </c:pt>
                <c:pt idx="6">
                  <c:v>83.707800000000006</c:v>
                </c:pt>
                <c:pt idx="7">
                  <c:v>84.223799999999997</c:v>
                </c:pt>
                <c:pt idx="8">
                  <c:v>84.720500000000001</c:v>
                </c:pt>
                <c:pt idx="9">
                  <c:v>85.197500000000005</c:v>
                </c:pt>
                <c:pt idx="10">
                  <c:v>85.672499999999999</c:v>
                </c:pt>
                <c:pt idx="11">
                  <c:v>86.110699999999994</c:v>
                </c:pt>
                <c:pt idx="12">
                  <c:v>86.571299999999994</c:v>
                </c:pt>
                <c:pt idx="13">
                  <c:v>87.081100000000006</c:v>
                </c:pt>
                <c:pt idx="14">
                  <c:v>87.575000000000003</c:v>
                </c:pt>
                <c:pt idx="15">
                  <c:v>88.081900000000005</c:v>
                </c:pt>
                <c:pt idx="16">
                  <c:v>88.577799999999996</c:v>
                </c:pt>
                <c:pt idx="17">
                  <c:v>89.069599999999994</c:v>
                </c:pt>
                <c:pt idx="18">
                  <c:v>89.582099999999997</c:v>
                </c:pt>
                <c:pt idx="19">
                  <c:v>90.0762</c:v>
                </c:pt>
                <c:pt idx="20">
                  <c:v>90.585499999999996</c:v>
                </c:pt>
                <c:pt idx="21">
                  <c:v>91.078000000000003</c:v>
                </c:pt>
                <c:pt idx="22">
                  <c:v>91.577299999999994</c:v>
                </c:pt>
                <c:pt idx="23">
                  <c:v>92.070400000000006</c:v>
                </c:pt>
                <c:pt idx="24">
                  <c:v>92.578599999999994</c:v>
                </c:pt>
                <c:pt idx="25">
                  <c:v>93.074600000000004</c:v>
                </c:pt>
                <c:pt idx="26">
                  <c:v>93.574700000000007</c:v>
                </c:pt>
                <c:pt idx="27">
                  <c:v>94.074399999999997</c:v>
                </c:pt>
                <c:pt idx="28">
                  <c:v>94.578500000000005</c:v>
                </c:pt>
                <c:pt idx="29">
                  <c:v>95.078500000000005</c:v>
                </c:pt>
                <c:pt idx="30">
                  <c:v>95.580699999999993</c:v>
                </c:pt>
                <c:pt idx="31">
                  <c:v>96.081800000000001</c:v>
                </c:pt>
                <c:pt idx="32">
                  <c:v>96.5702</c:v>
                </c:pt>
                <c:pt idx="33">
                  <c:v>97.078900000000004</c:v>
                </c:pt>
                <c:pt idx="34">
                  <c:v>97.579700000000003</c:v>
                </c:pt>
                <c:pt idx="35">
                  <c:v>98.129800000000003</c:v>
                </c:pt>
                <c:pt idx="36">
                  <c:v>98.583799999999997</c:v>
                </c:pt>
                <c:pt idx="37">
                  <c:v>99.086699999999993</c:v>
                </c:pt>
                <c:pt idx="38">
                  <c:v>99.585599999999999</c:v>
                </c:pt>
                <c:pt idx="39">
                  <c:v>100.078</c:v>
                </c:pt>
                <c:pt idx="40">
                  <c:v>100.57599999999999</c:v>
                </c:pt>
                <c:pt idx="41">
                  <c:v>101.084</c:v>
                </c:pt>
                <c:pt idx="42">
                  <c:v>101.58499999999999</c:v>
                </c:pt>
                <c:pt idx="43">
                  <c:v>102.08499999999999</c:v>
                </c:pt>
                <c:pt idx="44">
                  <c:v>102.583</c:v>
                </c:pt>
                <c:pt idx="45">
                  <c:v>103.07599999999999</c:v>
                </c:pt>
                <c:pt idx="46">
                  <c:v>103.577</c:v>
                </c:pt>
                <c:pt idx="47">
                  <c:v>104.072</c:v>
                </c:pt>
                <c:pt idx="48">
                  <c:v>104.57899999999999</c:v>
                </c:pt>
                <c:pt idx="49">
                  <c:v>105.072</c:v>
                </c:pt>
                <c:pt idx="50">
                  <c:v>105.57299999999999</c:v>
                </c:pt>
                <c:pt idx="51">
                  <c:v>106.084</c:v>
                </c:pt>
                <c:pt idx="52">
                  <c:v>106.57899999999999</c:v>
                </c:pt>
                <c:pt idx="53">
                  <c:v>107.069</c:v>
                </c:pt>
                <c:pt idx="54">
                  <c:v>107.581</c:v>
                </c:pt>
                <c:pt idx="55">
                  <c:v>108.083</c:v>
                </c:pt>
                <c:pt idx="56">
                  <c:v>108.584</c:v>
                </c:pt>
                <c:pt idx="57">
                  <c:v>109.07299999999999</c:v>
                </c:pt>
                <c:pt idx="58">
                  <c:v>109.578</c:v>
                </c:pt>
                <c:pt idx="59">
                  <c:v>110.072</c:v>
                </c:pt>
                <c:pt idx="60">
                  <c:v>110.584</c:v>
                </c:pt>
                <c:pt idx="61">
                  <c:v>111.075</c:v>
                </c:pt>
                <c:pt idx="62">
                  <c:v>111.577</c:v>
                </c:pt>
                <c:pt idx="63">
                  <c:v>112.078</c:v>
                </c:pt>
                <c:pt idx="64">
                  <c:v>112.575</c:v>
                </c:pt>
                <c:pt idx="65">
                  <c:v>113.08</c:v>
                </c:pt>
                <c:pt idx="66">
                  <c:v>113.581</c:v>
                </c:pt>
                <c:pt idx="67">
                  <c:v>114.072</c:v>
                </c:pt>
                <c:pt idx="68">
                  <c:v>114.57299999999999</c:v>
                </c:pt>
                <c:pt idx="69">
                  <c:v>115.078</c:v>
                </c:pt>
                <c:pt idx="70">
                  <c:v>115.57599999999999</c:v>
                </c:pt>
                <c:pt idx="71">
                  <c:v>116.083</c:v>
                </c:pt>
                <c:pt idx="72">
                  <c:v>116.58199999999999</c:v>
                </c:pt>
                <c:pt idx="73">
                  <c:v>117.08</c:v>
                </c:pt>
                <c:pt idx="74">
                  <c:v>117.575</c:v>
                </c:pt>
                <c:pt idx="75">
                  <c:v>118.083</c:v>
                </c:pt>
                <c:pt idx="76">
                  <c:v>118.578</c:v>
                </c:pt>
                <c:pt idx="77">
                  <c:v>119.072</c:v>
                </c:pt>
                <c:pt idx="78">
                  <c:v>119.581</c:v>
                </c:pt>
                <c:pt idx="79">
                  <c:v>120.077</c:v>
                </c:pt>
                <c:pt idx="80">
                  <c:v>120.577</c:v>
                </c:pt>
                <c:pt idx="81">
                  <c:v>121.072</c:v>
                </c:pt>
                <c:pt idx="82">
                  <c:v>121.574</c:v>
                </c:pt>
                <c:pt idx="83">
                  <c:v>122.072</c:v>
                </c:pt>
                <c:pt idx="84">
                  <c:v>122.571</c:v>
                </c:pt>
                <c:pt idx="85">
                  <c:v>123.086</c:v>
                </c:pt>
                <c:pt idx="86">
                  <c:v>123.57899999999999</c:v>
                </c:pt>
                <c:pt idx="87">
                  <c:v>124.08</c:v>
                </c:pt>
                <c:pt idx="88">
                  <c:v>124.57299999999999</c:v>
                </c:pt>
                <c:pt idx="89">
                  <c:v>125.074</c:v>
                </c:pt>
                <c:pt idx="90">
                  <c:v>125.575</c:v>
                </c:pt>
                <c:pt idx="91">
                  <c:v>126.08499999999999</c:v>
                </c:pt>
                <c:pt idx="92">
                  <c:v>126.578</c:v>
                </c:pt>
                <c:pt idx="93">
                  <c:v>127.083</c:v>
                </c:pt>
                <c:pt idx="94">
                  <c:v>127.575</c:v>
                </c:pt>
                <c:pt idx="95">
                  <c:v>128.077</c:v>
                </c:pt>
                <c:pt idx="96">
                  <c:v>128.571</c:v>
                </c:pt>
                <c:pt idx="97">
                  <c:v>129.071</c:v>
                </c:pt>
                <c:pt idx="98">
                  <c:v>129.578</c:v>
                </c:pt>
                <c:pt idx="99">
                  <c:v>130.07599999999999</c:v>
                </c:pt>
                <c:pt idx="100">
                  <c:v>130.57400000000001</c:v>
                </c:pt>
                <c:pt idx="101">
                  <c:v>131.07599999999999</c:v>
                </c:pt>
                <c:pt idx="102">
                  <c:v>131.58199999999999</c:v>
                </c:pt>
                <c:pt idx="103">
                  <c:v>132.08500000000001</c:v>
                </c:pt>
                <c:pt idx="104">
                  <c:v>132.57400000000001</c:v>
                </c:pt>
                <c:pt idx="105">
                  <c:v>133.071</c:v>
                </c:pt>
                <c:pt idx="106">
                  <c:v>133.58099999999999</c:v>
                </c:pt>
                <c:pt idx="107">
                  <c:v>134.077</c:v>
                </c:pt>
                <c:pt idx="108">
                  <c:v>134.57400000000001</c:v>
                </c:pt>
                <c:pt idx="109">
                  <c:v>135.06899999999999</c:v>
                </c:pt>
                <c:pt idx="110">
                  <c:v>135.57400000000001</c:v>
                </c:pt>
                <c:pt idx="111">
                  <c:v>136.077</c:v>
                </c:pt>
                <c:pt idx="112">
                  <c:v>136.577</c:v>
                </c:pt>
                <c:pt idx="113">
                  <c:v>137.08000000000001</c:v>
                </c:pt>
                <c:pt idx="114">
                  <c:v>137.57599999999999</c:v>
                </c:pt>
                <c:pt idx="115">
                  <c:v>138.07499999999999</c:v>
                </c:pt>
                <c:pt idx="116">
                  <c:v>138.58699999999999</c:v>
                </c:pt>
                <c:pt idx="117">
                  <c:v>139.12799999999999</c:v>
                </c:pt>
                <c:pt idx="118">
                  <c:v>139.584</c:v>
                </c:pt>
                <c:pt idx="119">
                  <c:v>140.077</c:v>
                </c:pt>
                <c:pt idx="120">
                  <c:v>140.58000000000001</c:v>
                </c:pt>
                <c:pt idx="121">
                  <c:v>141.071</c:v>
                </c:pt>
                <c:pt idx="122">
                  <c:v>141.57400000000001</c:v>
                </c:pt>
                <c:pt idx="123">
                  <c:v>142.071</c:v>
                </c:pt>
                <c:pt idx="124">
                  <c:v>142.57599999999999</c:v>
                </c:pt>
                <c:pt idx="125">
                  <c:v>143.08600000000001</c:v>
                </c:pt>
                <c:pt idx="126">
                  <c:v>143.57300000000001</c:v>
                </c:pt>
                <c:pt idx="127">
                  <c:v>144.08000000000001</c:v>
                </c:pt>
                <c:pt idx="128">
                  <c:v>144.57599999999999</c:v>
                </c:pt>
                <c:pt idx="129">
                  <c:v>145.08199999999999</c:v>
                </c:pt>
                <c:pt idx="130">
                  <c:v>145.57300000000001</c:v>
                </c:pt>
                <c:pt idx="131">
                  <c:v>146.077</c:v>
                </c:pt>
                <c:pt idx="132">
                  <c:v>146.58500000000001</c:v>
                </c:pt>
                <c:pt idx="133">
                  <c:v>147.07400000000001</c:v>
                </c:pt>
                <c:pt idx="134">
                  <c:v>147.57400000000001</c:v>
                </c:pt>
                <c:pt idx="135">
                  <c:v>148.071</c:v>
                </c:pt>
                <c:pt idx="136">
                  <c:v>148.57499999999999</c:v>
                </c:pt>
                <c:pt idx="137">
                  <c:v>149.08000000000001</c:v>
                </c:pt>
                <c:pt idx="138">
                  <c:v>149.57599999999999</c:v>
                </c:pt>
                <c:pt idx="139">
                  <c:v>150.07900000000001</c:v>
                </c:pt>
                <c:pt idx="140">
                  <c:v>150.572</c:v>
                </c:pt>
                <c:pt idx="141">
                  <c:v>151.06899999999999</c:v>
                </c:pt>
                <c:pt idx="142">
                  <c:v>151.57</c:v>
                </c:pt>
                <c:pt idx="143">
                  <c:v>152.08000000000001</c:v>
                </c:pt>
                <c:pt idx="144">
                  <c:v>152.58600000000001</c:v>
                </c:pt>
                <c:pt idx="145">
                  <c:v>153.06899999999999</c:v>
                </c:pt>
                <c:pt idx="146">
                  <c:v>153.577</c:v>
                </c:pt>
                <c:pt idx="147">
                  <c:v>154.084</c:v>
                </c:pt>
                <c:pt idx="148">
                  <c:v>154.577</c:v>
                </c:pt>
                <c:pt idx="149">
                  <c:v>155.08000000000001</c:v>
                </c:pt>
                <c:pt idx="150">
                  <c:v>155.58000000000001</c:v>
                </c:pt>
                <c:pt idx="151">
                  <c:v>156.078</c:v>
                </c:pt>
                <c:pt idx="152">
                  <c:v>156.571</c:v>
                </c:pt>
                <c:pt idx="153">
                  <c:v>157.07</c:v>
                </c:pt>
                <c:pt idx="154">
                  <c:v>157.58000000000001</c:v>
                </c:pt>
                <c:pt idx="155">
                  <c:v>158.07300000000001</c:v>
                </c:pt>
                <c:pt idx="156">
                  <c:v>158.584</c:v>
                </c:pt>
                <c:pt idx="157">
                  <c:v>159.07300000000001</c:v>
                </c:pt>
                <c:pt idx="158">
                  <c:v>159.578</c:v>
                </c:pt>
                <c:pt idx="159">
                  <c:v>160.071</c:v>
                </c:pt>
                <c:pt idx="160">
                  <c:v>160.57</c:v>
                </c:pt>
                <c:pt idx="161">
                  <c:v>161.08500000000001</c:v>
                </c:pt>
                <c:pt idx="162">
                  <c:v>161.577</c:v>
                </c:pt>
                <c:pt idx="163">
                  <c:v>162.07</c:v>
                </c:pt>
                <c:pt idx="164">
                  <c:v>162.56899999999999</c:v>
                </c:pt>
                <c:pt idx="165">
                  <c:v>163.08500000000001</c:v>
                </c:pt>
                <c:pt idx="166">
                  <c:v>163.57300000000001</c:v>
                </c:pt>
                <c:pt idx="167">
                  <c:v>164.08</c:v>
                </c:pt>
                <c:pt idx="168">
                  <c:v>164.57300000000001</c:v>
                </c:pt>
                <c:pt idx="169">
                  <c:v>165.078</c:v>
                </c:pt>
                <c:pt idx="170">
                  <c:v>165.583</c:v>
                </c:pt>
                <c:pt idx="171">
                  <c:v>166.083</c:v>
                </c:pt>
                <c:pt idx="172">
                  <c:v>166.57300000000001</c:v>
                </c:pt>
                <c:pt idx="173">
                  <c:v>167.08500000000001</c:v>
                </c:pt>
                <c:pt idx="174">
                  <c:v>167.584</c:v>
                </c:pt>
                <c:pt idx="175">
                  <c:v>168.06899999999999</c:v>
                </c:pt>
                <c:pt idx="176">
                  <c:v>168.58099999999999</c:v>
                </c:pt>
                <c:pt idx="177">
                  <c:v>169.07900000000001</c:v>
                </c:pt>
                <c:pt idx="178">
                  <c:v>169.57499999999999</c:v>
                </c:pt>
                <c:pt idx="179">
                  <c:v>170.06899999999999</c:v>
                </c:pt>
                <c:pt idx="180">
                  <c:v>170.584</c:v>
                </c:pt>
                <c:pt idx="181">
                  <c:v>171.072</c:v>
                </c:pt>
                <c:pt idx="182">
                  <c:v>171.57400000000001</c:v>
                </c:pt>
                <c:pt idx="183">
                  <c:v>172.071</c:v>
                </c:pt>
                <c:pt idx="184">
                  <c:v>172.57400000000001</c:v>
                </c:pt>
                <c:pt idx="185">
                  <c:v>173.071</c:v>
                </c:pt>
                <c:pt idx="186">
                  <c:v>173.57</c:v>
                </c:pt>
                <c:pt idx="187">
                  <c:v>174.07599999999999</c:v>
                </c:pt>
                <c:pt idx="188">
                  <c:v>174.583</c:v>
                </c:pt>
                <c:pt idx="189">
                  <c:v>175.06899999999999</c:v>
                </c:pt>
                <c:pt idx="190">
                  <c:v>175.57400000000001</c:v>
                </c:pt>
                <c:pt idx="191">
                  <c:v>176.08</c:v>
                </c:pt>
                <c:pt idx="192">
                  <c:v>176.58500000000001</c:v>
                </c:pt>
                <c:pt idx="193">
                  <c:v>177.08500000000001</c:v>
                </c:pt>
                <c:pt idx="194">
                  <c:v>177.57400000000001</c:v>
                </c:pt>
                <c:pt idx="195">
                  <c:v>178.06899999999999</c:v>
                </c:pt>
                <c:pt idx="196">
                  <c:v>178.58099999999999</c:v>
                </c:pt>
                <c:pt idx="197">
                  <c:v>179.08099999999999</c:v>
                </c:pt>
                <c:pt idx="198">
                  <c:v>179.571</c:v>
                </c:pt>
                <c:pt idx="199">
                  <c:v>180.078</c:v>
                </c:pt>
                <c:pt idx="200">
                  <c:v>180.58</c:v>
                </c:pt>
                <c:pt idx="201">
                  <c:v>181.07</c:v>
                </c:pt>
                <c:pt idx="202">
                  <c:v>181.577</c:v>
                </c:pt>
                <c:pt idx="203">
                  <c:v>182.084</c:v>
                </c:pt>
                <c:pt idx="204">
                  <c:v>182.583</c:v>
                </c:pt>
                <c:pt idx="205">
                  <c:v>183.08099999999999</c:v>
                </c:pt>
                <c:pt idx="206">
                  <c:v>183.57</c:v>
                </c:pt>
                <c:pt idx="207">
                  <c:v>184.07300000000001</c:v>
                </c:pt>
                <c:pt idx="208">
                  <c:v>184.57400000000001</c:v>
                </c:pt>
                <c:pt idx="209">
                  <c:v>185.08</c:v>
                </c:pt>
                <c:pt idx="210">
                  <c:v>185.583</c:v>
                </c:pt>
                <c:pt idx="211">
                  <c:v>186.07900000000001</c:v>
                </c:pt>
                <c:pt idx="212">
                  <c:v>186.577</c:v>
                </c:pt>
                <c:pt idx="213">
                  <c:v>187.077</c:v>
                </c:pt>
                <c:pt idx="214">
                  <c:v>187.578</c:v>
                </c:pt>
                <c:pt idx="215">
                  <c:v>188.07599999999999</c:v>
                </c:pt>
                <c:pt idx="216">
                  <c:v>188.58199999999999</c:v>
                </c:pt>
                <c:pt idx="217">
                  <c:v>189.07</c:v>
                </c:pt>
                <c:pt idx="218">
                  <c:v>189.578</c:v>
                </c:pt>
                <c:pt idx="219">
                  <c:v>190.08199999999999</c:v>
                </c:pt>
                <c:pt idx="220">
                  <c:v>190.58199999999999</c:v>
                </c:pt>
                <c:pt idx="221">
                  <c:v>191.08</c:v>
                </c:pt>
                <c:pt idx="222">
                  <c:v>191.58099999999999</c:v>
                </c:pt>
                <c:pt idx="223">
                  <c:v>192.08199999999999</c:v>
                </c:pt>
                <c:pt idx="224">
                  <c:v>192.56899999999999</c:v>
                </c:pt>
                <c:pt idx="225">
                  <c:v>193.071</c:v>
                </c:pt>
                <c:pt idx="226">
                  <c:v>193.57900000000001</c:v>
                </c:pt>
                <c:pt idx="227">
                  <c:v>194.078</c:v>
                </c:pt>
                <c:pt idx="228">
                  <c:v>194.584</c:v>
                </c:pt>
                <c:pt idx="229">
                  <c:v>195.07400000000001</c:v>
                </c:pt>
                <c:pt idx="230">
                  <c:v>195.583</c:v>
                </c:pt>
                <c:pt idx="231">
                  <c:v>196.07400000000001</c:v>
                </c:pt>
                <c:pt idx="232">
                  <c:v>196.584</c:v>
                </c:pt>
                <c:pt idx="233">
                  <c:v>197.07499999999999</c:v>
                </c:pt>
                <c:pt idx="234">
                  <c:v>197.57300000000001</c:v>
                </c:pt>
                <c:pt idx="235">
                  <c:v>198.078</c:v>
                </c:pt>
                <c:pt idx="236">
                  <c:v>198.57</c:v>
                </c:pt>
                <c:pt idx="237">
                  <c:v>199.07400000000001</c:v>
                </c:pt>
                <c:pt idx="238">
                  <c:v>199.58099999999999</c:v>
                </c:pt>
                <c:pt idx="239">
                  <c:v>200.07599999999999</c:v>
                </c:pt>
                <c:pt idx="240">
                  <c:v>200.57400000000001</c:v>
                </c:pt>
                <c:pt idx="241">
                  <c:v>201.08</c:v>
                </c:pt>
                <c:pt idx="242">
                  <c:v>201.58199999999999</c:v>
                </c:pt>
                <c:pt idx="243">
                  <c:v>202.08</c:v>
                </c:pt>
                <c:pt idx="244">
                  <c:v>202.578</c:v>
                </c:pt>
                <c:pt idx="245">
                  <c:v>203.08500000000001</c:v>
                </c:pt>
                <c:pt idx="246">
                  <c:v>203.57499999999999</c:v>
                </c:pt>
                <c:pt idx="247">
                  <c:v>204.072</c:v>
                </c:pt>
                <c:pt idx="248">
                  <c:v>204.57900000000001</c:v>
                </c:pt>
                <c:pt idx="249">
                  <c:v>205.07599999999999</c:v>
                </c:pt>
                <c:pt idx="250">
                  <c:v>205.571</c:v>
                </c:pt>
                <c:pt idx="251">
                  <c:v>206.08500000000001</c:v>
                </c:pt>
                <c:pt idx="252">
                  <c:v>206.572</c:v>
                </c:pt>
                <c:pt idx="253">
                  <c:v>207.07300000000001</c:v>
                </c:pt>
                <c:pt idx="254">
                  <c:v>207.58099999999999</c:v>
                </c:pt>
                <c:pt idx="255">
                  <c:v>208.08199999999999</c:v>
                </c:pt>
                <c:pt idx="256">
                  <c:v>208.572</c:v>
                </c:pt>
                <c:pt idx="257">
                  <c:v>209.08699999999999</c:v>
                </c:pt>
                <c:pt idx="258">
                  <c:v>209.577</c:v>
                </c:pt>
                <c:pt idx="259">
                  <c:v>210.071</c:v>
                </c:pt>
                <c:pt idx="260">
                  <c:v>210.571</c:v>
                </c:pt>
                <c:pt idx="261">
                  <c:v>211.077</c:v>
                </c:pt>
                <c:pt idx="262">
                  <c:v>211.583</c:v>
                </c:pt>
                <c:pt idx="263">
                  <c:v>212.06899999999999</c:v>
                </c:pt>
                <c:pt idx="264">
                  <c:v>212.654</c:v>
                </c:pt>
                <c:pt idx="265">
                  <c:v>213.23099999999999</c:v>
                </c:pt>
                <c:pt idx="266">
                  <c:v>213.71100000000001</c:v>
                </c:pt>
                <c:pt idx="267">
                  <c:v>214.155</c:v>
                </c:pt>
                <c:pt idx="268">
                  <c:v>214.58</c:v>
                </c:pt>
                <c:pt idx="269">
                  <c:v>215.084</c:v>
                </c:pt>
                <c:pt idx="270">
                  <c:v>215.583</c:v>
                </c:pt>
                <c:pt idx="271">
                  <c:v>216.09100000000001</c:v>
                </c:pt>
                <c:pt idx="272">
                  <c:v>216.583</c:v>
                </c:pt>
                <c:pt idx="273">
                  <c:v>217.08</c:v>
                </c:pt>
                <c:pt idx="274">
                  <c:v>217.583</c:v>
                </c:pt>
                <c:pt idx="275">
                  <c:v>218.07</c:v>
                </c:pt>
                <c:pt idx="276">
                  <c:v>218.57599999999999</c:v>
                </c:pt>
                <c:pt idx="277">
                  <c:v>219.08099999999999</c:v>
                </c:pt>
                <c:pt idx="278">
                  <c:v>219.58</c:v>
                </c:pt>
                <c:pt idx="279">
                  <c:v>220.077</c:v>
                </c:pt>
                <c:pt idx="280">
                  <c:v>220.578</c:v>
                </c:pt>
                <c:pt idx="281">
                  <c:v>221.07400000000001</c:v>
                </c:pt>
                <c:pt idx="282">
                  <c:v>221.58199999999999</c:v>
                </c:pt>
                <c:pt idx="283">
                  <c:v>222.072</c:v>
                </c:pt>
                <c:pt idx="284">
                  <c:v>222.57499999999999</c:v>
                </c:pt>
                <c:pt idx="285">
                  <c:v>223.077</c:v>
                </c:pt>
                <c:pt idx="286">
                  <c:v>223.571</c:v>
                </c:pt>
                <c:pt idx="287">
                  <c:v>224.07499999999999</c:v>
                </c:pt>
                <c:pt idx="288">
                  <c:v>224.57</c:v>
                </c:pt>
                <c:pt idx="289">
                  <c:v>225.071</c:v>
                </c:pt>
                <c:pt idx="290">
                  <c:v>225.57599999999999</c:v>
                </c:pt>
                <c:pt idx="291">
                  <c:v>226.06899999999999</c:v>
                </c:pt>
                <c:pt idx="292">
                  <c:v>226.583</c:v>
                </c:pt>
                <c:pt idx="293">
                  <c:v>227.08099999999999</c:v>
                </c:pt>
                <c:pt idx="294">
                  <c:v>227.58199999999999</c:v>
                </c:pt>
                <c:pt idx="295">
                  <c:v>228.083</c:v>
                </c:pt>
                <c:pt idx="296">
                  <c:v>228.57900000000001</c:v>
                </c:pt>
                <c:pt idx="297">
                  <c:v>229.07599999999999</c:v>
                </c:pt>
                <c:pt idx="298">
                  <c:v>229.577</c:v>
                </c:pt>
                <c:pt idx="299">
                  <c:v>230.07900000000001</c:v>
                </c:pt>
                <c:pt idx="300">
                  <c:v>230.583</c:v>
                </c:pt>
                <c:pt idx="301">
                  <c:v>231.072</c:v>
                </c:pt>
                <c:pt idx="302">
                  <c:v>231.577</c:v>
                </c:pt>
                <c:pt idx="303">
                  <c:v>232.083</c:v>
                </c:pt>
                <c:pt idx="304">
                  <c:v>232.56899999999999</c:v>
                </c:pt>
                <c:pt idx="305">
                  <c:v>233.071</c:v>
                </c:pt>
                <c:pt idx="306">
                  <c:v>233.57</c:v>
                </c:pt>
                <c:pt idx="307">
                  <c:v>234.071</c:v>
                </c:pt>
                <c:pt idx="308">
                  <c:v>234.571</c:v>
                </c:pt>
                <c:pt idx="309">
                  <c:v>235.071</c:v>
                </c:pt>
                <c:pt idx="310">
                  <c:v>235.57300000000001</c:v>
                </c:pt>
                <c:pt idx="311">
                  <c:v>236.07400000000001</c:v>
                </c:pt>
                <c:pt idx="312">
                  <c:v>236.57300000000001</c:v>
                </c:pt>
                <c:pt idx="313">
                  <c:v>237.071</c:v>
                </c:pt>
                <c:pt idx="314">
                  <c:v>237.57499999999999</c:v>
                </c:pt>
                <c:pt idx="315">
                  <c:v>238.07400000000001</c:v>
                </c:pt>
                <c:pt idx="316">
                  <c:v>238.57300000000001</c:v>
                </c:pt>
                <c:pt idx="317">
                  <c:v>239.07300000000001</c:v>
                </c:pt>
                <c:pt idx="318">
                  <c:v>239.57499999999999</c:v>
                </c:pt>
              </c:numCache>
            </c:numRef>
          </c:xVal>
          <c:yVal>
            <c:numRef>
              <c:f>'29.Irradiated_SiO2_.1.7'!$B$2:$B$320</c:f>
              <c:numCache>
                <c:formatCode>General</c:formatCode>
                <c:ptCount val="319"/>
                <c:pt idx="0">
                  <c:v>2.5567897799000001E-10</c:v>
                </c:pt>
                <c:pt idx="1">
                  <c:v>2.5697563521999997E-10</c:v>
                </c:pt>
                <c:pt idx="2">
                  <c:v>2.5646423873000001E-10</c:v>
                </c:pt>
                <c:pt idx="3">
                  <c:v>2.5567797878999998E-10</c:v>
                </c:pt>
                <c:pt idx="4">
                  <c:v>2.5422663974E-10</c:v>
                </c:pt>
                <c:pt idx="5">
                  <c:v>2.5625576661E-10</c:v>
                </c:pt>
                <c:pt idx="6">
                  <c:v>2.5704999239999999E-10</c:v>
                </c:pt>
                <c:pt idx="7">
                  <c:v>2.5458418705999999E-10</c:v>
                </c:pt>
                <c:pt idx="8">
                  <c:v>2.5517010727000002E-10</c:v>
                </c:pt>
                <c:pt idx="9">
                  <c:v>2.5614391163999998E-10</c:v>
                </c:pt>
                <c:pt idx="10">
                  <c:v>2.5598995145999999E-10</c:v>
                </c:pt>
                <c:pt idx="11">
                  <c:v>2.5480775822999998E-10</c:v>
                </c:pt>
                <c:pt idx="12">
                  <c:v>2.5513516299999999E-10</c:v>
                </c:pt>
                <c:pt idx="13">
                  <c:v>2.5539842463000002E-10</c:v>
                </c:pt>
                <c:pt idx="14">
                  <c:v>2.5713281504000002E-10</c:v>
                </c:pt>
                <c:pt idx="15">
                  <c:v>2.5596805230999998E-10</c:v>
                </c:pt>
                <c:pt idx="16">
                  <c:v>2.5584104280000001E-10</c:v>
                </c:pt>
                <c:pt idx="17">
                  <c:v>2.5392354884999999E-10</c:v>
                </c:pt>
                <c:pt idx="18">
                  <c:v>2.5502575052E-10</c:v>
                </c:pt>
                <c:pt idx="19">
                  <c:v>2.5538801628999999E-10</c:v>
                </c:pt>
                <c:pt idx="20">
                  <c:v>2.5765817257999999E-10</c:v>
                </c:pt>
                <c:pt idx="21">
                  <c:v>2.5644444901000002E-10</c:v>
                </c:pt>
                <c:pt idx="22">
                  <c:v>2.5589930175E-10</c:v>
                </c:pt>
                <c:pt idx="23">
                  <c:v>2.5639662615000002E-10</c:v>
                </c:pt>
                <c:pt idx="24">
                  <c:v>2.5570359719000001E-10</c:v>
                </c:pt>
                <c:pt idx="25">
                  <c:v>2.5771529355E-10</c:v>
                </c:pt>
                <c:pt idx="26">
                  <c:v>2.5717711294000001E-10</c:v>
                </c:pt>
                <c:pt idx="27">
                  <c:v>2.5628596466999998E-10</c:v>
                </c:pt>
                <c:pt idx="28">
                  <c:v>2.5558596906E-10</c:v>
                </c:pt>
                <c:pt idx="29">
                  <c:v>2.5663071668E-10</c:v>
                </c:pt>
                <c:pt idx="30">
                  <c:v>2.5667151736999998E-10</c:v>
                </c:pt>
                <c:pt idx="31">
                  <c:v>2.5644905643000002E-10</c:v>
                </c:pt>
                <c:pt idx="32">
                  <c:v>2.5619981136999999E-10</c:v>
                </c:pt>
                <c:pt idx="33">
                  <c:v>2.5541718739999998E-10</c:v>
                </c:pt>
                <c:pt idx="34">
                  <c:v>2.5719812390999999E-10</c:v>
                </c:pt>
                <c:pt idx="35">
                  <c:v>2.5703369988000001E-10</c:v>
                </c:pt>
                <c:pt idx="36">
                  <c:v>2.5563376416E-10</c:v>
                </c:pt>
                <c:pt idx="37">
                  <c:v>2.5670066073000002E-10</c:v>
                </c:pt>
                <c:pt idx="38">
                  <c:v>2.5693128180999999E-10</c:v>
                </c:pt>
                <c:pt idx="39">
                  <c:v>2.5598906328000001E-10</c:v>
                </c:pt>
                <c:pt idx="40">
                  <c:v>2.5761506817E-10</c:v>
                </c:pt>
                <c:pt idx="41">
                  <c:v>2.5768034928000001E-10</c:v>
                </c:pt>
                <c:pt idx="42">
                  <c:v>2.5696042515999999E-10</c:v>
                </c:pt>
                <c:pt idx="43">
                  <c:v>2.5601001873999999E-10</c:v>
                </c:pt>
                <c:pt idx="44">
                  <c:v>2.6005544940000002E-10</c:v>
                </c:pt>
                <c:pt idx="45">
                  <c:v>2.5757201927E-10</c:v>
                </c:pt>
                <c:pt idx="46">
                  <c:v>2.5797960990000001E-10</c:v>
                </c:pt>
                <c:pt idx="47">
                  <c:v>2.5899771217E-10</c:v>
                </c:pt>
                <c:pt idx="48">
                  <c:v>2.5833146733000001E-10</c:v>
                </c:pt>
                <c:pt idx="49">
                  <c:v>2.5795868218999998E-10</c:v>
                </c:pt>
                <c:pt idx="50">
                  <c:v>2.6062371704999999E-10</c:v>
                </c:pt>
                <c:pt idx="51">
                  <c:v>2.5893248655999999E-10</c:v>
                </c:pt>
                <c:pt idx="52">
                  <c:v>2.5871932373999998E-10</c:v>
                </c:pt>
                <c:pt idx="53">
                  <c:v>2.6137994546999999E-10</c:v>
                </c:pt>
                <c:pt idx="54">
                  <c:v>2.6029309264000002E-10</c:v>
                </c:pt>
                <c:pt idx="55">
                  <c:v>2.5908028499999998E-10</c:v>
                </c:pt>
                <c:pt idx="56">
                  <c:v>2.5850732666000001E-10</c:v>
                </c:pt>
                <c:pt idx="57">
                  <c:v>2.5915483647999999E-10</c:v>
                </c:pt>
                <c:pt idx="58">
                  <c:v>2.5829188787999998E-10</c:v>
                </c:pt>
                <c:pt idx="59">
                  <c:v>2.5808802318000002E-10</c:v>
                </c:pt>
                <c:pt idx="60">
                  <c:v>2.5756255461999999E-10</c:v>
                </c:pt>
                <c:pt idx="61">
                  <c:v>2.5922491931000001E-10</c:v>
                </c:pt>
                <c:pt idx="62">
                  <c:v>2.5921900737000002E-10</c:v>
                </c:pt>
                <c:pt idx="63">
                  <c:v>2.5890917187999998E-10</c:v>
                </c:pt>
                <c:pt idx="64">
                  <c:v>2.5892440969000002E-10</c:v>
                </c:pt>
                <c:pt idx="65">
                  <c:v>2.6023494469999999E-10</c:v>
                </c:pt>
                <c:pt idx="66">
                  <c:v>2.5985863460999999E-10</c:v>
                </c:pt>
                <c:pt idx="67">
                  <c:v>2.5991805930000002E-10</c:v>
                </c:pt>
                <c:pt idx="68">
                  <c:v>2.6003674214000002E-10</c:v>
                </c:pt>
                <c:pt idx="69">
                  <c:v>2.6141591669000001E-10</c:v>
                </c:pt>
                <c:pt idx="70">
                  <c:v>2.6042695778000001E-10</c:v>
                </c:pt>
                <c:pt idx="71">
                  <c:v>2.6076937831000001E-10</c:v>
                </c:pt>
                <c:pt idx="72">
                  <c:v>2.5992144547999998E-10</c:v>
                </c:pt>
                <c:pt idx="73">
                  <c:v>2.5902460732000002E-10</c:v>
                </c:pt>
                <c:pt idx="74">
                  <c:v>2.6078336712000001E-10</c:v>
                </c:pt>
                <c:pt idx="75">
                  <c:v>2.5981727880000001E-10</c:v>
                </c:pt>
                <c:pt idx="76">
                  <c:v>2.6000879227000001E-10</c:v>
                </c:pt>
                <c:pt idx="77">
                  <c:v>2.613494976E-10</c:v>
                </c:pt>
                <c:pt idx="78">
                  <c:v>2.5932961334E-10</c:v>
                </c:pt>
                <c:pt idx="79">
                  <c:v>2.5986063301000001E-10</c:v>
                </c:pt>
                <c:pt idx="80">
                  <c:v>2.6005883557999998E-10</c:v>
                </c:pt>
                <c:pt idx="81">
                  <c:v>2.6066349078999997E-10</c:v>
                </c:pt>
                <c:pt idx="82">
                  <c:v>2.5990959384999999E-10</c:v>
                </c:pt>
                <c:pt idx="83">
                  <c:v>2.5980609330999999E-10</c:v>
                </c:pt>
                <c:pt idx="84">
                  <c:v>2.6095692273999998E-10</c:v>
                </c:pt>
                <c:pt idx="85">
                  <c:v>2.5938801107E-10</c:v>
                </c:pt>
                <c:pt idx="86">
                  <c:v>2.5841412342999999E-10</c:v>
                </c:pt>
                <c:pt idx="87">
                  <c:v>2.6059121526999998E-10</c:v>
                </c:pt>
                <c:pt idx="88">
                  <c:v>2.5942295533999998E-10</c:v>
                </c:pt>
                <c:pt idx="89">
                  <c:v>2.6036059420000001E-10</c:v>
                </c:pt>
                <c:pt idx="90">
                  <c:v>2.6034197020000001E-10</c:v>
                </c:pt>
                <c:pt idx="91">
                  <c:v>2.6126095730999998E-10</c:v>
                </c:pt>
                <c:pt idx="92">
                  <c:v>2.5963023397999999E-10</c:v>
                </c:pt>
                <c:pt idx="93">
                  <c:v>2.6012983433999998E-10</c:v>
                </c:pt>
                <c:pt idx="94">
                  <c:v>2.5961266470000003E-10</c:v>
                </c:pt>
                <c:pt idx="95">
                  <c:v>2.6091157013000001E-10</c:v>
                </c:pt>
                <c:pt idx="96">
                  <c:v>2.609079619E-10</c:v>
                </c:pt>
                <c:pt idx="97">
                  <c:v>2.5991564455999999E-10</c:v>
                </c:pt>
                <c:pt idx="98">
                  <c:v>2.6165924981999999E-10</c:v>
                </c:pt>
                <c:pt idx="99">
                  <c:v>2.6041996336999998E-10</c:v>
                </c:pt>
                <c:pt idx="100">
                  <c:v>2.6001470421E-10</c:v>
                </c:pt>
                <c:pt idx="101">
                  <c:v>2.6086025007E-10</c:v>
                </c:pt>
                <c:pt idx="102">
                  <c:v>2.6168039956999997E-10</c:v>
                </c:pt>
                <c:pt idx="103">
                  <c:v>2.6074253866999999E-10</c:v>
                </c:pt>
                <c:pt idx="104">
                  <c:v>2.6228016980000001E-10</c:v>
                </c:pt>
                <c:pt idx="105">
                  <c:v>2.6172924938000001E-10</c:v>
                </c:pt>
                <c:pt idx="106">
                  <c:v>2.6206831149999999E-10</c:v>
                </c:pt>
                <c:pt idx="107">
                  <c:v>2.6293595079000001E-10</c:v>
                </c:pt>
                <c:pt idx="108">
                  <c:v>2.6197971570000002E-10</c:v>
                </c:pt>
                <c:pt idx="109">
                  <c:v>2.6324945002000001E-10</c:v>
                </c:pt>
                <c:pt idx="110">
                  <c:v>2.6448523927E-10</c:v>
                </c:pt>
                <c:pt idx="111">
                  <c:v>2.6526311703000001E-10</c:v>
                </c:pt>
                <c:pt idx="112">
                  <c:v>2.6348814797E-10</c:v>
                </c:pt>
                <c:pt idx="113">
                  <c:v>2.6408802921999999E-10</c:v>
                </c:pt>
                <c:pt idx="114">
                  <c:v>2.6514793138999998E-10</c:v>
                </c:pt>
                <c:pt idx="115">
                  <c:v>2.6392490970000001E-10</c:v>
                </c:pt>
                <c:pt idx="116">
                  <c:v>2.6403570995999999E-10</c:v>
                </c:pt>
                <c:pt idx="117">
                  <c:v>2.6580615486000001E-10</c:v>
                </c:pt>
                <c:pt idx="118">
                  <c:v>2.6653410034999999E-10</c:v>
                </c:pt>
                <c:pt idx="119">
                  <c:v>2.6443031097999998E-10</c:v>
                </c:pt>
                <c:pt idx="120">
                  <c:v>2.6491137062000001E-10</c:v>
                </c:pt>
                <c:pt idx="121">
                  <c:v>2.6274493692000002E-10</c:v>
                </c:pt>
                <c:pt idx="122">
                  <c:v>2.6397858898999999E-10</c:v>
                </c:pt>
                <c:pt idx="123">
                  <c:v>2.6452495749E-10</c:v>
                </c:pt>
                <c:pt idx="124">
                  <c:v>2.6471011493999999E-10</c:v>
                </c:pt>
                <c:pt idx="125">
                  <c:v>2.6467394941999997E-10</c:v>
                </c:pt>
                <c:pt idx="126">
                  <c:v>2.6446878021000002E-10</c:v>
                </c:pt>
                <c:pt idx="127">
                  <c:v>2.6608348857999999E-10</c:v>
                </c:pt>
                <c:pt idx="128">
                  <c:v>2.6572569145E-10</c:v>
                </c:pt>
                <c:pt idx="129">
                  <c:v>2.6465882263999998E-10</c:v>
                </c:pt>
                <c:pt idx="130">
                  <c:v>2.6643515171999999E-10</c:v>
                </c:pt>
                <c:pt idx="131">
                  <c:v>2.6807520092999998E-10</c:v>
                </c:pt>
                <c:pt idx="132">
                  <c:v>2.6809618414000001E-10</c:v>
                </c:pt>
                <c:pt idx="133">
                  <c:v>2.6900723315999998E-10</c:v>
                </c:pt>
                <c:pt idx="134">
                  <c:v>2.6882895909000001E-10</c:v>
                </c:pt>
                <c:pt idx="135">
                  <c:v>2.6954186105000001E-10</c:v>
                </c:pt>
                <c:pt idx="136">
                  <c:v>2.6885105253000002E-10</c:v>
                </c:pt>
                <c:pt idx="137">
                  <c:v>2.6926455510000002E-10</c:v>
                </c:pt>
                <c:pt idx="138">
                  <c:v>2.7092089682999999E-10</c:v>
                </c:pt>
                <c:pt idx="139">
                  <c:v>2.7136354274999998E-10</c:v>
                </c:pt>
                <c:pt idx="140">
                  <c:v>2.7183766348999999E-10</c:v>
                </c:pt>
                <c:pt idx="141">
                  <c:v>2.7096053179000002E-10</c:v>
                </c:pt>
                <c:pt idx="142">
                  <c:v>2.7137986303000001E-10</c:v>
                </c:pt>
                <c:pt idx="143">
                  <c:v>2.7284632885999998E-10</c:v>
                </c:pt>
                <c:pt idx="144">
                  <c:v>2.7120861112000001E-10</c:v>
                </c:pt>
                <c:pt idx="145">
                  <c:v>2.7316557349000003E-10</c:v>
                </c:pt>
                <c:pt idx="146">
                  <c:v>2.7369084775999999E-10</c:v>
                </c:pt>
                <c:pt idx="147">
                  <c:v>2.7317600959000001E-10</c:v>
                </c:pt>
                <c:pt idx="148">
                  <c:v>2.7247959444E-10</c:v>
                </c:pt>
                <c:pt idx="149">
                  <c:v>2.7235597110999999E-10</c:v>
                </c:pt>
                <c:pt idx="150">
                  <c:v>2.7325747221E-10</c:v>
                </c:pt>
                <c:pt idx="151">
                  <c:v>2.7237803679E-10</c:v>
                </c:pt>
                <c:pt idx="152">
                  <c:v>2.7433258442999998E-10</c:v>
                </c:pt>
                <c:pt idx="153">
                  <c:v>2.7426969029E-10</c:v>
                </c:pt>
                <c:pt idx="154">
                  <c:v>2.7438021298999998E-10</c:v>
                </c:pt>
                <c:pt idx="155">
                  <c:v>2.7383062484000002E-10</c:v>
                </c:pt>
                <c:pt idx="156">
                  <c:v>2.7519228562999999E-10</c:v>
                </c:pt>
                <c:pt idx="157">
                  <c:v>2.7666910429E-10</c:v>
                </c:pt>
                <c:pt idx="158">
                  <c:v>2.7593660690000001E-10</c:v>
                </c:pt>
                <c:pt idx="159">
                  <c:v>2.7576893545999998E-10</c:v>
                </c:pt>
                <c:pt idx="160">
                  <c:v>2.7671939740000002E-10</c:v>
                </c:pt>
                <c:pt idx="161">
                  <c:v>2.7613203390999999E-10</c:v>
                </c:pt>
                <c:pt idx="162">
                  <c:v>2.7450020035000002E-10</c:v>
                </c:pt>
                <c:pt idx="163">
                  <c:v>2.7446658835000003E-10</c:v>
                </c:pt>
                <c:pt idx="164">
                  <c:v>2.7520843937000002E-10</c:v>
                </c:pt>
                <c:pt idx="165">
                  <c:v>2.7760452270000001E-10</c:v>
                </c:pt>
                <c:pt idx="166">
                  <c:v>2.7835359018000002E-10</c:v>
                </c:pt>
                <c:pt idx="167">
                  <c:v>2.7661453682999998E-10</c:v>
                </c:pt>
                <c:pt idx="168">
                  <c:v>2.8000296526000002E-10</c:v>
                </c:pt>
                <c:pt idx="169">
                  <c:v>2.7861210561E-10</c:v>
                </c:pt>
                <c:pt idx="170">
                  <c:v>2.7866695062999998E-10</c:v>
                </c:pt>
                <c:pt idx="171">
                  <c:v>2.7838603645000002E-10</c:v>
                </c:pt>
                <c:pt idx="172">
                  <c:v>2.7805066583000001E-10</c:v>
                </c:pt>
                <c:pt idx="173">
                  <c:v>2.7824295644999999E-10</c:v>
                </c:pt>
                <c:pt idx="174">
                  <c:v>2.7617078069E-10</c:v>
                </c:pt>
                <c:pt idx="175">
                  <c:v>2.7848406914E-10</c:v>
                </c:pt>
                <c:pt idx="176">
                  <c:v>2.7767213528E-10</c:v>
                </c:pt>
                <c:pt idx="177">
                  <c:v>2.7795760137999999E-10</c:v>
                </c:pt>
                <c:pt idx="178">
                  <c:v>2.7847929518E-10</c:v>
                </c:pt>
                <c:pt idx="179">
                  <c:v>2.7858321205000002E-10</c:v>
                </c:pt>
                <c:pt idx="180">
                  <c:v>2.7800656221999998E-10</c:v>
                </c:pt>
                <c:pt idx="181">
                  <c:v>2.7883481635000002E-10</c:v>
                </c:pt>
                <c:pt idx="182">
                  <c:v>2.7851668194000001E-10</c:v>
                </c:pt>
                <c:pt idx="183">
                  <c:v>2.7834443083999998E-10</c:v>
                </c:pt>
                <c:pt idx="184">
                  <c:v>2.7884172748999999E-10</c:v>
                </c:pt>
                <c:pt idx="185">
                  <c:v>2.7955801563E-10</c:v>
                </c:pt>
                <c:pt idx="186">
                  <c:v>2.8040833544E-10</c:v>
                </c:pt>
                <c:pt idx="187">
                  <c:v>2.7925742274000001E-10</c:v>
                </c:pt>
                <c:pt idx="188">
                  <c:v>2.7954638604000003E-10</c:v>
                </c:pt>
                <c:pt idx="189">
                  <c:v>2.8171071031000001E-10</c:v>
                </c:pt>
                <c:pt idx="190">
                  <c:v>2.8102914440000002E-10</c:v>
                </c:pt>
                <c:pt idx="191">
                  <c:v>2.8163490984E-10</c:v>
                </c:pt>
                <c:pt idx="192">
                  <c:v>2.7986685192000001E-10</c:v>
                </c:pt>
                <c:pt idx="193">
                  <c:v>2.8061783452E-10</c:v>
                </c:pt>
                <c:pt idx="194">
                  <c:v>2.8066343694000002E-10</c:v>
                </c:pt>
                <c:pt idx="195">
                  <c:v>2.8149965692000002E-10</c:v>
                </c:pt>
                <c:pt idx="196">
                  <c:v>2.8184363177000001E-10</c:v>
                </c:pt>
                <c:pt idx="197">
                  <c:v>2.8086385995000001E-10</c:v>
                </c:pt>
                <c:pt idx="198">
                  <c:v>2.8032798305E-10</c:v>
                </c:pt>
                <c:pt idx="199">
                  <c:v>2.8156627030000002E-10</c:v>
                </c:pt>
                <c:pt idx="200">
                  <c:v>2.8106192372999999E-10</c:v>
                </c:pt>
                <c:pt idx="201">
                  <c:v>2.8200536351E-10</c:v>
                </c:pt>
                <c:pt idx="202">
                  <c:v>2.8092089766000001E-10</c:v>
                </c:pt>
                <c:pt idx="203">
                  <c:v>2.8166396992999999E-10</c:v>
                </c:pt>
                <c:pt idx="204">
                  <c:v>2.8241659010999998E-10</c:v>
                </c:pt>
                <c:pt idx="205">
                  <c:v>2.8330052193000002E-10</c:v>
                </c:pt>
                <c:pt idx="206">
                  <c:v>2.8368160598000002E-10</c:v>
                </c:pt>
                <c:pt idx="207">
                  <c:v>2.8442587173999998E-10</c:v>
                </c:pt>
                <c:pt idx="208">
                  <c:v>2.8370369941999998E-10</c:v>
                </c:pt>
                <c:pt idx="209">
                  <c:v>2.8281962882999998E-10</c:v>
                </c:pt>
                <c:pt idx="210">
                  <c:v>2.8365468307999999E-10</c:v>
                </c:pt>
                <c:pt idx="211">
                  <c:v>2.8265872976000002E-10</c:v>
                </c:pt>
                <c:pt idx="212">
                  <c:v>2.8333319023999998E-10</c:v>
                </c:pt>
                <c:pt idx="213">
                  <c:v>2.8370936156000002E-10</c:v>
                </c:pt>
                <c:pt idx="214">
                  <c:v>2.8404850694E-10</c:v>
                </c:pt>
                <c:pt idx="215">
                  <c:v>2.8316432532000001E-10</c:v>
                </c:pt>
                <c:pt idx="216">
                  <c:v>2.8292321263999999E-10</c:v>
                </c:pt>
                <c:pt idx="217">
                  <c:v>2.8303048794000002E-10</c:v>
                </c:pt>
                <c:pt idx="218">
                  <c:v>2.8242119753999997E-10</c:v>
                </c:pt>
                <c:pt idx="219">
                  <c:v>2.8366639593000002E-10</c:v>
                </c:pt>
                <c:pt idx="220">
                  <c:v>2.8206939561999998E-10</c:v>
                </c:pt>
                <c:pt idx="221">
                  <c:v>2.8055743838999999E-10</c:v>
                </c:pt>
                <c:pt idx="222">
                  <c:v>2.8246432969999998E-10</c:v>
                </c:pt>
                <c:pt idx="223">
                  <c:v>2.8380736649999999E-10</c:v>
                </c:pt>
                <c:pt idx="224">
                  <c:v>2.8378396854999998E-10</c:v>
                </c:pt>
                <c:pt idx="225">
                  <c:v>2.8307239884999998E-10</c:v>
                </c:pt>
                <c:pt idx="226">
                  <c:v>2.8154872878E-10</c:v>
                </c:pt>
                <c:pt idx="227">
                  <c:v>2.8248542394000001E-10</c:v>
                </c:pt>
                <c:pt idx="228">
                  <c:v>2.8404151252999998E-10</c:v>
                </c:pt>
                <c:pt idx="229">
                  <c:v>2.8289187658999998E-10</c:v>
                </c:pt>
                <c:pt idx="230">
                  <c:v>2.8454572032000002E-10</c:v>
                </c:pt>
                <c:pt idx="231">
                  <c:v>2.8313759669999999E-10</c:v>
                </c:pt>
                <c:pt idx="232">
                  <c:v>2.8563024168000001E-10</c:v>
                </c:pt>
                <c:pt idx="233">
                  <c:v>2.8499896887E-10</c:v>
                </c:pt>
                <c:pt idx="234">
                  <c:v>2.8400773399999998E-10</c:v>
                </c:pt>
                <c:pt idx="235">
                  <c:v>2.8375601867999998E-10</c:v>
                </c:pt>
                <c:pt idx="236">
                  <c:v>2.8560803721999999E-10</c:v>
                </c:pt>
                <c:pt idx="237">
                  <c:v>2.8437360798999999E-10</c:v>
                </c:pt>
                <c:pt idx="238">
                  <c:v>2.8493155058000002E-10</c:v>
                </c:pt>
                <c:pt idx="239">
                  <c:v>2.8331004208999998E-10</c:v>
                </c:pt>
                <c:pt idx="240">
                  <c:v>2.8382951545000001E-10</c:v>
                </c:pt>
                <c:pt idx="241">
                  <c:v>2.8418134512000001E-10</c:v>
                </c:pt>
                <c:pt idx="242">
                  <c:v>2.8287899800000001E-10</c:v>
                </c:pt>
                <c:pt idx="243">
                  <c:v>2.8378766004E-10</c:v>
                </c:pt>
                <c:pt idx="244">
                  <c:v>2.8383187466999999E-10</c:v>
                </c:pt>
                <c:pt idx="245">
                  <c:v>2.8573507449E-10</c:v>
                </c:pt>
                <c:pt idx="246">
                  <c:v>2.8482188830000001E-10</c:v>
                </c:pt>
                <c:pt idx="247">
                  <c:v>2.8429081311000001E-10</c:v>
                </c:pt>
                <c:pt idx="248">
                  <c:v>2.8453189804000002E-10</c:v>
                </c:pt>
                <c:pt idx="249">
                  <c:v>2.8534247186999998E-10</c:v>
                </c:pt>
                <c:pt idx="250">
                  <c:v>2.8443380983999999E-10</c:v>
                </c:pt>
                <c:pt idx="251">
                  <c:v>2.8413466024E-10</c:v>
                </c:pt>
                <c:pt idx="252">
                  <c:v>2.8485580561000001E-10</c:v>
                </c:pt>
                <c:pt idx="253">
                  <c:v>2.8303148714E-10</c:v>
                </c:pt>
                <c:pt idx="254">
                  <c:v>2.8442012634E-10</c:v>
                </c:pt>
                <c:pt idx="255">
                  <c:v>2.8319813161E-10</c:v>
                </c:pt>
                <c:pt idx="256">
                  <c:v>2.8360125359000001E-10</c:v>
                </c:pt>
                <c:pt idx="257">
                  <c:v>2.8270316643000001E-10</c:v>
                </c:pt>
                <c:pt idx="258">
                  <c:v>2.8332397538999998E-10</c:v>
                </c:pt>
                <c:pt idx="259">
                  <c:v>2.8110269668E-10</c:v>
                </c:pt>
                <c:pt idx="260">
                  <c:v>2.8201715962999998E-10</c:v>
                </c:pt>
                <c:pt idx="261">
                  <c:v>2.8171637244999999E-10</c:v>
                </c:pt>
                <c:pt idx="262">
                  <c:v>2.8101052041000002E-10</c:v>
                </c:pt>
                <c:pt idx="263">
                  <c:v>2.8154634179999998E-10</c:v>
                </c:pt>
                <c:pt idx="264">
                  <c:v>2.8128788188E-10</c:v>
                </c:pt>
                <c:pt idx="265">
                  <c:v>2.8421953679E-10</c:v>
                </c:pt>
                <c:pt idx="266">
                  <c:v>2.8305260912999998E-10</c:v>
                </c:pt>
                <c:pt idx="267">
                  <c:v>2.8300123356000002E-10</c:v>
                </c:pt>
                <c:pt idx="268">
                  <c:v>2.8235128124000001E-10</c:v>
                </c:pt>
                <c:pt idx="269">
                  <c:v>2.8197272294999999E-10</c:v>
                </c:pt>
                <c:pt idx="270">
                  <c:v>2.8117946859999999E-10</c:v>
                </c:pt>
                <c:pt idx="271">
                  <c:v>2.8209731772999998E-10</c:v>
                </c:pt>
                <c:pt idx="272">
                  <c:v>2.7869018203999998E-10</c:v>
                </c:pt>
                <c:pt idx="273">
                  <c:v>2.8026622689E-10</c:v>
                </c:pt>
                <c:pt idx="274">
                  <c:v>2.8232921556E-10</c:v>
                </c:pt>
                <c:pt idx="275">
                  <c:v>2.8215202397E-10</c:v>
                </c:pt>
                <c:pt idx="276">
                  <c:v>2.8111882265999998E-10</c:v>
                </c:pt>
                <c:pt idx="277">
                  <c:v>2.8165586529999997E-10</c:v>
                </c:pt>
                <c:pt idx="278">
                  <c:v>2.8293947740000002E-10</c:v>
                </c:pt>
                <c:pt idx="279">
                  <c:v>2.8286162301E-10</c:v>
                </c:pt>
                <c:pt idx="280">
                  <c:v>2.8134852781000002E-10</c:v>
                </c:pt>
                <c:pt idx="281">
                  <c:v>2.8161278863999998E-10</c:v>
                </c:pt>
                <c:pt idx="282">
                  <c:v>2.8077193347999999E-10</c:v>
                </c:pt>
                <c:pt idx="283">
                  <c:v>2.8169441778999998E-10</c:v>
                </c:pt>
                <c:pt idx="284">
                  <c:v>2.8173272049000002E-10</c:v>
                </c:pt>
                <c:pt idx="285">
                  <c:v>2.8166882715E-10</c:v>
                </c:pt>
                <c:pt idx="286">
                  <c:v>2.8187382982999999E-10</c:v>
                </c:pt>
                <c:pt idx="287">
                  <c:v>2.8187724377E-10</c:v>
                </c:pt>
                <c:pt idx="288">
                  <c:v>2.7975596839000002E-10</c:v>
                </c:pt>
                <c:pt idx="289">
                  <c:v>2.7962204773999998E-10</c:v>
                </c:pt>
                <c:pt idx="290">
                  <c:v>2.7898275357000001E-10</c:v>
                </c:pt>
                <c:pt idx="291">
                  <c:v>2.8093380399999998E-10</c:v>
                </c:pt>
                <c:pt idx="292">
                  <c:v>2.7950566861000001E-10</c:v>
                </c:pt>
                <c:pt idx="293">
                  <c:v>2.8028257492999998E-10</c:v>
                </c:pt>
                <c:pt idx="294">
                  <c:v>2.8074281787999999E-10</c:v>
                </c:pt>
                <c:pt idx="295">
                  <c:v>2.7936353231E-10</c:v>
                </c:pt>
                <c:pt idx="296">
                  <c:v>2.8050853307E-10</c:v>
                </c:pt>
                <c:pt idx="297">
                  <c:v>2.8057042800000001E-10</c:v>
                </c:pt>
                <c:pt idx="298">
                  <c:v>2.8385513383999999E-10</c:v>
                </c:pt>
                <c:pt idx="299">
                  <c:v>2.8275429220000002E-10</c:v>
                </c:pt>
                <c:pt idx="300">
                  <c:v>2.8128088746999998E-10</c:v>
                </c:pt>
                <c:pt idx="301">
                  <c:v>2.8233509973999999E-10</c:v>
                </c:pt>
                <c:pt idx="302">
                  <c:v>2.8115632044999999E-10</c:v>
                </c:pt>
                <c:pt idx="303">
                  <c:v>2.8240254579000002E-10</c:v>
                </c:pt>
                <c:pt idx="304">
                  <c:v>2.8305835453000002E-10</c:v>
                </c:pt>
                <c:pt idx="305">
                  <c:v>2.8183172461999998E-10</c:v>
                </c:pt>
                <c:pt idx="306">
                  <c:v>2.8101529437000002E-10</c:v>
                </c:pt>
                <c:pt idx="307">
                  <c:v>2.8228369642000002E-10</c:v>
                </c:pt>
                <c:pt idx="308">
                  <c:v>2.8397398321999999E-10</c:v>
                </c:pt>
                <c:pt idx="309">
                  <c:v>2.8297203468999998E-10</c:v>
                </c:pt>
                <c:pt idx="310">
                  <c:v>2.8190869084000002E-10</c:v>
                </c:pt>
                <c:pt idx="311">
                  <c:v>2.8146357467E-10</c:v>
                </c:pt>
                <c:pt idx="312">
                  <c:v>2.8361396565000002E-10</c:v>
                </c:pt>
                <c:pt idx="313">
                  <c:v>2.8228025473000001E-10</c:v>
                </c:pt>
                <c:pt idx="314">
                  <c:v>2.8279747988000002E-10</c:v>
                </c:pt>
                <c:pt idx="315">
                  <c:v>2.8156860177E-10</c:v>
                </c:pt>
                <c:pt idx="316">
                  <c:v>2.8251076477999998E-10</c:v>
                </c:pt>
                <c:pt idx="317">
                  <c:v>2.8220106806999999E-10</c:v>
                </c:pt>
                <c:pt idx="318">
                  <c:v>2.8317717615000002E-10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7C-3944-AF13-50EC69CE4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10001"/>
        <c:axId val="50210002"/>
      </c:scatterChart>
      <c:valAx>
        <c:axId val="50210001"/>
        <c:scaling>
          <c:orientation val="minMax"/>
          <c:max val="24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10002"/>
        <c:crosses val="autoZero"/>
        <c:crossBetween val="midCat"/>
        <c:majorUnit val="25"/>
      </c:valAx>
      <c:valAx>
        <c:axId val="50210002"/>
        <c:scaling>
          <c:orientation val="minMax"/>
          <c:max val="2.8573507449E-10"/>
          <c:min val="2.5392354884999999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1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08: -0.2/-0.2/-0.2 ; First Calibration</c:v>
          </c:tx>
          <c:xVal>
            <c:numRef>
              <c:f>'30.Irradiated_SiO2_.1.8'!$A$2:$A$664</c:f>
              <c:numCache>
                <c:formatCode>General</c:formatCode>
                <c:ptCount val="663"/>
                <c:pt idx="0">
                  <c:v>80.546400000000006</c:v>
                </c:pt>
                <c:pt idx="1">
                  <c:v>80.852599999999995</c:v>
                </c:pt>
                <c:pt idx="2">
                  <c:v>81.368799999999993</c:v>
                </c:pt>
                <c:pt idx="3">
                  <c:v>81.851399999999998</c:v>
                </c:pt>
                <c:pt idx="4">
                  <c:v>82.376499999999993</c:v>
                </c:pt>
                <c:pt idx="5">
                  <c:v>82.8553</c:v>
                </c:pt>
                <c:pt idx="6">
                  <c:v>83.358699999999999</c:v>
                </c:pt>
                <c:pt idx="7">
                  <c:v>83.858199999999997</c:v>
                </c:pt>
                <c:pt idx="8">
                  <c:v>84.357200000000006</c:v>
                </c:pt>
                <c:pt idx="9">
                  <c:v>84.86</c:v>
                </c:pt>
                <c:pt idx="10">
                  <c:v>85.364400000000003</c:v>
                </c:pt>
                <c:pt idx="11">
                  <c:v>85.91</c:v>
                </c:pt>
                <c:pt idx="12">
                  <c:v>86.491799999999998</c:v>
                </c:pt>
                <c:pt idx="13">
                  <c:v>87.040800000000004</c:v>
                </c:pt>
                <c:pt idx="14">
                  <c:v>87.479600000000005</c:v>
                </c:pt>
                <c:pt idx="15">
                  <c:v>87.868600000000001</c:v>
                </c:pt>
                <c:pt idx="16">
                  <c:v>88.350700000000003</c:v>
                </c:pt>
                <c:pt idx="17">
                  <c:v>88.852500000000006</c:v>
                </c:pt>
                <c:pt idx="18">
                  <c:v>89.356700000000004</c:v>
                </c:pt>
                <c:pt idx="19">
                  <c:v>89.853200000000001</c:v>
                </c:pt>
                <c:pt idx="20">
                  <c:v>90.369100000000003</c:v>
                </c:pt>
                <c:pt idx="21">
                  <c:v>90.867500000000007</c:v>
                </c:pt>
                <c:pt idx="22">
                  <c:v>91.357399999999998</c:v>
                </c:pt>
                <c:pt idx="23">
                  <c:v>91.859200000000001</c:v>
                </c:pt>
                <c:pt idx="24">
                  <c:v>92.352900000000005</c:v>
                </c:pt>
                <c:pt idx="25">
                  <c:v>92.8553</c:v>
                </c:pt>
                <c:pt idx="26">
                  <c:v>93.364599999999996</c:v>
                </c:pt>
                <c:pt idx="27">
                  <c:v>93.853499999999997</c:v>
                </c:pt>
                <c:pt idx="28">
                  <c:v>94.354299999999995</c:v>
                </c:pt>
                <c:pt idx="29">
                  <c:v>94.854100000000003</c:v>
                </c:pt>
                <c:pt idx="30">
                  <c:v>95.352999999999994</c:v>
                </c:pt>
                <c:pt idx="31">
                  <c:v>95.850899999999996</c:v>
                </c:pt>
                <c:pt idx="32">
                  <c:v>96.357900000000001</c:v>
                </c:pt>
                <c:pt idx="33">
                  <c:v>96.858000000000004</c:v>
                </c:pt>
                <c:pt idx="34">
                  <c:v>97.365099999999998</c:v>
                </c:pt>
                <c:pt idx="35">
                  <c:v>97.856800000000007</c:v>
                </c:pt>
                <c:pt idx="36">
                  <c:v>98.375200000000007</c:v>
                </c:pt>
                <c:pt idx="37">
                  <c:v>98.892099999999999</c:v>
                </c:pt>
                <c:pt idx="38">
                  <c:v>99.362499999999997</c:v>
                </c:pt>
                <c:pt idx="39">
                  <c:v>99.850499999999997</c:v>
                </c:pt>
                <c:pt idx="40">
                  <c:v>100.363</c:v>
                </c:pt>
                <c:pt idx="41">
                  <c:v>100.866</c:v>
                </c:pt>
                <c:pt idx="42">
                  <c:v>101.36499999999999</c:v>
                </c:pt>
                <c:pt idx="43">
                  <c:v>101.864</c:v>
                </c:pt>
                <c:pt idx="44">
                  <c:v>102.367</c:v>
                </c:pt>
                <c:pt idx="45">
                  <c:v>102.869</c:v>
                </c:pt>
                <c:pt idx="46">
                  <c:v>103.36799999999999</c:v>
                </c:pt>
                <c:pt idx="47">
                  <c:v>103.861</c:v>
                </c:pt>
                <c:pt idx="48">
                  <c:v>104.35899999999999</c:v>
                </c:pt>
                <c:pt idx="49">
                  <c:v>104.851</c:v>
                </c:pt>
                <c:pt idx="50">
                  <c:v>105.354</c:v>
                </c:pt>
                <c:pt idx="51">
                  <c:v>105.861</c:v>
                </c:pt>
                <c:pt idx="52">
                  <c:v>106.363</c:v>
                </c:pt>
                <c:pt idx="53">
                  <c:v>106.86499999999999</c:v>
                </c:pt>
                <c:pt idx="54">
                  <c:v>107.36499999999999</c:v>
                </c:pt>
                <c:pt idx="55">
                  <c:v>107.863</c:v>
                </c:pt>
                <c:pt idx="56">
                  <c:v>108.36</c:v>
                </c:pt>
                <c:pt idx="57">
                  <c:v>108.85899999999999</c:v>
                </c:pt>
                <c:pt idx="58">
                  <c:v>109.355</c:v>
                </c:pt>
                <c:pt idx="59">
                  <c:v>109.85299999999999</c:v>
                </c:pt>
                <c:pt idx="60">
                  <c:v>110.35599999999999</c:v>
                </c:pt>
                <c:pt idx="61">
                  <c:v>110.851</c:v>
                </c:pt>
                <c:pt idx="62">
                  <c:v>111.35899999999999</c:v>
                </c:pt>
                <c:pt idx="63">
                  <c:v>111.85599999999999</c:v>
                </c:pt>
                <c:pt idx="64">
                  <c:v>112.36199999999999</c:v>
                </c:pt>
                <c:pt idx="65">
                  <c:v>112.858</c:v>
                </c:pt>
                <c:pt idx="66">
                  <c:v>113.354</c:v>
                </c:pt>
                <c:pt idx="67">
                  <c:v>113.855</c:v>
                </c:pt>
                <c:pt idx="68">
                  <c:v>114.36199999999999</c:v>
                </c:pt>
                <c:pt idx="69">
                  <c:v>114.85599999999999</c:v>
                </c:pt>
                <c:pt idx="70">
                  <c:v>115.36199999999999</c:v>
                </c:pt>
                <c:pt idx="71">
                  <c:v>115.866</c:v>
                </c:pt>
                <c:pt idx="72">
                  <c:v>116.358</c:v>
                </c:pt>
                <c:pt idx="73">
                  <c:v>116.866</c:v>
                </c:pt>
                <c:pt idx="74">
                  <c:v>117.35899999999999</c:v>
                </c:pt>
                <c:pt idx="75">
                  <c:v>117.86499999999999</c:v>
                </c:pt>
                <c:pt idx="76">
                  <c:v>118.37</c:v>
                </c:pt>
                <c:pt idx="77">
                  <c:v>118.851</c:v>
                </c:pt>
                <c:pt idx="78">
                  <c:v>119.357</c:v>
                </c:pt>
                <c:pt idx="79">
                  <c:v>119.854</c:v>
                </c:pt>
                <c:pt idx="80">
                  <c:v>120.35299999999999</c:v>
                </c:pt>
                <c:pt idx="81">
                  <c:v>120.86</c:v>
                </c:pt>
                <c:pt idx="82">
                  <c:v>121.36199999999999</c:v>
                </c:pt>
                <c:pt idx="83">
                  <c:v>121.85299999999999</c:v>
                </c:pt>
                <c:pt idx="84">
                  <c:v>122.35599999999999</c:v>
                </c:pt>
                <c:pt idx="85">
                  <c:v>122.85599999999999</c:v>
                </c:pt>
                <c:pt idx="86">
                  <c:v>123.36</c:v>
                </c:pt>
                <c:pt idx="87">
                  <c:v>123.858</c:v>
                </c:pt>
                <c:pt idx="88">
                  <c:v>124.36799999999999</c:v>
                </c:pt>
                <c:pt idx="89">
                  <c:v>124.855</c:v>
                </c:pt>
                <c:pt idx="90">
                  <c:v>125.363</c:v>
                </c:pt>
                <c:pt idx="91">
                  <c:v>125.852</c:v>
                </c:pt>
                <c:pt idx="92">
                  <c:v>126.361</c:v>
                </c:pt>
                <c:pt idx="93">
                  <c:v>126.852</c:v>
                </c:pt>
                <c:pt idx="94">
                  <c:v>127.366</c:v>
                </c:pt>
                <c:pt idx="95">
                  <c:v>127.867</c:v>
                </c:pt>
                <c:pt idx="96">
                  <c:v>128.351</c:v>
                </c:pt>
                <c:pt idx="97">
                  <c:v>128.851</c:v>
                </c:pt>
                <c:pt idx="98">
                  <c:v>129.36000000000001</c:v>
                </c:pt>
                <c:pt idx="99">
                  <c:v>129.86699999999999</c:v>
                </c:pt>
                <c:pt idx="100">
                  <c:v>130.363</c:v>
                </c:pt>
                <c:pt idx="101">
                  <c:v>130.85599999999999</c:v>
                </c:pt>
                <c:pt idx="102">
                  <c:v>131.351</c:v>
                </c:pt>
                <c:pt idx="103">
                  <c:v>131.85900000000001</c:v>
                </c:pt>
                <c:pt idx="104">
                  <c:v>132.351</c:v>
                </c:pt>
                <c:pt idx="105">
                  <c:v>132.857</c:v>
                </c:pt>
                <c:pt idx="106">
                  <c:v>133.36000000000001</c:v>
                </c:pt>
                <c:pt idx="107">
                  <c:v>133.85400000000001</c:v>
                </c:pt>
                <c:pt idx="108">
                  <c:v>134.35400000000001</c:v>
                </c:pt>
                <c:pt idx="109">
                  <c:v>134.86500000000001</c:v>
                </c:pt>
                <c:pt idx="110">
                  <c:v>135.363</c:v>
                </c:pt>
                <c:pt idx="111">
                  <c:v>135.86000000000001</c:v>
                </c:pt>
                <c:pt idx="112">
                  <c:v>136.35599999999999</c:v>
                </c:pt>
                <c:pt idx="113">
                  <c:v>136.85400000000001</c:v>
                </c:pt>
                <c:pt idx="114">
                  <c:v>137.36500000000001</c:v>
                </c:pt>
                <c:pt idx="115">
                  <c:v>137.85400000000001</c:v>
                </c:pt>
                <c:pt idx="116">
                  <c:v>138.36000000000001</c:v>
                </c:pt>
                <c:pt idx="117">
                  <c:v>138.86799999999999</c:v>
                </c:pt>
                <c:pt idx="118">
                  <c:v>139.36099999999999</c:v>
                </c:pt>
                <c:pt idx="119">
                  <c:v>139.85599999999999</c:v>
                </c:pt>
                <c:pt idx="120">
                  <c:v>140.35400000000001</c:v>
                </c:pt>
                <c:pt idx="121">
                  <c:v>140.86500000000001</c:v>
                </c:pt>
                <c:pt idx="122">
                  <c:v>141.363</c:v>
                </c:pt>
                <c:pt idx="123">
                  <c:v>141.86099999999999</c:v>
                </c:pt>
                <c:pt idx="124">
                  <c:v>142.36000000000001</c:v>
                </c:pt>
                <c:pt idx="125">
                  <c:v>142.85599999999999</c:v>
                </c:pt>
                <c:pt idx="126">
                  <c:v>143.35499999999999</c:v>
                </c:pt>
                <c:pt idx="127">
                  <c:v>143.85300000000001</c:v>
                </c:pt>
                <c:pt idx="128">
                  <c:v>144.36799999999999</c:v>
                </c:pt>
                <c:pt idx="129">
                  <c:v>144.86500000000001</c:v>
                </c:pt>
                <c:pt idx="130">
                  <c:v>145.36199999999999</c:v>
                </c:pt>
                <c:pt idx="131">
                  <c:v>145.85900000000001</c:v>
                </c:pt>
                <c:pt idx="132">
                  <c:v>146.357</c:v>
                </c:pt>
                <c:pt idx="133">
                  <c:v>146.85400000000001</c:v>
                </c:pt>
                <c:pt idx="134">
                  <c:v>147.352</c:v>
                </c:pt>
                <c:pt idx="135">
                  <c:v>147.86500000000001</c:v>
                </c:pt>
                <c:pt idx="136">
                  <c:v>148.358</c:v>
                </c:pt>
                <c:pt idx="137">
                  <c:v>148.86500000000001</c:v>
                </c:pt>
                <c:pt idx="138">
                  <c:v>149.358</c:v>
                </c:pt>
                <c:pt idx="139">
                  <c:v>149.85499999999999</c:v>
                </c:pt>
                <c:pt idx="140">
                  <c:v>150.36699999999999</c:v>
                </c:pt>
                <c:pt idx="141">
                  <c:v>150.86600000000001</c:v>
                </c:pt>
                <c:pt idx="142">
                  <c:v>151.36199999999999</c:v>
                </c:pt>
                <c:pt idx="143">
                  <c:v>151.86199999999999</c:v>
                </c:pt>
                <c:pt idx="144">
                  <c:v>152.36099999999999</c:v>
                </c:pt>
                <c:pt idx="145">
                  <c:v>152.86199999999999</c:v>
                </c:pt>
                <c:pt idx="146">
                  <c:v>153.36099999999999</c:v>
                </c:pt>
                <c:pt idx="147">
                  <c:v>153.86199999999999</c:v>
                </c:pt>
                <c:pt idx="148">
                  <c:v>154.35900000000001</c:v>
                </c:pt>
                <c:pt idx="149">
                  <c:v>154.85900000000001</c:v>
                </c:pt>
                <c:pt idx="150">
                  <c:v>155.35900000000001</c:v>
                </c:pt>
                <c:pt idx="151">
                  <c:v>155.85900000000001</c:v>
                </c:pt>
                <c:pt idx="152">
                  <c:v>156.35900000000001</c:v>
                </c:pt>
                <c:pt idx="153">
                  <c:v>156.85900000000001</c:v>
                </c:pt>
                <c:pt idx="154">
                  <c:v>157.35900000000001</c:v>
                </c:pt>
                <c:pt idx="155">
                  <c:v>157.857</c:v>
                </c:pt>
                <c:pt idx="156">
                  <c:v>158.35599999999999</c:v>
                </c:pt>
                <c:pt idx="157">
                  <c:v>158.85900000000001</c:v>
                </c:pt>
                <c:pt idx="158">
                  <c:v>159.35499999999999</c:v>
                </c:pt>
                <c:pt idx="159">
                  <c:v>159.863</c:v>
                </c:pt>
                <c:pt idx="160">
                  <c:v>160.357</c:v>
                </c:pt>
                <c:pt idx="161">
                  <c:v>160.85599999999999</c:v>
                </c:pt>
                <c:pt idx="162">
                  <c:v>161.36099999999999</c:v>
                </c:pt>
                <c:pt idx="163">
                  <c:v>161.85900000000001</c:v>
                </c:pt>
                <c:pt idx="164">
                  <c:v>162.36199999999999</c:v>
                </c:pt>
                <c:pt idx="165">
                  <c:v>162.86600000000001</c:v>
                </c:pt>
                <c:pt idx="166">
                  <c:v>163.35300000000001</c:v>
                </c:pt>
                <c:pt idx="167">
                  <c:v>163.86699999999999</c:v>
                </c:pt>
                <c:pt idx="168">
                  <c:v>164.35300000000001</c:v>
                </c:pt>
                <c:pt idx="169">
                  <c:v>164.85599999999999</c:v>
                </c:pt>
                <c:pt idx="170">
                  <c:v>165.36099999999999</c:v>
                </c:pt>
                <c:pt idx="171">
                  <c:v>165.86500000000001</c:v>
                </c:pt>
                <c:pt idx="172">
                  <c:v>166.351</c:v>
                </c:pt>
                <c:pt idx="173">
                  <c:v>166.85400000000001</c:v>
                </c:pt>
                <c:pt idx="174">
                  <c:v>167.357</c:v>
                </c:pt>
                <c:pt idx="175">
                  <c:v>167.85900000000001</c:v>
                </c:pt>
                <c:pt idx="176">
                  <c:v>168.35900000000001</c:v>
                </c:pt>
                <c:pt idx="177">
                  <c:v>168.863</c:v>
                </c:pt>
                <c:pt idx="178">
                  <c:v>169.36600000000001</c:v>
                </c:pt>
                <c:pt idx="179">
                  <c:v>169.851</c:v>
                </c:pt>
                <c:pt idx="180">
                  <c:v>170.351</c:v>
                </c:pt>
                <c:pt idx="181">
                  <c:v>170.852</c:v>
                </c:pt>
                <c:pt idx="182">
                  <c:v>171.423</c:v>
                </c:pt>
                <c:pt idx="183">
                  <c:v>171.898</c:v>
                </c:pt>
                <c:pt idx="184">
                  <c:v>172.429</c:v>
                </c:pt>
                <c:pt idx="185">
                  <c:v>172.916</c:v>
                </c:pt>
                <c:pt idx="186">
                  <c:v>173.36699999999999</c:v>
                </c:pt>
                <c:pt idx="187">
                  <c:v>173.85400000000001</c:v>
                </c:pt>
                <c:pt idx="188">
                  <c:v>174.376</c:v>
                </c:pt>
                <c:pt idx="189">
                  <c:v>174.86</c:v>
                </c:pt>
                <c:pt idx="190">
                  <c:v>175.36500000000001</c:v>
                </c:pt>
                <c:pt idx="191">
                  <c:v>175.86600000000001</c:v>
                </c:pt>
                <c:pt idx="192">
                  <c:v>176.35300000000001</c:v>
                </c:pt>
                <c:pt idx="193">
                  <c:v>176.85300000000001</c:v>
                </c:pt>
                <c:pt idx="194">
                  <c:v>177.35400000000001</c:v>
                </c:pt>
                <c:pt idx="195">
                  <c:v>177.85400000000001</c:v>
                </c:pt>
                <c:pt idx="196">
                  <c:v>178.35599999999999</c:v>
                </c:pt>
                <c:pt idx="197">
                  <c:v>178.857</c:v>
                </c:pt>
                <c:pt idx="198">
                  <c:v>179.36099999999999</c:v>
                </c:pt>
                <c:pt idx="199">
                  <c:v>179.86500000000001</c:v>
                </c:pt>
                <c:pt idx="200">
                  <c:v>180.36600000000001</c:v>
                </c:pt>
                <c:pt idx="201">
                  <c:v>180.851</c:v>
                </c:pt>
                <c:pt idx="202">
                  <c:v>181.36699999999999</c:v>
                </c:pt>
                <c:pt idx="203">
                  <c:v>181.85400000000001</c:v>
                </c:pt>
                <c:pt idx="204">
                  <c:v>182.358</c:v>
                </c:pt>
                <c:pt idx="205">
                  <c:v>182.85900000000001</c:v>
                </c:pt>
                <c:pt idx="206">
                  <c:v>183.358</c:v>
                </c:pt>
                <c:pt idx="207">
                  <c:v>183.858</c:v>
                </c:pt>
                <c:pt idx="208">
                  <c:v>184.35900000000001</c:v>
                </c:pt>
                <c:pt idx="209">
                  <c:v>184.85400000000001</c:v>
                </c:pt>
                <c:pt idx="210">
                  <c:v>185.36600000000001</c:v>
                </c:pt>
                <c:pt idx="211">
                  <c:v>185.863</c:v>
                </c:pt>
                <c:pt idx="212">
                  <c:v>186.364</c:v>
                </c:pt>
                <c:pt idx="213">
                  <c:v>186.851</c:v>
                </c:pt>
                <c:pt idx="214">
                  <c:v>187.351</c:v>
                </c:pt>
                <c:pt idx="215">
                  <c:v>187.86699999999999</c:v>
                </c:pt>
                <c:pt idx="216">
                  <c:v>188.351</c:v>
                </c:pt>
                <c:pt idx="217">
                  <c:v>188.85400000000001</c:v>
                </c:pt>
                <c:pt idx="218">
                  <c:v>189.35499999999999</c:v>
                </c:pt>
                <c:pt idx="219">
                  <c:v>189.85499999999999</c:v>
                </c:pt>
                <c:pt idx="220">
                  <c:v>190.35599999999999</c:v>
                </c:pt>
                <c:pt idx="221">
                  <c:v>190.858</c:v>
                </c:pt>
                <c:pt idx="222">
                  <c:v>191.35900000000001</c:v>
                </c:pt>
                <c:pt idx="223">
                  <c:v>191.858</c:v>
                </c:pt>
                <c:pt idx="224">
                  <c:v>192.357</c:v>
                </c:pt>
                <c:pt idx="225">
                  <c:v>192.85900000000001</c:v>
                </c:pt>
                <c:pt idx="226">
                  <c:v>193.36</c:v>
                </c:pt>
                <c:pt idx="227">
                  <c:v>193.863</c:v>
                </c:pt>
                <c:pt idx="228">
                  <c:v>194.352</c:v>
                </c:pt>
                <c:pt idx="229">
                  <c:v>194.85400000000001</c:v>
                </c:pt>
                <c:pt idx="230">
                  <c:v>195.35900000000001</c:v>
                </c:pt>
                <c:pt idx="231">
                  <c:v>195.86500000000001</c:v>
                </c:pt>
                <c:pt idx="232">
                  <c:v>196.36500000000001</c:v>
                </c:pt>
                <c:pt idx="233">
                  <c:v>196.851</c:v>
                </c:pt>
                <c:pt idx="234">
                  <c:v>197.352</c:v>
                </c:pt>
                <c:pt idx="235">
                  <c:v>197.85300000000001</c:v>
                </c:pt>
                <c:pt idx="236">
                  <c:v>198.35499999999999</c:v>
                </c:pt>
                <c:pt idx="237">
                  <c:v>198.86600000000001</c:v>
                </c:pt>
                <c:pt idx="238">
                  <c:v>199.364</c:v>
                </c:pt>
                <c:pt idx="239">
                  <c:v>199.85900000000001</c:v>
                </c:pt>
                <c:pt idx="240">
                  <c:v>200.36</c:v>
                </c:pt>
                <c:pt idx="241">
                  <c:v>200.86099999999999</c:v>
                </c:pt>
                <c:pt idx="242">
                  <c:v>201.36199999999999</c:v>
                </c:pt>
                <c:pt idx="243">
                  <c:v>201.863</c:v>
                </c:pt>
                <c:pt idx="244">
                  <c:v>202.363</c:v>
                </c:pt>
                <c:pt idx="245">
                  <c:v>202.864</c:v>
                </c:pt>
                <c:pt idx="246">
                  <c:v>203.36500000000001</c:v>
                </c:pt>
                <c:pt idx="247">
                  <c:v>203.86500000000001</c:v>
                </c:pt>
                <c:pt idx="248">
                  <c:v>204.352</c:v>
                </c:pt>
                <c:pt idx="249">
                  <c:v>204.851</c:v>
                </c:pt>
                <c:pt idx="250">
                  <c:v>205.36600000000001</c:v>
                </c:pt>
                <c:pt idx="251">
                  <c:v>205.852</c:v>
                </c:pt>
                <c:pt idx="252">
                  <c:v>206.35300000000001</c:v>
                </c:pt>
                <c:pt idx="253">
                  <c:v>206.85300000000001</c:v>
                </c:pt>
                <c:pt idx="254">
                  <c:v>207.352</c:v>
                </c:pt>
                <c:pt idx="255">
                  <c:v>207.851</c:v>
                </c:pt>
                <c:pt idx="256">
                  <c:v>208.35300000000001</c:v>
                </c:pt>
                <c:pt idx="257">
                  <c:v>208.851</c:v>
                </c:pt>
                <c:pt idx="258">
                  <c:v>209.36600000000001</c:v>
                </c:pt>
                <c:pt idx="259">
                  <c:v>209.86600000000001</c:v>
                </c:pt>
                <c:pt idx="260">
                  <c:v>210.35300000000001</c:v>
                </c:pt>
                <c:pt idx="261">
                  <c:v>210.863</c:v>
                </c:pt>
                <c:pt idx="262">
                  <c:v>211.35900000000001</c:v>
                </c:pt>
                <c:pt idx="263">
                  <c:v>211.86199999999999</c:v>
                </c:pt>
                <c:pt idx="264">
                  <c:v>212.36600000000001</c:v>
                </c:pt>
                <c:pt idx="265">
                  <c:v>212.85400000000001</c:v>
                </c:pt>
                <c:pt idx="266">
                  <c:v>213.352</c:v>
                </c:pt>
                <c:pt idx="267">
                  <c:v>213.86099999999999</c:v>
                </c:pt>
                <c:pt idx="268">
                  <c:v>214.35499999999999</c:v>
                </c:pt>
                <c:pt idx="269">
                  <c:v>214.86500000000001</c:v>
                </c:pt>
                <c:pt idx="270">
                  <c:v>215.36099999999999</c:v>
                </c:pt>
                <c:pt idx="271">
                  <c:v>215.85400000000001</c:v>
                </c:pt>
                <c:pt idx="272">
                  <c:v>216.357</c:v>
                </c:pt>
                <c:pt idx="273">
                  <c:v>216.852</c:v>
                </c:pt>
                <c:pt idx="274">
                  <c:v>217.363</c:v>
                </c:pt>
                <c:pt idx="275">
                  <c:v>217.857</c:v>
                </c:pt>
                <c:pt idx="276">
                  <c:v>218.35400000000001</c:v>
                </c:pt>
                <c:pt idx="277">
                  <c:v>218.852</c:v>
                </c:pt>
                <c:pt idx="278">
                  <c:v>219.352</c:v>
                </c:pt>
                <c:pt idx="279">
                  <c:v>219.86500000000001</c:v>
                </c:pt>
                <c:pt idx="280">
                  <c:v>220.35900000000001</c:v>
                </c:pt>
                <c:pt idx="281">
                  <c:v>220.86600000000001</c:v>
                </c:pt>
                <c:pt idx="282">
                  <c:v>221.39400000000001</c:v>
                </c:pt>
                <c:pt idx="283">
                  <c:v>221.97399999999999</c:v>
                </c:pt>
                <c:pt idx="284">
                  <c:v>222.47</c:v>
                </c:pt>
                <c:pt idx="285">
                  <c:v>222.93600000000001</c:v>
                </c:pt>
                <c:pt idx="286">
                  <c:v>223.453</c:v>
                </c:pt>
                <c:pt idx="287">
                  <c:v>223.904</c:v>
                </c:pt>
                <c:pt idx="288">
                  <c:v>224.36799999999999</c:v>
                </c:pt>
                <c:pt idx="289">
                  <c:v>224.851</c:v>
                </c:pt>
                <c:pt idx="290">
                  <c:v>225.35300000000001</c:v>
                </c:pt>
                <c:pt idx="291">
                  <c:v>225.85400000000001</c:v>
                </c:pt>
                <c:pt idx="292">
                  <c:v>226.35300000000001</c:v>
                </c:pt>
                <c:pt idx="293">
                  <c:v>226.87</c:v>
                </c:pt>
                <c:pt idx="294">
                  <c:v>227.42099999999999</c:v>
                </c:pt>
                <c:pt idx="295">
                  <c:v>227.922</c:v>
                </c:pt>
                <c:pt idx="296">
                  <c:v>228.37</c:v>
                </c:pt>
                <c:pt idx="297">
                  <c:v>228.863</c:v>
                </c:pt>
                <c:pt idx="298">
                  <c:v>229.363</c:v>
                </c:pt>
                <c:pt idx="299">
                  <c:v>229.91300000000001</c:v>
                </c:pt>
                <c:pt idx="300">
                  <c:v>230.6</c:v>
                </c:pt>
                <c:pt idx="301">
                  <c:v>231.08699999999999</c:v>
                </c:pt>
                <c:pt idx="302">
                  <c:v>231.59</c:v>
                </c:pt>
                <c:pt idx="303">
                  <c:v>232.09200000000001</c:v>
                </c:pt>
                <c:pt idx="304">
                  <c:v>232.607</c:v>
                </c:pt>
                <c:pt idx="305">
                  <c:v>233.12299999999999</c:v>
                </c:pt>
                <c:pt idx="306">
                  <c:v>233.589</c:v>
                </c:pt>
                <c:pt idx="307">
                  <c:v>234.10499999999999</c:v>
                </c:pt>
                <c:pt idx="308">
                  <c:v>234.59200000000001</c:v>
                </c:pt>
                <c:pt idx="309">
                  <c:v>235.024</c:v>
                </c:pt>
                <c:pt idx="310">
                  <c:v>235.50700000000001</c:v>
                </c:pt>
                <c:pt idx="311">
                  <c:v>235.958</c:v>
                </c:pt>
                <c:pt idx="312">
                  <c:v>236.43899999999999</c:v>
                </c:pt>
                <c:pt idx="313">
                  <c:v>236.93899999999999</c:v>
                </c:pt>
                <c:pt idx="314">
                  <c:v>237.37299999999999</c:v>
                </c:pt>
                <c:pt idx="315">
                  <c:v>237.857</c:v>
                </c:pt>
                <c:pt idx="316">
                  <c:v>238.35900000000001</c:v>
                </c:pt>
                <c:pt idx="317">
                  <c:v>238.85900000000001</c:v>
                </c:pt>
                <c:pt idx="318">
                  <c:v>239.36099999999999</c:v>
                </c:pt>
                <c:pt idx="319">
                  <c:v>239.863</c:v>
                </c:pt>
                <c:pt idx="320">
                  <c:v>240.36199999999999</c:v>
                </c:pt>
                <c:pt idx="321">
                  <c:v>240.863</c:v>
                </c:pt>
                <c:pt idx="322">
                  <c:v>241.363</c:v>
                </c:pt>
                <c:pt idx="323">
                  <c:v>241.864</c:v>
                </c:pt>
                <c:pt idx="324">
                  <c:v>242.36600000000001</c:v>
                </c:pt>
                <c:pt idx="325">
                  <c:v>242.86600000000001</c:v>
                </c:pt>
                <c:pt idx="326">
                  <c:v>243.363</c:v>
                </c:pt>
                <c:pt idx="327">
                  <c:v>243.86500000000001</c:v>
                </c:pt>
                <c:pt idx="328">
                  <c:v>244.375</c:v>
                </c:pt>
                <c:pt idx="329">
                  <c:v>244.85400000000001</c:v>
                </c:pt>
                <c:pt idx="330">
                  <c:v>245.37</c:v>
                </c:pt>
                <c:pt idx="331">
                  <c:v>245.85400000000001</c:v>
                </c:pt>
                <c:pt idx="332">
                  <c:v>246.35499999999999</c:v>
                </c:pt>
                <c:pt idx="333">
                  <c:v>246.85400000000001</c:v>
                </c:pt>
                <c:pt idx="334">
                  <c:v>247.35499999999999</c:v>
                </c:pt>
                <c:pt idx="335">
                  <c:v>247.85499999999999</c:v>
                </c:pt>
                <c:pt idx="336">
                  <c:v>248.358</c:v>
                </c:pt>
                <c:pt idx="337">
                  <c:v>248.857</c:v>
                </c:pt>
                <c:pt idx="338">
                  <c:v>249.35900000000001</c:v>
                </c:pt>
                <c:pt idx="339">
                  <c:v>249.85900000000001</c:v>
                </c:pt>
                <c:pt idx="340">
                  <c:v>250.11500000000001</c:v>
                </c:pt>
                <c:pt idx="341">
                  <c:v>250.35900000000001</c:v>
                </c:pt>
                <c:pt idx="342">
                  <c:v>250.60599999999999</c:v>
                </c:pt>
                <c:pt idx="343">
                  <c:v>250.86</c:v>
                </c:pt>
                <c:pt idx="344">
                  <c:v>251.113</c:v>
                </c:pt>
                <c:pt idx="345">
                  <c:v>251.35900000000001</c:v>
                </c:pt>
                <c:pt idx="346">
                  <c:v>251.61099999999999</c:v>
                </c:pt>
                <c:pt idx="347">
                  <c:v>251.89099999999999</c:v>
                </c:pt>
                <c:pt idx="348">
                  <c:v>252.11600000000001</c:v>
                </c:pt>
                <c:pt idx="349">
                  <c:v>252.39099999999999</c:v>
                </c:pt>
                <c:pt idx="350">
                  <c:v>252.61</c:v>
                </c:pt>
                <c:pt idx="351">
                  <c:v>252.90899999999999</c:v>
                </c:pt>
                <c:pt idx="352">
                  <c:v>253.113</c:v>
                </c:pt>
                <c:pt idx="353">
                  <c:v>253.358</c:v>
                </c:pt>
                <c:pt idx="354">
                  <c:v>253.608</c:v>
                </c:pt>
                <c:pt idx="355">
                  <c:v>253.86199999999999</c:v>
                </c:pt>
                <c:pt idx="356">
                  <c:v>254.114</c:v>
                </c:pt>
                <c:pt idx="357">
                  <c:v>254.36199999999999</c:v>
                </c:pt>
                <c:pt idx="358">
                  <c:v>254.60599999999999</c:v>
                </c:pt>
                <c:pt idx="359">
                  <c:v>254.86099999999999</c:v>
                </c:pt>
                <c:pt idx="360">
                  <c:v>255.10900000000001</c:v>
                </c:pt>
                <c:pt idx="361">
                  <c:v>255.36199999999999</c:v>
                </c:pt>
                <c:pt idx="362">
                  <c:v>255.613</c:v>
                </c:pt>
                <c:pt idx="363">
                  <c:v>255.863</c:v>
                </c:pt>
                <c:pt idx="364">
                  <c:v>256.10599999999999</c:v>
                </c:pt>
                <c:pt idx="365">
                  <c:v>256.36200000000002</c:v>
                </c:pt>
                <c:pt idx="366">
                  <c:v>256.61</c:v>
                </c:pt>
                <c:pt idx="367">
                  <c:v>256.86200000000002</c:v>
                </c:pt>
                <c:pt idx="368">
                  <c:v>257.11200000000002</c:v>
                </c:pt>
                <c:pt idx="369">
                  <c:v>257.35899999999998</c:v>
                </c:pt>
                <c:pt idx="370">
                  <c:v>257.60899999999998</c:v>
                </c:pt>
                <c:pt idx="371">
                  <c:v>257.85599999999999</c:v>
                </c:pt>
                <c:pt idx="372">
                  <c:v>258.07499999999999</c:v>
                </c:pt>
                <c:pt idx="373">
                  <c:v>258.36</c:v>
                </c:pt>
                <c:pt idx="374">
                  <c:v>258.61099999999999</c:v>
                </c:pt>
                <c:pt idx="375">
                  <c:v>258.863</c:v>
                </c:pt>
                <c:pt idx="376">
                  <c:v>259.10899999999998</c:v>
                </c:pt>
                <c:pt idx="377">
                  <c:v>259.36200000000002</c:v>
                </c:pt>
                <c:pt idx="378">
                  <c:v>259.61599999999999</c:v>
                </c:pt>
                <c:pt idx="379">
                  <c:v>259.85599999999999</c:v>
                </c:pt>
                <c:pt idx="380">
                  <c:v>260.113</c:v>
                </c:pt>
                <c:pt idx="381">
                  <c:v>260.36</c:v>
                </c:pt>
                <c:pt idx="382">
                  <c:v>260.60700000000003</c:v>
                </c:pt>
                <c:pt idx="383">
                  <c:v>260.86</c:v>
                </c:pt>
                <c:pt idx="384">
                  <c:v>261.11200000000002</c:v>
                </c:pt>
                <c:pt idx="385">
                  <c:v>261.35399999999998</c:v>
                </c:pt>
                <c:pt idx="386">
                  <c:v>261.61599999999999</c:v>
                </c:pt>
                <c:pt idx="387">
                  <c:v>261.85399999999998</c:v>
                </c:pt>
                <c:pt idx="388">
                  <c:v>262.11099999999999</c:v>
                </c:pt>
                <c:pt idx="389">
                  <c:v>262.351</c:v>
                </c:pt>
                <c:pt idx="390">
                  <c:v>262.61</c:v>
                </c:pt>
                <c:pt idx="391">
                  <c:v>262.863</c:v>
                </c:pt>
                <c:pt idx="392">
                  <c:v>263.11</c:v>
                </c:pt>
                <c:pt idx="393">
                  <c:v>263.351</c:v>
                </c:pt>
                <c:pt idx="394">
                  <c:v>263.61200000000002</c:v>
                </c:pt>
                <c:pt idx="395">
                  <c:v>263.85300000000001</c:v>
                </c:pt>
                <c:pt idx="396">
                  <c:v>264.108</c:v>
                </c:pt>
                <c:pt idx="397">
                  <c:v>264.36500000000001</c:v>
                </c:pt>
                <c:pt idx="398">
                  <c:v>264.60599999999999</c:v>
                </c:pt>
                <c:pt idx="399">
                  <c:v>264.85599999999999</c:v>
                </c:pt>
                <c:pt idx="400">
                  <c:v>265.10899999999998</c:v>
                </c:pt>
                <c:pt idx="401">
                  <c:v>265.358</c:v>
                </c:pt>
                <c:pt idx="402">
                  <c:v>265.613</c:v>
                </c:pt>
                <c:pt idx="403">
                  <c:v>265.85700000000003</c:v>
                </c:pt>
                <c:pt idx="404">
                  <c:v>266.11</c:v>
                </c:pt>
                <c:pt idx="405">
                  <c:v>266.351</c:v>
                </c:pt>
                <c:pt idx="406">
                  <c:v>266.60599999999999</c:v>
                </c:pt>
                <c:pt idx="407">
                  <c:v>266.858</c:v>
                </c:pt>
                <c:pt idx="408">
                  <c:v>267.10500000000002</c:v>
                </c:pt>
                <c:pt idx="409">
                  <c:v>267.35700000000003</c:v>
                </c:pt>
                <c:pt idx="410">
                  <c:v>267.60700000000003</c:v>
                </c:pt>
                <c:pt idx="411">
                  <c:v>267.85300000000001</c:v>
                </c:pt>
                <c:pt idx="412">
                  <c:v>268.10599999999999</c:v>
                </c:pt>
                <c:pt idx="413">
                  <c:v>268.35899999999998</c:v>
                </c:pt>
                <c:pt idx="414">
                  <c:v>268.61500000000001</c:v>
                </c:pt>
                <c:pt idx="415">
                  <c:v>268.85899999999998</c:v>
                </c:pt>
                <c:pt idx="416">
                  <c:v>269.11500000000001</c:v>
                </c:pt>
                <c:pt idx="417">
                  <c:v>269.35700000000003</c:v>
                </c:pt>
                <c:pt idx="418">
                  <c:v>269.61599999999999</c:v>
                </c:pt>
                <c:pt idx="419">
                  <c:v>269.86099999999999</c:v>
                </c:pt>
                <c:pt idx="420">
                  <c:v>270.10899999999998</c:v>
                </c:pt>
                <c:pt idx="421">
                  <c:v>270.36099999999999</c:v>
                </c:pt>
                <c:pt idx="422">
                  <c:v>270.613</c:v>
                </c:pt>
                <c:pt idx="423">
                  <c:v>270.85899999999998</c:v>
                </c:pt>
                <c:pt idx="424">
                  <c:v>271.11</c:v>
                </c:pt>
                <c:pt idx="425">
                  <c:v>271.363</c:v>
                </c:pt>
                <c:pt idx="426">
                  <c:v>271.61200000000002</c:v>
                </c:pt>
                <c:pt idx="427">
                  <c:v>271.863</c:v>
                </c:pt>
                <c:pt idx="428">
                  <c:v>272.11500000000001</c:v>
                </c:pt>
                <c:pt idx="429">
                  <c:v>272.35700000000003</c:v>
                </c:pt>
                <c:pt idx="430">
                  <c:v>272.60899999999998</c:v>
                </c:pt>
                <c:pt idx="431">
                  <c:v>272.86</c:v>
                </c:pt>
                <c:pt idx="432">
                  <c:v>273.10700000000003</c:v>
                </c:pt>
                <c:pt idx="433">
                  <c:v>273.35700000000003</c:v>
                </c:pt>
                <c:pt idx="434">
                  <c:v>273.61500000000001</c:v>
                </c:pt>
                <c:pt idx="435">
                  <c:v>273.86</c:v>
                </c:pt>
                <c:pt idx="436">
                  <c:v>274.113</c:v>
                </c:pt>
                <c:pt idx="437">
                  <c:v>274.35599999999999</c:v>
                </c:pt>
                <c:pt idx="438">
                  <c:v>274.61399999999998</c:v>
                </c:pt>
                <c:pt idx="439">
                  <c:v>274.86500000000001</c:v>
                </c:pt>
                <c:pt idx="440">
                  <c:v>275.10300000000001</c:v>
                </c:pt>
                <c:pt idx="441">
                  <c:v>275.35899999999998</c:v>
                </c:pt>
                <c:pt idx="442">
                  <c:v>275.608</c:v>
                </c:pt>
                <c:pt idx="443">
                  <c:v>275.851</c:v>
                </c:pt>
                <c:pt idx="444">
                  <c:v>276.10399999999998</c:v>
                </c:pt>
                <c:pt idx="445">
                  <c:v>276.35500000000002</c:v>
                </c:pt>
                <c:pt idx="446">
                  <c:v>276.60399999999998</c:v>
                </c:pt>
                <c:pt idx="447">
                  <c:v>276.85399999999998</c:v>
                </c:pt>
                <c:pt idx="448">
                  <c:v>277.10500000000002</c:v>
                </c:pt>
                <c:pt idx="449">
                  <c:v>277.35300000000001</c:v>
                </c:pt>
                <c:pt idx="450">
                  <c:v>277.608</c:v>
                </c:pt>
                <c:pt idx="451">
                  <c:v>277.858</c:v>
                </c:pt>
                <c:pt idx="452">
                  <c:v>278.11099999999999</c:v>
                </c:pt>
                <c:pt idx="453">
                  <c:v>278.36599999999999</c:v>
                </c:pt>
                <c:pt idx="454">
                  <c:v>278.60899999999998</c:v>
                </c:pt>
                <c:pt idx="455">
                  <c:v>278.85700000000003</c:v>
                </c:pt>
                <c:pt idx="456">
                  <c:v>279.11599999999999</c:v>
                </c:pt>
                <c:pt idx="457">
                  <c:v>279.35500000000002</c:v>
                </c:pt>
                <c:pt idx="458">
                  <c:v>279.61099999999999</c:v>
                </c:pt>
                <c:pt idx="459">
                  <c:v>279.85599999999999</c:v>
                </c:pt>
                <c:pt idx="460">
                  <c:v>280.10700000000003</c:v>
                </c:pt>
                <c:pt idx="461">
                  <c:v>280.358</c:v>
                </c:pt>
                <c:pt idx="462">
                  <c:v>280.61</c:v>
                </c:pt>
                <c:pt idx="463">
                  <c:v>280.86500000000001</c:v>
                </c:pt>
                <c:pt idx="464">
                  <c:v>281.11500000000001</c:v>
                </c:pt>
                <c:pt idx="465">
                  <c:v>281.60700000000003</c:v>
                </c:pt>
                <c:pt idx="466">
                  <c:v>282.11500000000001</c:v>
                </c:pt>
                <c:pt idx="467">
                  <c:v>282.613</c:v>
                </c:pt>
                <c:pt idx="468">
                  <c:v>283.11200000000002</c:v>
                </c:pt>
                <c:pt idx="469">
                  <c:v>283.61200000000002</c:v>
                </c:pt>
                <c:pt idx="470">
                  <c:v>284.10399999999998</c:v>
                </c:pt>
                <c:pt idx="471">
                  <c:v>284.613</c:v>
                </c:pt>
                <c:pt idx="472">
                  <c:v>285.10700000000003</c:v>
                </c:pt>
                <c:pt idx="473">
                  <c:v>285.61</c:v>
                </c:pt>
                <c:pt idx="474">
                  <c:v>286.11</c:v>
                </c:pt>
                <c:pt idx="475">
                  <c:v>286.61099999999999</c:v>
                </c:pt>
                <c:pt idx="476">
                  <c:v>287.11500000000001</c:v>
                </c:pt>
                <c:pt idx="477">
                  <c:v>287.60899999999998</c:v>
                </c:pt>
                <c:pt idx="478">
                  <c:v>288.10399999999998</c:v>
                </c:pt>
                <c:pt idx="479">
                  <c:v>288.61399999999998</c:v>
                </c:pt>
                <c:pt idx="480">
                  <c:v>289.11399999999998</c:v>
                </c:pt>
                <c:pt idx="481">
                  <c:v>289.61500000000001</c:v>
                </c:pt>
                <c:pt idx="482">
                  <c:v>290.10700000000003</c:v>
                </c:pt>
                <c:pt idx="483">
                  <c:v>290.61399999999998</c:v>
                </c:pt>
                <c:pt idx="484">
                  <c:v>291.11</c:v>
                </c:pt>
                <c:pt idx="485">
                  <c:v>291.60700000000003</c:v>
                </c:pt>
                <c:pt idx="486">
                  <c:v>292.108</c:v>
                </c:pt>
                <c:pt idx="487">
                  <c:v>292.608</c:v>
                </c:pt>
                <c:pt idx="488">
                  <c:v>293.11200000000002</c:v>
                </c:pt>
                <c:pt idx="489">
                  <c:v>293.60399999999998</c:v>
                </c:pt>
                <c:pt idx="490">
                  <c:v>294.11200000000002</c:v>
                </c:pt>
                <c:pt idx="491">
                  <c:v>294.608</c:v>
                </c:pt>
                <c:pt idx="492">
                  <c:v>295.10700000000003</c:v>
                </c:pt>
                <c:pt idx="493">
                  <c:v>295.60500000000002</c:v>
                </c:pt>
                <c:pt idx="494">
                  <c:v>296.113</c:v>
                </c:pt>
                <c:pt idx="495">
                  <c:v>296.60500000000002</c:v>
                </c:pt>
                <c:pt idx="496">
                  <c:v>297.108</c:v>
                </c:pt>
                <c:pt idx="497">
                  <c:v>297.60300000000001</c:v>
                </c:pt>
                <c:pt idx="498">
                  <c:v>298.11500000000001</c:v>
                </c:pt>
                <c:pt idx="499">
                  <c:v>298.61500000000001</c:v>
                </c:pt>
                <c:pt idx="500">
                  <c:v>299.10899999999998</c:v>
                </c:pt>
                <c:pt idx="501">
                  <c:v>299.60700000000003</c:v>
                </c:pt>
                <c:pt idx="502">
                  <c:v>300.108</c:v>
                </c:pt>
                <c:pt idx="503">
                  <c:v>300.613</c:v>
                </c:pt>
                <c:pt idx="504">
                  <c:v>301.113</c:v>
                </c:pt>
                <c:pt idx="505">
                  <c:v>301.61200000000002</c:v>
                </c:pt>
                <c:pt idx="506">
                  <c:v>302.11099999999999</c:v>
                </c:pt>
                <c:pt idx="507">
                  <c:v>302.60000000000002</c:v>
                </c:pt>
                <c:pt idx="508">
                  <c:v>303.11599999999999</c:v>
                </c:pt>
                <c:pt idx="509">
                  <c:v>303.61399999999998</c:v>
                </c:pt>
                <c:pt idx="510">
                  <c:v>304.11</c:v>
                </c:pt>
                <c:pt idx="511">
                  <c:v>304.60899999999998</c:v>
                </c:pt>
                <c:pt idx="512">
                  <c:v>305.11</c:v>
                </c:pt>
                <c:pt idx="513">
                  <c:v>305.60899999999998</c:v>
                </c:pt>
                <c:pt idx="514">
                  <c:v>306.10700000000003</c:v>
                </c:pt>
                <c:pt idx="515">
                  <c:v>306.61099999999999</c:v>
                </c:pt>
                <c:pt idx="516">
                  <c:v>307.10199999999998</c:v>
                </c:pt>
                <c:pt idx="517">
                  <c:v>307.60599999999999</c:v>
                </c:pt>
                <c:pt idx="518">
                  <c:v>308.11399999999998</c:v>
                </c:pt>
                <c:pt idx="519">
                  <c:v>308.601</c:v>
                </c:pt>
                <c:pt idx="520">
                  <c:v>309.11</c:v>
                </c:pt>
                <c:pt idx="521">
                  <c:v>309.60300000000001</c:v>
                </c:pt>
                <c:pt idx="522">
                  <c:v>310.10899999999998</c:v>
                </c:pt>
                <c:pt idx="523">
                  <c:v>310.61500000000001</c:v>
                </c:pt>
                <c:pt idx="524">
                  <c:v>311.10899999999998</c:v>
                </c:pt>
                <c:pt idx="525">
                  <c:v>311.60500000000002</c:v>
                </c:pt>
                <c:pt idx="526">
                  <c:v>312.11399999999998</c:v>
                </c:pt>
                <c:pt idx="527">
                  <c:v>312.613</c:v>
                </c:pt>
                <c:pt idx="528">
                  <c:v>313.108</c:v>
                </c:pt>
                <c:pt idx="529">
                  <c:v>313.601</c:v>
                </c:pt>
                <c:pt idx="530">
                  <c:v>314.113</c:v>
                </c:pt>
                <c:pt idx="531">
                  <c:v>314.60899999999998</c:v>
                </c:pt>
                <c:pt idx="532">
                  <c:v>315.11099999999999</c:v>
                </c:pt>
                <c:pt idx="533">
                  <c:v>315.601</c:v>
                </c:pt>
                <c:pt idx="534">
                  <c:v>316.11200000000002</c:v>
                </c:pt>
                <c:pt idx="535">
                  <c:v>316.60899999999998</c:v>
                </c:pt>
                <c:pt idx="536">
                  <c:v>317.11399999999998</c:v>
                </c:pt>
                <c:pt idx="537">
                  <c:v>317.61</c:v>
                </c:pt>
                <c:pt idx="538">
                  <c:v>318.11099999999999</c:v>
                </c:pt>
                <c:pt idx="539">
                  <c:v>318.613</c:v>
                </c:pt>
                <c:pt idx="540">
                  <c:v>319.11</c:v>
                </c:pt>
                <c:pt idx="541">
                  <c:v>319.60700000000003</c:v>
                </c:pt>
                <c:pt idx="542">
                  <c:v>320.10700000000003</c:v>
                </c:pt>
                <c:pt idx="543">
                  <c:v>320.60599999999999</c:v>
                </c:pt>
                <c:pt idx="544">
                  <c:v>321.10700000000003</c:v>
                </c:pt>
                <c:pt idx="545">
                  <c:v>321.60300000000001</c:v>
                </c:pt>
                <c:pt idx="546">
                  <c:v>322.10500000000002</c:v>
                </c:pt>
                <c:pt idx="547">
                  <c:v>322.60199999999998</c:v>
                </c:pt>
                <c:pt idx="548">
                  <c:v>323.11599999999999</c:v>
                </c:pt>
                <c:pt idx="549">
                  <c:v>323.61599999999999</c:v>
                </c:pt>
                <c:pt idx="550">
                  <c:v>324.11599999999999</c:v>
                </c:pt>
                <c:pt idx="551">
                  <c:v>324.61099999999999</c:v>
                </c:pt>
                <c:pt idx="552">
                  <c:v>325.10599999999999</c:v>
                </c:pt>
                <c:pt idx="553">
                  <c:v>325.60199999999998</c:v>
                </c:pt>
                <c:pt idx="554">
                  <c:v>326.10500000000002</c:v>
                </c:pt>
                <c:pt idx="555">
                  <c:v>326.60300000000001</c:v>
                </c:pt>
                <c:pt idx="556">
                  <c:v>327.10700000000003</c:v>
                </c:pt>
                <c:pt idx="557">
                  <c:v>327.613</c:v>
                </c:pt>
                <c:pt idx="558">
                  <c:v>328.101</c:v>
                </c:pt>
                <c:pt idx="559">
                  <c:v>328.61500000000001</c:v>
                </c:pt>
                <c:pt idx="560">
                  <c:v>329.11099999999999</c:v>
                </c:pt>
                <c:pt idx="561">
                  <c:v>329.61599999999999</c:v>
                </c:pt>
                <c:pt idx="562">
                  <c:v>330.108</c:v>
                </c:pt>
                <c:pt idx="563">
                  <c:v>330.60399999999998</c:v>
                </c:pt>
                <c:pt idx="564">
                  <c:v>331.1</c:v>
                </c:pt>
                <c:pt idx="565">
                  <c:v>331.601</c:v>
                </c:pt>
                <c:pt idx="566">
                  <c:v>332.10199999999998</c:v>
                </c:pt>
                <c:pt idx="567">
                  <c:v>332.60500000000002</c:v>
                </c:pt>
                <c:pt idx="568">
                  <c:v>333.10199999999998</c:v>
                </c:pt>
                <c:pt idx="569">
                  <c:v>333.60399999999998</c:v>
                </c:pt>
                <c:pt idx="570">
                  <c:v>334.11599999999999</c:v>
                </c:pt>
                <c:pt idx="571">
                  <c:v>334.601</c:v>
                </c:pt>
                <c:pt idx="572">
                  <c:v>335.11200000000002</c:v>
                </c:pt>
                <c:pt idx="573">
                  <c:v>335.60899999999998</c:v>
                </c:pt>
                <c:pt idx="574">
                  <c:v>336.10599999999999</c:v>
                </c:pt>
                <c:pt idx="575">
                  <c:v>336.60599999999999</c:v>
                </c:pt>
                <c:pt idx="576">
                  <c:v>337.11599999999999</c:v>
                </c:pt>
                <c:pt idx="577">
                  <c:v>337.61599999999999</c:v>
                </c:pt>
                <c:pt idx="578">
                  <c:v>338.101</c:v>
                </c:pt>
                <c:pt idx="579">
                  <c:v>338.6</c:v>
                </c:pt>
                <c:pt idx="580">
                  <c:v>339.11500000000001</c:v>
                </c:pt>
                <c:pt idx="581">
                  <c:v>339.60500000000002</c:v>
                </c:pt>
                <c:pt idx="582">
                  <c:v>340.10700000000003</c:v>
                </c:pt>
                <c:pt idx="583">
                  <c:v>340.608</c:v>
                </c:pt>
                <c:pt idx="584">
                  <c:v>341.10300000000001</c:v>
                </c:pt>
                <c:pt idx="585">
                  <c:v>341.60500000000002</c:v>
                </c:pt>
                <c:pt idx="586">
                  <c:v>342.10399999999998</c:v>
                </c:pt>
                <c:pt idx="587">
                  <c:v>342.61399999999998</c:v>
                </c:pt>
                <c:pt idx="588">
                  <c:v>343.10399999999998</c:v>
                </c:pt>
                <c:pt idx="589">
                  <c:v>343.61099999999999</c:v>
                </c:pt>
                <c:pt idx="590">
                  <c:v>344.10599999999999</c:v>
                </c:pt>
                <c:pt idx="591">
                  <c:v>344.60500000000002</c:v>
                </c:pt>
                <c:pt idx="592">
                  <c:v>345.10899999999998</c:v>
                </c:pt>
                <c:pt idx="593">
                  <c:v>345.608</c:v>
                </c:pt>
                <c:pt idx="594">
                  <c:v>346.11</c:v>
                </c:pt>
                <c:pt idx="595">
                  <c:v>346.601</c:v>
                </c:pt>
                <c:pt idx="596">
                  <c:v>347.108</c:v>
                </c:pt>
                <c:pt idx="597">
                  <c:v>347.608</c:v>
                </c:pt>
                <c:pt idx="598">
                  <c:v>348.10899999999998</c:v>
                </c:pt>
                <c:pt idx="599">
                  <c:v>348.60199999999998</c:v>
                </c:pt>
                <c:pt idx="600">
                  <c:v>349.10300000000001</c:v>
                </c:pt>
                <c:pt idx="601">
                  <c:v>349.60399999999998</c:v>
                </c:pt>
                <c:pt idx="602">
                  <c:v>350.113</c:v>
                </c:pt>
                <c:pt idx="603">
                  <c:v>350.60399999999998</c:v>
                </c:pt>
                <c:pt idx="604">
                  <c:v>351.10300000000001</c:v>
                </c:pt>
                <c:pt idx="605">
                  <c:v>351.601</c:v>
                </c:pt>
                <c:pt idx="606">
                  <c:v>352.11599999999999</c:v>
                </c:pt>
                <c:pt idx="607">
                  <c:v>352.61399999999998</c:v>
                </c:pt>
                <c:pt idx="608">
                  <c:v>353.11599999999999</c:v>
                </c:pt>
                <c:pt idx="609">
                  <c:v>353.60300000000001</c:v>
                </c:pt>
                <c:pt idx="610">
                  <c:v>354.10899999999998</c:v>
                </c:pt>
                <c:pt idx="611">
                  <c:v>354.60500000000002</c:v>
                </c:pt>
                <c:pt idx="612">
                  <c:v>355.10599999999999</c:v>
                </c:pt>
                <c:pt idx="613">
                  <c:v>355.61200000000002</c:v>
                </c:pt>
                <c:pt idx="614">
                  <c:v>356.113</c:v>
                </c:pt>
                <c:pt idx="615">
                  <c:v>356.60199999999998</c:v>
                </c:pt>
                <c:pt idx="616">
                  <c:v>357.101</c:v>
                </c:pt>
                <c:pt idx="617">
                  <c:v>357.601</c:v>
                </c:pt>
                <c:pt idx="618">
                  <c:v>358.10199999999998</c:v>
                </c:pt>
                <c:pt idx="619">
                  <c:v>358.601</c:v>
                </c:pt>
                <c:pt idx="620">
                  <c:v>359.11099999999999</c:v>
                </c:pt>
                <c:pt idx="621">
                  <c:v>359.61500000000001</c:v>
                </c:pt>
                <c:pt idx="622">
                  <c:v>360.10700000000003</c:v>
                </c:pt>
                <c:pt idx="623">
                  <c:v>360.60599999999999</c:v>
                </c:pt>
                <c:pt idx="624">
                  <c:v>361.108</c:v>
                </c:pt>
                <c:pt idx="625">
                  <c:v>361.60199999999998</c:v>
                </c:pt>
                <c:pt idx="626">
                  <c:v>362.101</c:v>
                </c:pt>
                <c:pt idx="627">
                  <c:v>362.61099999999999</c:v>
                </c:pt>
                <c:pt idx="628">
                  <c:v>363.11399999999998</c:v>
                </c:pt>
                <c:pt idx="629">
                  <c:v>363.601</c:v>
                </c:pt>
                <c:pt idx="630">
                  <c:v>364.11599999999999</c:v>
                </c:pt>
                <c:pt idx="631">
                  <c:v>364.61200000000002</c:v>
                </c:pt>
                <c:pt idx="632">
                  <c:v>365.10300000000001</c:v>
                </c:pt>
                <c:pt idx="633">
                  <c:v>365.61599999999999</c:v>
                </c:pt>
                <c:pt idx="634">
                  <c:v>366.10300000000001</c:v>
                </c:pt>
                <c:pt idx="635">
                  <c:v>366.61</c:v>
                </c:pt>
                <c:pt idx="636">
                  <c:v>367.11399999999998</c:v>
                </c:pt>
                <c:pt idx="637">
                  <c:v>367.61</c:v>
                </c:pt>
                <c:pt idx="638">
                  <c:v>368.11500000000001</c:v>
                </c:pt>
                <c:pt idx="639">
                  <c:v>368.59899999999999</c:v>
                </c:pt>
                <c:pt idx="640">
                  <c:v>369.10500000000002</c:v>
                </c:pt>
                <c:pt idx="641">
                  <c:v>369.60700000000003</c:v>
                </c:pt>
                <c:pt idx="642">
                  <c:v>370.10199999999998</c:v>
                </c:pt>
                <c:pt idx="643">
                  <c:v>370.60700000000003</c:v>
                </c:pt>
                <c:pt idx="644">
                  <c:v>371.10700000000003</c:v>
                </c:pt>
                <c:pt idx="645">
                  <c:v>371.596</c:v>
                </c:pt>
                <c:pt idx="646">
                  <c:v>372.09100000000001</c:v>
                </c:pt>
                <c:pt idx="647">
                  <c:v>372.601</c:v>
                </c:pt>
                <c:pt idx="648">
                  <c:v>373.11200000000002</c:v>
                </c:pt>
                <c:pt idx="649">
                  <c:v>373.61399999999998</c:v>
                </c:pt>
                <c:pt idx="650">
                  <c:v>374.10199999999998</c:v>
                </c:pt>
                <c:pt idx="651">
                  <c:v>374.60300000000001</c:v>
                </c:pt>
                <c:pt idx="652">
                  <c:v>375.113</c:v>
                </c:pt>
                <c:pt idx="653">
                  <c:v>375.589</c:v>
                </c:pt>
                <c:pt idx="654">
                  <c:v>376.07799999999997</c:v>
                </c:pt>
                <c:pt idx="655">
                  <c:v>376.55799999999999</c:v>
                </c:pt>
                <c:pt idx="656">
                  <c:v>377.10599999999999</c:v>
                </c:pt>
                <c:pt idx="657">
                  <c:v>377.60599999999999</c:v>
                </c:pt>
                <c:pt idx="658">
                  <c:v>378.10300000000001</c:v>
                </c:pt>
                <c:pt idx="659">
                  <c:v>378.608</c:v>
                </c:pt>
                <c:pt idx="660">
                  <c:v>379.10199999999998</c:v>
                </c:pt>
                <c:pt idx="661">
                  <c:v>379.61599999999999</c:v>
                </c:pt>
                <c:pt idx="662">
                  <c:v>379.91800000000001</c:v>
                </c:pt>
              </c:numCache>
            </c:numRef>
          </c:xVal>
          <c:yVal>
            <c:numRef>
              <c:f>'30.Irradiated_SiO2_.1.8'!$B$2:$B$664</c:f>
              <c:numCache>
                <c:formatCode>General</c:formatCode>
                <c:ptCount val="663"/>
                <c:pt idx="0">
                  <c:v>2.8408797536999998E-10</c:v>
                </c:pt>
                <c:pt idx="1">
                  <c:v>2.8609495328000002E-10</c:v>
                </c:pt>
                <c:pt idx="2">
                  <c:v>2.8594696055000002E-10</c:v>
                </c:pt>
                <c:pt idx="3">
                  <c:v>2.8633614923999998E-10</c:v>
                </c:pt>
                <c:pt idx="4">
                  <c:v>2.8692764830999999E-10</c:v>
                </c:pt>
                <c:pt idx="5">
                  <c:v>2.8734356561000002E-10</c:v>
                </c:pt>
                <c:pt idx="6">
                  <c:v>2.8601207512999998E-10</c:v>
                </c:pt>
                <c:pt idx="7">
                  <c:v>2.8696259257999998E-10</c:v>
                </c:pt>
                <c:pt idx="8">
                  <c:v>2.8624988490999998E-10</c:v>
                </c:pt>
                <c:pt idx="9">
                  <c:v>2.8600166678999999E-10</c:v>
                </c:pt>
                <c:pt idx="10">
                  <c:v>2.8575816713E-10</c:v>
                </c:pt>
                <c:pt idx="11">
                  <c:v>2.8518754025000001E-10</c:v>
                </c:pt>
                <c:pt idx="12">
                  <c:v>2.8484509196000002E-10</c:v>
                </c:pt>
                <c:pt idx="13">
                  <c:v>2.8607624603000001E-10</c:v>
                </c:pt>
                <c:pt idx="14">
                  <c:v>2.8491617399000002E-10</c:v>
                </c:pt>
                <c:pt idx="15">
                  <c:v>2.8476224155999998E-10</c:v>
                </c:pt>
                <c:pt idx="16">
                  <c:v>2.8517121996999998E-10</c:v>
                </c:pt>
                <c:pt idx="17">
                  <c:v>2.8829050258000001E-10</c:v>
                </c:pt>
                <c:pt idx="18">
                  <c:v>2.8773727844999998E-10</c:v>
                </c:pt>
                <c:pt idx="19">
                  <c:v>2.866714921E-10</c:v>
                </c:pt>
                <c:pt idx="20">
                  <c:v>2.8692187515000001E-10</c:v>
                </c:pt>
                <c:pt idx="21">
                  <c:v>2.8714794430999998E-10</c:v>
                </c:pt>
                <c:pt idx="22">
                  <c:v>2.873644378E-10</c:v>
                </c:pt>
                <c:pt idx="23">
                  <c:v>2.8737148771999997E-10</c:v>
                </c:pt>
                <c:pt idx="24">
                  <c:v>2.8685653851999999E-10</c:v>
                </c:pt>
                <c:pt idx="25">
                  <c:v>2.8745067437E-10</c:v>
                </c:pt>
                <c:pt idx="26">
                  <c:v>2.8853505695999998E-10</c:v>
                </c:pt>
                <c:pt idx="27">
                  <c:v>2.8789418072000001E-10</c:v>
                </c:pt>
                <c:pt idx="28">
                  <c:v>2.8713273425999999E-10</c:v>
                </c:pt>
                <c:pt idx="29">
                  <c:v>2.8691374276E-10</c:v>
                </c:pt>
                <c:pt idx="30">
                  <c:v>2.8634161708000001E-10</c:v>
                </c:pt>
                <c:pt idx="31">
                  <c:v>2.8532587403999999E-10</c:v>
                </c:pt>
                <c:pt idx="32">
                  <c:v>2.8437080468E-10</c:v>
                </c:pt>
                <c:pt idx="33">
                  <c:v>2.8560206976999999E-10</c:v>
                </c:pt>
                <c:pt idx="34">
                  <c:v>2.8622881842000001E-10</c:v>
                </c:pt>
                <c:pt idx="35">
                  <c:v>2.8446750510999998E-10</c:v>
                </c:pt>
                <c:pt idx="36">
                  <c:v>2.8529356655E-10</c:v>
                </c:pt>
                <c:pt idx="37">
                  <c:v>2.8470753533000001E-10</c:v>
                </c:pt>
                <c:pt idx="38">
                  <c:v>2.8572100241E-10</c:v>
                </c:pt>
                <c:pt idx="39">
                  <c:v>2.8465524382000002E-10</c:v>
                </c:pt>
                <c:pt idx="40">
                  <c:v>2.8672739183000001E-10</c:v>
                </c:pt>
                <c:pt idx="41">
                  <c:v>2.8546595642999998E-10</c:v>
                </c:pt>
                <c:pt idx="42">
                  <c:v>2.8478189251000002E-10</c:v>
                </c:pt>
                <c:pt idx="43">
                  <c:v>2.8619864810999998E-10</c:v>
                </c:pt>
                <c:pt idx="44">
                  <c:v>2.8490917957999999E-10</c:v>
                </c:pt>
                <c:pt idx="45">
                  <c:v>2.8658972417E-10</c:v>
                </c:pt>
                <c:pt idx="46">
                  <c:v>2.8638724724999999E-10</c:v>
                </c:pt>
                <c:pt idx="47">
                  <c:v>2.86005164E-10</c:v>
                </c:pt>
                <c:pt idx="48">
                  <c:v>2.8364993686999999E-10</c:v>
                </c:pt>
                <c:pt idx="49">
                  <c:v>2.8532268214999999E-10</c:v>
                </c:pt>
                <c:pt idx="50">
                  <c:v>2.8639182691999998E-10</c:v>
                </c:pt>
                <c:pt idx="51">
                  <c:v>2.8520155682000001E-10</c:v>
                </c:pt>
                <c:pt idx="52">
                  <c:v>2.8458066459E-10</c:v>
                </c:pt>
                <c:pt idx="53">
                  <c:v>2.8579322241999999E-10</c:v>
                </c:pt>
                <c:pt idx="54">
                  <c:v>2.8663182938000001E-10</c:v>
                </c:pt>
                <c:pt idx="55">
                  <c:v>2.8656205187E-10</c:v>
                </c:pt>
                <c:pt idx="56">
                  <c:v>2.8735638867999999E-10</c:v>
                </c:pt>
                <c:pt idx="57">
                  <c:v>2.8413682518000002E-10</c:v>
                </c:pt>
                <c:pt idx="58">
                  <c:v>2.8593175049999997E-10</c:v>
                </c:pt>
                <c:pt idx="59">
                  <c:v>2.8677854536000001E-10</c:v>
                </c:pt>
                <c:pt idx="60">
                  <c:v>2.8537017193999998E-10</c:v>
                </c:pt>
                <c:pt idx="61">
                  <c:v>2.8618801772999998E-10</c:v>
                </c:pt>
                <c:pt idx="62">
                  <c:v>2.8475882763000002E-10</c:v>
                </c:pt>
                <c:pt idx="63">
                  <c:v>2.8691121701000001E-10</c:v>
                </c:pt>
                <c:pt idx="64">
                  <c:v>2.8741814483999999E-10</c:v>
                </c:pt>
                <c:pt idx="65">
                  <c:v>2.8902796823E-10</c:v>
                </c:pt>
                <c:pt idx="66">
                  <c:v>2.8810542840000001E-10</c:v>
                </c:pt>
                <c:pt idx="67">
                  <c:v>2.8715843592000002E-10</c:v>
                </c:pt>
                <c:pt idx="68">
                  <c:v>2.8617166969E-10</c:v>
                </c:pt>
                <c:pt idx="69">
                  <c:v>2.8853278100000001E-10</c:v>
                </c:pt>
                <c:pt idx="70">
                  <c:v>2.8716293232000002E-10</c:v>
                </c:pt>
                <c:pt idx="71">
                  <c:v>2.8483226888E-10</c:v>
                </c:pt>
                <c:pt idx="72">
                  <c:v>2.8803309737000002E-10</c:v>
                </c:pt>
                <c:pt idx="73">
                  <c:v>2.8831279030999998E-10</c:v>
                </c:pt>
                <c:pt idx="74">
                  <c:v>2.8537724961000001E-10</c:v>
                </c:pt>
                <c:pt idx="75">
                  <c:v>2.8686722441999999E-10</c:v>
                </c:pt>
                <c:pt idx="76">
                  <c:v>2.8727600853999998E-10</c:v>
                </c:pt>
                <c:pt idx="77">
                  <c:v>2.8729235657000001E-10</c:v>
                </c:pt>
                <c:pt idx="78">
                  <c:v>2.87697699E-10</c:v>
                </c:pt>
                <c:pt idx="79">
                  <c:v>2.8713631472000001E-10</c:v>
                </c:pt>
                <c:pt idx="80">
                  <c:v>2.8669472352E-10</c:v>
                </c:pt>
                <c:pt idx="81">
                  <c:v>2.8554625330999998E-10</c:v>
                </c:pt>
                <c:pt idx="82">
                  <c:v>2.8578731048E-10</c:v>
                </c:pt>
                <c:pt idx="83">
                  <c:v>2.8606106373000001E-10</c:v>
                </c:pt>
                <c:pt idx="84">
                  <c:v>2.8548916008999999E-10</c:v>
                </c:pt>
                <c:pt idx="85">
                  <c:v>2.8718288858000002E-10</c:v>
                </c:pt>
                <c:pt idx="86">
                  <c:v>2.8573032829E-10</c:v>
                </c:pt>
                <c:pt idx="87">
                  <c:v>2.8569521748000002E-10</c:v>
                </c:pt>
                <c:pt idx="88">
                  <c:v>2.8766278248000002E-10</c:v>
                </c:pt>
                <c:pt idx="89">
                  <c:v>2.8561031318000001E-10</c:v>
                </c:pt>
                <c:pt idx="90">
                  <c:v>2.8638158511E-10</c:v>
                </c:pt>
                <c:pt idx="91">
                  <c:v>2.8596208734000001E-10</c:v>
                </c:pt>
                <c:pt idx="92">
                  <c:v>2.8653984740999998E-10</c:v>
                </c:pt>
                <c:pt idx="93">
                  <c:v>2.8434182786000001E-10</c:v>
                </c:pt>
                <c:pt idx="94">
                  <c:v>2.8347063584999998E-10</c:v>
                </c:pt>
                <c:pt idx="95">
                  <c:v>2.8528290841E-10</c:v>
                </c:pt>
                <c:pt idx="96">
                  <c:v>2.8580834920999998E-10</c:v>
                </c:pt>
                <c:pt idx="97">
                  <c:v>2.8592592182999999E-10</c:v>
                </c:pt>
                <c:pt idx="98">
                  <c:v>2.8561022991000001E-10</c:v>
                </c:pt>
                <c:pt idx="99">
                  <c:v>2.8698238230000002E-10</c:v>
                </c:pt>
                <c:pt idx="100">
                  <c:v>2.8712920929999997E-10</c:v>
                </c:pt>
                <c:pt idx="101">
                  <c:v>2.8871222080000002E-10</c:v>
                </c:pt>
                <c:pt idx="102">
                  <c:v>2.8692753728999999E-10</c:v>
                </c:pt>
                <c:pt idx="103">
                  <c:v>2.8797830786999999E-10</c:v>
                </c:pt>
                <c:pt idx="104">
                  <c:v>2.8763477711000001E-10</c:v>
                </c:pt>
                <c:pt idx="105">
                  <c:v>2.8733079804000001E-10</c:v>
                </c:pt>
                <c:pt idx="106">
                  <c:v>2.8714558509000001E-10</c:v>
                </c:pt>
                <c:pt idx="107">
                  <c:v>2.8849081457E-10</c:v>
                </c:pt>
                <c:pt idx="108">
                  <c:v>2.8704419397000002E-10</c:v>
                </c:pt>
                <c:pt idx="109">
                  <c:v>2.8826133147000001E-10</c:v>
                </c:pt>
                <c:pt idx="110">
                  <c:v>2.8652466510999998E-10</c:v>
                </c:pt>
                <c:pt idx="111">
                  <c:v>2.8673774465999999E-10</c:v>
                </c:pt>
                <c:pt idx="112">
                  <c:v>2.8599114743E-10</c:v>
                </c:pt>
                <c:pt idx="113">
                  <c:v>2.8718979971999999E-10</c:v>
                </c:pt>
                <c:pt idx="114">
                  <c:v>2.8663182938000001E-10</c:v>
                </c:pt>
                <c:pt idx="115">
                  <c:v>2.8638949545000001E-10</c:v>
                </c:pt>
                <c:pt idx="116">
                  <c:v>2.8741442559000002E-10</c:v>
                </c:pt>
                <c:pt idx="117">
                  <c:v>2.8758107007000002E-10</c:v>
                </c:pt>
                <c:pt idx="118">
                  <c:v>2.8742866419999998E-10</c:v>
                </c:pt>
                <c:pt idx="119">
                  <c:v>2.8904642568E-10</c:v>
                </c:pt>
                <c:pt idx="120">
                  <c:v>2.8726895862000001E-10</c:v>
                </c:pt>
                <c:pt idx="121">
                  <c:v>2.8628013848000002E-10</c:v>
                </c:pt>
                <c:pt idx="122">
                  <c:v>2.8666541363E-10</c:v>
                </c:pt>
                <c:pt idx="123">
                  <c:v>2.8581284560999997E-10</c:v>
                </c:pt>
                <c:pt idx="124">
                  <c:v>2.8627542004000001E-10</c:v>
                </c:pt>
                <c:pt idx="125">
                  <c:v>2.8735869240000001E-10</c:v>
                </c:pt>
                <c:pt idx="126">
                  <c:v>2.8717581090999999E-10</c:v>
                </c:pt>
                <c:pt idx="127">
                  <c:v>2.8654684181000001E-10</c:v>
                </c:pt>
                <c:pt idx="128">
                  <c:v>2.8579552613000002E-10</c:v>
                </c:pt>
                <c:pt idx="129">
                  <c:v>2.8713392774999998E-10</c:v>
                </c:pt>
                <c:pt idx="130">
                  <c:v>2.8638710846999998E-10</c:v>
                </c:pt>
                <c:pt idx="131">
                  <c:v>2.8588992285000002E-10</c:v>
                </c:pt>
                <c:pt idx="132">
                  <c:v>2.851793246E-10</c:v>
                </c:pt>
                <c:pt idx="133">
                  <c:v>2.8585944721999999E-10</c:v>
                </c:pt>
                <c:pt idx="134">
                  <c:v>2.8595253942E-10</c:v>
                </c:pt>
                <c:pt idx="135">
                  <c:v>2.8726077072999999E-10</c:v>
                </c:pt>
                <c:pt idx="136">
                  <c:v>2.8705460231000001E-10</c:v>
                </c:pt>
                <c:pt idx="137">
                  <c:v>2.8753463499000001E-10</c:v>
                </c:pt>
                <c:pt idx="138">
                  <c:v>2.8668881158000001E-10</c:v>
                </c:pt>
                <c:pt idx="139">
                  <c:v>2.8957986008999998E-10</c:v>
                </c:pt>
                <c:pt idx="140">
                  <c:v>2.8791544149E-10</c:v>
                </c:pt>
                <c:pt idx="141">
                  <c:v>2.8668059592999999E-10</c:v>
                </c:pt>
                <c:pt idx="142">
                  <c:v>2.8763244563999998E-10</c:v>
                </c:pt>
                <c:pt idx="143">
                  <c:v>2.8581179089999999E-10</c:v>
                </c:pt>
                <c:pt idx="144">
                  <c:v>2.8723970424000001E-10</c:v>
                </c:pt>
                <c:pt idx="145">
                  <c:v>2.8653993066999998E-10</c:v>
                </c:pt>
                <c:pt idx="146">
                  <c:v>2.8633129201000002E-10</c:v>
                </c:pt>
                <c:pt idx="147">
                  <c:v>2.8710706035000001E-10</c:v>
                </c:pt>
                <c:pt idx="148">
                  <c:v>2.8699290167000001E-10</c:v>
                </c:pt>
                <c:pt idx="149">
                  <c:v>2.8485794278999998E-10</c:v>
                </c:pt>
                <c:pt idx="150">
                  <c:v>2.8668881158000001E-10</c:v>
                </c:pt>
                <c:pt idx="151">
                  <c:v>2.8686472642000001E-10</c:v>
                </c:pt>
                <c:pt idx="152">
                  <c:v>2.88257751E-10</c:v>
                </c:pt>
                <c:pt idx="153">
                  <c:v>2.8709312705000001E-10</c:v>
                </c:pt>
                <c:pt idx="154">
                  <c:v>2.8821831033000002E-10</c:v>
                </c:pt>
                <c:pt idx="155">
                  <c:v>2.8930050021999998E-10</c:v>
                </c:pt>
                <c:pt idx="156">
                  <c:v>2.8708502242E-10</c:v>
                </c:pt>
                <c:pt idx="157">
                  <c:v>2.8741692359E-10</c:v>
                </c:pt>
                <c:pt idx="158">
                  <c:v>2.8747984547999999E-10</c:v>
                </c:pt>
                <c:pt idx="159">
                  <c:v>2.858722703E-10</c:v>
                </c:pt>
                <c:pt idx="160">
                  <c:v>2.8703583954E-10</c:v>
                </c:pt>
                <c:pt idx="161">
                  <c:v>2.8672042517999998E-10</c:v>
                </c:pt>
                <c:pt idx="162">
                  <c:v>2.8840227427999998E-10</c:v>
                </c:pt>
                <c:pt idx="163">
                  <c:v>2.8878432978000001E-10</c:v>
                </c:pt>
                <c:pt idx="164">
                  <c:v>2.8804250651000002E-10</c:v>
                </c:pt>
                <c:pt idx="165">
                  <c:v>2.8826382946999999E-10</c:v>
                </c:pt>
                <c:pt idx="166">
                  <c:v>2.8802848995000001E-10</c:v>
                </c:pt>
                <c:pt idx="167">
                  <c:v>2.8802968344E-10</c:v>
                </c:pt>
                <c:pt idx="168">
                  <c:v>2.8821242615000002E-10</c:v>
                </c:pt>
                <c:pt idx="169">
                  <c:v>2.8846414145999998E-10</c:v>
                </c:pt>
                <c:pt idx="170">
                  <c:v>2.8760793746999999E-10</c:v>
                </c:pt>
                <c:pt idx="171">
                  <c:v>2.8632896054E-10</c:v>
                </c:pt>
                <c:pt idx="172">
                  <c:v>2.8782107253E-10</c:v>
                </c:pt>
                <c:pt idx="173">
                  <c:v>2.8725039014E-10</c:v>
                </c:pt>
                <c:pt idx="174">
                  <c:v>2.862287074E-10</c:v>
                </c:pt>
                <c:pt idx="175">
                  <c:v>2.878443317E-10</c:v>
                </c:pt>
                <c:pt idx="176">
                  <c:v>2.8588867384999998E-10</c:v>
                </c:pt>
                <c:pt idx="177">
                  <c:v>2.8682056730000003E-10</c:v>
                </c:pt>
                <c:pt idx="178">
                  <c:v>2.8672389462999999E-10</c:v>
                </c:pt>
                <c:pt idx="179">
                  <c:v>2.8716987121999999E-10</c:v>
                </c:pt>
                <c:pt idx="180">
                  <c:v>2.8493701842E-10</c:v>
                </c:pt>
                <c:pt idx="181">
                  <c:v>2.8661781282E-10</c:v>
                </c:pt>
                <c:pt idx="182">
                  <c:v>2.8461549784000003E-10</c:v>
                </c:pt>
                <c:pt idx="183">
                  <c:v>2.8640584348999999E-10</c:v>
                </c:pt>
                <c:pt idx="184">
                  <c:v>2.8607041735000002E-10</c:v>
                </c:pt>
                <c:pt idx="185">
                  <c:v>2.8804597595999998E-10</c:v>
                </c:pt>
                <c:pt idx="186">
                  <c:v>2.8869590051999999E-10</c:v>
                </c:pt>
                <c:pt idx="187">
                  <c:v>2.8844321376E-10</c:v>
                </c:pt>
                <c:pt idx="188">
                  <c:v>2.8584318246E-10</c:v>
                </c:pt>
                <c:pt idx="189">
                  <c:v>2.8595625867000002E-10</c:v>
                </c:pt>
                <c:pt idx="190">
                  <c:v>2.8619376313000002E-10</c:v>
                </c:pt>
                <c:pt idx="191">
                  <c:v>2.8537266994000001E-10</c:v>
                </c:pt>
                <c:pt idx="192">
                  <c:v>2.8659680185000002E-10</c:v>
                </c:pt>
                <c:pt idx="193">
                  <c:v>2.8640448346E-10</c:v>
                </c:pt>
                <c:pt idx="194">
                  <c:v>2.8811353303000002E-10</c:v>
                </c:pt>
                <c:pt idx="195">
                  <c:v>2.8603189262000002E-10</c:v>
                </c:pt>
                <c:pt idx="196">
                  <c:v>2.8654909000999998E-10</c:v>
                </c:pt>
                <c:pt idx="197">
                  <c:v>2.8779875705000002E-10</c:v>
                </c:pt>
                <c:pt idx="198">
                  <c:v>2.8740634872000001E-10</c:v>
                </c:pt>
                <c:pt idx="199">
                  <c:v>2.8783750382999998E-10</c:v>
                </c:pt>
                <c:pt idx="200">
                  <c:v>2.9000044033000001E-10</c:v>
                </c:pt>
                <c:pt idx="201">
                  <c:v>2.8765337334000001E-10</c:v>
                </c:pt>
                <c:pt idx="202">
                  <c:v>2.8632879400999999E-10</c:v>
                </c:pt>
                <c:pt idx="203">
                  <c:v>2.8728883161E-10</c:v>
                </c:pt>
                <c:pt idx="204">
                  <c:v>2.8784671867999998E-10</c:v>
                </c:pt>
                <c:pt idx="205">
                  <c:v>2.8925958850000001E-10</c:v>
                </c:pt>
                <c:pt idx="206">
                  <c:v>2.8782226601999998E-10</c:v>
                </c:pt>
                <c:pt idx="207">
                  <c:v>2.8682178854000002E-10</c:v>
                </c:pt>
                <c:pt idx="208">
                  <c:v>2.8618335478999998E-10</c:v>
                </c:pt>
                <c:pt idx="209">
                  <c:v>2.8668190043999998E-10</c:v>
                </c:pt>
                <c:pt idx="210">
                  <c:v>2.8868560320000001E-10</c:v>
                </c:pt>
                <c:pt idx="211">
                  <c:v>2.8582111676999999E-10</c:v>
                </c:pt>
                <c:pt idx="212">
                  <c:v>2.8783389561000001E-10</c:v>
                </c:pt>
                <c:pt idx="213">
                  <c:v>2.8591659594999999E-10</c:v>
                </c:pt>
                <c:pt idx="214">
                  <c:v>2.8448382539000001E-10</c:v>
                </c:pt>
                <c:pt idx="215">
                  <c:v>2.8554619779999998E-10</c:v>
                </c:pt>
                <c:pt idx="216">
                  <c:v>2.8350885528000002E-10</c:v>
                </c:pt>
                <c:pt idx="217">
                  <c:v>2.8209484748E-10</c:v>
                </c:pt>
                <c:pt idx="218">
                  <c:v>2.8427410426000001E-10</c:v>
                </c:pt>
                <c:pt idx="219">
                  <c:v>2.8312799326999998E-10</c:v>
                </c:pt>
                <c:pt idx="220">
                  <c:v>2.8298113852000002E-10</c:v>
                </c:pt>
                <c:pt idx="221">
                  <c:v>2.8387001083000002E-10</c:v>
                </c:pt>
                <c:pt idx="222">
                  <c:v>2.8383165262999997E-10</c:v>
                </c:pt>
                <c:pt idx="223">
                  <c:v>2.8353336345000002E-10</c:v>
                </c:pt>
                <c:pt idx="224">
                  <c:v>2.8511282223999999E-10</c:v>
                </c:pt>
                <c:pt idx="225">
                  <c:v>2.8450936051999998E-10</c:v>
                </c:pt>
                <c:pt idx="226">
                  <c:v>2.8586669143000002E-10</c:v>
                </c:pt>
                <c:pt idx="227">
                  <c:v>2.8477634139999999E-10</c:v>
                </c:pt>
                <c:pt idx="228">
                  <c:v>2.8339836032999999E-10</c:v>
                </c:pt>
                <c:pt idx="229">
                  <c:v>2.8520119599000001E-10</c:v>
                </c:pt>
                <c:pt idx="230">
                  <c:v>2.8439184340999998E-10</c:v>
                </c:pt>
                <c:pt idx="231">
                  <c:v>2.8510593886000002E-10</c:v>
                </c:pt>
                <c:pt idx="232">
                  <c:v>2.8352417636000002E-10</c:v>
                </c:pt>
                <c:pt idx="233">
                  <c:v>2.8384664064000001E-10</c:v>
                </c:pt>
                <c:pt idx="234">
                  <c:v>2.8384666839000002E-10</c:v>
                </c:pt>
                <c:pt idx="235">
                  <c:v>2.8251417871999999E-10</c:v>
                </c:pt>
                <c:pt idx="236">
                  <c:v>2.8262728269E-10</c:v>
                </c:pt>
                <c:pt idx="237">
                  <c:v>2.8401911378E-10</c:v>
                </c:pt>
                <c:pt idx="238">
                  <c:v>2.8333180245999998E-10</c:v>
                </c:pt>
                <c:pt idx="239">
                  <c:v>2.8488916781E-10</c:v>
                </c:pt>
                <c:pt idx="240">
                  <c:v>2.8416827224999998E-10</c:v>
                </c:pt>
                <c:pt idx="241">
                  <c:v>2.8410404584000001E-10</c:v>
                </c:pt>
                <c:pt idx="242">
                  <c:v>2.8246180394999999E-10</c:v>
                </c:pt>
                <c:pt idx="243">
                  <c:v>2.8230337512000001E-10</c:v>
                </c:pt>
                <c:pt idx="244">
                  <c:v>2.8291385900999999E-10</c:v>
                </c:pt>
                <c:pt idx="245">
                  <c:v>2.8311061828000002E-10</c:v>
                </c:pt>
                <c:pt idx="246">
                  <c:v>2.8291824438999998E-10</c:v>
                </c:pt>
                <c:pt idx="247">
                  <c:v>2.8192120859999997E-10</c:v>
                </c:pt>
                <c:pt idx="248">
                  <c:v>2.8362193149999998E-10</c:v>
                </c:pt>
                <c:pt idx="249">
                  <c:v>2.8165916820999998E-10</c:v>
                </c:pt>
                <c:pt idx="250">
                  <c:v>2.8376531679999998E-10</c:v>
                </c:pt>
                <c:pt idx="251">
                  <c:v>2.8444893662999998E-10</c:v>
                </c:pt>
                <c:pt idx="252">
                  <c:v>2.8405286456E-10</c:v>
                </c:pt>
                <c:pt idx="253">
                  <c:v>2.8548091668000002E-10</c:v>
                </c:pt>
                <c:pt idx="254">
                  <c:v>2.8359981030000002E-10</c:v>
                </c:pt>
                <c:pt idx="255">
                  <c:v>2.8323876577000002E-10</c:v>
                </c:pt>
                <c:pt idx="256">
                  <c:v>2.8358587700000002E-10</c:v>
                </c:pt>
                <c:pt idx="257">
                  <c:v>2.8426705433999999E-10</c:v>
                </c:pt>
                <c:pt idx="258">
                  <c:v>2.8534016816000001E-10</c:v>
                </c:pt>
                <c:pt idx="259">
                  <c:v>2.8546712216000002E-10</c:v>
                </c:pt>
                <c:pt idx="260">
                  <c:v>2.8339955381999998E-10</c:v>
                </c:pt>
                <c:pt idx="261">
                  <c:v>2.8270399909999999E-10</c:v>
                </c:pt>
                <c:pt idx="262">
                  <c:v>2.8523980400000001E-10</c:v>
                </c:pt>
                <c:pt idx="263">
                  <c:v>2.8341107239E-10</c:v>
                </c:pt>
                <c:pt idx="264">
                  <c:v>2.8476460079000001E-10</c:v>
                </c:pt>
                <c:pt idx="265">
                  <c:v>2.8570579236E-10</c:v>
                </c:pt>
                <c:pt idx="266">
                  <c:v>2.8379398831000001E-10</c:v>
                </c:pt>
                <c:pt idx="267">
                  <c:v>2.8431274002000002E-10</c:v>
                </c:pt>
                <c:pt idx="268">
                  <c:v>2.8154040209999999E-10</c:v>
                </c:pt>
                <c:pt idx="269">
                  <c:v>2.8317703737000002E-10</c:v>
                </c:pt>
                <c:pt idx="270">
                  <c:v>2.8403418505999999E-10</c:v>
                </c:pt>
                <c:pt idx="271">
                  <c:v>2.8199223511999997E-10</c:v>
                </c:pt>
                <c:pt idx="272">
                  <c:v>2.8301966326000002E-10</c:v>
                </c:pt>
                <c:pt idx="273">
                  <c:v>2.8253049900000002E-10</c:v>
                </c:pt>
                <c:pt idx="274">
                  <c:v>2.8217278513999997E-10</c:v>
                </c:pt>
                <c:pt idx="275">
                  <c:v>2.8288696385000002E-10</c:v>
                </c:pt>
                <c:pt idx="276">
                  <c:v>2.8472149638000001E-10</c:v>
                </c:pt>
                <c:pt idx="277">
                  <c:v>2.8571978117000001E-10</c:v>
                </c:pt>
                <c:pt idx="278">
                  <c:v>2.8383501104999999E-10</c:v>
                </c:pt>
                <c:pt idx="279">
                  <c:v>2.8339486312999998E-10</c:v>
                </c:pt>
                <c:pt idx="280">
                  <c:v>2.8115243467000001E-10</c:v>
                </c:pt>
                <c:pt idx="281">
                  <c:v>2.8336921697999999E-10</c:v>
                </c:pt>
                <c:pt idx="282">
                  <c:v>2.8369642746E-10</c:v>
                </c:pt>
                <c:pt idx="283">
                  <c:v>2.8301275212E-10</c:v>
                </c:pt>
                <c:pt idx="284">
                  <c:v>2.8296617826999998E-10</c:v>
                </c:pt>
                <c:pt idx="285">
                  <c:v>2.8226387893999998E-10</c:v>
                </c:pt>
                <c:pt idx="286">
                  <c:v>2.8210295211000001E-10</c:v>
                </c:pt>
                <c:pt idx="287">
                  <c:v>2.8383620453999997E-10</c:v>
                </c:pt>
                <c:pt idx="288">
                  <c:v>2.8375585215000002E-10</c:v>
                </c:pt>
                <c:pt idx="289">
                  <c:v>2.8421953679E-10</c:v>
                </c:pt>
                <c:pt idx="290">
                  <c:v>2.8404117947000002E-10</c:v>
                </c:pt>
                <c:pt idx="291">
                  <c:v>2.8408903008000002E-10</c:v>
                </c:pt>
                <c:pt idx="292">
                  <c:v>2.8267505003E-10</c:v>
                </c:pt>
                <c:pt idx="293">
                  <c:v>2.8309321554E-10</c:v>
                </c:pt>
                <c:pt idx="294">
                  <c:v>2.8358596027000002E-10</c:v>
                </c:pt>
                <c:pt idx="295">
                  <c:v>2.8315380596000001E-10</c:v>
                </c:pt>
                <c:pt idx="296">
                  <c:v>2.8277163943999998E-10</c:v>
                </c:pt>
                <c:pt idx="297">
                  <c:v>2.8346233694000001E-10</c:v>
                </c:pt>
                <c:pt idx="298">
                  <c:v>2.8306390565E-10</c:v>
                </c:pt>
                <c:pt idx="299">
                  <c:v>2.8340757518999998E-10</c:v>
                </c:pt>
                <c:pt idx="300">
                  <c:v>2.8265509378E-10</c:v>
                </c:pt>
                <c:pt idx="301">
                  <c:v>2.8292299058999999E-10</c:v>
                </c:pt>
                <c:pt idx="302">
                  <c:v>2.8402494244999999E-10</c:v>
                </c:pt>
                <c:pt idx="303">
                  <c:v>2.8350075065000001E-10</c:v>
                </c:pt>
                <c:pt idx="304">
                  <c:v>2.8421134889999998E-10</c:v>
                </c:pt>
                <c:pt idx="305">
                  <c:v>2.8494528959000001E-10</c:v>
                </c:pt>
                <c:pt idx="306">
                  <c:v>2.8370342187000002E-10</c:v>
                </c:pt>
                <c:pt idx="307">
                  <c:v>2.8295918386000001E-10</c:v>
                </c:pt>
                <c:pt idx="308">
                  <c:v>2.8351607173E-10</c:v>
                </c:pt>
                <c:pt idx="309">
                  <c:v>2.8444308019999999E-10</c:v>
                </c:pt>
                <c:pt idx="310">
                  <c:v>2.8403654428000002E-10</c:v>
                </c:pt>
                <c:pt idx="311">
                  <c:v>2.8314667276999999E-10</c:v>
                </c:pt>
                <c:pt idx="312">
                  <c:v>2.8547500475000003E-10</c:v>
                </c:pt>
                <c:pt idx="313">
                  <c:v>2.8213678616000001E-10</c:v>
                </c:pt>
                <c:pt idx="314">
                  <c:v>2.8341923253000001E-10</c:v>
                </c:pt>
                <c:pt idx="315">
                  <c:v>2.8457702860999998E-10</c:v>
                </c:pt>
                <c:pt idx="316">
                  <c:v>2.8320834565999998E-10</c:v>
                </c:pt>
                <c:pt idx="317">
                  <c:v>2.8440591547999999E-10</c:v>
                </c:pt>
                <c:pt idx="318">
                  <c:v>2.8256885720000001E-10</c:v>
                </c:pt>
                <c:pt idx="319">
                  <c:v>2.8327595825000002E-10</c:v>
                </c:pt>
                <c:pt idx="320">
                  <c:v>2.8409022357000001E-10</c:v>
                </c:pt>
                <c:pt idx="321">
                  <c:v>2.8530511287000002E-10</c:v>
                </c:pt>
                <c:pt idx="322">
                  <c:v>2.8399335661000002E-10</c:v>
                </c:pt>
                <c:pt idx="323">
                  <c:v>2.8552735176000003E-10</c:v>
                </c:pt>
                <c:pt idx="324">
                  <c:v>2.8451876965999999E-10</c:v>
                </c:pt>
                <c:pt idx="325">
                  <c:v>2.8512217586999999E-10</c:v>
                </c:pt>
                <c:pt idx="326">
                  <c:v>2.8519570038999998E-10</c:v>
                </c:pt>
                <c:pt idx="327">
                  <c:v>2.8255836559000002E-10</c:v>
                </c:pt>
                <c:pt idx="328">
                  <c:v>2.8536337182000001E-10</c:v>
                </c:pt>
                <c:pt idx="329">
                  <c:v>2.8231733618000001E-10</c:v>
                </c:pt>
                <c:pt idx="330">
                  <c:v>2.8358679293999999E-10</c:v>
                </c:pt>
                <c:pt idx="331">
                  <c:v>2.8478908121E-10</c:v>
                </c:pt>
                <c:pt idx="332">
                  <c:v>2.8391430873000001E-10</c:v>
                </c:pt>
                <c:pt idx="333">
                  <c:v>2.8364977033999998E-10</c:v>
                </c:pt>
                <c:pt idx="334">
                  <c:v>2.8498947646E-10</c:v>
                </c:pt>
                <c:pt idx="335">
                  <c:v>2.8512220362E-10</c:v>
                </c:pt>
                <c:pt idx="336">
                  <c:v>2.8438959521E-10</c:v>
                </c:pt>
                <c:pt idx="337">
                  <c:v>2.8560206976999999E-10</c:v>
                </c:pt>
                <c:pt idx="338">
                  <c:v>2.8715702037999998E-10</c:v>
                </c:pt>
                <c:pt idx="339">
                  <c:v>2.8479604786000003E-10</c:v>
                </c:pt>
                <c:pt idx="340">
                  <c:v>2.8638016958000001E-10</c:v>
                </c:pt>
                <c:pt idx="341">
                  <c:v>2.8399471663000001E-10</c:v>
                </c:pt>
                <c:pt idx="342">
                  <c:v>2.8529570373000002E-10</c:v>
                </c:pt>
                <c:pt idx="343">
                  <c:v>2.8378846494999998E-10</c:v>
                </c:pt>
                <c:pt idx="344">
                  <c:v>2.8578842070999998E-10</c:v>
                </c:pt>
                <c:pt idx="345">
                  <c:v>2.8376048733000002E-10</c:v>
                </c:pt>
                <c:pt idx="346">
                  <c:v>2.8709065679999998E-10</c:v>
                </c:pt>
                <c:pt idx="347">
                  <c:v>2.8522692540999999E-10</c:v>
                </c:pt>
                <c:pt idx="348">
                  <c:v>2.8470503731999998E-10</c:v>
                </c:pt>
                <c:pt idx="349">
                  <c:v>2.8557867181999999E-10</c:v>
                </c:pt>
                <c:pt idx="350">
                  <c:v>2.8489607895000002E-10</c:v>
                </c:pt>
                <c:pt idx="351">
                  <c:v>2.8517690986000002E-10</c:v>
                </c:pt>
                <c:pt idx="352">
                  <c:v>2.8582572419999999E-10</c:v>
                </c:pt>
                <c:pt idx="353">
                  <c:v>2.8558241882000001E-10</c:v>
                </c:pt>
                <c:pt idx="354">
                  <c:v>2.8697999531999999E-10</c:v>
                </c:pt>
                <c:pt idx="355">
                  <c:v>2.8649202454999998E-10</c:v>
                </c:pt>
                <c:pt idx="356">
                  <c:v>2.8667251905999998E-10</c:v>
                </c:pt>
                <c:pt idx="357">
                  <c:v>2.8481345059999999E-10</c:v>
                </c:pt>
                <c:pt idx="358">
                  <c:v>2.8821478537E-10</c:v>
                </c:pt>
                <c:pt idx="359">
                  <c:v>2.8399699258999998E-10</c:v>
                </c:pt>
                <c:pt idx="360">
                  <c:v>2.8760427373000002E-10</c:v>
                </c:pt>
                <c:pt idx="361">
                  <c:v>2.8347618697000001E-10</c:v>
                </c:pt>
                <c:pt idx="362">
                  <c:v>2.8640811944000001E-10</c:v>
                </c:pt>
                <c:pt idx="363">
                  <c:v>2.8459226642000002E-10</c:v>
                </c:pt>
                <c:pt idx="364">
                  <c:v>2.845852165E-10</c:v>
                </c:pt>
                <c:pt idx="365">
                  <c:v>2.8500340976E-10</c:v>
                </c:pt>
                <c:pt idx="366">
                  <c:v>2.853784431E-10</c:v>
                </c:pt>
                <c:pt idx="367">
                  <c:v>2.8480548474999998E-10</c:v>
                </c:pt>
                <c:pt idx="368">
                  <c:v>2.8650240513000002E-10</c:v>
                </c:pt>
                <c:pt idx="369">
                  <c:v>2.8456084711E-10</c:v>
                </c:pt>
                <c:pt idx="370">
                  <c:v>2.8432770027E-10</c:v>
                </c:pt>
                <c:pt idx="371">
                  <c:v>2.8306176846999998E-10</c:v>
                </c:pt>
                <c:pt idx="372">
                  <c:v>2.8405630625000001E-10</c:v>
                </c:pt>
                <c:pt idx="373">
                  <c:v>2.8329349976999999E-10</c:v>
                </c:pt>
                <c:pt idx="374">
                  <c:v>2.8574875799E-10</c:v>
                </c:pt>
                <c:pt idx="375">
                  <c:v>2.8658639350999998E-10</c:v>
                </c:pt>
                <c:pt idx="376">
                  <c:v>2.8497856851999999E-10</c:v>
                </c:pt>
                <c:pt idx="377">
                  <c:v>2.8432656229000002E-10</c:v>
                </c:pt>
                <c:pt idx="378">
                  <c:v>2.8519200890000001E-10</c:v>
                </c:pt>
                <c:pt idx="379">
                  <c:v>2.8415433894999998E-10</c:v>
                </c:pt>
                <c:pt idx="380">
                  <c:v>2.8490293457999999E-10</c:v>
                </c:pt>
                <c:pt idx="381">
                  <c:v>2.8479954505999999E-10</c:v>
                </c:pt>
                <c:pt idx="382">
                  <c:v>2.8379984473999999E-10</c:v>
                </c:pt>
                <c:pt idx="383">
                  <c:v>2.8599358991999998E-10</c:v>
                </c:pt>
                <c:pt idx="384">
                  <c:v>2.8417021514E-10</c:v>
                </c:pt>
                <c:pt idx="385">
                  <c:v>2.8407032282000001E-10</c:v>
                </c:pt>
                <c:pt idx="386">
                  <c:v>2.8511978889000002E-10</c:v>
                </c:pt>
                <c:pt idx="387">
                  <c:v>2.8446400790000002E-10</c:v>
                </c:pt>
                <c:pt idx="388">
                  <c:v>2.8403879248999999E-10</c:v>
                </c:pt>
                <c:pt idx="389">
                  <c:v>2.8280316977E-10</c:v>
                </c:pt>
                <c:pt idx="390">
                  <c:v>2.8597130219000001E-10</c:v>
                </c:pt>
                <c:pt idx="391">
                  <c:v>2.8436630828E-10</c:v>
                </c:pt>
                <c:pt idx="392">
                  <c:v>2.8498117755000002E-10</c:v>
                </c:pt>
                <c:pt idx="393">
                  <c:v>2.8591318202000002E-10</c:v>
                </c:pt>
                <c:pt idx="394">
                  <c:v>2.8686694685999998E-10</c:v>
                </c:pt>
                <c:pt idx="395">
                  <c:v>2.8498139958999998E-10</c:v>
                </c:pt>
                <c:pt idx="396">
                  <c:v>2.8732347057000002E-10</c:v>
                </c:pt>
                <c:pt idx="397">
                  <c:v>2.8483346236999999E-10</c:v>
                </c:pt>
                <c:pt idx="398">
                  <c:v>2.8564625665000003E-10</c:v>
                </c:pt>
                <c:pt idx="399">
                  <c:v>2.8392008188999999E-10</c:v>
                </c:pt>
                <c:pt idx="400">
                  <c:v>2.8599933533000001E-10</c:v>
                </c:pt>
                <c:pt idx="401">
                  <c:v>2.8493474247000002E-10</c:v>
                </c:pt>
                <c:pt idx="402">
                  <c:v>2.8687993647E-10</c:v>
                </c:pt>
                <c:pt idx="403">
                  <c:v>2.8625216086000001E-10</c:v>
                </c:pt>
                <c:pt idx="404">
                  <c:v>2.8605279256E-10</c:v>
                </c:pt>
                <c:pt idx="405">
                  <c:v>2.8620680824999999E-10</c:v>
                </c:pt>
                <c:pt idx="406">
                  <c:v>2.8820892894000002E-10</c:v>
                </c:pt>
                <c:pt idx="407">
                  <c:v>2.8497668113999998E-10</c:v>
                </c:pt>
                <c:pt idx="408">
                  <c:v>2.8663388330000002E-10</c:v>
                </c:pt>
                <c:pt idx="409">
                  <c:v>2.8520621975000002E-10</c:v>
                </c:pt>
                <c:pt idx="410">
                  <c:v>2.8791069528E-10</c:v>
                </c:pt>
                <c:pt idx="411">
                  <c:v>2.863675963E-10</c:v>
                </c:pt>
                <c:pt idx="412">
                  <c:v>2.8870253410000001E-10</c:v>
                </c:pt>
                <c:pt idx="413">
                  <c:v>2.8654553730000001E-10</c:v>
                </c:pt>
                <c:pt idx="414">
                  <c:v>2.8819957532000001E-10</c:v>
                </c:pt>
                <c:pt idx="415">
                  <c:v>2.8587007760999998E-10</c:v>
                </c:pt>
                <c:pt idx="416">
                  <c:v>2.8831478870999999E-10</c:v>
                </c:pt>
                <c:pt idx="417">
                  <c:v>2.8569188681000001E-10</c:v>
                </c:pt>
                <c:pt idx="418">
                  <c:v>2.8618304948000002E-10</c:v>
                </c:pt>
                <c:pt idx="419">
                  <c:v>2.8505939276000001E-10</c:v>
                </c:pt>
                <c:pt idx="420">
                  <c:v>2.8733063151E-10</c:v>
                </c:pt>
                <c:pt idx="421">
                  <c:v>2.838106139E-10</c:v>
                </c:pt>
                <c:pt idx="422">
                  <c:v>2.8866201095999999E-10</c:v>
                </c:pt>
                <c:pt idx="423">
                  <c:v>2.8472266211E-10</c:v>
                </c:pt>
                <c:pt idx="424">
                  <c:v>2.8645913419000002E-10</c:v>
                </c:pt>
                <c:pt idx="425">
                  <c:v>2.8599358991999998E-10</c:v>
                </c:pt>
                <c:pt idx="426">
                  <c:v>2.8644772664999999E-10</c:v>
                </c:pt>
                <c:pt idx="427">
                  <c:v>2.8521085493000002E-10</c:v>
                </c:pt>
                <c:pt idx="428">
                  <c:v>2.8741797830999998E-10</c:v>
                </c:pt>
                <c:pt idx="429">
                  <c:v>2.8500582450000002E-10</c:v>
                </c:pt>
                <c:pt idx="430">
                  <c:v>2.8778010530000002E-10</c:v>
                </c:pt>
                <c:pt idx="431">
                  <c:v>2.8427307729999998E-10</c:v>
                </c:pt>
                <c:pt idx="432">
                  <c:v>2.8735394619000001E-10</c:v>
                </c:pt>
                <c:pt idx="433">
                  <c:v>2.8458646549999999E-10</c:v>
                </c:pt>
                <c:pt idx="434">
                  <c:v>2.8932017893000002E-10</c:v>
                </c:pt>
                <c:pt idx="435">
                  <c:v>2.8534591356E-10</c:v>
                </c:pt>
                <c:pt idx="436">
                  <c:v>2.8682006770000001E-10</c:v>
                </c:pt>
                <c:pt idx="437">
                  <c:v>2.8476596081E-10</c:v>
                </c:pt>
                <c:pt idx="438">
                  <c:v>2.8805394180999999E-10</c:v>
                </c:pt>
                <c:pt idx="439">
                  <c:v>2.8555910414E-10</c:v>
                </c:pt>
                <c:pt idx="440">
                  <c:v>2.8806440565999998E-10</c:v>
                </c:pt>
                <c:pt idx="441">
                  <c:v>2.8533544971000001E-10</c:v>
                </c:pt>
                <c:pt idx="442">
                  <c:v>2.8674917996000001E-10</c:v>
                </c:pt>
                <c:pt idx="443">
                  <c:v>2.8432203814000002E-10</c:v>
                </c:pt>
                <c:pt idx="444">
                  <c:v>2.8704286169999998E-10</c:v>
                </c:pt>
                <c:pt idx="445">
                  <c:v>2.8492774806E-10</c:v>
                </c:pt>
                <c:pt idx="446">
                  <c:v>2.8819352460000001E-10</c:v>
                </c:pt>
                <c:pt idx="447">
                  <c:v>2.8456426104000002E-10</c:v>
                </c:pt>
                <c:pt idx="448">
                  <c:v>2.8615182446000001E-10</c:v>
                </c:pt>
                <c:pt idx="449">
                  <c:v>2.8625804505E-10</c:v>
                </c:pt>
                <c:pt idx="450">
                  <c:v>2.8881932955999999E-10</c:v>
                </c:pt>
                <c:pt idx="451">
                  <c:v>2.8603672208999997E-10</c:v>
                </c:pt>
                <c:pt idx="452">
                  <c:v>2.8898819449000001E-10</c:v>
                </c:pt>
                <c:pt idx="453">
                  <c:v>2.8286958886000001E-10</c:v>
                </c:pt>
                <c:pt idx="454">
                  <c:v>2.8940153052E-10</c:v>
                </c:pt>
                <c:pt idx="455">
                  <c:v>2.8481703107000001E-10</c:v>
                </c:pt>
                <c:pt idx="456">
                  <c:v>2.8784896688E-10</c:v>
                </c:pt>
                <c:pt idx="457">
                  <c:v>2.8353561165999998E-10</c:v>
                </c:pt>
                <c:pt idx="458">
                  <c:v>2.8820054675999999E-10</c:v>
                </c:pt>
                <c:pt idx="459">
                  <c:v>2.8226729286999999E-10</c:v>
                </c:pt>
                <c:pt idx="460">
                  <c:v>2.8853477940000002E-10</c:v>
                </c:pt>
                <c:pt idx="461">
                  <c:v>2.8483812530999999E-10</c:v>
                </c:pt>
                <c:pt idx="462">
                  <c:v>2.8873647917000001E-10</c:v>
                </c:pt>
                <c:pt idx="463">
                  <c:v>2.8567440079999999E-10</c:v>
                </c:pt>
                <c:pt idx="464">
                  <c:v>2.9041397065000001E-10</c:v>
                </c:pt>
                <c:pt idx="465">
                  <c:v>2.8909058479999998E-10</c:v>
                </c:pt>
                <c:pt idx="466">
                  <c:v>2.8997337863999999E-10</c:v>
                </c:pt>
                <c:pt idx="467">
                  <c:v>2.9003532908999999E-10</c:v>
                </c:pt>
                <c:pt idx="468">
                  <c:v>2.8918722972000001E-10</c:v>
                </c:pt>
                <c:pt idx="469">
                  <c:v>2.9101929200000002E-10</c:v>
                </c:pt>
                <c:pt idx="470">
                  <c:v>2.8949018182999997E-10</c:v>
                </c:pt>
                <c:pt idx="471">
                  <c:v>2.9161487114000002E-10</c:v>
                </c:pt>
                <c:pt idx="472">
                  <c:v>2.922730391E-10</c:v>
                </c:pt>
                <c:pt idx="473">
                  <c:v>2.9141683511000001E-10</c:v>
                </c:pt>
                <c:pt idx="474">
                  <c:v>2.9156699277000002E-10</c:v>
                </c:pt>
                <c:pt idx="475">
                  <c:v>2.9130370337999999E-10</c:v>
                </c:pt>
                <c:pt idx="476">
                  <c:v>2.9053381922E-10</c:v>
                </c:pt>
                <c:pt idx="477">
                  <c:v>2.9097182995999999E-10</c:v>
                </c:pt>
                <c:pt idx="478">
                  <c:v>2.9170091342000001E-10</c:v>
                </c:pt>
                <c:pt idx="479">
                  <c:v>2.9086469344000002E-10</c:v>
                </c:pt>
                <c:pt idx="480">
                  <c:v>2.9231025933000001E-10</c:v>
                </c:pt>
                <c:pt idx="481">
                  <c:v>2.9143779056999998E-10</c:v>
                </c:pt>
                <c:pt idx="482">
                  <c:v>2.8967647725000001E-10</c:v>
                </c:pt>
                <c:pt idx="483">
                  <c:v>2.9183844230000002E-10</c:v>
                </c:pt>
                <c:pt idx="484">
                  <c:v>2.9042793170000002E-10</c:v>
                </c:pt>
                <c:pt idx="485">
                  <c:v>2.8959853958999999E-10</c:v>
                </c:pt>
                <c:pt idx="486">
                  <c:v>2.913132513E-10</c:v>
                </c:pt>
                <c:pt idx="487">
                  <c:v>2.9101029918999998E-10</c:v>
                </c:pt>
                <c:pt idx="488">
                  <c:v>2.9256186362000001E-10</c:v>
                </c:pt>
                <c:pt idx="489">
                  <c:v>2.9084243346999999E-10</c:v>
                </c:pt>
                <c:pt idx="490">
                  <c:v>2.9013541568999999E-10</c:v>
                </c:pt>
                <c:pt idx="491">
                  <c:v>2.8870969503999999E-10</c:v>
                </c:pt>
                <c:pt idx="492">
                  <c:v>2.8996194334000002E-10</c:v>
                </c:pt>
                <c:pt idx="493">
                  <c:v>2.9119301415E-10</c:v>
                </c:pt>
                <c:pt idx="494">
                  <c:v>2.9036029137000002E-10</c:v>
                </c:pt>
                <c:pt idx="495">
                  <c:v>2.9191765670999999E-10</c:v>
                </c:pt>
                <c:pt idx="496">
                  <c:v>2.9174296312000003E-10</c:v>
                </c:pt>
                <c:pt idx="497">
                  <c:v>2.9172436689000002E-10</c:v>
                </c:pt>
                <c:pt idx="498">
                  <c:v>2.9188698679999999E-10</c:v>
                </c:pt>
                <c:pt idx="499">
                  <c:v>2.9547622681999999E-10</c:v>
                </c:pt>
                <c:pt idx="500">
                  <c:v>2.9539790058000001E-10</c:v>
                </c:pt>
                <c:pt idx="501">
                  <c:v>2.9301600035000003E-10</c:v>
                </c:pt>
                <c:pt idx="502">
                  <c:v>2.9214589080999998E-10</c:v>
                </c:pt>
                <c:pt idx="503">
                  <c:v>2.9296381986999998E-10</c:v>
                </c:pt>
                <c:pt idx="504">
                  <c:v>2.9351113207000001E-10</c:v>
                </c:pt>
                <c:pt idx="505">
                  <c:v>2.9188618189000002E-10</c:v>
                </c:pt>
                <c:pt idx="506">
                  <c:v>2.9138169655000002E-10</c:v>
                </c:pt>
                <c:pt idx="507">
                  <c:v>2.9193175654999999E-10</c:v>
                </c:pt>
                <c:pt idx="508">
                  <c:v>2.9041505311999999E-10</c:v>
                </c:pt>
                <c:pt idx="509">
                  <c:v>2.909613106E-10</c:v>
                </c:pt>
                <c:pt idx="510">
                  <c:v>2.9261182365999998E-10</c:v>
                </c:pt>
                <c:pt idx="511">
                  <c:v>2.9273655722000002E-10</c:v>
                </c:pt>
                <c:pt idx="512">
                  <c:v>2.921448361E-10</c:v>
                </c:pt>
                <c:pt idx="513">
                  <c:v>2.9368227294000002E-10</c:v>
                </c:pt>
                <c:pt idx="514">
                  <c:v>2.9294858205999999E-10</c:v>
                </c:pt>
                <c:pt idx="515">
                  <c:v>2.9133176427E-10</c:v>
                </c:pt>
                <c:pt idx="516">
                  <c:v>2.9100749587999999E-10</c:v>
                </c:pt>
                <c:pt idx="517">
                  <c:v>2.9216803976E-10</c:v>
                </c:pt>
                <c:pt idx="518">
                  <c:v>2.9283214742000002E-10</c:v>
                </c:pt>
                <c:pt idx="519">
                  <c:v>2.9328406370000001E-10</c:v>
                </c:pt>
                <c:pt idx="520">
                  <c:v>2.9258867550999998E-10</c:v>
                </c:pt>
                <c:pt idx="521">
                  <c:v>2.937265986E-10</c:v>
                </c:pt>
                <c:pt idx="522">
                  <c:v>2.9474364616E-10</c:v>
                </c:pt>
                <c:pt idx="523">
                  <c:v>2.9395835766000001E-10</c:v>
                </c:pt>
                <c:pt idx="524">
                  <c:v>2.9379648714000001E-10</c:v>
                </c:pt>
                <c:pt idx="525">
                  <c:v>2.9502783550000001E-10</c:v>
                </c:pt>
                <c:pt idx="526">
                  <c:v>2.92933372E-10</c:v>
                </c:pt>
                <c:pt idx="527">
                  <c:v>2.9355548548E-10</c:v>
                </c:pt>
                <c:pt idx="528">
                  <c:v>2.9353328101999998E-10</c:v>
                </c:pt>
                <c:pt idx="529">
                  <c:v>2.9473193329999998E-10</c:v>
                </c:pt>
                <c:pt idx="530">
                  <c:v>2.9295327274999999E-10</c:v>
                </c:pt>
                <c:pt idx="531">
                  <c:v>2.9446636796000002E-10</c:v>
                </c:pt>
                <c:pt idx="532">
                  <c:v>2.9429525482999997E-10</c:v>
                </c:pt>
                <c:pt idx="533">
                  <c:v>2.9305352588999999E-10</c:v>
                </c:pt>
                <c:pt idx="534">
                  <c:v>2.9091135055999998E-10</c:v>
                </c:pt>
                <c:pt idx="535">
                  <c:v>2.9581387339999998E-10</c:v>
                </c:pt>
                <c:pt idx="536">
                  <c:v>2.9210520114000001E-10</c:v>
                </c:pt>
                <c:pt idx="537">
                  <c:v>2.9359858988E-10</c:v>
                </c:pt>
                <c:pt idx="538">
                  <c:v>2.9385135990999999E-10</c:v>
                </c:pt>
                <c:pt idx="539">
                  <c:v>2.9339713992000002E-10</c:v>
                </c:pt>
                <c:pt idx="540">
                  <c:v>2.9356259089999999E-10</c:v>
                </c:pt>
                <c:pt idx="541">
                  <c:v>2.9323279915E-10</c:v>
                </c:pt>
                <c:pt idx="542">
                  <c:v>2.9460731076999998E-10</c:v>
                </c:pt>
                <c:pt idx="543">
                  <c:v>2.9496488585000002E-10</c:v>
                </c:pt>
                <c:pt idx="544">
                  <c:v>2.9585589533999999E-10</c:v>
                </c:pt>
                <c:pt idx="545">
                  <c:v>2.9529925727000001E-10</c:v>
                </c:pt>
                <c:pt idx="546">
                  <c:v>2.9495214604000001E-10</c:v>
                </c:pt>
                <c:pt idx="547">
                  <c:v>2.9534463764000002E-10</c:v>
                </c:pt>
                <c:pt idx="548">
                  <c:v>2.9428007252999998E-10</c:v>
                </c:pt>
                <c:pt idx="549">
                  <c:v>2.9464572448999998E-10</c:v>
                </c:pt>
                <c:pt idx="550">
                  <c:v>2.9344948693000002E-10</c:v>
                </c:pt>
                <c:pt idx="551">
                  <c:v>2.9159616388000002E-10</c:v>
                </c:pt>
                <c:pt idx="552">
                  <c:v>2.9225327713000001E-10</c:v>
                </c:pt>
                <c:pt idx="553">
                  <c:v>2.9333063756000002E-10</c:v>
                </c:pt>
                <c:pt idx="554">
                  <c:v>2.9470861862000002E-10</c:v>
                </c:pt>
                <c:pt idx="555">
                  <c:v>2.9551694425000001E-10</c:v>
                </c:pt>
                <c:pt idx="556">
                  <c:v>2.9466204476000001E-10</c:v>
                </c:pt>
                <c:pt idx="557">
                  <c:v>2.9338892427E-10</c:v>
                </c:pt>
                <c:pt idx="558">
                  <c:v>2.9338889651000001E-10</c:v>
                </c:pt>
                <c:pt idx="559">
                  <c:v>2.9388982913999999E-10</c:v>
                </c:pt>
                <c:pt idx="560">
                  <c:v>2.9280736169000001E-10</c:v>
                </c:pt>
                <c:pt idx="561">
                  <c:v>2.9404459423E-10</c:v>
                </c:pt>
                <c:pt idx="562">
                  <c:v>2.9475055728999998E-10</c:v>
                </c:pt>
                <c:pt idx="563">
                  <c:v>2.9418906199999998E-10</c:v>
                </c:pt>
                <c:pt idx="564">
                  <c:v>2.9468882888999998E-10</c:v>
                </c:pt>
                <c:pt idx="565">
                  <c:v>2.9392233091999999E-10</c:v>
                </c:pt>
                <c:pt idx="566">
                  <c:v>2.9380470278999998E-10</c:v>
                </c:pt>
                <c:pt idx="567">
                  <c:v>2.9397687062000001E-10</c:v>
                </c:pt>
                <c:pt idx="568">
                  <c:v>2.9529684252999998E-10</c:v>
                </c:pt>
                <c:pt idx="569">
                  <c:v>2.9426608371999998E-10</c:v>
                </c:pt>
                <c:pt idx="570">
                  <c:v>2.9342381301999999E-10</c:v>
                </c:pt>
                <c:pt idx="571">
                  <c:v>2.9542276958000001E-10</c:v>
                </c:pt>
                <c:pt idx="572">
                  <c:v>2.9762653453000002E-10</c:v>
                </c:pt>
                <c:pt idx="573">
                  <c:v>2.9530736190000002E-10</c:v>
                </c:pt>
                <c:pt idx="574">
                  <c:v>2.9490090925E-10</c:v>
                </c:pt>
                <c:pt idx="575">
                  <c:v>2.9570812465000001E-10</c:v>
                </c:pt>
                <c:pt idx="576">
                  <c:v>2.9405880508000002E-10</c:v>
                </c:pt>
                <c:pt idx="577">
                  <c:v>2.9756125342E-10</c:v>
                </c:pt>
                <c:pt idx="578">
                  <c:v>2.9698940529000002E-10</c:v>
                </c:pt>
                <c:pt idx="579">
                  <c:v>2.9813443381000002E-10</c:v>
                </c:pt>
                <c:pt idx="580">
                  <c:v>2.9660138234E-10</c:v>
                </c:pt>
                <c:pt idx="581">
                  <c:v>2.9694058322999999E-10</c:v>
                </c:pt>
                <c:pt idx="582">
                  <c:v>2.9643143494999999E-10</c:v>
                </c:pt>
                <c:pt idx="583">
                  <c:v>2.9614491415000001E-10</c:v>
                </c:pt>
                <c:pt idx="584">
                  <c:v>2.9845007021E-10</c:v>
                </c:pt>
                <c:pt idx="585">
                  <c:v>3.0033600606000001E-10</c:v>
                </c:pt>
                <c:pt idx="586">
                  <c:v>2.9819852143E-10</c:v>
                </c:pt>
                <c:pt idx="587">
                  <c:v>2.9825203417999998E-10</c:v>
                </c:pt>
                <c:pt idx="588">
                  <c:v>2.9921876088000001E-10</c:v>
                </c:pt>
                <c:pt idx="589">
                  <c:v>2.9999458473E-10</c:v>
                </c:pt>
                <c:pt idx="590">
                  <c:v>2.9971500281999998E-10</c:v>
                </c:pt>
                <c:pt idx="591">
                  <c:v>2.9864805073000002E-10</c:v>
                </c:pt>
                <c:pt idx="592">
                  <c:v>2.9842450733000002E-10</c:v>
                </c:pt>
                <c:pt idx="593">
                  <c:v>2.9863178596999999E-10</c:v>
                </c:pt>
                <c:pt idx="594">
                  <c:v>2.9738178585999999E-10</c:v>
                </c:pt>
                <c:pt idx="595">
                  <c:v>2.9716057393000001E-10</c:v>
                </c:pt>
                <c:pt idx="596">
                  <c:v>2.9738997376E-10</c:v>
                </c:pt>
                <c:pt idx="597">
                  <c:v>2.9860725003999999E-10</c:v>
                </c:pt>
                <c:pt idx="598">
                  <c:v>2.9801452971999999E-10</c:v>
                </c:pt>
                <c:pt idx="599">
                  <c:v>3.0035213204999998E-10</c:v>
                </c:pt>
                <c:pt idx="600">
                  <c:v>2.9972452297999999E-10</c:v>
                </c:pt>
                <c:pt idx="601">
                  <c:v>2.9766381027000002E-10</c:v>
                </c:pt>
                <c:pt idx="602">
                  <c:v>2.9784902321999998E-10</c:v>
                </c:pt>
                <c:pt idx="603">
                  <c:v>2.9892760489000003E-10</c:v>
                </c:pt>
                <c:pt idx="604">
                  <c:v>2.9754854135999999E-10</c:v>
                </c:pt>
                <c:pt idx="605">
                  <c:v>3.0004124185000001E-10</c:v>
                </c:pt>
                <c:pt idx="606">
                  <c:v>2.9936916833999998E-10</c:v>
                </c:pt>
                <c:pt idx="607">
                  <c:v>2.9898591936000001E-10</c:v>
                </c:pt>
                <c:pt idx="608">
                  <c:v>2.9863989059E-10</c:v>
                </c:pt>
                <c:pt idx="609">
                  <c:v>2.9904645427000002E-10</c:v>
                </c:pt>
                <c:pt idx="610">
                  <c:v>2.9836508264E-10</c:v>
                </c:pt>
                <c:pt idx="611">
                  <c:v>2.9741809016000001E-10</c:v>
                </c:pt>
                <c:pt idx="612">
                  <c:v>2.9951582880999998E-10</c:v>
                </c:pt>
                <c:pt idx="613">
                  <c:v>3.0005872785999998E-10</c:v>
                </c:pt>
                <c:pt idx="614">
                  <c:v>3.0076358071000001E-10</c:v>
                </c:pt>
                <c:pt idx="615">
                  <c:v>2.9793056910000002E-10</c:v>
                </c:pt>
                <c:pt idx="616">
                  <c:v>2.9882854524000002E-10</c:v>
                </c:pt>
                <c:pt idx="617">
                  <c:v>2.9903016174E-10</c:v>
                </c:pt>
                <c:pt idx="618">
                  <c:v>2.9851413007999998E-10</c:v>
                </c:pt>
                <c:pt idx="619">
                  <c:v>2.9860974804000002E-10</c:v>
                </c:pt>
                <c:pt idx="620">
                  <c:v>3.0050145705000002E-10</c:v>
                </c:pt>
                <c:pt idx="621">
                  <c:v>2.9954863589999999E-10</c:v>
                </c:pt>
                <c:pt idx="622">
                  <c:v>3.0345537193999998E-10</c:v>
                </c:pt>
                <c:pt idx="623">
                  <c:v>3.0122121463999999E-10</c:v>
                </c:pt>
                <c:pt idx="624">
                  <c:v>3.0060964827999998E-10</c:v>
                </c:pt>
                <c:pt idx="625">
                  <c:v>3.0050131827000002E-10</c:v>
                </c:pt>
                <c:pt idx="626">
                  <c:v>2.9865745987000002E-10</c:v>
                </c:pt>
                <c:pt idx="627">
                  <c:v>2.9904420606E-10</c:v>
                </c:pt>
                <c:pt idx="628">
                  <c:v>3.0150190676999999E-10</c:v>
                </c:pt>
                <c:pt idx="629">
                  <c:v>3.0055152810999999E-10</c:v>
                </c:pt>
                <c:pt idx="630">
                  <c:v>3.0044441934000002E-10</c:v>
                </c:pt>
                <c:pt idx="631">
                  <c:v>3.0069591261000002E-10</c:v>
                </c:pt>
                <c:pt idx="632">
                  <c:v>3.0130747896999998E-10</c:v>
                </c:pt>
                <c:pt idx="633">
                  <c:v>3.0074953639000001E-10</c:v>
                </c:pt>
                <c:pt idx="634">
                  <c:v>3.0092878189000002E-10</c:v>
                </c:pt>
                <c:pt idx="635">
                  <c:v>2.9952532120999999E-10</c:v>
                </c:pt>
                <c:pt idx="636">
                  <c:v>3.0030333775E-10</c:v>
                </c:pt>
                <c:pt idx="637">
                  <c:v>2.9950669721999999E-10</c:v>
                </c:pt>
                <c:pt idx="638">
                  <c:v>2.9929453360000001E-10</c:v>
                </c:pt>
                <c:pt idx="639">
                  <c:v>2.9933067135999998E-10</c:v>
                </c:pt>
                <c:pt idx="640">
                  <c:v>2.9990271377000002E-10</c:v>
                </c:pt>
                <c:pt idx="641">
                  <c:v>2.9950528168999999E-10</c:v>
                </c:pt>
                <c:pt idx="642">
                  <c:v>2.9903704513000002E-10</c:v>
                </c:pt>
                <c:pt idx="643">
                  <c:v>3.0040825383E-10</c:v>
                </c:pt>
                <c:pt idx="644">
                  <c:v>2.9942964773999999E-10</c:v>
                </c:pt>
                <c:pt idx="645">
                  <c:v>2.9849100969000003E-10</c:v>
                </c:pt>
                <c:pt idx="646">
                  <c:v>3.0165206444E-10</c:v>
                </c:pt>
                <c:pt idx="647">
                  <c:v>3.0122007666E-10</c:v>
                </c:pt>
                <c:pt idx="648">
                  <c:v>3.0182004118E-10</c:v>
                </c:pt>
                <c:pt idx="649">
                  <c:v>3.0255481454E-10</c:v>
                </c:pt>
                <c:pt idx="650">
                  <c:v>3.0099639448E-10</c:v>
                </c:pt>
                <c:pt idx="651">
                  <c:v>3.0186883547999998E-10</c:v>
                </c:pt>
                <c:pt idx="652">
                  <c:v>3.0309776910999999E-10</c:v>
                </c:pt>
                <c:pt idx="653">
                  <c:v>3.0173480380999998E-10</c:v>
                </c:pt>
                <c:pt idx="654">
                  <c:v>3.0144825525E-10</c:v>
                </c:pt>
                <c:pt idx="655">
                  <c:v>3.0127483840999998E-10</c:v>
                </c:pt>
                <c:pt idx="656">
                  <c:v>3.0138200269E-10</c:v>
                </c:pt>
                <c:pt idx="657">
                  <c:v>3.0093338932000002E-10</c:v>
                </c:pt>
                <c:pt idx="658">
                  <c:v>3.0372326876000001E-10</c:v>
                </c:pt>
                <c:pt idx="659">
                  <c:v>3.0002267337000001E-10</c:v>
                </c:pt>
                <c:pt idx="660">
                  <c:v>3.0071764523000003E-10</c:v>
                </c:pt>
                <c:pt idx="661">
                  <c:v>3.0040012143999999E-10</c:v>
                </c:pt>
                <c:pt idx="662">
                  <c:v>3.0116617533000001E-10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E1-3449-9F85-F375CDF9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20001"/>
        <c:axId val="50220002"/>
      </c:scatterChart>
      <c:valAx>
        <c:axId val="50220001"/>
        <c:scaling>
          <c:orientation val="minMax"/>
          <c:max val="42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20002"/>
        <c:crosses val="autoZero"/>
        <c:crossBetween val="midCat"/>
        <c:majorUnit val="25"/>
      </c:valAx>
      <c:valAx>
        <c:axId val="50220002"/>
        <c:scaling>
          <c:orientation val="minMax"/>
          <c:max val="3.3409559563600003E-10"/>
          <c:min val="2.5303719120300002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2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08: -0.2/-0.2/-0.2 ; First Calibration</c:v>
          </c:tx>
          <c:xVal>
            <c:numRef>
              <c:f>'30.Irradiated_SiO2_.1.8'!$A$2:$A$321</c:f>
              <c:numCache>
                <c:formatCode>General</c:formatCode>
                <c:ptCount val="320"/>
                <c:pt idx="0">
                  <c:v>80.546400000000006</c:v>
                </c:pt>
                <c:pt idx="1">
                  <c:v>80.852599999999995</c:v>
                </c:pt>
                <c:pt idx="2">
                  <c:v>81.368799999999993</c:v>
                </c:pt>
                <c:pt idx="3">
                  <c:v>81.851399999999998</c:v>
                </c:pt>
                <c:pt idx="4">
                  <c:v>82.376499999999993</c:v>
                </c:pt>
                <c:pt idx="5">
                  <c:v>82.8553</c:v>
                </c:pt>
                <c:pt idx="6">
                  <c:v>83.358699999999999</c:v>
                </c:pt>
                <c:pt idx="7">
                  <c:v>83.858199999999997</c:v>
                </c:pt>
                <c:pt idx="8">
                  <c:v>84.357200000000006</c:v>
                </c:pt>
                <c:pt idx="9">
                  <c:v>84.86</c:v>
                </c:pt>
                <c:pt idx="10">
                  <c:v>85.364400000000003</c:v>
                </c:pt>
                <c:pt idx="11">
                  <c:v>85.91</c:v>
                </c:pt>
                <c:pt idx="12">
                  <c:v>86.491799999999998</c:v>
                </c:pt>
                <c:pt idx="13">
                  <c:v>87.040800000000004</c:v>
                </c:pt>
                <c:pt idx="14">
                  <c:v>87.479600000000005</c:v>
                </c:pt>
                <c:pt idx="15">
                  <c:v>87.868600000000001</c:v>
                </c:pt>
                <c:pt idx="16">
                  <c:v>88.350700000000003</c:v>
                </c:pt>
                <c:pt idx="17">
                  <c:v>88.852500000000006</c:v>
                </c:pt>
                <c:pt idx="18">
                  <c:v>89.356700000000004</c:v>
                </c:pt>
                <c:pt idx="19">
                  <c:v>89.853200000000001</c:v>
                </c:pt>
                <c:pt idx="20">
                  <c:v>90.369100000000003</c:v>
                </c:pt>
                <c:pt idx="21">
                  <c:v>90.867500000000007</c:v>
                </c:pt>
                <c:pt idx="22">
                  <c:v>91.357399999999998</c:v>
                </c:pt>
                <c:pt idx="23">
                  <c:v>91.859200000000001</c:v>
                </c:pt>
                <c:pt idx="24">
                  <c:v>92.352900000000005</c:v>
                </c:pt>
                <c:pt idx="25">
                  <c:v>92.8553</c:v>
                </c:pt>
                <c:pt idx="26">
                  <c:v>93.364599999999996</c:v>
                </c:pt>
                <c:pt idx="27">
                  <c:v>93.853499999999997</c:v>
                </c:pt>
                <c:pt idx="28">
                  <c:v>94.354299999999995</c:v>
                </c:pt>
                <c:pt idx="29">
                  <c:v>94.854100000000003</c:v>
                </c:pt>
                <c:pt idx="30">
                  <c:v>95.352999999999994</c:v>
                </c:pt>
                <c:pt idx="31">
                  <c:v>95.850899999999996</c:v>
                </c:pt>
                <c:pt idx="32">
                  <c:v>96.357900000000001</c:v>
                </c:pt>
                <c:pt idx="33">
                  <c:v>96.858000000000004</c:v>
                </c:pt>
                <c:pt idx="34">
                  <c:v>97.365099999999998</c:v>
                </c:pt>
                <c:pt idx="35">
                  <c:v>97.856800000000007</c:v>
                </c:pt>
                <c:pt idx="36">
                  <c:v>98.375200000000007</c:v>
                </c:pt>
                <c:pt idx="37">
                  <c:v>98.892099999999999</c:v>
                </c:pt>
                <c:pt idx="38">
                  <c:v>99.362499999999997</c:v>
                </c:pt>
                <c:pt idx="39">
                  <c:v>99.850499999999997</c:v>
                </c:pt>
                <c:pt idx="40">
                  <c:v>100.363</c:v>
                </c:pt>
                <c:pt idx="41">
                  <c:v>100.866</c:v>
                </c:pt>
                <c:pt idx="42">
                  <c:v>101.36499999999999</c:v>
                </c:pt>
                <c:pt idx="43">
                  <c:v>101.864</c:v>
                </c:pt>
                <c:pt idx="44">
                  <c:v>102.367</c:v>
                </c:pt>
                <c:pt idx="45">
                  <c:v>102.869</c:v>
                </c:pt>
                <c:pt idx="46">
                  <c:v>103.36799999999999</c:v>
                </c:pt>
                <c:pt idx="47">
                  <c:v>103.861</c:v>
                </c:pt>
                <c:pt idx="48">
                  <c:v>104.35899999999999</c:v>
                </c:pt>
                <c:pt idx="49">
                  <c:v>104.851</c:v>
                </c:pt>
                <c:pt idx="50">
                  <c:v>105.354</c:v>
                </c:pt>
                <c:pt idx="51">
                  <c:v>105.861</c:v>
                </c:pt>
                <c:pt idx="52">
                  <c:v>106.363</c:v>
                </c:pt>
                <c:pt idx="53">
                  <c:v>106.86499999999999</c:v>
                </c:pt>
                <c:pt idx="54">
                  <c:v>107.36499999999999</c:v>
                </c:pt>
                <c:pt idx="55">
                  <c:v>107.863</c:v>
                </c:pt>
                <c:pt idx="56">
                  <c:v>108.36</c:v>
                </c:pt>
                <c:pt idx="57">
                  <c:v>108.85899999999999</c:v>
                </c:pt>
                <c:pt idx="58">
                  <c:v>109.355</c:v>
                </c:pt>
                <c:pt idx="59">
                  <c:v>109.85299999999999</c:v>
                </c:pt>
                <c:pt idx="60">
                  <c:v>110.35599999999999</c:v>
                </c:pt>
                <c:pt idx="61">
                  <c:v>110.851</c:v>
                </c:pt>
                <c:pt idx="62">
                  <c:v>111.35899999999999</c:v>
                </c:pt>
                <c:pt idx="63">
                  <c:v>111.85599999999999</c:v>
                </c:pt>
                <c:pt idx="64">
                  <c:v>112.36199999999999</c:v>
                </c:pt>
                <c:pt idx="65">
                  <c:v>112.858</c:v>
                </c:pt>
                <c:pt idx="66">
                  <c:v>113.354</c:v>
                </c:pt>
                <c:pt idx="67">
                  <c:v>113.855</c:v>
                </c:pt>
                <c:pt idx="68">
                  <c:v>114.36199999999999</c:v>
                </c:pt>
                <c:pt idx="69">
                  <c:v>114.85599999999999</c:v>
                </c:pt>
                <c:pt idx="70">
                  <c:v>115.36199999999999</c:v>
                </c:pt>
                <c:pt idx="71">
                  <c:v>115.866</c:v>
                </c:pt>
                <c:pt idx="72">
                  <c:v>116.358</c:v>
                </c:pt>
                <c:pt idx="73">
                  <c:v>116.866</c:v>
                </c:pt>
                <c:pt idx="74">
                  <c:v>117.35899999999999</c:v>
                </c:pt>
                <c:pt idx="75">
                  <c:v>117.86499999999999</c:v>
                </c:pt>
                <c:pt idx="76">
                  <c:v>118.37</c:v>
                </c:pt>
                <c:pt idx="77">
                  <c:v>118.851</c:v>
                </c:pt>
                <c:pt idx="78">
                  <c:v>119.357</c:v>
                </c:pt>
                <c:pt idx="79">
                  <c:v>119.854</c:v>
                </c:pt>
                <c:pt idx="80">
                  <c:v>120.35299999999999</c:v>
                </c:pt>
                <c:pt idx="81">
                  <c:v>120.86</c:v>
                </c:pt>
                <c:pt idx="82">
                  <c:v>121.36199999999999</c:v>
                </c:pt>
                <c:pt idx="83">
                  <c:v>121.85299999999999</c:v>
                </c:pt>
                <c:pt idx="84">
                  <c:v>122.35599999999999</c:v>
                </c:pt>
                <c:pt idx="85">
                  <c:v>122.85599999999999</c:v>
                </c:pt>
                <c:pt idx="86">
                  <c:v>123.36</c:v>
                </c:pt>
                <c:pt idx="87">
                  <c:v>123.858</c:v>
                </c:pt>
                <c:pt idx="88">
                  <c:v>124.36799999999999</c:v>
                </c:pt>
                <c:pt idx="89">
                  <c:v>124.855</c:v>
                </c:pt>
                <c:pt idx="90">
                  <c:v>125.363</c:v>
                </c:pt>
                <c:pt idx="91">
                  <c:v>125.852</c:v>
                </c:pt>
                <c:pt idx="92">
                  <c:v>126.361</c:v>
                </c:pt>
                <c:pt idx="93">
                  <c:v>126.852</c:v>
                </c:pt>
                <c:pt idx="94">
                  <c:v>127.366</c:v>
                </c:pt>
                <c:pt idx="95">
                  <c:v>127.867</c:v>
                </c:pt>
                <c:pt idx="96">
                  <c:v>128.351</c:v>
                </c:pt>
                <c:pt idx="97">
                  <c:v>128.851</c:v>
                </c:pt>
                <c:pt idx="98">
                  <c:v>129.36000000000001</c:v>
                </c:pt>
                <c:pt idx="99">
                  <c:v>129.86699999999999</c:v>
                </c:pt>
                <c:pt idx="100">
                  <c:v>130.363</c:v>
                </c:pt>
                <c:pt idx="101">
                  <c:v>130.85599999999999</c:v>
                </c:pt>
                <c:pt idx="102">
                  <c:v>131.351</c:v>
                </c:pt>
                <c:pt idx="103">
                  <c:v>131.85900000000001</c:v>
                </c:pt>
                <c:pt idx="104">
                  <c:v>132.351</c:v>
                </c:pt>
                <c:pt idx="105">
                  <c:v>132.857</c:v>
                </c:pt>
                <c:pt idx="106">
                  <c:v>133.36000000000001</c:v>
                </c:pt>
                <c:pt idx="107">
                  <c:v>133.85400000000001</c:v>
                </c:pt>
                <c:pt idx="108">
                  <c:v>134.35400000000001</c:v>
                </c:pt>
                <c:pt idx="109">
                  <c:v>134.86500000000001</c:v>
                </c:pt>
                <c:pt idx="110">
                  <c:v>135.363</c:v>
                </c:pt>
                <c:pt idx="111">
                  <c:v>135.86000000000001</c:v>
                </c:pt>
                <c:pt idx="112">
                  <c:v>136.35599999999999</c:v>
                </c:pt>
                <c:pt idx="113">
                  <c:v>136.85400000000001</c:v>
                </c:pt>
                <c:pt idx="114">
                  <c:v>137.36500000000001</c:v>
                </c:pt>
                <c:pt idx="115">
                  <c:v>137.85400000000001</c:v>
                </c:pt>
                <c:pt idx="116">
                  <c:v>138.36000000000001</c:v>
                </c:pt>
                <c:pt idx="117">
                  <c:v>138.86799999999999</c:v>
                </c:pt>
                <c:pt idx="118">
                  <c:v>139.36099999999999</c:v>
                </c:pt>
                <c:pt idx="119">
                  <c:v>139.85599999999999</c:v>
                </c:pt>
                <c:pt idx="120">
                  <c:v>140.35400000000001</c:v>
                </c:pt>
                <c:pt idx="121">
                  <c:v>140.86500000000001</c:v>
                </c:pt>
                <c:pt idx="122">
                  <c:v>141.363</c:v>
                </c:pt>
                <c:pt idx="123">
                  <c:v>141.86099999999999</c:v>
                </c:pt>
                <c:pt idx="124">
                  <c:v>142.36000000000001</c:v>
                </c:pt>
                <c:pt idx="125">
                  <c:v>142.85599999999999</c:v>
                </c:pt>
                <c:pt idx="126">
                  <c:v>143.35499999999999</c:v>
                </c:pt>
                <c:pt idx="127">
                  <c:v>143.85300000000001</c:v>
                </c:pt>
                <c:pt idx="128">
                  <c:v>144.36799999999999</c:v>
                </c:pt>
                <c:pt idx="129">
                  <c:v>144.86500000000001</c:v>
                </c:pt>
                <c:pt idx="130">
                  <c:v>145.36199999999999</c:v>
                </c:pt>
                <c:pt idx="131">
                  <c:v>145.85900000000001</c:v>
                </c:pt>
                <c:pt idx="132">
                  <c:v>146.357</c:v>
                </c:pt>
                <c:pt idx="133">
                  <c:v>146.85400000000001</c:v>
                </c:pt>
                <c:pt idx="134">
                  <c:v>147.352</c:v>
                </c:pt>
                <c:pt idx="135">
                  <c:v>147.86500000000001</c:v>
                </c:pt>
                <c:pt idx="136">
                  <c:v>148.358</c:v>
                </c:pt>
                <c:pt idx="137">
                  <c:v>148.86500000000001</c:v>
                </c:pt>
                <c:pt idx="138">
                  <c:v>149.358</c:v>
                </c:pt>
                <c:pt idx="139">
                  <c:v>149.85499999999999</c:v>
                </c:pt>
                <c:pt idx="140">
                  <c:v>150.36699999999999</c:v>
                </c:pt>
                <c:pt idx="141">
                  <c:v>150.86600000000001</c:v>
                </c:pt>
                <c:pt idx="142">
                  <c:v>151.36199999999999</c:v>
                </c:pt>
                <c:pt idx="143">
                  <c:v>151.86199999999999</c:v>
                </c:pt>
                <c:pt idx="144">
                  <c:v>152.36099999999999</c:v>
                </c:pt>
                <c:pt idx="145">
                  <c:v>152.86199999999999</c:v>
                </c:pt>
                <c:pt idx="146">
                  <c:v>153.36099999999999</c:v>
                </c:pt>
                <c:pt idx="147">
                  <c:v>153.86199999999999</c:v>
                </c:pt>
                <c:pt idx="148">
                  <c:v>154.35900000000001</c:v>
                </c:pt>
                <c:pt idx="149">
                  <c:v>154.85900000000001</c:v>
                </c:pt>
                <c:pt idx="150">
                  <c:v>155.35900000000001</c:v>
                </c:pt>
                <c:pt idx="151">
                  <c:v>155.85900000000001</c:v>
                </c:pt>
                <c:pt idx="152">
                  <c:v>156.35900000000001</c:v>
                </c:pt>
                <c:pt idx="153">
                  <c:v>156.85900000000001</c:v>
                </c:pt>
                <c:pt idx="154">
                  <c:v>157.35900000000001</c:v>
                </c:pt>
                <c:pt idx="155">
                  <c:v>157.857</c:v>
                </c:pt>
                <c:pt idx="156">
                  <c:v>158.35599999999999</c:v>
                </c:pt>
                <c:pt idx="157">
                  <c:v>158.85900000000001</c:v>
                </c:pt>
                <c:pt idx="158">
                  <c:v>159.35499999999999</c:v>
                </c:pt>
                <c:pt idx="159">
                  <c:v>159.863</c:v>
                </c:pt>
                <c:pt idx="160">
                  <c:v>160.357</c:v>
                </c:pt>
                <c:pt idx="161">
                  <c:v>160.85599999999999</c:v>
                </c:pt>
                <c:pt idx="162">
                  <c:v>161.36099999999999</c:v>
                </c:pt>
                <c:pt idx="163">
                  <c:v>161.85900000000001</c:v>
                </c:pt>
                <c:pt idx="164">
                  <c:v>162.36199999999999</c:v>
                </c:pt>
                <c:pt idx="165">
                  <c:v>162.86600000000001</c:v>
                </c:pt>
                <c:pt idx="166">
                  <c:v>163.35300000000001</c:v>
                </c:pt>
                <c:pt idx="167">
                  <c:v>163.86699999999999</c:v>
                </c:pt>
                <c:pt idx="168">
                  <c:v>164.35300000000001</c:v>
                </c:pt>
                <c:pt idx="169">
                  <c:v>164.85599999999999</c:v>
                </c:pt>
                <c:pt idx="170">
                  <c:v>165.36099999999999</c:v>
                </c:pt>
                <c:pt idx="171">
                  <c:v>165.86500000000001</c:v>
                </c:pt>
                <c:pt idx="172">
                  <c:v>166.351</c:v>
                </c:pt>
                <c:pt idx="173">
                  <c:v>166.85400000000001</c:v>
                </c:pt>
                <c:pt idx="174">
                  <c:v>167.357</c:v>
                </c:pt>
                <c:pt idx="175">
                  <c:v>167.85900000000001</c:v>
                </c:pt>
                <c:pt idx="176">
                  <c:v>168.35900000000001</c:v>
                </c:pt>
                <c:pt idx="177">
                  <c:v>168.863</c:v>
                </c:pt>
                <c:pt idx="178">
                  <c:v>169.36600000000001</c:v>
                </c:pt>
                <c:pt idx="179">
                  <c:v>169.851</c:v>
                </c:pt>
                <c:pt idx="180">
                  <c:v>170.351</c:v>
                </c:pt>
                <c:pt idx="181">
                  <c:v>170.852</c:v>
                </c:pt>
                <c:pt idx="182">
                  <c:v>171.423</c:v>
                </c:pt>
                <c:pt idx="183">
                  <c:v>171.898</c:v>
                </c:pt>
                <c:pt idx="184">
                  <c:v>172.429</c:v>
                </c:pt>
                <c:pt idx="185">
                  <c:v>172.916</c:v>
                </c:pt>
                <c:pt idx="186">
                  <c:v>173.36699999999999</c:v>
                </c:pt>
                <c:pt idx="187">
                  <c:v>173.85400000000001</c:v>
                </c:pt>
                <c:pt idx="188">
                  <c:v>174.376</c:v>
                </c:pt>
                <c:pt idx="189">
                  <c:v>174.86</c:v>
                </c:pt>
                <c:pt idx="190">
                  <c:v>175.36500000000001</c:v>
                </c:pt>
                <c:pt idx="191">
                  <c:v>175.86600000000001</c:v>
                </c:pt>
                <c:pt idx="192">
                  <c:v>176.35300000000001</c:v>
                </c:pt>
                <c:pt idx="193">
                  <c:v>176.85300000000001</c:v>
                </c:pt>
                <c:pt idx="194">
                  <c:v>177.35400000000001</c:v>
                </c:pt>
                <c:pt idx="195">
                  <c:v>177.85400000000001</c:v>
                </c:pt>
                <c:pt idx="196">
                  <c:v>178.35599999999999</c:v>
                </c:pt>
                <c:pt idx="197">
                  <c:v>178.857</c:v>
                </c:pt>
                <c:pt idx="198">
                  <c:v>179.36099999999999</c:v>
                </c:pt>
                <c:pt idx="199">
                  <c:v>179.86500000000001</c:v>
                </c:pt>
                <c:pt idx="200">
                  <c:v>180.36600000000001</c:v>
                </c:pt>
                <c:pt idx="201">
                  <c:v>180.851</c:v>
                </c:pt>
                <c:pt idx="202">
                  <c:v>181.36699999999999</c:v>
                </c:pt>
                <c:pt idx="203">
                  <c:v>181.85400000000001</c:v>
                </c:pt>
                <c:pt idx="204">
                  <c:v>182.358</c:v>
                </c:pt>
                <c:pt idx="205">
                  <c:v>182.85900000000001</c:v>
                </c:pt>
                <c:pt idx="206">
                  <c:v>183.358</c:v>
                </c:pt>
                <c:pt idx="207">
                  <c:v>183.858</c:v>
                </c:pt>
                <c:pt idx="208">
                  <c:v>184.35900000000001</c:v>
                </c:pt>
                <c:pt idx="209">
                  <c:v>184.85400000000001</c:v>
                </c:pt>
                <c:pt idx="210">
                  <c:v>185.36600000000001</c:v>
                </c:pt>
                <c:pt idx="211">
                  <c:v>185.863</c:v>
                </c:pt>
                <c:pt idx="212">
                  <c:v>186.364</c:v>
                </c:pt>
                <c:pt idx="213">
                  <c:v>186.851</c:v>
                </c:pt>
                <c:pt idx="214">
                  <c:v>187.351</c:v>
                </c:pt>
                <c:pt idx="215">
                  <c:v>187.86699999999999</c:v>
                </c:pt>
                <c:pt idx="216">
                  <c:v>188.351</c:v>
                </c:pt>
                <c:pt idx="217">
                  <c:v>188.85400000000001</c:v>
                </c:pt>
                <c:pt idx="218">
                  <c:v>189.35499999999999</c:v>
                </c:pt>
                <c:pt idx="219">
                  <c:v>189.85499999999999</c:v>
                </c:pt>
                <c:pt idx="220">
                  <c:v>190.35599999999999</c:v>
                </c:pt>
                <c:pt idx="221">
                  <c:v>190.858</c:v>
                </c:pt>
                <c:pt idx="222">
                  <c:v>191.35900000000001</c:v>
                </c:pt>
                <c:pt idx="223">
                  <c:v>191.858</c:v>
                </c:pt>
                <c:pt idx="224">
                  <c:v>192.357</c:v>
                </c:pt>
                <c:pt idx="225">
                  <c:v>192.85900000000001</c:v>
                </c:pt>
                <c:pt idx="226">
                  <c:v>193.36</c:v>
                </c:pt>
                <c:pt idx="227">
                  <c:v>193.863</c:v>
                </c:pt>
                <c:pt idx="228">
                  <c:v>194.352</c:v>
                </c:pt>
                <c:pt idx="229">
                  <c:v>194.85400000000001</c:v>
                </c:pt>
                <c:pt idx="230">
                  <c:v>195.35900000000001</c:v>
                </c:pt>
                <c:pt idx="231">
                  <c:v>195.86500000000001</c:v>
                </c:pt>
                <c:pt idx="232">
                  <c:v>196.36500000000001</c:v>
                </c:pt>
                <c:pt idx="233">
                  <c:v>196.851</c:v>
                </c:pt>
                <c:pt idx="234">
                  <c:v>197.352</c:v>
                </c:pt>
                <c:pt idx="235">
                  <c:v>197.85300000000001</c:v>
                </c:pt>
                <c:pt idx="236">
                  <c:v>198.35499999999999</c:v>
                </c:pt>
                <c:pt idx="237">
                  <c:v>198.86600000000001</c:v>
                </c:pt>
                <c:pt idx="238">
                  <c:v>199.364</c:v>
                </c:pt>
                <c:pt idx="239">
                  <c:v>199.85900000000001</c:v>
                </c:pt>
                <c:pt idx="240">
                  <c:v>200.36</c:v>
                </c:pt>
                <c:pt idx="241">
                  <c:v>200.86099999999999</c:v>
                </c:pt>
                <c:pt idx="242">
                  <c:v>201.36199999999999</c:v>
                </c:pt>
                <c:pt idx="243">
                  <c:v>201.863</c:v>
                </c:pt>
                <c:pt idx="244">
                  <c:v>202.363</c:v>
                </c:pt>
                <c:pt idx="245">
                  <c:v>202.864</c:v>
                </c:pt>
                <c:pt idx="246">
                  <c:v>203.36500000000001</c:v>
                </c:pt>
                <c:pt idx="247">
                  <c:v>203.86500000000001</c:v>
                </c:pt>
                <c:pt idx="248">
                  <c:v>204.352</c:v>
                </c:pt>
                <c:pt idx="249">
                  <c:v>204.851</c:v>
                </c:pt>
                <c:pt idx="250">
                  <c:v>205.36600000000001</c:v>
                </c:pt>
                <c:pt idx="251">
                  <c:v>205.852</c:v>
                </c:pt>
                <c:pt idx="252">
                  <c:v>206.35300000000001</c:v>
                </c:pt>
                <c:pt idx="253">
                  <c:v>206.85300000000001</c:v>
                </c:pt>
                <c:pt idx="254">
                  <c:v>207.352</c:v>
                </c:pt>
                <c:pt idx="255">
                  <c:v>207.851</c:v>
                </c:pt>
                <c:pt idx="256">
                  <c:v>208.35300000000001</c:v>
                </c:pt>
                <c:pt idx="257">
                  <c:v>208.851</c:v>
                </c:pt>
                <c:pt idx="258">
                  <c:v>209.36600000000001</c:v>
                </c:pt>
                <c:pt idx="259">
                  <c:v>209.86600000000001</c:v>
                </c:pt>
                <c:pt idx="260">
                  <c:v>210.35300000000001</c:v>
                </c:pt>
                <c:pt idx="261">
                  <c:v>210.863</c:v>
                </c:pt>
                <c:pt idx="262">
                  <c:v>211.35900000000001</c:v>
                </c:pt>
                <c:pt idx="263">
                  <c:v>211.86199999999999</c:v>
                </c:pt>
                <c:pt idx="264">
                  <c:v>212.36600000000001</c:v>
                </c:pt>
                <c:pt idx="265">
                  <c:v>212.85400000000001</c:v>
                </c:pt>
                <c:pt idx="266">
                  <c:v>213.352</c:v>
                </c:pt>
                <c:pt idx="267">
                  <c:v>213.86099999999999</c:v>
                </c:pt>
                <c:pt idx="268">
                  <c:v>214.35499999999999</c:v>
                </c:pt>
                <c:pt idx="269">
                  <c:v>214.86500000000001</c:v>
                </c:pt>
                <c:pt idx="270">
                  <c:v>215.36099999999999</c:v>
                </c:pt>
                <c:pt idx="271">
                  <c:v>215.85400000000001</c:v>
                </c:pt>
                <c:pt idx="272">
                  <c:v>216.357</c:v>
                </c:pt>
                <c:pt idx="273">
                  <c:v>216.852</c:v>
                </c:pt>
                <c:pt idx="274">
                  <c:v>217.363</c:v>
                </c:pt>
                <c:pt idx="275">
                  <c:v>217.857</c:v>
                </c:pt>
                <c:pt idx="276">
                  <c:v>218.35400000000001</c:v>
                </c:pt>
                <c:pt idx="277">
                  <c:v>218.852</c:v>
                </c:pt>
                <c:pt idx="278">
                  <c:v>219.352</c:v>
                </c:pt>
                <c:pt idx="279">
                  <c:v>219.86500000000001</c:v>
                </c:pt>
                <c:pt idx="280">
                  <c:v>220.35900000000001</c:v>
                </c:pt>
                <c:pt idx="281">
                  <c:v>220.86600000000001</c:v>
                </c:pt>
                <c:pt idx="282">
                  <c:v>221.39400000000001</c:v>
                </c:pt>
                <c:pt idx="283">
                  <c:v>221.97399999999999</c:v>
                </c:pt>
                <c:pt idx="284">
                  <c:v>222.47</c:v>
                </c:pt>
                <c:pt idx="285">
                  <c:v>222.93600000000001</c:v>
                </c:pt>
                <c:pt idx="286">
                  <c:v>223.453</c:v>
                </c:pt>
                <c:pt idx="287">
                  <c:v>223.904</c:v>
                </c:pt>
                <c:pt idx="288">
                  <c:v>224.36799999999999</c:v>
                </c:pt>
                <c:pt idx="289">
                  <c:v>224.851</c:v>
                </c:pt>
                <c:pt idx="290">
                  <c:v>225.35300000000001</c:v>
                </c:pt>
                <c:pt idx="291">
                  <c:v>225.85400000000001</c:v>
                </c:pt>
                <c:pt idx="292">
                  <c:v>226.35300000000001</c:v>
                </c:pt>
                <c:pt idx="293">
                  <c:v>226.87</c:v>
                </c:pt>
                <c:pt idx="294">
                  <c:v>227.42099999999999</c:v>
                </c:pt>
                <c:pt idx="295">
                  <c:v>227.922</c:v>
                </c:pt>
                <c:pt idx="296">
                  <c:v>228.37</c:v>
                </c:pt>
                <c:pt idx="297">
                  <c:v>228.863</c:v>
                </c:pt>
                <c:pt idx="298">
                  <c:v>229.363</c:v>
                </c:pt>
                <c:pt idx="299">
                  <c:v>229.91300000000001</c:v>
                </c:pt>
                <c:pt idx="300">
                  <c:v>230.6</c:v>
                </c:pt>
                <c:pt idx="301">
                  <c:v>231.08699999999999</c:v>
                </c:pt>
                <c:pt idx="302">
                  <c:v>231.59</c:v>
                </c:pt>
                <c:pt idx="303">
                  <c:v>232.09200000000001</c:v>
                </c:pt>
                <c:pt idx="304">
                  <c:v>232.607</c:v>
                </c:pt>
                <c:pt idx="305">
                  <c:v>233.12299999999999</c:v>
                </c:pt>
                <c:pt idx="306">
                  <c:v>233.589</c:v>
                </c:pt>
                <c:pt idx="307">
                  <c:v>234.10499999999999</c:v>
                </c:pt>
                <c:pt idx="308">
                  <c:v>234.59200000000001</c:v>
                </c:pt>
                <c:pt idx="309">
                  <c:v>235.024</c:v>
                </c:pt>
                <c:pt idx="310">
                  <c:v>235.50700000000001</c:v>
                </c:pt>
                <c:pt idx="311">
                  <c:v>235.958</c:v>
                </c:pt>
                <c:pt idx="312">
                  <c:v>236.43899999999999</c:v>
                </c:pt>
                <c:pt idx="313">
                  <c:v>236.93899999999999</c:v>
                </c:pt>
                <c:pt idx="314">
                  <c:v>237.37299999999999</c:v>
                </c:pt>
                <c:pt idx="315">
                  <c:v>237.857</c:v>
                </c:pt>
                <c:pt idx="316">
                  <c:v>238.35900000000001</c:v>
                </c:pt>
                <c:pt idx="317">
                  <c:v>238.85900000000001</c:v>
                </c:pt>
                <c:pt idx="318">
                  <c:v>239.36099999999999</c:v>
                </c:pt>
                <c:pt idx="319">
                  <c:v>239.863</c:v>
                </c:pt>
              </c:numCache>
            </c:numRef>
          </c:xVal>
          <c:yVal>
            <c:numRef>
              <c:f>'30.Irradiated_SiO2_.1.8'!$B$2:$B$321</c:f>
              <c:numCache>
                <c:formatCode>General</c:formatCode>
                <c:ptCount val="320"/>
                <c:pt idx="0">
                  <c:v>2.8408797536999998E-10</c:v>
                </c:pt>
                <c:pt idx="1">
                  <c:v>2.8609495328000002E-10</c:v>
                </c:pt>
                <c:pt idx="2">
                  <c:v>2.8594696055000002E-10</c:v>
                </c:pt>
                <c:pt idx="3">
                  <c:v>2.8633614923999998E-10</c:v>
                </c:pt>
                <c:pt idx="4">
                  <c:v>2.8692764830999999E-10</c:v>
                </c:pt>
                <c:pt idx="5">
                  <c:v>2.8734356561000002E-10</c:v>
                </c:pt>
                <c:pt idx="6">
                  <c:v>2.8601207512999998E-10</c:v>
                </c:pt>
                <c:pt idx="7">
                  <c:v>2.8696259257999998E-10</c:v>
                </c:pt>
                <c:pt idx="8">
                  <c:v>2.8624988490999998E-10</c:v>
                </c:pt>
                <c:pt idx="9">
                  <c:v>2.8600166678999999E-10</c:v>
                </c:pt>
                <c:pt idx="10">
                  <c:v>2.8575816713E-10</c:v>
                </c:pt>
                <c:pt idx="11">
                  <c:v>2.8518754025000001E-10</c:v>
                </c:pt>
                <c:pt idx="12">
                  <c:v>2.8484509196000002E-10</c:v>
                </c:pt>
                <c:pt idx="13">
                  <c:v>2.8607624603000001E-10</c:v>
                </c:pt>
                <c:pt idx="14">
                  <c:v>2.8491617399000002E-10</c:v>
                </c:pt>
                <c:pt idx="15">
                  <c:v>2.8476224155999998E-10</c:v>
                </c:pt>
                <c:pt idx="16">
                  <c:v>2.8517121996999998E-10</c:v>
                </c:pt>
                <c:pt idx="17">
                  <c:v>2.8829050258000001E-10</c:v>
                </c:pt>
                <c:pt idx="18">
                  <c:v>2.8773727844999998E-10</c:v>
                </c:pt>
                <c:pt idx="19">
                  <c:v>2.866714921E-10</c:v>
                </c:pt>
                <c:pt idx="20">
                  <c:v>2.8692187515000001E-10</c:v>
                </c:pt>
                <c:pt idx="21">
                  <c:v>2.8714794430999998E-10</c:v>
                </c:pt>
                <c:pt idx="22">
                  <c:v>2.873644378E-10</c:v>
                </c:pt>
                <c:pt idx="23">
                  <c:v>2.8737148771999997E-10</c:v>
                </c:pt>
                <c:pt idx="24">
                  <c:v>2.8685653851999999E-10</c:v>
                </c:pt>
                <c:pt idx="25">
                  <c:v>2.8745067437E-10</c:v>
                </c:pt>
                <c:pt idx="26">
                  <c:v>2.8853505695999998E-10</c:v>
                </c:pt>
                <c:pt idx="27">
                  <c:v>2.8789418072000001E-10</c:v>
                </c:pt>
                <c:pt idx="28">
                  <c:v>2.8713273425999999E-10</c:v>
                </c:pt>
                <c:pt idx="29">
                  <c:v>2.8691374276E-10</c:v>
                </c:pt>
                <c:pt idx="30">
                  <c:v>2.8634161708000001E-10</c:v>
                </c:pt>
                <c:pt idx="31">
                  <c:v>2.8532587403999999E-10</c:v>
                </c:pt>
                <c:pt idx="32">
                  <c:v>2.8437080468E-10</c:v>
                </c:pt>
                <c:pt idx="33">
                  <c:v>2.8560206976999999E-10</c:v>
                </c:pt>
                <c:pt idx="34">
                  <c:v>2.8622881842000001E-10</c:v>
                </c:pt>
                <c:pt idx="35">
                  <c:v>2.8446750510999998E-10</c:v>
                </c:pt>
                <c:pt idx="36">
                  <c:v>2.8529356655E-10</c:v>
                </c:pt>
                <c:pt idx="37">
                  <c:v>2.8470753533000001E-10</c:v>
                </c:pt>
                <c:pt idx="38">
                  <c:v>2.8572100241E-10</c:v>
                </c:pt>
                <c:pt idx="39">
                  <c:v>2.8465524382000002E-10</c:v>
                </c:pt>
                <c:pt idx="40">
                  <c:v>2.8672739183000001E-10</c:v>
                </c:pt>
                <c:pt idx="41">
                  <c:v>2.8546595642999998E-10</c:v>
                </c:pt>
                <c:pt idx="42">
                  <c:v>2.8478189251000002E-10</c:v>
                </c:pt>
                <c:pt idx="43">
                  <c:v>2.8619864810999998E-10</c:v>
                </c:pt>
                <c:pt idx="44">
                  <c:v>2.8490917957999999E-10</c:v>
                </c:pt>
                <c:pt idx="45">
                  <c:v>2.8658972417E-10</c:v>
                </c:pt>
                <c:pt idx="46">
                  <c:v>2.8638724724999999E-10</c:v>
                </c:pt>
                <c:pt idx="47">
                  <c:v>2.86005164E-10</c:v>
                </c:pt>
                <c:pt idx="48">
                  <c:v>2.8364993686999999E-10</c:v>
                </c:pt>
                <c:pt idx="49">
                  <c:v>2.8532268214999999E-10</c:v>
                </c:pt>
                <c:pt idx="50">
                  <c:v>2.8639182691999998E-10</c:v>
                </c:pt>
                <c:pt idx="51">
                  <c:v>2.8520155682000001E-10</c:v>
                </c:pt>
                <c:pt idx="52">
                  <c:v>2.8458066459E-10</c:v>
                </c:pt>
                <c:pt idx="53">
                  <c:v>2.8579322241999999E-10</c:v>
                </c:pt>
                <c:pt idx="54">
                  <c:v>2.8663182938000001E-10</c:v>
                </c:pt>
                <c:pt idx="55">
                  <c:v>2.8656205187E-10</c:v>
                </c:pt>
                <c:pt idx="56">
                  <c:v>2.8735638867999999E-10</c:v>
                </c:pt>
                <c:pt idx="57">
                  <c:v>2.8413682518000002E-10</c:v>
                </c:pt>
                <c:pt idx="58">
                  <c:v>2.8593175049999997E-10</c:v>
                </c:pt>
                <c:pt idx="59">
                  <c:v>2.8677854536000001E-10</c:v>
                </c:pt>
                <c:pt idx="60">
                  <c:v>2.8537017193999998E-10</c:v>
                </c:pt>
                <c:pt idx="61">
                  <c:v>2.8618801772999998E-10</c:v>
                </c:pt>
                <c:pt idx="62">
                  <c:v>2.8475882763000002E-10</c:v>
                </c:pt>
                <c:pt idx="63">
                  <c:v>2.8691121701000001E-10</c:v>
                </c:pt>
                <c:pt idx="64">
                  <c:v>2.8741814483999999E-10</c:v>
                </c:pt>
                <c:pt idx="65">
                  <c:v>2.8902796823E-10</c:v>
                </c:pt>
                <c:pt idx="66">
                  <c:v>2.8810542840000001E-10</c:v>
                </c:pt>
                <c:pt idx="67">
                  <c:v>2.8715843592000002E-10</c:v>
                </c:pt>
                <c:pt idx="68">
                  <c:v>2.8617166969E-10</c:v>
                </c:pt>
                <c:pt idx="69">
                  <c:v>2.8853278100000001E-10</c:v>
                </c:pt>
                <c:pt idx="70">
                  <c:v>2.8716293232000002E-10</c:v>
                </c:pt>
                <c:pt idx="71">
                  <c:v>2.8483226888E-10</c:v>
                </c:pt>
                <c:pt idx="72">
                  <c:v>2.8803309737000002E-10</c:v>
                </c:pt>
                <c:pt idx="73">
                  <c:v>2.8831279030999998E-10</c:v>
                </c:pt>
                <c:pt idx="74">
                  <c:v>2.8537724961000001E-10</c:v>
                </c:pt>
                <c:pt idx="75">
                  <c:v>2.8686722441999999E-10</c:v>
                </c:pt>
                <c:pt idx="76">
                  <c:v>2.8727600853999998E-10</c:v>
                </c:pt>
                <c:pt idx="77">
                  <c:v>2.8729235657000001E-10</c:v>
                </c:pt>
                <c:pt idx="78">
                  <c:v>2.87697699E-10</c:v>
                </c:pt>
                <c:pt idx="79">
                  <c:v>2.8713631472000001E-10</c:v>
                </c:pt>
                <c:pt idx="80">
                  <c:v>2.8669472352E-10</c:v>
                </c:pt>
                <c:pt idx="81">
                  <c:v>2.8554625330999998E-10</c:v>
                </c:pt>
                <c:pt idx="82">
                  <c:v>2.8578731048E-10</c:v>
                </c:pt>
                <c:pt idx="83">
                  <c:v>2.8606106373000001E-10</c:v>
                </c:pt>
                <c:pt idx="84">
                  <c:v>2.8548916008999999E-10</c:v>
                </c:pt>
                <c:pt idx="85">
                  <c:v>2.8718288858000002E-10</c:v>
                </c:pt>
                <c:pt idx="86">
                  <c:v>2.8573032829E-10</c:v>
                </c:pt>
                <c:pt idx="87">
                  <c:v>2.8569521748000002E-10</c:v>
                </c:pt>
                <c:pt idx="88">
                  <c:v>2.8766278248000002E-10</c:v>
                </c:pt>
                <c:pt idx="89">
                  <c:v>2.8561031318000001E-10</c:v>
                </c:pt>
                <c:pt idx="90">
                  <c:v>2.8638158511E-10</c:v>
                </c:pt>
                <c:pt idx="91">
                  <c:v>2.8596208734000001E-10</c:v>
                </c:pt>
                <c:pt idx="92">
                  <c:v>2.8653984740999998E-10</c:v>
                </c:pt>
                <c:pt idx="93">
                  <c:v>2.8434182786000001E-10</c:v>
                </c:pt>
                <c:pt idx="94">
                  <c:v>2.8347063584999998E-10</c:v>
                </c:pt>
                <c:pt idx="95">
                  <c:v>2.8528290841E-10</c:v>
                </c:pt>
                <c:pt idx="96">
                  <c:v>2.8580834920999998E-10</c:v>
                </c:pt>
                <c:pt idx="97">
                  <c:v>2.8592592182999999E-10</c:v>
                </c:pt>
                <c:pt idx="98">
                  <c:v>2.8561022991000001E-10</c:v>
                </c:pt>
                <c:pt idx="99">
                  <c:v>2.8698238230000002E-10</c:v>
                </c:pt>
                <c:pt idx="100">
                  <c:v>2.8712920929999997E-10</c:v>
                </c:pt>
                <c:pt idx="101">
                  <c:v>2.8871222080000002E-10</c:v>
                </c:pt>
                <c:pt idx="102">
                  <c:v>2.8692753728999999E-10</c:v>
                </c:pt>
                <c:pt idx="103">
                  <c:v>2.8797830786999999E-10</c:v>
                </c:pt>
                <c:pt idx="104">
                  <c:v>2.8763477711000001E-10</c:v>
                </c:pt>
                <c:pt idx="105">
                  <c:v>2.8733079804000001E-10</c:v>
                </c:pt>
                <c:pt idx="106">
                  <c:v>2.8714558509000001E-10</c:v>
                </c:pt>
                <c:pt idx="107">
                  <c:v>2.8849081457E-10</c:v>
                </c:pt>
                <c:pt idx="108">
                  <c:v>2.8704419397000002E-10</c:v>
                </c:pt>
                <c:pt idx="109">
                  <c:v>2.8826133147000001E-10</c:v>
                </c:pt>
                <c:pt idx="110">
                  <c:v>2.8652466510999998E-10</c:v>
                </c:pt>
                <c:pt idx="111">
                  <c:v>2.8673774465999999E-10</c:v>
                </c:pt>
                <c:pt idx="112">
                  <c:v>2.8599114743E-10</c:v>
                </c:pt>
                <c:pt idx="113">
                  <c:v>2.8718979971999999E-10</c:v>
                </c:pt>
                <c:pt idx="114">
                  <c:v>2.8663182938000001E-10</c:v>
                </c:pt>
                <c:pt idx="115">
                  <c:v>2.8638949545000001E-10</c:v>
                </c:pt>
                <c:pt idx="116">
                  <c:v>2.8741442559000002E-10</c:v>
                </c:pt>
                <c:pt idx="117">
                  <c:v>2.8758107007000002E-10</c:v>
                </c:pt>
                <c:pt idx="118">
                  <c:v>2.8742866419999998E-10</c:v>
                </c:pt>
                <c:pt idx="119">
                  <c:v>2.8904642568E-10</c:v>
                </c:pt>
                <c:pt idx="120">
                  <c:v>2.8726895862000001E-10</c:v>
                </c:pt>
                <c:pt idx="121">
                  <c:v>2.8628013848000002E-10</c:v>
                </c:pt>
                <c:pt idx="122">
                  <c:v>2.8666541363E-10</c:v>
                </c:pt>
                <c:pt idx="123">
                  <c:v>2.8581284560999997E-10</c:v>
                </c:pt>
                <c:pt idx="124">
                  <c:v>2.8627542004000001E-10</c:v>
                </c:pt>
                <c:pt idx="125">
                  <c:v>2.8735869240000001E-10</c:v>
                </c:pt>
                <c:pt idx="126">
                  <c:v>2.8717581090999999E-10</c:v>
                </c:pt>
                <c:pt idx="127">
                  <c:v>2.8654684181000001E-10</c:v>
                </c:pt>
                <c:pt idx="128">
                  <c:v>2.8579552613000002E-10</c:v>
                </c:pt>
                <c:pt idx="129">
                  <c:v>2.8713392774999998E-10</c:v>
                </c:pt>
                <c:pt idx="130">
                  <c:v>2.8638710846999998E-10</c:v>
                </c:pt>
                <c:pt idx="131">
                  <c:v>2.8588992285000002E-10</c:v>
                </c:pt>
                <c:pt idx="132">
                  <c:v>2.851793246E-10</c:v>
                </c:pt>
                <c:pt idx="133">
                  <c:v>2.8585944721999999E-10</c:v>
                </c:pt>
                <c:pt idx="134">
                  <c:v>2.8595253942E-10</c:v>
                </c:pt>
                <c:pt idx="135">
                  <c:v>2.8726077072999999E-10</c:v>
                </c:pt>
                <c:pt idx="136">
                  <c:v>2.8705460231000001E-10</c:v>
                </c:pt>
                <c:pt idx="137">
                  <c:v>2.8753463499000001E-10</c:v>
                </c:pt>
                <c:pt idx="138">
                  <c:v>2.8668881158000001E-10</c:v>
                </c:pt>
                <c:pt idx="139">
                  <c:v>2.8957986008999998E-10</c:v>
                </c:pt>
                <c:pt idx="140">
                  <c:v>2.8791544149E-10</c:v>
                </c:pt>
                <c:pt idx="141">
                  <c:v>2.8668059592999999E-10</c:v>
                </c:pt>
                <c:pt idx="142">
                  <c:v>2.8763244563999998E-10</c:v>
                </c:pt>
                <c:pt idx="143">
                  <c:v>2.8581179089999999E-10</c:v>
                </c:pt>
                <c:pt idx="144">
                  <c:v>2.8723970424000001E-10</c:v>
                </c:pt>
                <c:pt idx="145">
                  <c:v>2.8653993066999998E-10</c:v>
                </c:pt>
                <c:pt idx="146">
                  <c:v>2.8633129201000002E-10</c:v>
                </c:pt>
                <c:pt idx="147">
                  <c:v>2.8710706035000001E-10</c:v>
                </c:pt>
                <c:pt idx="148">
                  <c:v>2.8699290167000001E-10</c:v>
                </c:pt>
                <c:pt idx="149">
                  <c:v>2.8485794278999998E-10</c:v>
                </c:pt>
                <c:pt idx="150">
                  <c:v>2.8668881158000001E-10</c:v>
                </c:pt>
                <c:pt idx="151">
                  <c:v>2.8686472642000001E-10</c:v>
                </c:pt>
                <c:pt idx="152">
                  <c:v>2.88257751E-10</c:v>
                </c:pt>
                <c:pt idx="153">
                  <c:v>2.8709312705000001E-10</c:v>
                </c:pt>
                <c:pt idx="154">
                  <c:v>2.8821831033000002E-10</c:v>
                </c:pt>
                <c:pt idx="155">
                  <c:v>2.8930050021999998E-10</c:v>
                </c:pt>
                <c:pt idx="156">
                  <c:v>2.8708502242E-10</c:v>
                </c:pt>
                <c:pt idx="157">
                  <c:v>2.8741692359E-10</c:v>
                </c:pt>
                <c:pt idx="158">
                  <c:v>2.8747984547999999E-10</c:v>
                </c:pt>
                <c:pt idx="159">
                  <c:v>2.858722703E-10</c:v>
                </c:pt>
                <c:pt idx="160">
                  <c:v>2.8703583954E-10</c:v>
                </c:pt>
                <c:pt idx="161">
                  <c:v>2.8672042517999998E-10</c:v>
                </c:pt>
                <c:pt idx="162">
                  <c:v>2.8840227427999998E-10</c:v>
                </c:pt>
                <c:pt idx="163">
                  <c:v>2.8878432978000001E-10</c:v>
                </c:pt>
                <c:pt idx="164">
                  <c:v>2.8804250651000002E-10</c:v>
                </c:pt>
                <c:pt idx="165">
                  <c:v>2.8826382946999999E-10</c:v>
                </c:pt>
                <c:pt idx="166">
                  <c:v>2.8802848995000001E-10</c:v>
                </c:pt>
                <c:pt idx="167">
                  <c:v>2.8802968344E-10</c:v>
                </c:pt>
                <c:pt idx="168">
                  <c:v>2.8821242615000002E-10</c:v>
                </c:pt>
                <c:pt idx="169">
                  <c:v>2.8846414145999998E-10</c:v>
                </c:pt>
                <c:pt idx="170">
                  <c:v>2.8760793746999999E-10</c:v>
                </c:pt>
                <c:pt idx="171">
                  <c:v>2.8632896054E-10</c:v>
                </c:pt>
                <c:pt idx="172">
                  <c:v>2.8782107253E-10</c:v>
                </c:pt>
                <c:pt idx="173">
                  <c:v>2.8725039014E-10</c:v>
                </c:pt>
                <c:pt idx="174">
                  <c:v>2.862287074E-10</c:v>
                </c:pt>
                <c:pt idx="175">
                  <c:v>2.878443317E-10</c:v>
                </c:pt>
                <c:pt idx="176">
                  <c:v>2.8588867384999998E-10</c:v>
                </c:pt>
                <c:pt idx="177">
                  <c:v>2.8682056730000003E-10</c:v>
                </c:pt>
                <c:pt idx="178">
                  <c:v>2.8672389462999999E-10</c:v>
                </c:pt>
                <c:pt idx="179">
                  <c:v>2.8716987121999999E-10</c:v>
                </c:pt>
                <c:pt idx="180">
                  <c:v>2.8493701842E-10</c:v>
                </c:pt>
                <c:pt idx="181">
                  <c:v>2.8661781282E-10</c:v>
                </c:pt>
                <c:pt idx="182">
                  <c:v>2.8461549784000003E-10</c:v>
                </c:pt>
                <c:pt idx="183">
                  <c:v>2.8640584348999999E-10</c:v>
                </c:pt>
                <c:pt idx="184">
                  <c:v>2.8607041735000002E-10</c:v>
                </c:pt>
                <c:pt idx="185">
                  <c:v>2.8804597595999998E-10</c:v>
                </c:pt>
                <c:pt idx="186">
                  <c:v>2.8869590051999999E-10</c:v>
                </c:pt>
                <c:pt idx="187">
                  <c:v>2.8844321376E-10</c:v>
                </c:pt>
                <c:pt idx="188">
                  <c:v>2.8584318246E-10</c:v>
                </c:pt>
                <c:pt idx="189">
                  <c:v>2.8595625867000002E-10</c:v>
                </c:pt>
                <c:pt idx="190">
                  <c:v>2.8619376313000002E-10</c:v>
                </c:pt>
                <c:pt idx="191">
                  <c:v>2.8537266994000001E-10</c:v>
                </c:pt>
                <c:pt idx="192">
                  <c:v>2.8659680185000002E-10</c:v>
                </c:pt>
                <c:pt idx="193">
                  <c:v>2.8640448346E-10</c:v>
                </c:pt>
                <c:pt idx="194">
                  <c:v>2.8811353303000002E-10</c:v>
                </c:pt>
                <c:pt idx="195">
                  <c:v>2.8603189262000002E-10</c:v>
                </c:pt>
                <c:pt idx="196">
                  <c:v>2.8654909000999998E-10</c:v>
                </c:pt>
                <c:pt idx="197">
                  <c:v>2.8779875705000002E-10</c:v>
                </c:pt>
                <c:pt idx="198">
                  <c:v>2.8740634872000001E-10</c:v>
                </c:pt>
                <c:pt idx="199">
                  <c:v>2.8783750382999998E-10</c:v>
                </c:pt>
                <c:pt idx="200">
                  <c:v>2.9000044033000001E-10</c:v>
                </c:pt>
                <c:pt idx="201">
                  <c:v>2.8765337334000001E-10</c:v>
                </c:pt>
                <c:pt idx="202">
                  <c:v>2.8632879400999999E-10</c:v>
                </c:pt>
                <c:pt idx="203">
                  <c:v>2.8728883161E-10</c:v>
                </c:pt>
                <c:pt idx="204">
                  <c:v>2.8784671867999998E-10</c:v>
                </c:pt>
                <c:pt idx="205">
                  <c:v>2.8925958850000001E-10</c:v>
                </c:pt>
                <c:pt idx="206">
                  <c:v>2.8782226601999998E-10</c:v>
                </c:pt>
                <c:pt idx="207">
                  <c:v>2.8682178854000002E-10</c:v>
                </c:pt>
                <c:pt idx="208">
                  <c:v>2.8618335478999998E-10</c:v>
                </c:pt>
                <c:pt idx="209">
                  <c:v>2.8668190043999998E-10</c:v>
                </c:pt>
                <c:pt idx="210">
                  <c:v>2.8868560320000001E-10</c:v>
                </c:pt>
                <c:pt idx="211">
                  <c:v>2.8582111676999999E-10</c:v>
                </c:pt>
                <c:pt idx="212">
                  <c:v>2.8783389561000001E-10</c:v>
                </c:pt>
                <c:pt idx="213">
                  <c:v>2.8591659594999999E-10</c:v>
                </c:pt>
                <c:pt idx="214">
                  <c:v>2.8448382539000001E-10</c:v>
                </c:pt>
                <c:pt idx="215">
                  <c:v>2.8554619779999998E-10</c:v>
                </c:pt>
                <c:pt idx="216">
                  <c:v>2.8350885528000002E-10</c:v>
                </c:pt>
                <c:pt idx="217">
                  <c:v>2.8209484748E-10</c:v>
                </c:pt>
                <c:pt idx="218">
                  <c:v>2.8427410426000001E-10</c:v>
                </c:pt>
                <c:pt idx="219">
                  <c:v>2.8312799326999998E-10</c:v>
                </c:pt>
                <c:pt idx="220">
                  <c:v>2.8298113852000002E-10</c:v>
                </c:pt>
                <c:pt idx="221">
                  <c:v>2.8387001083000002E-10</c:v>
                </c:pt>
                <c:pt idx="222">
                  <c:v>2.8383165262999997E-10</c:v>
                </c:pt>
                <c:pt idx="223">
                  <c:v>2.8353336345000002E-10</c:v>
                </c:pt>
                <c:pt idx="224">
                  <c:v>2.8511282223999999E-10</c:v>
                </c:pt>
                <c:pt idx="225">
                  <c:v>2.8450936051999998E-10</c:v>
                </c:pt>
                <c:pt idx="226">
                  <c:v>2.8586669143000002E-10</c:v>
                </c:pt>
                <c:pt idx="227">
                  <c:v>2.8477634139999999E-10</c:v>
                </c:pt>
                <c:pt idx="228">
                  <c:v>2.8339836032999999E-10</c:v>
                </c:pt>
                <c:pt idx="229">
                  <c:v>2.8520119599000001E-10</c:v>
                </c:pt>
                <c:pt idx="230">
                  <c:v>2.8439184340999998E-10</c:v>
                </c:pt>
                <c:pt idx="231">
                  <c:v>2.8510593886000002E-10</c:v>
                </c:pt>
                <c:pt idx="232">
                  <c:v>2.8352417636000002E-10</c:v>
                </c:pt>
                <c:pt idx="233">
                  <c:v>2.8384664064000001E-10</c:v>
                </c:pt>
                <c:pt idx="234">
                  <c:v>2.8384666839000002E-10</c:v>
                </c:pt>
                <c:pt idx="235">
                  <c:v>2.8251417871999999E-10</c:v>
                </c:pt>
                <c:pt idx="236">
                  <c:v>2.8262728269E-10</c:v>
                </c:pt>
                <c:pt idx="237">
                  <c:v>2.8401911378E-10</c:v>
                </c:pt>
                <c:pt idx="238">
                  <c:v>2.8333180245999998E-10</c:v>
                </c:pt>
                <c:pt idx="239">
                  <c:v>2.8488916781E-10</c:v>
                </c:pt>
                <c:pt idx="240">
                  <c:v>2.8416827224999998E-10</c:v>
                </c:pt>
                <c:pt idx="241">
                  <c:v>2.8410404584000001E-10</c:v>
                </c:pt>
                <c:pt idx="242">
                  <c:v>2.8246180394999999E-10</c:v>
                </c:pt>
                <c:pt idx="243">
                  <c:v>2.8230337512000001E-10</c:v>
                </c:pt>
                <c:pt idx="244">
                  <c:v>2.8291385900999999E-10</c:v>
                </c:pt>
                <c:pt idx="245">
                  <c:v>2.8311061828000002E-10</c:v>
                </c:pt>
                <c:pt idx="246">
                  <c:v>2.8291824438999998E-10</c:v>
                </c:pt>
                <c:pt idx="247">
                  <c:v>2.8192120859999997E-10</c:v>
                </c:pt>
                <c:pt idx="248">
                  <c:v>2.8362193149999998E-10</c:v>
                </c:pt>
                <c:pt idx="249">
                  <c:v>2.8165916820999998E-10</c:v>
                </c:pt>
                <c:pt idx="250">
                  <c:v>2.8376531679999998E-10</c:v>
                </c:pt>
                <c:pt idx="251">
                  <c:v>2.8444893662999998E-10</c:v>
                </c:pt>
                <c:pt idx="252">
                  <c:v>2.8405286456E-10</c:v>
                </c:pt>
                <c:pt idx="253">
                  <c:v>2.8548091668000002E-10</c:v>
                </c:pt>
                <c:pt idx="254">
                  <c:v>2.8359981030000002E-10</c:v>
                </c:pt>
                <c:pt idx="255">
                  <c:v>2.8323876577000002E-10</c:v>
                </c:pt>
                <c:pt idx="256">
                  <c:v>2.8358587700000002E-10</c:v>
                </c:pt>
                <c:pt idx="257">
                  <c:v>2.8426705433999999E-10</c:v>
                </c:pt>
                <c:pt idx="258">
                  <c:v>2.8534016816000001E-10</c:v>
                </c:pt>
                <c:pt idx="259">
                  <c:v>2.8546712216000002E-10</c:v>
                </c:pt>
                <c:pt idx="260">
                  <c:v>2.8339955381999998E-10</c:v>
                </c:pt>
                <c:pt idx="261">
                  <c:v>2.8270399909999999E-10</c:v>
                </c:pt>
                <c:pt idx="262">
                  <c:v>2.8523980400000001E-10</c:v>
                </c:pt>
                <c:pt idx="263">
                  <c:v>2.8341107239E-10</c:v>
                </c:pt>
                <c:pt idx="264">
                  <c:v>2.8476460079000001E-10</c:v>
                </c:pt>
                <c:pt idx="265">
                  <c:v>2.8570579236E-10</c:v>
                </c:pt>
                <c:pt idx="266">
                  <c:v>2.8379398831000001E-10</c:v>
                </c:pt>
                <c:pt idx="267">
                  <c:v>2.8431274002000002E-10</c:v>
                </c:pt>
                <c:pt idx="268">
                  <c:v>2.8154040209999999E-10</c:v>
                </c:pt>
                <c:pt idx="269">
                  <c:v>2.8317703737000002E-10</c:v>
                </c:pt>
                <c:pt idx="270">
                  <c:v>2.8403418505999999E-10</c:v>
                </c:pt>
                <c:pt idx="271">
                  <c:v>2.8199223511999997E-10</c:v>
                </c:pt>
                <c:pt idx="272">
                  <c:v>2.8301966326000002E-10</c:v>
                </c:pt>
                <c:pt idx="273">
                  <c:v>2.8253049900000002E-10</c:v>
                </c:pt>
                <c:pt idx="274">
                  <c:v>2.8217278513999997E-10</c:v>
                </c:pt>
                <c:pt idx="275">
                  <c:v>2.8288696385000002E-10</c:v>
                </c:pt>
                <c:pt idx="276">
                  <c:v>2.8472149638000001E-10</c:v>
                </c:pt>
                <c:pt idx="277">
                  <c:v>2.8571978117000001E-10</c:v>
                </c:pt>
                <c:pt idx="278">
                  <c:v>2.8383501104999999E-10</c:v>
                </c:pt>
                <c:pt idx="279">
                  <c:v>2.8339486312999998E-10</c:v>
                </c:pt>
                <c:pt idx="280">
                  <c:v>2.8115243467000001E-10</c:v>
                </c:pt>
                <c:pt idx="281">
                  <c:v>2.8336921697999999E-10</c:v>
                </c:pt>
                <c:pt idx="282">
                  <c:v>2.8369642746E-10</c:v>
                </c:pt>
                <c:pt idx="283">
                  <c:v>2.8301275212E-10</c:v>
                </c:pt>
                <c:pt idx="284">
                  <c:v>2.8296617826999998E-10</c:v>
                </c:pt>
                <c:pt idx="285">
                  <c:v>2.8226387893999998E-10</c:v>
                </c:pt>
                <c:pt idx="286">
                  <c:v>2.8210295211000001E-10</c:v>
                </c:pt>
                <c:pt idx="287">
                  <c:v>2.8383620453999997E-10</c:v>
                </c:pt>
                <c:pt idx="288">
                  <c:v>2.8375585215000002E-10</c:v>
                </c:pt>
                <c:pt idx="289">
                  <c:v>2.8421953679E-10</c:v>
                </c:pt>
                <c:pt idx="290">
                  <c:v>2.8404117947000002E-10</c:v>
                </c:pt>
                <c:pt idx="291">
                  <c:v>2.8408903008000002E-10</c:v>
                </c:pt>
                <c:pt idx="292">
                  <c:v>2.8267505003E-10</c:v>
                </c:pt>
                <c:pt idx="293">
                  <c:v>2.8309321554E-10</c:v>
                </c:pt>
                <c:pt idx="294">
                  <c:v>2.8358596027000002E-10</c:v>
                </c:pt>
                <c:pt idx="295">
                  <c:v>2.8315380596000001E-10</c:v>
                </c:pt>
                <c:pt idx="296">
                  <c:v>2.8277163943999998E-10</c:v>
                </c:pt>
                <c:pt idx="297">
                  <c:v>2.8346233694000001E-10</c:v>
                </c:pt>
                <c:pt idx="298">
                  <c:v>2.8306390565E-10</c:v>
                </c:pt>
                <c:pt idx="299">
                  <c:v>2.8340757518999998E-10</c:v>
                </c:pt>
                <c:pt idx="300">
                  <c:v>2.8265509378E-10</c:v>
                </c:pt>
                <c:pt idx="301">
                  <c:v>2.8292299058999999E-10</c:v>
                </c:pt>
                <c:pt idx="302">
                  <c:v>2.8402494244999999E-10</c:v>
                </c:pt>
                <c:pt idx="303">
                  <c:v>2.8350075065000001E-10</c:v>
                </c:pt>
                <c:pt idx="304">
                  <c:v>2.8421134889999998E-10</c:v>
                </c:pt>
                <c:pt idx="305">
                  <c:v>2.8494528959000001E-10</c:v>
                </c:pt>
                <c:pt idx="306">
                  <c:v>2.8370342187000002E-10</c:v>
                </c:pt>
                <c:pt idx="307">
                  <c:v>2.8295918386000001E-10</c:v>
                </c:pt>
                <c:pt idx="308">
                  <c:v>2.8351607173E-10</c:v>
                </c:pt>
                <c:pt idx="309">
                  <c:v>2.8444308019999999E-10</c:v>
                </c:pt>
                <c:pt idx="310">
                  <c:v>2.8403654428000002E-10</c:v>
                </c:pt>
                <c:pt idx="311">
                  <c:v>2.8314667276999999E-10</c:v>
                </c:pt>
                <c:pt idx="312">
                  <c:v>2.8547500475000003E-10</c:v>
                </c:pt>
                <c:pt idx="313">
                  <c:v>2.8213678616000001E-10</c:v>
                </c:pt>
                <c:pt idx="314">
                  <c:v>2.8341923253000001E-10</c:v>
                </c:pt>
                <c:pt idx="315">
                  <c:v>2.8457702860999998E-10</c:v>
                </c:pt>
                <c:pt idx="316">
                  <c:v>2.8320834565999998E-10</c:v>
                </c:pt>
                <c:pt idx="317">
                  <c:v>2.8440591547999999E-10</c:v>
                </c:pt>
                <c:pt idx="318">
                  <c:v>2.8256885720000001E-10</c:v>
                </c:pt>
                <c:pt idx="319">
                  <c:v>2.8327595825000002E-10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D8-9A45-A507-E22920B85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40001"/>
        <c:axId val="50240002"/>
      </c:scatterChart>
      <c:valAx>
        <c:axId val="50240001"/>
        <c:scaling>
          <c:orientation val="minMax"/>
          <c:max val="24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40002"/>
        <c:crosses val="autoZero"/>
        <c:crossBetween val="midCat"/>
        <c:majorUnit val="25"/>
      </c:valAx>
      <c:valAx>
        <c:axId val="50240002"/>
        <c:scaling>
          <c:orientation val="minMax"/>
          <c:max val="2.9000044033000001E-10"/>
          <c:min val="2.811524346700000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4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01: 2/2/-1 ; First</c:v>
          </c:tx>
          <c:xVal>
            <c:numRef>
              <c:f>'23.Irradiated_SiO2_.1.1'!$A$2:$A$585</c:f>
              <c:numCache>
                <c:formatCode>General</c:formatCode>
                <c:ptCount val="584"/>
                <c:pt idx="0">
                  <c:v>88.551400000000001</c:v>
                </c:pt>
                <c:pt idx="1">
                  <c:v>89.089299999999994</c:v>
                </c:pt>
                <c:pt idx="2">
                  <c:v>89.576400000000007</c:v>
                </c:pt>
                <c:pt idx="3">
                  <c:v>90.053399999999996</c:v>
                </c:pt>
                <c:pt idx="4">
                  <c:v>90.533100000000005</c:v>
                </c:pt>
                <c:pt idx="5">
                  <c:v>90.945999999999998</c:v>
                </c:pt>
                <c:pt idx="6">
                  <c:v>91.352099999999993</c:v>
                </c:pt>
                <c:pt idx="7">
                  <c:v>91.864999999999995</c:v>
                </c:pt>
                <c:pt idx="8">
                  <c:v>92.493200000000002</c:v>
                </c:pt>
                <c:pt idx="9">
                  <c:v>93.041799999999995</c:v>
                </c:pt>
                <c:pt idx="10">
                  <c:v>93.524199999999993</c:v>
                </c:pt>
                <c:pt idx="11">
                  <c:v>93.943899999999999</c:v>
                </c:pt>
                <c:pt idx="12">
                  <c:v>94.359099999999998</c:v>
                </c:pt>
                <c:pt idx="13">
                  <c:v>94.851200000000006</c:v>
                </c:pt>
                <c:pt idx="14">
                  <c:v>95.35</c:v>
                </c:pt>
                <c:pt idx="15">
                  <c:v>95.851600000000005</c:v>
                </c:pt>
                <c:pt idx="16">
                  <c:v>96.362799999999993</c:v>
                </c:pt>
                <c:pt idx="17">
                  <c:v>96.855199999999996</c:v>
                </c:pt>
                <c:pt idx="18">
                  <c:v>97.560900000000004</c:v>
                </c:pt>
                <c:pt idx="19">
                  <c:v>98.002399999999994</c:v>
                </c:pt>
                <c:pt idx="20">
                  <c:v>98.404200000000003</c:v>
                </c:pt>
                <c:pt idx="21">
                  <c:v>98.864800000000002</c:v>
                </c:pt>
                <c:pt idx="22">
                  <c:v>99.352800000000002</c:v>
                </c:pt>
                <c:pt idx="23">
                  <c:v>99.866399999999999</c:v>
                </c:pt>
                <c:pt idx="24">
                  <c:v>100.361</c:v>
                </c:pt>
                <c:pt idx="25">
                  <c:v>100.869</c:v>
                </c:pt>
                <c:pt idx="26">
                  <c:v>101.357</c:v>
                </c:pt>
                <c:pt idx="27">
                  <c:v>101.86199999999999</c:v>
                </c:pt>
                <c:pt idx="28">
                  <c:v>102.352</c:v>
                </c:pt>
                <c:pt idx="29">
                  <c:v>102.855</c:v>
                </c:pt>
                <c:pt idx="30">
                  <c:v>103.371</c:v>
                </c:pt>
                <c:pt idx="31">
                  <c:v>103.855</c:v>
                </c:pt>
                <c:pt idx="32">
                  <c:v>104.367</c:v>
                </c:pt>
                <c:pt idx="33">
                  <c:v>104.861</c:v>
                </c:pt>
                <c:pt idx="34">
                  <c:v>105.369</c:v>
                </c:pt>
                <c:pt idx="35">
                  <c:v>105.85299999999999</c:v>
                </c:pt>
                <c:pt idx="36">
                  <c:v>106.37</c:v>
                </c:pt>
                <c:pt idx="37">
                  <c:v>106.871</c:v>
                </c:pt>
                <c:pt idx="38">
                  <c:v>107.351</c:v>
                </c:pt>
                <c:pt idx="39">
                  <c:v>107.86199999999999</c:v>
                </c:pt>
                <c:pt idx="40">
                  <c:v>108.35</c:v>
                </c:pt>
                <c:pt idx="41">
                  <c:v>108.851</c:v>
                </c:pt>
                <c:pt idx="42">
                  <c:v>109.35299999999999</c:v>
                </c:pt>
                <c:pt idx="43">
                  <c:v>109.86</c:v>
                </c:pt>
                <c:pt idx="44">
                  <c:v>110.36199999999999</c:v>
                </c:pt>
                <c:pt idx="45">
                  <c:v>110.851</c:v>
                </c:pt>
                <c:pt idx="46">
                  <c:v>111.375</c:v>
                </c:pt>
                <c:pt idx="47">
                  <c:v>111.861</c:v>
                </c:pt>
                <c:pt idx="48">
                  <c:v>112.36799999999999</c:v>
                </c:pt>
                <c:pt idx="49">
                  <c:v>112.855</c:v>
                </c:pt>
                <c:pt idx="50">
                  <c:v>113.363</c:v>
                </c:pt>
                <c:pt idx="51">
                  <c:v>113.85299999999999</c:v>
                </c:pt>
                <c:pt idx="52">
                  <c:v>114.35599999999999</c:v>
                </c:pt>
                <c:pt idx="53">
                  <c:v>114.86499999999999</c:v>
                </c:pt>
                <c:pt idx="54">
                  <c:v>115.35299999999999</c:v>
                </c:pt>
                <c:pt idx="55">
                  <c:v>115.875</c:v>
                </c:pt>
                <c:pt idx="56">
                  <c:v>116.36199999999999</c:v>
                </c:pt>
                <c:pt idx="57">
                  <c:v>116.851</c:v>
                </c:pt>
                <c:pt idx="58">
                  <c:v>117.35599999999999</c:v>
                </c:pt>
                <c:pt idx="59">
                  <c:v>117.864</c:v>
                </c:pt>
                <c:pt idx="60">
                  <c:v>118.366</c:v>
                </c:pt>
                <c:pt idx="61">
                  <c:v>118.861</c:v>
                </c:pt>
                <c:pt idx="62">
                  <c:v>119.367</c:v>
                </c:pt>
                <c:pt idx="63">
                  <c:v>119.855</c:v>
                </c:pt>
                <c:pt idx="64">
                  <c:v>120.364</c:v>
                </c:pt>
                <c:pt idx="65">
                  <c:v>120.86</c:v>
                </c:pt>
                <c:pt idx="66">
                  <c:v>121.363</c:v>
                </c:pt>
                <c:pt idx="67">
                  <c:v>121.85899999999999</c:v>
                </c:pt>
                <c:pt idx="68">
                  <c:v>122.358</c:v>
                </c:pt>
                <c:pt idx="69">
                  <c:v>122.852</c:v>
                </c:pt>
                <c:pt idx="70">
                  <c:v>123.35899999999999</c:v>
                </c:pt>
                <c:pt idx="71">
                  <c:v>123.855</c:v>
                </c:pt>
                <c:pt idx="72">
                  <c:v>124.36799999999999</c:v>
                </c:pt>
                <c:pt idx="73">
                  <c:v>124.854</c:v>
                </c:pt>
                <c:pt idx="74">
                  <c:v>125.36499999999999</c:v>
                </c:pt>
                <c:pt idx="75">
                  <c:v>125.855</c:v>
                </c:pt>
                <c:pt idx="76">
                  <c:v>126.352</c:v>
                </c:pt>
                <c:pt idx="77">
                  <c:v>126.861</c:v>
                </c:pt>
                <c:pt idx="78">
                  <c:v>127.35599999999999</c:v>
                </c:pt>
                <c:pt idx="79">
                  <c:v>127.85299999999999</c:v>
                </c:pt>
                <c:pt idx="80">
                  <c:v>128.352</c:v>
                </c:pt>
                <c:pt idx="81">
                  <c:v>128.86000000000001</c:v>
                </c:pt>
                <c:pt idx="82">
                  <c:v>129.357</c:v>
                </c:pt>
                <c:pt idx="83">
                  <c:v>129.85499999999999</c:v>
                </c:pt>
                <c:pt idx="84">
                  <c:v>130.35300000000001</c:v>
                </c:pt>
                <c:pt idx="85">
                  <c:v>130.86099999999999</c:v>
                </c:pt>
                <c:pt idx="86">
                  <c:v>131.36099999999999</c:v>
                </c:pt>
                <c:pt idx="87">
                  <c:v>131.852</c:v>
                </c:pt>
                <c:pt idx="88">
                  <c:v>132.35</c:v>
                </c:pt>
                <c:pt idx="89">
                  <c:v>132.858</c:v>
                </c:pt>
                <c:pt idx="90">
                  <c:v>133.35599999999999</c:v>
                </c:pt>
                <c:pt idx="91">
                  <c:v>133.85300000000001</c:v>
                </c:pt>
                <c:pt idx="92">
                  <c:v>134.35499999999999</c:v>
                </c:pt>
                <c:pt idx="93">
                  <c:v>134.85</c:v>
                </c:pt>
                <c:pt idx="94">
                  <c:v>135.36699999999999</c:v>
                </c:pt>
                <c:pt idx="95">
                  <c:v>135.86199999999999</c:v>
                </c:pt>
                <c:pt idx="96">
                  <c:v>136.36099999999999</c:v>
                </c:pt>
                <c:pt idx="97">
                  <c:v>136.86000000000001</c:v>
                </c:pt>
                <c:pt idx="98">
                  <c:v>137.36099999999999</c:v>
                </c:pt>
                <c:pt idx="99">
                  <c:v>137.85499999999999</c:v>
                </c:pt>
                <c:pt idx="100">
                  <c:v>138.358</c:v>
                </c:pt>
                <c:pt idx="101">
                  <c:v>138.85499999999999</c:v>
                </c:pt>
                <c:pt idx="102">
                  <c:v>139.37</c:v>
                </c:pt>
                <c:pt idx="103">
                  <c:v>139.86000000000001</c:v>
                </c:pt>
                <c:pt idx="104">
                  <c:v>140.35400000000001</c:v>
                </c:pt>
                <c:pt idx="105">
                  <c:v>140.86099999999999</c:v>
                </c:pt>
                <c:pt idx="106">
                  <c:v>141.35300000000001</c:v>
                </c:pt>
                <c:pt idx="107">
                  <c:v>141.851</c:v>
                </c:pt>
                <c:pt idx="108">
                  <c:v>142.35499999999999</c:v>
                </c:pt>
                <c:pt idx="109">
                  <c:v>142.87</c:v>
                </c:pt>
                <c:pt idx="110">
                  <c:v>143.35499999999999</c:v>
                </c:pt>
                <c:pt idx="111">
                  <c:v>143.85599999999999</c:v>
                </c:pt>
                <c:pt idx="112">
                  <c:v>144.351</c:v>
                </c:pt>
                <c:pt idx="113">
                  <c:v>144.86099999999999</c:v>
                </c:pt>
                <c:pt idx="114">
                  <c:v>145.36500000000001</c:v>
                </c:pt>
                <c:pt idx="115">
                  <c:v>145.85499999999999</c:v>
                </c:pt>
                <c:pt idx="116">
                  <c:v>146.364</c:v>
                </c:pt>
                <c:pt idx="117">
                  <c:v>146.85599999999999</c:v>
                </c:pt>
                <c:pt idx="118">
                  <c:v>147.36199999999999</c:v>
                </c:pt>
                <c:pt idx="119">
                  <c:v>147.85400000000001</c:v>
                </c:pt>
                <c:pt idx="120">
                  <c:v>148.357</c:v>
                </c:pt>
                <c:pt idx="121">
                  <c:v>148.86099999999999</c:v>
                </c:pt>
                <c:pt idx="122">
                  <c:v>149.36799999999999</c:v>
                </c:pt>
                <c:pt idx="123">
                  <c:v>149.85900000000001</c:v>
                </c:pt>
                <c:pt idx="124">
                  <c:v>150.36199999999999</c:v>
                </c:pt>
                <c:pt idx="125">
                  <c:v>150.86600000000001</c:v>
                </c:pt>
                <c:pt idx="126">
                  <c:v>151.36199999999999</c:v>
                </c:pt>
                <c:pt idx="127">
                  <c:v>151.864</c:v>
                </c:pt>
                <c:pt idx="128">
                  <c:v>152.36500000000001</c:v>
                </c:pt>
                <c:pt idx="129">
                  <c:v>152.86500000000001</c:v>
                </c:pt>
                <c:pt idx="130">
                  <c:v>153.35499999999999</c:v>
                </c:pt>
                <c:pt idx="131">
                  <c:v>153.851</c:v>
                </c:pt>
                <c:pt idx="132">
                  <c:v>154.36500000000001</c:v>
                </c:pt>
                <c:pt idx="133">
                  <c:v>154.851</c:v>
                </c:pt>
                <c:pt idx="134">
                  <c:v>155.36500000000001</c:v>
                </c:pt>
                <c:pt idx="135">
                  <c:v>155.85499999999999</c:v>
                </c:pt>
                <c:pt idx="136">
                  <c:v>156.36199999999999</c:v>
                </c:pt>
                <c:pt idx="137">
                  <c:v>156.863</c:v>
                </c:pt>
                <c:pt idx="138">
                  <c:v>157.35900000000001</c:v>
                </c:pt>
                <c:pt idx="139">
                  <c:v>157.86199999999999</c:v>
                </c:pt>
                <c:pt idx="140">
                  <c:v>158.36799999999999</c:v>
                </c:pt>
                <c:pt idx="141">
                  <c:v>158.851</c:v>
                </c:pt>
                <c:pt idx="142">
                  <c:v>159.364</c:v>
                </c:pt>
                <c:pt idx="143">
                  <c:v>159.858</c:v>
                </c:pt>
                <c:pt idx="144">
                  <c:v>160.35599999999999</c:v>
                </c:pt>
                <c:pt idx="145">
                  <c:v>160.857</c:v>
                </c:pt>
                <c:pt idx="146">
                  <c:v>161.35599999999999</c:v>
                </c:pt>
                <c:pt idx="147">
                  <c:v>161.85900000000001</c:v>
                </c:pt>
                <c:pt idx="148">
                  <c:v>162.351</c:v>
                </c:pt>
                <c:pt idx="149">
                  <c:v>162.85599999999999</c:v>
                </c:pt>
                <c:pt idx="150">
                  <c:v>163.36000000000001</c:v>
                </c:pt>
                <c:pt idx="151">
                  <c:v>163.85499999999999</c:v>
                </c:pt>
                <c:pt idx="152">
                  <c:v>164.35300000000001</c:v>
                </c:pt>
                <c:pt idx="153">
                  <c:v>164.86</c:v>
                </c:pt>
                <c:pt idx="154">
                  <c:v>165.35</c:v>
                </c:pt>
                <c:pt idx="155">
                  <c:v>165.864</c:v>
                </c:pt>
                <c:pt idx="156">
                  <c:v>166.36500000000001</c:v>
                </c:pt>
                <c:pt idx="157">
                  <c:v>166.858</c:v>
                </c:pt>
                <c:pt idx="158">
                  <c:v>167.35</c:v>
                </c:pt>
                <c:pt idx="159">
                  <c:v>167.86099999999999</c:v>
                </c:pt>
                <c:pt idx="160">
                  <c:v>168.352</c:v>
                </c:pt>
                <c:pt idx="161">
                  <c:v>168.86500000000001</c:v>
                </c:pt>
                <c:pt idx="162">
                  <c:v>169.35599999999999</c:v>
                </c:pt>
                <c:pt idx="163">
                  <c:v>169.85</c:v>
                </c:pt>
                <c:pt idx="164">
                  <c:v>170.36500000000001</c:v>
                </c:pt>
                <c:pt idx="165">
                  <c:v>170.864</c:v>
                </c:pt>
                <c:pt idx="166">
                  <c:v>171.35</c:v>
                </c:pt>
                <c:pt idx="167">
                  <c:v>171.85599999999999</c:v>
                </c:pt>
                <c:pt idx="168">
                  <c:v>172.35400000000001</c:v>
                </c:pt>
                <c:pt idx="169">
                  <c:v>172.858</c:v>
                </c:pt>
                <c:pt idx="170">
                  <c:v>173.35300000000001</c:v>
                </c:pt>
                <c:pt idx="171">
                  <c:v>173.85400000000001</c:v>
                </c:pt>
                <c:pt idx="172">
                  <c:v>174.35400000000001</c:v>
                </c:pt>
                <c:pt idx="173">
                  <c:v>174.857</c:v>
                </c:pt>
                <c:pt idx="174">
                  <c:v>175.35499999999999</c:v>
                </c:pt>
                <c:pt idx="175">
                  <c:v>175.86600000000001</c:v>
                </c:pt>
                <c:pt idx="176">
                  <c:v>176.358</c:v>
                </c:pt>
                <c:pt idx="177">
                  <c:v>176.85</c:v>
                </c:pt>
                <c:pt idx="178">
                  <c:v>177.352</c:v>
                </c:pt>
                <c:pt idx="179">
                  <c:v>177.858</c:v>
                </c:pt>
                <c:pt idx="180">
                  <c:v>178.36199999999999</c:v>
                </c:pt>
                <c:pt idx="181">
                  <c:v>178.863</c:v>
                </c:pt>
                <c:pt idx="182">
                  <c:v>179.36</c:v>
                </c:pt>
                <c:pt idx="183">
                  <c:v>179.86</c:v>
                </c:pt>
                <c:pt idx="184">
                  <c:v>180.351</c:v>
                </c:pt>
                <c:pt idx="185">
                  <c:v>180.864</c:v>
                </c:pt>
                <c:pt idx="186">
                  <c:v>181.357</c:v>
                </c:pt>
                <c:pt idx="187">
                  <c:v>181.85300000000001</c:v>
                </c:pt>
                <c:pt idx="188">
                  <c:v>182.36199999999999</c:v>
                </c:pt>
                <c:pt idx="189">
                  <c:v>182.86500000000001</c:v>
                </c:pt>
                <c:pt idx="190">
                  <c:v>183.36199999999999</c:v>
                </c:pt>
                <c:pt idx="191">
                  <c:v>183.85300000000001</c:v>
                </c:pt>
                <c:pt idx="192">
                  <c:v>184.357</c:v>
                </c:pt>
                <c:pt idx="193">
                  <c:v>184.86699999999999</c:v>
                </c:pt>
                <c:pt idx="194">
                  <c:v>185.35599999999999</c:v>
                </c:pt>
                <c:pt idx="195">
                  <c:v>185.86</c:v>
                </c:pt>
                <c:pt idx="196">
                  <c:v>186.364</c:v>
                </c:pt>
                <c:pt idx="197">
                  <c:v>186.85300000000001</c:v>
                </c:pt>
                <c:pt idx="198">
                  <c:v>187.35300000000001</c:v>
                </c:pt>
                <c:pt idx="199">
                  <c:v>187.85</c:v>
                </c:pt>
                <c:pt idx="200">
                  <c:v>188.364</c:v>
                </c:pt>
                <c:pt idx="201">
                  <c:v>188.85499999999999</c:v>
                </c:pt>
                <c:pt idx="202">
                  <c:v>189.36099999999999</c:v>
                </c:pt>
                <c:pt idx="203">
                  <c:v>189.86</c:v>
                </c:pt>
                <c:pt idx="204">
                  <c:v>190.364</c:v>
                </c:pt>
                <c:pt idx="205">
                  <c:v>190.85</c:v>
                </c:pt>
                <c:pt idx="206">
                  <c:v>191.36699999999999</c:v>
                </c:pt>
                <c:pt idx="207">
                  <c:v>191.86500000000001</c:v>
                </c:pt>
                <c:pt idx="208">
                  <c:v>192.35599999999999</c:v>
                </c:pt>
                <c:pt idx="209">
                  <c:v>192.864</c:v>
                </c:pt>
                <c:pt idx="210">
                  <c:v>193.363</c:v>
                </c:pt>
                <c:pt idx="211">
                  <c:v>193.858</c:v>
                </c:pt>
                <c:pt idx="212">
                  <c:v>194.36199999999999</c:v>
                </c:pt>
                <c:pt idx="213">
                  <c:v>194.86099999999999</c:v>
                </c:pt>
                <c:pt idx="214">
                  <c:v>195.35400000000001</c:v>
                </c:pt>
                <c:pt idx="215">
                  <c:v>195.86099999999999</c:v>
                </c:pt>
                <c:pt idx="216">
                  <c:v>196.36600000000001</c:v>
                </c:pt>
                <c:pt idx="217">
                  <c:v>196.857</c:v>
                </c:pt>
                <c:pt idx="218">
                  <c:v>197.35900000000001</c:v>
                </c:pt>
                <c:pt idx="219">
                  <c:v>197.857</c:v>
                </c:pt>
                <c:pt idx="220">
                  <c:v>198.36799999999999</c:v>
                </c:pt>
                <c:pt idx="221">
                  <c:v>198.85599999999999</c:v>
                </c:pt>
                <c:pt idx="222">
                  <c:v>199.36099999999999</c:v>
                </c:pt>
                <c:pt idx="223">
                  <c:v>199.857</c:v>
                </c:pt>
                <c:pt idx="224">
                  <c:v>200.35499999999999</c:v>
                </c:pt>
                <c:pt idx="225">
                  <c:v>200.85</c:v>
                </c:pt>
                <c:pt idx="226">
                  <c:v>201.369</c:v>
                </c:pt>
                <c:pt idx="227">
                  <c:v>201.85900000000001</c:v>
                </c:pt>
                <c:pt idx="228">
                  <c:v>202.352</c:v>
                </c:pt>
                <c:pt idx="229">
                  <c:v>202.85599999999999</c:v>
                </c:pt>
                <c:pt idx="230">
                  <c:v>203.357</c:v>
                </c:pt>
                <c:pt idx="231">
                  <c:v>203.863</c:v>
                </c:pt>
                <c:pt idx="232">
                  <c:v>204.364</c:v>
                </c:pt>
                <c:pt idx="233">
                  <c:v>204.857</c:v>
                </c:pt>
                <c:pt idx="234">
                  <c:v>205.36199999999999</c:v>
                </c:pt>
                <c:pt idx="235">
                  <c:v>205.86500000000001</c:v>
                </c:pt>
                <c:pt idx="236">
                  <c:v>206.358</c:v>
                </c:pt>
                <c:pt idx="237">
                  <c:v>206.85499999999999</c:v>
                </c:pt>
                <c:pt idx="238">
                  <c:v>207.352</c:v>
                </c:pt>
                <c:pt idx="239">
                  <c:v>207.85499999999999</c:v>
                </c:pt>
                <c:pt idx="240">
                  <c:v>208.35400000000001</c:v>
                </c:pt>
                <c:pt idx="241">
                  <c:v>208.851</c:v>
                </c:pt>
                <c:pt idx="242">
                  <c:v>209.35900000000001</c:v>
                </c:pt>
                <c:pt idx="243">
                  <c:v>209.86</c:v>
                </c:pt>
                <c:pt idx="244">
                  <c:v>210.36500000000001</c:v>
                </c:pt>
                <c:pt idx="245">
                  <c:v>210.864</c:v>
                </c:pt>
                <c:pt idx="246">
                  <c:v>211.36</c:v>
                </c:pt>
                <c:pt idx="247">
                  <c:v>211.858</c:v>
                </c:pt>
                <c:pt idx="248">
                  <c:v>212.35</c:v>
                </c:pt>
                <c:pt idx="249">
                  <c:v>212.86099999999999</c:v>
                </c:pt>
                <c:pt idx="250">
                  <c:v>213.36600000000001</c:v>
                </c:pt>
                <c:pt idx="251">
                  <c:v>213.86</c:v>
                </c:pt>
                <c:pt idx="252">
                  <c:v>214.369</c:v>
                </c:pt>
                <c:pt idx="253">
                  <c:v>214.85499999999999</c:v>
                </c:pt>
                <c:pt idx="254">
                  <c:v>215.36</c:v>
                </c:pt>
                <c:pt idx="255">
                  <c:v>215.864</c:v>
                </c:pt>
                <c:pt idx="256">
                  <c:v>216.35400000000001</c:v>
                </c:pt>
                <c:pt idx="257">
                  <c:v>216.85900000000001</c:v>
                </c:pt>
                <c:pt idx="258">
                  <c:v>217.35400000000001</c:v>
                </c:pt>
                <c:pt idx="259">
                  <c:v>217.858</c:v>
                </c:pt>
                <c:pt idx="260">
                  <c:v>218.35</c:v>
                </c:pt>
                <c:pt idx="261">
                  <c:v>218.85300000000001</c:v>
                </c:pt>
                <c:pt idx="262">
                  <c:v>219.369</c:v>
                </c:pt>
                <c:pt idx="263">
                  <c:v>219.864</c:v>
                </c:pt>
                <c:pt idx="264">
                  <c:v>220.351</c:v>
                </c:pt>
                <c:pt idx="265">
                  <c:v>220.85900000000001</c:v>
                </c:pt>
                <c:pt idx="266">
                  <c:v>221.351</c:v>
                </c:pt>
                <c:pt idx="267">
                  <c:v>221.86699999999999</c:v>
                </c:pt>
                <c:pt idx="268">
                  <c:v>222.35</c:v>
                </c:pt>
                <c:pt idx="269">
                  <c:v>222.86600000000001</c:v>
                </c:pt>
                <c:pt idx="270">
                  <c:v>223.36500000000001</c:v>
                </c:pt>
                <c:pt idx="271">
                  <c:v>223.85599999999999</c:v>
                </c:pt>
                <c:pt idx="272">
                  <c:v>224.364</c:v>
                </c:pt>
                <c:pt idx="273">
                  <c:v>224.852</c:v>
                </c:pt>
                <c:pt idx="274">
                  <c:v>225.35</c:v>
                </c:pt>
                <c:pt idx="275">
                  <c:v>225.85400000000001</c:v>
                </c:pt>
                <c:pt idx="276">
                  <c:v>226.35599999999999</c:v>
                </c:pt>
                <c:pt idx="277">
                  <c:v>226.852</c:v>
                </c:pt>
                <c:pt idx="278">
                  <c:v>227.36099999999999</c:v>
                </c:pt>
                <c:pt idx="279">
                  <c:v>227.858</c:v>
                </c:pt>
                <c:pt idx="280">
                  <c:v>228.364</c:v>
                </c:pt>
                <c:pt idx="281">
                  <c:v>228.858</c:v>
                </c:pt>
                <c:pt idx="282">
                  <c:v>229.49600000000001</c:v>
                </c:pt>
                <c:pt idx="283">
                  <c:v>229.86</c:v>
                </c:pt>
                <c:pt idx="284">
                  <c:v>230.35</c:v>
                </c:pt>
                <c:pt idx="285">
                  <c:v>230.86500000000001</c:v>
                </c:pt>
                <c:pt idx="286">
                  <c:v>231.36500000000001</c:v>
                </c:pt>
                <c:pt idx="287">
                  <c:v>231.85400000000001</c:v>
                </c:pt>
                <c:pt idx="288">
                  <c:v>232.37299999999999</c:v>
                </c:pt>
                <c:pt idx="289">
                  <c:v>232.864</c:v>
                </c:pt>
                <c:pt idx="290">
                  <c:v>233.35499999999999</c:v>
                </c:pt>
                <c:pt idx="291">
                  <c:v>233.864</c:v>
                </c:pt>
                <c:pt idx="292">
                  <c:v>234.35</c:v>
                </c:pt>
                <c:pt idx="293">
                  <c:v>234.86500000000001</c:v>
                </c:pt>
                <c:pt idx="294">
                  <c:v>235.351</c:v>
                </c:pt>
                <c:pt idx="295">
                  <c:v>235.86099999999999</c:v>
                </c:pt>
                <c:pt idx="296">
                  <c:v>236.35400000000001</c:v>
                </c:pt>
                <c:pt idx="297">
                  <c:v>236.86199999999999</c:v>
                </c:pt>
                <c:pt idx="298">
                  <c:v>237.35900000000001</c:v>
                </c:pt>
                <c:pt idx="299">
                  <c:v>237.86099999999999</c:v>
                </c:pt>
                <c:pt idx="300">
                  <c:v>238.364</c:v>
                </c:pt>
                <c:pt idx="301">
                  <c:v>238.86199999999999</c:v>
                </c:pt>
                <c:pt idx="302">
                  <c:v>239.36699999999999</c:v>
                </c:pt>
                <c:pt idx="303">
                  <c:v>239.87</c:v>
                </c:pt>
                <c:pt idx="304">
                  <c:v>240.351</c:v>
                </c:pt>
                <c:pt idx="305">
                  <c:v>240.86500000000001</c:v>
                </c:pt>
                <c:pt idx="306">
                  <c:v>241.35</c:v>
                </c:pt>
                <c:pt idx="307">
                  <c:v>241.863</c:v>
                </c:pt>
                <c:pt idx="308">
                  <c:v>242.35499999999999</c:v>
                </c:pt>
                <c:pt idx="309">
                  <c:v>242.85</c:v>
                </c:pt>
                <c:pt idx="310">
                  <c:v>243.352</c:v>
                </c:pt>
                <c:pt idx="311">
                  <c:v>243.85400000000001</c:v>
                </c:pt>
                <c:pt idx="312">
                  <c:v>244.35300000000001</c:v>
                </c:pt>
                <c:pt idx="313">
                  <c:v>244.85400000000001</c:v>
                </c:pt>
                <c:pt idx="314">
                  <c:v>245.36199999999999</c:v>
                </c:pt>
                <c:pt idx="315">
                  <c:v>245.86199999999999</c:v>
                </c:pt>
                <c:pt idx="316">
                  <c:v>246.35300000000001</c:v>
                </c:pt>
                <c:pt idx="317">
                  <c:v>246.85300000000001</c:v>
                </c:pt>
                <c:pt idx="318">
                  <c:v>247.35900000000001</c:v>
                </c:pt>
                <c:pt idx="319">
                  <c:v>247.851</c:v>
                </c:pt>
                <c:pt idx="320">
                  <c:v>248.351</c:v>
                </c:pt>
                <c:pt idx="321">
                  <c:v>248.85400000000001</c:v>
                </c:pt>
                <c:pt idx="322">
                  <c:v>249.36099999999999</c:v>
                </c:pt>
                <c:pt idx="323">
                  <c:v>249.85400000000001</c:v>
                </c:pt>
                <c:pt idx="324">
                  <c:v>250.363</c:v>
                </c:pt>
                <c:pt idx="325">
                  <c:v>250.864</c:v>
                </c:pt>
                <c:pt idx="326">
                  <c:v>251.36199999999999</c:v>
                </c:pt>
                <c:pt idx="327">
                  <c:v>251.86199999999999</c:v>
                </c:pt>
                <c:pt idx="328">
                  <c:v>252.36</c:v>
                </c:pt>
                <c:pt idx="329">
                  <c:v>252.86199999999999</c:v>
                </c:pt>
                <c:pt idx="330">
                  <c:v>253.36199999999999</c:v>
                </c:pt>
                <c:pt idx="331">
                  <c:v>253.864</c:v>
                </c:pt>
                <c:pt idx="332">
                  <c:v>254.36600000000001</c:v>
                </c:pt>
                <c:pt idx="333">
                  <c:v>254.851</c:v>
                </c:pt>
                <c:pt idx="334">
                  <c:v>255.352</c:v>
                </c:pt>
                <c:pt idx="335">
                  <c:v>255.85300000000001</c:v>
                </c:pt>
                <c:pt idx="336">
                  <c:v>256.35399999999998</c:v>
                </c:pt>
                <c:pt idx="337">
                  <c:v>256.85599999999999</c:v>
                </c:pt>
                <c:pt idx="338">
                  <c:v>257.35700000000003</c:v>
                </c:pt>
                <c:pt idx="339">
                  <c:v>257.858</c:v>
                </c:pt>
                <c:pt idx="340">
                  <c:v>258.358</c:v>
                </c:pt>
                <c:pt idx="341">
                  <c:v>258.858</c:v>
                </c:pt>
                <c:pt idx="342">
                  <c:v>259.358</c:v>
                </c:pt>
                <c:pt idx="343">
                  <c:v>259.85700000000003</c:v>
                </c:pt>
                <c:pt idx="344">
                  <c:v>260.358</c:v>
                </c:pt>
                <c:pt idx="345">
                  <c:v>260.858</c:v>
                </c:pt>
                <c:pt idx="346">
                  <c:v>261.35500000000002</c:v>
                </c:pt>
                <c:pt idx="347">
                  <c:v>261.85199999999998</c:v>
                </c:pt>
                <c:pt idx="348">
                  <c:v>262.36500000000001</c:v>
                </c:pt>
                <c:pt idx="349">
                  <c:v>262.86399999999998</c:v>
                </c:pt>
                <c:pt idx="350">
                  <c:v>263.36399999999998</c:v>
                </c:pt>
                <c:pt idx="351">
                  <c:v>263.86399999999998</c:v>
                </c:pt>
                <c:pt idx="352">
                  <c:v>264.36500000000001</c:v>
                </c:pt>
                <c:pt idx="353">
                  <c:v>264.85000000000002</c:v>
                </c:pt>
                <c:pt idx="354">
                  <c:v>265.35000000000002</c:v>
                </c:pt>
                <c:pt idx="355">
                  <c:v>265.85199999999998</c:v>
                </c:pt>
                <c:pt idx="356">
                  <c:v>266.35199999999998</c:v>
                </c:pt>
                <c:pt idx="357">
                  <c:v>266.85199999999998</c:v>
                </c:pt>
                <c:pt idx="358">
                  <c:v>267.35399999999998</c:v>
                </c:pt>
                <c:pt idx="359">
                  <c:v>267.85500000000002</c:v>
                </c:pt>
                <c:pt idx="360">
                  <c:v>268.35700000000003</c:v>
                </c:pt>
                <c:pt idx="361">
                  <c:v>268.85599999999999</c:v>
                </c:pt>
                <c:pt idx="362">
                  <c:v>269.35599999999999</c:v>
                </c:pt>
                <c:pt idx="363">
                  <c:v>269.85700000000003</c:v>
                </c:pt>
                <c:pt idx="364">
                  <c:v>270.35599999999999</c:v>
                </c:pt>
                <c:pt idx="365">
                  <c:v>270.85599999999999</c:v>
                </c:pt>
                <c:pt idx="366">
                  <c:v>271.35599999999999</c:v>
                </c:pt>
                <c:pt idx="367">
                  <c:v>271.85599999999999</c:v>
                </c:pt>
                <c:pt idx="368">
                  <c:v>272.35599999999999</c:v>
                </c:pt>
                <c:pt idx="369">
                  <c:v>272.85599999999999</c:v>
                </c:pt>
                <c:pt idx="370">
                  <c:v>273.358</c:v>
                </c:pt>
                <c:pt idx="371">
                  <c:v>273.85599999999999</c:v>
                </c:pt>
                <c:pt idx="372">
                  <c:v>274.358</c:v>
                </c:pt>
                <c:pt idx="373">
                  <c:v>274.85700000000003</c:v>
                </c:pt>
                <c:pt idx="374">
                  <c:v>275.35599999999999</c:v>
                </c:pt>
                <c:pt idx="375">
                  <c:v>275.85700000000003</c:v>
                </c:pt>
                <c:pt idx="376">
                  <c:v>276.358</c:v>
                </c:pt>
                <c:pt idx="377">
                  <c:v>276.858</c:v>
                </c:pt>
                <c:pt idx="378">
                  <c:v>277.35500000000002</c:v>
                </c:pt>
                <c:pt idx="379">
                  <c:v>277.85599999999999</c:v>
                </c:pt>
                <c:pt idx="380">
                  <c:v>278.35700000000003</c:v>
                </c:pt>
                <c:pt idx="381">
                  <c:v>278.85700000000003</c:v>
                </c:pt>
                <c:pt idx="382">
                  <c:v>279.35300000000001</c:v>
                </c:pt>
                <c:pt idx="383">
                  <c:v>279.851</c:v>
                </c:pt>
                <c:pt idx="384">
                  <c:v>280.363</c:v>
                </c:pt>
                <c:pt idx="385">
                  <c:v>280.86200000000002</c:v>
                </c:pt>
                <c:pt idx="386">
                  <c:v>281.36200000000002</c:v>
                </c:pt>
                <c:pt idx="387">
                  <c:v>281.863</c:v>
                </c:pt>
                <c:pt idx="388">
                  <c:v>282.36399999999998</c:v>
                </c:pt>
                <c:pt idx="389">
                  <c:v>282.86500000000001</c:v>
                </c:pt>
                <c:pt idx="390">
                  <c:v>283.36399999999998</c:v>
                </c:pt>
                <c:pt idx="391">
                  <c:v>283.86599999999999</c:v>
                </c:pt>
                <c:pt idx="392">
                  <c:v>284.35000000000002</c:v>
                </c:pt>
                <c:pt idx="393">
                  <c:v>284.851</c:v>
                </c:pt>
                <c:pt idx="394">
                  <c:v>285.351</c:v>
                </c:pt>
                <c:pt idx="395">
                  <c:v>285.85300000000001</c:v>
                </c:pt>
                <c:pt idx="396">
                  <c:v>286.35399999999998</c:v>
                </c:pt>
                <c:pt idx="397">
                  <c:v>286.85300000000001</c:v>
                </c:pt>
                <c:pt idx="398">
                  <c:v>287.35300000000001</c:v>
                </c:pt>
                <c:pt idx="399">
                  <c:v>287.85399999999998</c:v>
                </c:pt>
                <c:pt idx="400">
                  <c:v>288.35500000000002</c:v>
                </c:pt>
                <c:pt idx="401">
                  <c:v>288.85399999999998</c:v>
                </c:pt>
                <c:pt idx="402">
                  <c:v>289.35500000000002</c:v>
                </c:pt>
                <c:pt idx="403">
                  <c:v>289.85500000000002</c:v>
                </c:pt>
                <c:pt idx="404">
                  <c:v>290.35399999999998</c:v>
                </c:pt>
                <c:pt idx="405">
                  <c:v>290.85399999999998</c:v>
                </c:pt>
                <c:pt idx="406">
                  <c:v>291.35599999999999</c:v>
                </c:pt>
                <c:pt idx="407">
                  <c:v>291.85500000000002</c:v>
                </c:pt>
                <c:pt idx="408">
                  <c:v>292.35500000000002</c:v>
                </c:pt>
                <c:pt idx="409">
                  <c:v>292.85500000000002</c:v>
                </c:pt>
                <c:pt idx="410">
                  <c:v>293.35599999999999</c:v>
                </c:pt>
                <c:pt idx="411">
                  <c:v>293.85399999999998</c:v>
                </c:pt>
                <c:pt idx="412">
                  <c:v>294.35500000000002</c:v>
                </c:pt>
                <c:pt idx="413">
                  <c:v>294.85599999999999</c:v>
                </c:pt>
                <c:pt idx="414">
                  <c:v>295.35599999999999</c:v>
                </c:pt>
                <c:pt idx="415">
                  <c:v>295.85500000000002</c:v>
                </c:pt>
                <c:pt idx="416">
                  <c:v>296.35500000000002</c:v>
                </c:pt>
                <c:pt idx="417">
                  <c:v>296.85500000000002</c:v>
                </c:pt>
                <c:pt idx="418">
                  <c:v>297.35500000000002</c:v>
                </c:pt>
                <c:pt idx="419">
                  <c:v>297.85599999999999</c:v>
                </c:pt>
                <c:pt idx="420">
                  <c:v>298.35300000000001</c:v>
                </c:pt>
                <c:pt idx="421">
                  <c:v>298.85199999999998</c:v>
                </c:pt>
                <c:pt idx="422">
                  <c:v>299.36500000000001</c:v>
                </c:pt>
                <c:pt idx="423">
                  <c:v>299.86399999999998</c:v>
                </c:pt>
                <c:pt idx="424">
                  <c:v>300.363</c:v>
                </c:pt>
                <c:pt idx="425">
                  <c:v>300.86200000000002</c:v>
                </c:pt>
                <c:pt idx="426">
                  <c:v>301.36200000000002</c:v>
                </c:pt>
                <c:pt idx="427">
                  <c:v>301.86399999999998</c:v>
                </c:pt>
                <c:pt idx="428">
                  <c:v>302.36399999999998</c:v>
                </c:pt>
                <c:pt idx="429">
                  <c:v>302.86500000000001</c:v>
                </c:pt>
                <c:pt idx="430">
                  <c:v>303.36500000000001</c:v>
                </c:pt>
                <c:pt idx="431">
                  <c:v>303.85000000000002</c:v>
                </c:pt>
                <c:pt idx="432">
                  <c:v>304.35000000000002</c:v>
                </c:pt>
                <c:pt idx="433">
                  <c:v>304.85000000000002</c:v>
                </c:pt>
                <c:pt idx="434">
                  <c:v>305.35199999999998</c:v>
                </c:pt>
                <c:pt idx="435">
                  <c:v>305.851</c:v>
                </c:pt>
                <c:pt idx="436">
                  <c:v>306.35399999999998</c:v>
                </c:pt>
                <c:pt idx="437">
                  <c:v>306.85300000000001</c:v>
                </c:pt>
                <c:pt idx="438">
                  <c:v>307.35399999999998</c:v>
                </c:pt>
                <c:pt idx="439">
                  <c:v>307.85500000000002</c:v>
                </c:pt>
                <c:pt idx="440">
                  <c:v>308.35300000000001</c:v>
                </c:pt>
                <c:pt idx="441">
                  <c:v>308.85500000000002</c:v>
                </c:pt>
                <c:pt idx="442">
                  <c:v>309.35300000000001</c:v>
                </c:pt>
                <c:pt idx="443">
                  <c:v>309.85399999999998</c:v>
                </c:pt>
                <c:pt idx="444">
                  <c:v>310.35399999999998</c:v>
                </c:pt>
                <c:pt idx="445">
                  <c:v>310.85500000000002</c:v>
                </c:pt>
                <c:pt idx="446">
                  <c:v>311.35300000000001</c:v>
                </c:pt>
                <c:pt idx="447">
                  <c:v>311.85300000000001</c:v>
                </c:pt>
                <c:pt idx="448">
                  <c:v>312.35399999999998</c:v>
                </c:pt>
                <c:pt idx="449">
                  <c:v>312.85300000000001</c:v>
                </c:pt>
                <c:pt idx="450">
                  <c:v>313.35599999999999</c:v>
                </c:pt>
                <c:pt idx="451">
                  <c:v>313.85399999999998</c:v>
                </c:pt>
                <c:pt idx="452">
                  <c:v>314.35599999999999</c:v>
                </c:pt>
                <c:pt idx="453">
                  <c:v>314.85500000000002</c:v>
                </c:pt>
                <c:pt idx="454">
                  <c:v>315.35399999999998</c:v>
                </c:pt>
                <c:pt idx="455">
                  <c:v>315.85500000000002</c:v>
                </c:pt>
                <c:pt idx="456">
                  <c:v>316.35399999999998</c:v>
                </c:pt>
                <c:pt idx="457">
                  <c:v>316.85500000000002</c:v>
                </c:pt>
                <c:pt idx="458">
                  <c:v>317.35399999999998</c:v>
                </c:pt>
                <c:pt idx="459">
                  <c:v>317.85500000000002</c:v>
                </c:pt>
                <c:pt idx="460">
                  <c:v>318.35500000000002</c:v>
                </c:pt>
                <c:pt idx="461">
                  <c:v>318.85399999999998</c:v>
                </c:pt>
                <c:pt idx="462">
                  <c:v>319.35399999999998</c:v>
                </c:pt>
                <c:pt idx="463">
                  <c:v>319.85399999999998</c:v>
                </c:pt>
                <c:pt idx="464">
                  <c:v>320.351</c:v>
                </c:pt>
                <c:pt idx="465">
                  <c:v>320.85000000000002</c:v>
                </c:pt>
                <c:pt idx="466">
                  <c:v>321.36399999999998</c:v>
                </c:pt>
                <c:pt idx="467">
                  <c:v>321.86500000000001</c:v>
                </c:pt>
                <c:pt idx="468">
                  <c:v>322.36399999999998</c:v>
                </c:pt>
                <c:pt idx="469">
                  <c:v>322.86599999999999</c:v>
                </c:pt>
                <c:pt idx="470">
                  <c:v>323.36500000000001</c:v>
                </c:pt>
                <c:pt idx="471">
                  <c:v>323.86700000000002</c:v>
                </c:pt>
                <c:pt idx="472">
                  <c:v>324.35000000000002</c:v>
                </c:pt>
                <c:pt idx="473">
                  <c:v>324.851</c:v>
                </c:pt>
                <c:pt idx="474">
                  <c:v>325.35300000000001</c:v>
                </c:pt>
                <c:pt idx="475">
                  <c:v>325.85199999999998</c:v>
                </c:pt>
                <c:pt idx="476">
                  <c:v>326.35399999999998</c:v>
                </c:pt>
                <c:pt idx="477">
                  <c:v>326.851</c:v>
                </c:pt>
                <c:pt idx="478">
                  <c:v>327.35399999999998</c:v>
                </c:pt>
                <c:pt idx="479">
                  <c:v>327.85500000000002</c:v>
                </c:pt>
                <c:pt idx="480">
                  <c:v>328.35599999999999</c:v>
                </c:pt>
                <c:pt idx="481">
                  <c:v>328.85599999999999</c:v>
                </c:pt>
                <c:pt idx="482">
                  <c:v>329.35599999999999</c:v>
                </c:pt>
                <c:pt idx="483">
                  <c:v>329.85599999999999</c:v>
                </c:pt>
                <c:pt idx="484">
                  <c:v>330.35700000000003</c:v>
                </c:pt>
                <c:pt idx="485">
                  <c:v>330.85599999999999</c:v>
                </c:pt>
                <c:pt idx="486">
                  <c:v>331.35700000000003</c:v>
                </c:pt>
                <c:pt idx="487">
                  <c:v>331.85599999999999</c:v>
                </c:pt>
                <c:pt idx="488">
                  <c:v>332.35599999999999</c:v>
                </c:pt>
                <c:pt idx="489">
                  <c:v>332.85599999999999</c:v>
                </c:pt>
                <c:pt idx="490">
                  <c:v>333.35700000000003</c:v>
                </c:pt>
                <c:pt idx="491">
                  <c:v>333.85700000000003</c:v>
                </c:pt>
                <c:pt idx="492">
                  <c:v>334.35500000000002</c:v>
                </c:pt>
                <c:pt idx="493">
                  <c:v>334.85399999999998</c:v>
                </c:pt>
                <c:pt idx="494">
                  <c:v>335.35399999999998</c:v>
                </c:pt>
                <c:pt idx="495">
                  <c:v>335.85599999999999</c:v>
                </c:pt>
                <c:pt idx="496">
                  <c:v>336.35399999999998</c:v>
                </c:pt>
                <c:pt idx="497">
                  <c:v>336.85399999999998</c:v>
                </c:pt>
                <c:pt idx="498">
                  <c:v>337.35500000000002</c:v>
                </c:pt>
                <c:pt idx="499">
                  <c:v>337.85399999999998</c:v>
                </c:pt>
                <c:pt idx="500">
                  <c:v>338.35500000000002</c:v>
                </c:pt>
                <c:pt idx="501">
                  <c:v>338.85399999999998</c:v>
                </c:pt>
                <c:pt idx="502">
                  <c:v>339.35300000000001</c:v>
                </c:pt>
                <c:pt idx="503">
                  <c:v>339.85399999999998</c:v>
                </c:pt>
                <c:pt idx="504">
                  <c:v>340.35300000000001</c:v>
                </c:pt>
                <c:pt idx="505">
                  <c:v>340.85199999999998</c:v>
                </c:pt>
                <c:pt idx="506">
                  <c:v>341.35300000000001</c:v>
                </c:pt>
                <c:pt idx="507">
                  <c:v>341.85500000000002</c:v>
                </c:pt>
                <c:pt idx="508">
                  <c:v>342.35399999999998</c:v>
                </c:pt>
                <c:pt idx="509">
                  <c:v>342.85399999999998</c:v>
                </c:pt>
                <c:pt idx="510">
                  <c:v>343.35300000000001</c:v>
                </c:pt>
                <c:pt idx="511">
                  <c:v>343.85300000000001</c:v>
                </c:pt>
                <c:pt idx="512">
                  <c:v>344.35300000000001</c:v>
                </c:pt>
                <c:pt idx="513">
                  <c:v>344.85300000000001</c:v>
                </c:pt>
                <c:pt idx="514">
                  <c:v>345.35300000000001</c:v>
                </c:pt>
                <c:pt idx="515">
                  <c:v>345.85300000000001</c:v>
                </c:pt>
                <c:pt idx="516">
                  <c:v>346.351</c:v>
                </c:pt>
                <c:pt idx="517">
                  <c:v>346.86500000000001</c:v>
                </c:pt>
                <c:pt idx="518">
                  <c:v>347.363</c:v>
                </c:pt>
                <c:pt idx="519">
                  <c:v>347.86399999999998</c:v>
                </c:pt>
                <c:pt idx="520">
                  <c:v>348.363</c:v>
                </c:pt>
                <c:pt idx="521">
                  <c:v>348.86200000000002</c:v>
                </c:pt>
                <c:pt idx="522">
                  <c:v>349.363</c:v>
                </c:pt>
                <c:pt idx="523">
                  <c:v>349.86399999999998</c:v>
                </c:pt>
                <c:pt idx="524">
                  <c:v>350.36500000000001</c:v>
                </c:pt>
                <c:pt idx="525">
                  <c:v>350.86500000000001</c:v>
                </c:pt>
                <c:pt idx="526">
                  <c:v>351.363</c:v>
                </c:pt>
                <c:pt idx="527">
                  <c:v>351.85</c:v>
                </c:pt>
                <c:pt idx="528">
                  <c:v>352.351</c:v>
                </c:pt>
                <c:pt idx="529">
                  <c:v>352.851</c:v>
                </c:pt>
                <c:pt idx="530">
                  <c:v>353.351</c:v>
                </c:pt>
                <c:pt idx="531">
                  <c:v>353.851</c:v>
                </c:pt>
                <c:pt idx="532">
                  <c:v>354.351</c:v>
                </c:pt>
                <c:pt idx="533">
                  <c:v>354.85199999999998</c:v>
                </c:pt>
                <c:pt idx="534">
                  <c:v>355.351</c:v>
                </c:pt>
                <c:pt idx="535">
                  <c:v>355.851</c:v>
                </c:pt>
                <c:pt idx="536">
                  <c:v>356.351</c:v>
                </c:pt>
                <c:pt idx="537">
                  <c:v>356.85300000000001</c:v>
                </c:pt>
                <c:pt idx="538">
                  <c:v>357.35199999999998</c:v>
                </c:pt>
                <c:pt idx="539">
                  <c:v>357.85300000000001</c:v>
                </c:pt>
                <c:pt idx="540">
                  <c:v>358.35500000000002</c:v>
                </c:pt>
                <c:pt idx="541">
                  <c:v>358.85399999999998</c:v>
                </c:pt>
                <c:pt idx="542">
                  <c:v>359.35399999999998</c:v>
                </c:pt>
                <c:pt idx="543">
                  <c:v>359.85300000000001</c:v>
                </c:pt>
                <c:pt idx="544">
                  <c:v>360.35300000000001</c:v>
                </c:pt>
                <c:pt idx="545">
                  <c:v>360.85199999999998</c:v>
                </c:pt>
                <c:pt idx="546">
                  <c:v>361.35199999999998</c:v>
                </c:pt>
                <c:pt idx="547">
                  <c:v>361.85199999999998</c:v>
                </c:pt>
                <c:pt idx="548">
                  <c:v>362.35300000000001</c:v>
                </c:pt>
                <c:pt idx="549">
                  <c:v>362.85199999999998</c:v>
                </c:pt>
                <c:pt idx="550">
                  <c:v>363.35300000000001</c:v>
                </c:pt>
                <c:pt idx="551">
                  <c:v>363.85199999999998</c:v>
                </c:pt>
                <c:pt idx="552">
                  <c:v>364.35300000000001</c:v>
                </c:pt>
                <c:pt idx="553">
                  <c:v>364.85199999999998</c:v>
                </c:pt>
                <c:pt idx="554">
                  <c:v>365.35300000000001</c:v>
                </c:pt>
                <c:pt idx="555">
                  <c:v>365.85199999999998</c:v>
                </c:pt>
                <c:pt idx="556">
                  <c:v>366.35199999999998</c:v>
                </c:pt>
                <c:pt idx="557">
                  <c:v>366.851</c:v>
                </c:pt>
                <c:pt idx="558">
                  <c:v>367.35199999999998</c:v>
                </c:pt>
                <c:pt idx="559">
                  <c:v>367.851</c:v>
                </c:pt>
                <c:pt idx="560">
                  <c:v>368.35199999999998</c:v>
                </c:pt>
                <c:pt idx="561">
                  <c:v>368.85199999999998</c:v>
                </c:pt>
                <c:pt idx="562">
                  <c:v>369.35199999999998</c:v>
                </c:pt>
                <c:pt idx="563">
                  <c:v>369.851</c:v>
                </c:pt>
                <c:pt idx="564">
                  <c:v>370.35199999999998</c:v>
                </c:pt>
                <c:pt idx="565">
                  <c:v>370.85300000000001</c:v>
                </c:pt>
                <c:pt idx="566">
                  <c:v>371.35300000000001</c:v>
                </c:pt>
                <c:pt idx="567">
                  <c:v>371.85199999999998</c:v>
                </c:pt>
                <c:pt idx="568">
                  <c:v>372.35300000000001</c:v>
                </c:pt>
                <c:pt idx="569">
                  <c:v>372.85199999999998</c:v>
                </c:pt>
                <c:pt idx="570">
                  <c:v>373.35199999999998</c:v>
                </c:pt>
                <c:pt idx="571">
                  <c:v>373.85199999999998</c:v>
                </c:pt>
                <c:pt idx="572">
                  <c:v>374.35199999999998</c:v>
                </c:pt>
                <c:pt idx="573">
                  <c:v>374.851</c:v>
                </c:pt>
                <c:pt idx="574">
                  <c:v>375.351</c:v>
                </c:pt>
                <c:pt idx="575">
                  <c:v>375.85199999999998</c:v>
                </c:pt>
                <c:pt idx="576">
                  <c:v>376.35199999999998</c:v>
                </c:pt>
                <c:pt idx="577">
                  <c:v>376.85199999999998</c:v>
                </c:pt>
                <c:pt idx="578">
                  <c:v>377.351</c:v>
                </c:pt>
                <c:pt idx="579">
                  <c:v>377.851</c:v>
                </c:pt>
                <c:pt idx="580">
                  <c:v>378.35199999999998</c:v>
                </c:pt>
                <c:pt idx="581">
                  <c:v>378.85199999999998</c:v>
                </c:pt>
                <c:pt idx="582">
                  <c:v>379.35199999999998</c:v>
                </c:pt>
                <c:pt idx="583">
                  <c:v>379.851</c:v>
                </c:pt>
              </c:numCache>
            </c:numRef>
          </c:xVal>
          <c:yVal>
            <c:numRef>
              <c:f>'23.Irradiated_SiO2_.1.1'!$B$2:$B$585</c:f>
              <c:numCache>
                <c:formatCode>General</c:formatCode>
                <c:ptCount val="584"/>
                <c:pt idx="0">
                  <c:v>3.9703659803999999E-10</c:v>
                </c:pt>
                <c:pt idx="1">
                  <c:v>3.768780843E-10</c:v>
                </c:pt>
                <c:pt idx="2">
                  <c:v>3.7080599702000001E-10</c:v>
                </c:pt>
                <c:pt idx="3">
                  <c:v>3.7159314514000001E-10</c:v>
                </c:pt>
                <c:pt idx="4">
                  <c:v>3.7250416639999998E-10</c:v>
                </c:pt>
                <c:pt idx="5">
                  <c:v>3.7135783336999999E-10</c:v>
                </c:pt>
                <c:pt idx="6">
                  <c:v>3.6956199212E-10</c:v>
                </c:pt>
                <c:pt idx="7">
                  <c:v>3.6842140449999999E-10</c:v>
                </c:pt>
                <c:pt idx="8">
                  <c:v>3.7120770345999997E-10</c:v>
                </c:pt>
                <c:pt idx="9">
                  <c:v>3.707919527E-10</c:v>
                </c:pt>
                <c:pt idx="10">
                  <c:v>3.6905392630999998E-10</c:v>
                </c:pt>
                <c:pt idx="11">
                  <c:v>3.6834565952999998E-10</c:v>
                </c:pt>
                <c:pt idx="12">
                  <c:v>3.6975617012999999E-10</c:v>
                </c:pt>
                <c:pt idx="13">
                  <c:v>3.7215236447999998E-10</c:v>
                </c:pt>
                <c:pt idx="14">
                  <c:v>3.7082784066000001E-10</c:v>
                </c:pt>
                <c:pt idx="15">
                  <c:v>3.6910766109999998E-10</c:v>
                </c:pt>
                <c:pt idx="16">
                  <c:v>3.6826661165000002E-10</c:v>
                </c:pt>
                <c:pt idx="17">
                  <c:v>3.7081743232000002E-10</c:v>
                </c:pt>
                <c:pt idx="18">
                  <c:v>3.6889211129999999E-10</c:v>
                </c:pt>
                <c:pt idx="19">
                  <c:v>3.7177388945000002E-10</c:v>
                </c:pt>
                <c:pt idx="20">
                  <c:v>3.6961422810999999E-10</c:v>
                </c:pt>
                <c:pt idx="21">
                  <c:v>3.7163869203999999E-10</c:v>
                </c:pt>
                <c:pt idx="22">
                  <c:v>3.7231676075000001E-10</c:v>
                </c:pt>
                <c:pt idx="23">
                  <c:v>3.7647293615999998E-10</c:v>
                </c:pt>
                <c:pt idx="24">
                  <c:v>3.7501424188000002E-10</c:v>
                </c:pt>
                <c:pt idx="25">
                  <c:v>3.7244130002E-10</c:v>
                </c:pt>
                <c:pt idx="26">
                  <c:v>3.7303046762999998E-10</c:v>
                </c:pt>
                <c:pt idx="27">
                  <c:v>3.7731961999000002E-10</c:v>
                </c:pt>
                <c:pt idx="28">
                  <c:v>3.7740582881000001E-10</c:v>
                </c:pt>
                <c:pt idx="29">
                  <c:v>3.7760483629E-10</c:v>
                </c:pt>
                <c:pt idx="30">
                  <c:v>3.7797415198000002E-10</c:v>
                </c:pt>
                <c:pt idx="31">
                  <c:v>3.7737921121E-10</c:v>
                </c:pt>
                <c:pt idx="32">
                  <c:v>3.7450412215999998E-10</c:v>
                </c:pt>
                <c:pt idx="33">
                  <c:v>3.7969480338000002E-10</c:v>
                </c:pt>
                <c:pt idx="34">
                  <c:v>3.7579608869E-10</c:v>
                </c:pt>
                <c:pt idx="35">
                  <c:v>3.7430136768000001E-10</c:v>
                </c:pt>
                <c:pt idx="36">
                  <c:v>3.812928584E-10</c:v>
                </c:pt>
                <c:pt idx="37">
                  <c:v>3.7567021716000002E-10</c:v>
                </c:pt>
                <c:pt idx="38">
                  <c:v>3.8021524816999999E-10</c:v>
                </c:pt>
                <c:pt idx="39">
                  <c:v>3.7835060085000002E-10</c:v>
                </c:pt>
                <c:pt idx="40">
                  <c:v>3.7867550762E-10</c:v>
                </c:pt>
                <c:pt idx="41">
                  <c:v>3.8324979301000002E-10</c:v>
                </c:pt>
                <c:pt idx="42">
                  <c:v>3.8254976963999998E-10</c:v>
                </c:pt>
                <c:pt idx="43">
                  <c:v>3.7942682328999999E-10</c:v>
                </c:pt>
                <c:pt idx="44">
                  <c:v>3.8357600428999999E-10</c:v>
                </c:pt>
                <c:pt idx="45">
                  <c:v>3.8477343533999998E-10</c:v>
                </c:pt>
                <c:pt idx="46">
                  <c:v>3.8266495528000001E-10</c:v>
                </c:pt>
                <c:pt idx="47">
                  <c:v>3.8463243701000002E-10</c:v>
                </c:pt>
                <c:pt idx="48">
                  <c:v>3.8439601502E-10</c:v>
                </c:pt>
                <c:pt idx="49">
                  <c:v>3.8147801584000001E-10</c:v>
                </c:pt>
                <c:pt idx="50">
                  <c:v>3.8740119445999998E-10</c:v>
                </c:pt>
                <c:pt idx="51">
                  <c:v>3.8845313077000002E-10</c:v>
                </c:pt>
                <c:pt idx="52">
                  <c:v>3.8504482934999998E-10</c:v>
                </c:pt>
                <c:pt idx="53">
                  <c:v>3.8470329700000001E-10</c:v>
                </c:pt>
                <c:pt idx="54">
                  <c:v>3.8176914407999999E-10</c:v>
                </c:pt>
                <c:pt idx="55">
                  <c:v>3.8742903329999998E-10</c:v>
                </c:pt>
                <c:pt idx="56">
                  <c:v>3.8438202621E-10</c:v>
                </c:pt>
                <c:pt idx="57">
                  <c:v>3.8394762368999998E-10</c:v>
                </c:pt>
                <c:pt idx="58">
                  <c:v>3.8778569244999999E-10</c:v>
                </c:pt>
                <c:pt idx="59">
                  <c:v>3.8865471952E-10</c:v>
                </c:pt>
                <c:pt idx="60">
                  <c:v>3.8930553225999998E-10</c:v>
                </c:pt>
                <c:pt idx="61">
                  <c:v>3.8843564476E-10</c:v>
                </c:pt>
                <c:pt idx="62">
                  <c:v>3.8645980859999998E-10</c:v>
                </c:pt>
                <c:pt idx="63">
                  <c:v>3.9070935376000002E-10</c:v>
                </c:pt>
                <c:pt idx="64">
                  <c:v>3.8769004672999999E-10</c:v>
                </c:pt>
                <c:pt idx="65">
                  <c:v>3.865008591E-10</c:v>
                </c:pt>
                <c:pt idx="66">
                  <c:v>3.9299705157E-10</c:v>
                </c:pt>
                <c:pt idx="67">
                  <c:v>3.9093292492000002E-10</c:v>
                </c:pt>
                <c:pt idx="68">
                  <c:v>3.906532875E-10</c:v>
                </c:pt>
                <c:pt idx="69">
                  <c:v>3.9341388480000001E-10</c:v>
                </c:pt>
                <c:pt idx="70">
                  <c:v>3.9446695909999998E-10</c:v>
                </c:pt>
                <c:pt idx="71">
                  <c:v>3.9827469100000001E-10</c:v>
                </c:pt>
                <c:pt idx="72">
                  <c:v>3.9301800702999998E-10</c:v>
                </c:pt>
                <c:pt idx="73">
                  <c:v>3.9251016326000002E-10</c:v>
                </c:pt>
                <c:pt idx="74">
                  <c:v>3.9626085746000001E-10</c:v>
                </c:pt>
                <c:pt idx="75">
                  <c:v>3.9584155398000002E-10</c:v>
                </c:pt>
                <c:pt idx="76">
                  <c:v>3.95252997E-10</c:v>
                </c:pt>
                <c:pt idx="77">
                  <c:v>3.9540587471E-10</c:v>
                </c:pt>
                <c:pt idx="78">
                  <c:v>3.9846234644999999E-10</c:v>
                </c:pt>
                <c:pt idx="79">
                  <c:v>3.9739778134999999E-10</c:v>
                </c:pt>
                <c:pt idx="80">
                  <c:v>3.948641969E-10</c:v>
                </c:pt>
                <c:pt idx="81">
                  <c:v>3.9687722552999997E-10</c:v>
                </c:pt>
                <c:pt idx="82">
                  <c:v>3.9864653245000001E-10</c:v>
                </c:pt>
                <c:pt idx="83">
                  <c:v>3.9924630267999999E-10</c:v>
                </c:pt>
                <c:pt idx="84">
                  <c:v>3.9921360661999998E-10</c:v>
                </c:pt>
                <c:pt idx="85">
                  <c:v>4.0008499291000002E-10</c:v>
                </c:pt>
                <c:pt idx="86">
                  <c:v>3.9901221216000001E-10</c:v>
                </c:pt>
                <c:pt idx="87">
                  <c:v>3.9912054217000002E-10</c:v>
                </c:pt>
                <c:pt idx="88">
                  <c:v>4.0041100989999998E-10</c:v>
                </c:pt>
                <c:pt idx="89">
                  <c:v>3.9681066766000002E-10</c:v>
                </c:pt>
                <c:pt idx="90">
                  <c:v>4.0087244634999998E-10</c:v>
                </c:pt>
                <c:pt idx="91">
                  <c:v>3.9795472472999999E-10</c:v>
                </c:pt>
                <c:pt idx="92">
                  <c:v>4.0236472486999999E-10</c:v>
                </c:pt>
                <c:pt idx="93">
                  <c:v>4.0001993384000001E-10</c:v>
                </c:pt>
                <c:pt idx="94">
                  <c:v>4.0211187157999999E-10</c:v>
                </c:pt>
                <c:pt idx="95">
                  <c:v>4.0196845851999999E-10</c:v>
                </c:pt>
                <c:pt idx="96">
                  <c:v>4.0052777761000001E-10</c:v>
                </c:pt>
                <c:pt idx="97">
                  <c:v>4.0306336047000002E-10</c:v>
                </c:pt>
                <c:pt idx="98">
                  <c:v>4.0261036171999999E-10</c:v>
                </c:pt>
                <c:pt idx="99">
                  <c:v>4.0174030769E-10</c:v>
                </c:pt>
                <c:pt idx="100">
                  <c:v>4.0387534982999998E-10</c:v>
                </c:pt>
                <c:pt idx="101">
                  <c:v>4.0475708896E-10</c:v>
                </c:pt>
                <c:pt idx="102">
                  <c:v>4.0343969832000001E-10</c:v>
                </c:pt>
                <c:pt idx="103">
                  <c:v>4.0577999294E-10</c:v>
                </c:pt>
                <c:pt idx="104">
                  <c:v>4.0397313272E-10</c:v>
                </c:pt>
                <c:pt idx="105">
                  <c:v>4.0659414723999998E-10</c:v>
                </c:pt>
                <c:pt idx="106">
                  <c:v>4.0658951205999998E-10</c:v>
                </c:pt>
                <c:pt idx="107">
                  <c:v>4.0628544973000003E-10</c:v>
                </c:pt>
                <c:pt idx="108">
                  <c:v>4.0599193452000001E-10</c:v>
                </c:pt>
                <c:pt idx="109">
                  <c:v>4.0722908379E-10</c:v>
                </c:pt>
                <c:pt idx="110">
                  <c:v>4.0792311195999999E-10</c:v>
                </c:pt>
                <c:pt idx="111">
                  <c:v>4.1079342705E-10</c:v>
                </c:pt>
                <c:pt idx="112">
                  <c:v>4.1099618153000002E-10</c:v>
                </c:pt>
                <c:pt idx="113">
                  <c:v>4.0985348447999999E-10</c:v>
                </c:pt>
                <c:pt idx="114">
                  <c:v>4.0892619845999999E-10</c:v>
                </c:pt>
                <c:pt idx="115">
                  <c:v>4.0982750526999999E-10</c:v>
                </c:pt>
                <c:pt idx="116">
                  <c:v>4.0993955451999998E-10</c:v>
                </c:pt>
                <c:pt idx="117">
                  <c:v>4.131405773E-10</c:v>
                </c:pt>
                <c:pt idx="118">
                  <c:v>4.1276290719000001E-10</c:v>
                </c:pt>
                <c:pt idx="119">
                  <c:v>4.1609998779999999E-10</c:v>
                </c:pt>
                <c:pt idx="120">
                  <c:v>4.1041717247E-10</c:v>
                </c:pt>
                <c:pt idx="121">
                  <c:v>4.1313347188000002E-10</c:v>
                </c:pt>
                <c:pt idx="122">
                  <c:v>4.1354120127999998E-10</c:v>
                </c:pt>
                <c:pt idx="123">
                  <c:v>4.1485284651999998E-10</c:v>
                </c:pt>
                <c:pt idx="124">
                  <c:v>4.1578931964000003E-10</c:v>
                </c:pt>
                <c:pt idx="125">
                  <c:v>4.1679576456999998E-10</c:v>
                </c:pt>
                <c:pt idx="126">
                  <c:v>4.1840317322000002E-10</c:v>
                </c:pt>
                <c:pt idx="127">
                  <c:v>4.1964368092000001E-10</c:v>
                </c:pt>
                <c:pt idx="128">
                  <c:v>4.1787076577000002E-10</c:v>
                </c:pt>
                <c:pt idx="129">
                  <c:v>4.1866873857000002E-10</c:v>
                </c:pt>
                <c:pt idx="130">
                  <c:v>4.2193948335000001E-10</c:v>
                </c:pt>
                <c:pt idx="131">
                  <c:v>4.2187453531E-10</c:v>
                </c:pt>
                <c:pt idx="132">
                  <c:v>4.1772069137000001E-10</c:v>
                </c:pt>
                <c:pt idx="133">
                  <c:v>4.2095538166000002E-10</c:v>
                </c:pt>
                <c:pt idx="134">
                  <c:v>4.2004211219999998E-10</c:v>
                </c:pt>
                <c:pt idx="135">
                  <c:v>4.1977074593999998E-10</c:v>
                </c:pt>
                <c:pt idx="136">
                  <c:v>4.2360648322000002E-10</c:v>
                </c:pt>
                <c:pt idx="137">
                  <c:v>4.2389408649999999E-10</c:v>
                </c:pt>
                <c:pt idx="138">
                  <c:v>4.2496120511000002E-10</c:v>
                </c:pt>
                <c:pt idx="139">
                  <c:v>4.2444286974000002E-10</c:v>
                </c:pt>
                <c:pt idx="140">
                  <c:v>4.276273502E-10</c:v>
                </c:pt>
                <c:pt idx="141">
                  <c:v>4.2363770824999998E-10</c:v>
                </c:pt>
                <c:pt idx="142">
                  <c:v>4.2356568253E-10</c:v>
                </c:pt>
                <c:pt idx="143">
                  <c:v>4.2574757608E-10</c:v>
                </c:pt>
                <c:pt idx="144">
                  <c:v>4.2474565530999998E-10</c:v>
                </c:pt>
                <c:pt idx="145">
                  <c:v>4.2871189931E-10</c:v>
                </c:pt>
                <c:pt idx="146">
                  <c:v>4.2413633715999999E-10</c:v>
                </c:pt>
                <c:pt idx="147">
                  <c:v>4.2398862199E-10</c:v>
                </c:pt>
                <c:pt idx="148">
                  <c:v>4.2649633825E-10</c:v>
                </c:pt>
                <c:pt idx="149">
                  <c:v>4.2957506996000002E-10</c:v>
                </c:pt>
                <c:pt idx="150">
                  <c:v>4.2593129024E-10</c:v>
                </c:pt>
                <c:pt idx="151">
                  <c:v>4.2552120161000001E-10</c:v>
                </c:pt>
                <c:pt idx="152">
                  <c:v>4.2817727142000002E-10</c:v>
                </c:pt>
                <c:pt idx="153">
                  <c:v>4.2613193529E-10</c:v>
                </c:pt>
                <c:pt idx="154">
                  <c:v>4.2909298336999999E-10</c:v>
                </c:pt>
                <c:pt idx="155">
                  <c:v>4.2763664831000001E-10</c:v>
                </c:pt>
                <c:pt idx="156">
                  <c:v>4.3176959230000003E-10</c:v>
                </c:pt>
                <c:pt idx="157">
                  <c:v>4.3161707540999998E-10</c:v>
                </c:pt>
                <c:pt idx="158">
                  <c:v>4.3420769756999998E-10</c:v>
                </c:pt>
                <c:pt idx="159">
                  <c:v>4.3233933099999999E-10</c:v>
                </c:pt>
                <c:pt idx="160">
                  <c:v>4.3126510695999998E-10</c:v>
                </c:pt>
                <c:pt idx="161">
                  <c:v>4.3190942489000001E-10</c:v>
                </c:pt>
                <c:pt idx="162">
                  <c:v>4.3066766819000002E-10</c:v>
                </c:pt>
                <c:pt idx="163">
                  <c:v>4.3274589467000001E-10</c:v>
                </c:pt>
                <c:pt idx="164">
                  <c:v>4.3473982747000002E-10</c:v>
                </c:pt>
                <c:pt idx="165">
                  <c:v>4.3337128330000003E-10</c:v>
                </c:pt>
                <c:pt idx="166">
                  <c:v>4.3258957526999999E-10</c:v>
                </c:pt>
                <c:pt idx="167">
                  <c:v>4.3280393157999999E-10</c:v>
                </c:pt>
                <c:pt idx="168">
                  <c:v>4.3476566791E-10</c:v>
                </c:pt>
                <c:pt idx="169">
                  <c:v>4.3381265247000002E-10</c:v>
                </c:pt>
                <c:pt idx="170">
                  <c:v>4.3137371452999999E-10</c:v>
                </c:pt>
                <c:pt idx="171">
                  <c:v>4.3265610539E-10</c:v>
                </c:pt>
                <c:pt idx="172">
                  <c:v>4.3246248248999997E-10</c:v>
                </c:pt>
                <c:pt idx="173">
                  <c:v>4.2990583314999999E-10</c:v>
                </c:pt>
                <c:pt idx="174">
                  <c:v>4.3282277762E-10</c:v>
                </c:pt>
                <c:pt idx="175">
                  <c:v>4.3181955233999999E-10</c:v>
                </c:pt>
                <c:pt idx="176">
                  <c:v>4.3459810749999997E-10</c:v>
                </c:pt>
                <c:pt idx="177">
                  <c:v>4.3584541530999999E-10</c:v>
                </c:pt>
                <c:pt idx="178">
                  <c:v>4.3689268868999998E-10</c:v>
                </c:pt>
                <c:pt idx="179">
                  <c:v>4.3848838448999998E-10</c:v>
                </c:pt>
                <c:pt idx="180">
                  <c:v>4.3602593757999999E-10</c:v>
                </c:pt>
                <c:pt idx="181">
                  <c:v>4.3372891390000001E-10</c:v>
                </c:pt>
                <c:pt idx="182">
                  <c:v>4.3421918838E-10</c:v>
                </c:pt>
                <c:pt idx="183">
                  <c:v>4.3708356379000001E-10</c:v>
                </c:pt>
                <c:pt idx="184">
                  <c:v>4.3860823307000001E-10</c:v>
                </c:pt>
                <c:pt idx="185">
                  <c:v>4.3922213089E-10</c:v>
                </c:pt>
                <c:pt idx="186">
                  <c:v>4.3738404564999999E-10</c:v>
                </c:pt>
                <c:pt idx="187">
                  <c:v>4.3801884342000001E-10</c:v>
                </c:pt>
                <c:pt idx="188">
                  <c:v>4.3520012593999998E-10</c:v>
                </c:pt>
                <c:pt idx="189">
                  <c:v>4.3468276201000002E-10</c:v>
                </c:pt>
                <c:pt idx="190">
                  <c:v>4.341991211E-10</c:v>
                </c:pt>
                <c:pt idx="191">
                  <c:v>4.3280631856000002E-10</c:v>
                </c:pt>
                <c:pt idx="192">
                  <c:v>4.3485592903999998E-10</c:v>
                </c:pt>
                <c:pt idx="193">
                  <c:v>4.3314041242999999E-10</c:v>
                </c:pt>
                <c:pt idx="194">
                  <c:v>4.3256404014000002E-10</c:v>
                </c:pt>
                <c:pt idx="195">
                  <c:v>4.3177650344E-10</c:v>
                </c:pt>
                <c:pt idx="196">
                  <c:v>4.3503597946000001E-10</c:v>
                </c:pt>
                <c:pt idx="197">
                  <c:v>4.3307407659999999E-10</c:v>
                </c:pt>
                <c:pt idx="198">
                  <c:v>4.3487041745E-10</c:v>
                </c:pt>
                <c:pt idx="199">
                  <c:v>4.3522449533000002E-10</c:v>
                </c:pt>
                <c:pt idx="200">
                  <c:v>4.3626791068999998E-10</c:v>
                </c:pt>
                <c:pt idx="201">
                  <c:v>4.3620404511000001E-10</c:v>
                </c:pt>
                <c:pt idx="202">
                  <c:v>4.3533879278999997E-10</c:v>
                </c:pt>
                <c:pt idx="203">
                  <c:v>4.3864070709000001E-10</c:v>
                </c:pt>
                <c:pt idx="204">
                  <c:v>4.3685538520000002E-10</c:v>
                </c:pt>
                <c:pt idx="205">
                  <c:v>4.3857914522000002E-10</c:v>
                </c:pt>
                <c:pt idx="206">
                  <c:v>4.3661180227000002E-10</c:v>
                </c:pt>
                <c:pt idx="207">
                  <c:v>4.3984293985000002E-10</c:v>
                </c:pt>
                <c:pt idx="208">
                  <c:v>4.3652570446999998E-10</c:v>
                </c:pt>
                <c:pt idx="209">
                  <c:v>4.3753159428999997E-10</c:v>
                </c:pt>
                <c:pt idx="210">
                  <c:v>4.3888676026999998E-10</c:v>
                </c:pt>
                <c:pt idx="211">
                  <c:v>4.3782799607999998E-10</c:v>
                </c:pt>
                <c:pt idx="212">
                  <c:v>4.3581838138000002E-10</c:v>
                </c:pt>
                <c:pt idx="213">
                  <c:v>4.2987452487000002E-10</c:v>
                </c:pt>
                <c:pt idx="214">
                  <c:v>4.3207823429999997E-10</c:v>
                </c:pt>
                <c:pt idx="215">
                  <c:v>4.3291220608E-10</c:v>
                </c:pt>
                <c:pt idx="216">
                  <c:v>4.3282261108999999E-10</c:v>
                </c:pt>
                <c:pt idx="217">
                  <c:v>4.3202930121999999E-10</c:v>
                </c:pt>
                <c:pt idx="218">
                  <c:v>4.3257933346000001E-10</c:v>
                </c:pt>
                <c:pt idx="219">
                  <c:v>4.3249773207000002E-10</c:v>
                </c:pt>
                <c:pt idx="220">
                  <c:v>4.3591036335999999E-10</c:v>
                </c:pt>
                <c:pt idx="221">
                  <c:v>4.3125691906000001E-10</c:v>
                </c:pt>
                <c:pt idx="222">
                  <c:v>4.3457212827999998E-10</c:v>
                </c:pt>
                <c:pt idx="223">
                  <c:v>4.3443468266999998E-10</c:v>
                </c:pt>
                <c:pt idx="224">
                  <c:v>4.3019121597999998E-10</c:v>
                </c:pt>
                <c:pt idx="225">
                  <c:v>4.2964032331999998E-10</c:v>
                </c:pt>
                <c:pt idx="226">
                  <c:v>4.3008063777E-10</c:v>
                </c:pt>
                <c:pt idx="227">
                  <c:v>4.3003636763000001E-10</c:v>
                </c:pt>
                <c:pt idx="228">
                  <c:v>4.3022244100999999E-10</c:v>
                </c:pt>
                <c:pt idx="229">
                  <c:v>4.336390691E-10</c:v>
                </c:pt>
                <c:pt idx="230">
                  <c:v>4.3120218506999999E-10</c:v>
                </c:pt>
                <c:pt idx="231">
                  <c:v>4.3049372399999998E-10</c:v>
                </c:pt>
                <c:pt idx="232">
                  <c:v>4.3186962340000001E-10</c:v>
                </c:pt>
                <c:pt idx="233">
                  <c:v>4.3022144181000001E-10</c:v>
                </c:pt>
                <c:pt idx="234">
                  <c:v>4.3297604391000001E-10</c:v>
                </c:pt>
                <c:pt idx="235">
                  <c:v>4.3051243125999999E-10</c:v>
                </c:pt>
                <c:pt idx="236">
                  <c:v>4.3030415341999999E-10</c:v>
                </c:pt>
                <c:pt idx="237">
                  <c:v>4.312349644E-10</c:v>
                </c:pt>
                <c:pt idx="238">
                  <c:v>4.2740624927999999E-10</c:v>
                </c:pt>
                <c:pt idx="239">
                  <c:v>4.3082143408E-10</c:v>
                </c:pt>
                <c:pt idx="240">
                  <c:v>4.2884229501000002E-10</c:v>
                </c:pt>
                <c:pt idx="241">
                  <c:v>4.2945841327999998E-10</c:v>
                </c:pt>
                <c:pt idx="242">
                  <c:v>4.3285161565999998E-10</c:v>
                </c:pt>
                <c:pt idx="243">
                  <c:v>4.3303571839E-10</c:v>
                </c:pt>
                <c:pt idx="244">
                  <c:v>4.2799089272999998E-10</c:v>
                </c:pt>
                <c:pt idx="245">
                  <c:v>4.2884834572000002E-10</c:v>
                </c:pt>
                <c:pt idx="246">
                  <c:v>4.3112549641000001E-10</c:v>
                </c:pt>
                <c:pt idx="247">
                  <c:v>4.3129327886999999E-10</c:v>
                </c:pt>
                <c:pt idx="248">
                  <c:v>4.2925243915000001E-10</c:v>
                </c:pt>
                <c:pt idx="249">
                  <c:v>4.3146416994999997E-10</c:v>
                </c:pt>
                <c:pt idx="250">
                  <c:v>4.3025866203000002E-10</c:v>
                </c:pt>
                <c:pt idx="251">
                  <c:v>4.3078057788000002E-10</c:v>
                </c:pt>
                <c:pt idx="252">
                  <c:v>4.3259895665999999E-10</c:v>
                </c:pt>
                <c:pt idx="253">
                  <c:v>4.3003403615999999E-10</c:v>
                </c:pt>
                <c:pt idx="254">
                  <c:v>4.3446968245000002E-10</c:v>
                </c:pt>
                <c:pt idx="255">
                  <c:v>4.3408285299999998E-10</c:v>
                </c:pt>
                <c:pt idx="256">
                  <c:v>4.3078413058999999E-10</c:v>
                </c:pt>
                <c:pt idx="257">
                  <c:v>4.3260828253E-10</c:v>
                </c:pt>
                <c:pt idx="258">
                  <c:v>4.3220618751000002E-10</c:v>
                </c:pt>
                <c:pt idx="259">
                  <c:v>4.3289144490999997E-10</c:v>
                </c:pt>
                <c:pt idx="260">
                  <c:v>4.3630185575999998E-10</c:v>
                </c:pt>
                <c:pt idx="261">
                  <c:v>4.3126049952999998E-10</c:v>
                </c:pt>
                <c:pt idx="262">
                  <c:v>4.3080608525E-10</c:v>
                </c:pt>
                <c:pt idx="263">
                  <c:v>4.3228634561000002E-10</c:v>
                </c:pt>
                <c:pt idx="264">
                  <c:v>4.3129330661999999E-10</c:v>
                </c:pt>
                <c:pt idx="265">
                  <c:v>4.3423301065999999E-10</c:v>
                </c:pt>
                <c:pt idx="266">
                  <c:v>4.3685169370999999E-10</c:v>
                </c:pt>
                <c:pt idx="267">
                  <c:v>4.3394898784999999E-10</c:v>
                </c:pt>
                <c:pt idx="268">
                  <c:v>4.4144565781E-10</c:v>
                </c:pt>
                <c:pt idx="269">
                  <c:v>4.4453485337E-10</c:v>
                </c:pt>
                <c:pt idx="270">
                  <c:v>4.4639844598999998E-10</c:v>
                </c:pt>
                <c:pt idx="271">
                  <c:v>4.4362619134E-10</c:v>
                </c:pt>
                <c:pt idx="272">
                  <c:v>4.4570419576999999E-10</c:v>
                </c:pt>
                <c:pt idx="273">
                  <c:v>4.4439618652E-10</c:v>
                </c:pt>
                <c:pt idx="274">
                  <c:v>4.4472484029E-10</c:v>
                </c:pt>
                <c:pt idx="275">
                  <c:v>4.4678655220000001E-10</c:v>
                </c:pt>
                <c:pt idx="276">
                  <c:v>4.4580680814000001E-10</c:v>
                </c:pt>
                <c:pt idx="277">
                  <c:v>4.4103698471000001E-10</c:v>
                </c:pt>
                <c:pt idx="278">
                  <c:v>4.4569523072E-10</c:v>
                </c:pt>
                <c:pt idx="279">
                  <c:v>4.4628811757000001E-10</c:v>
                </c:pt>
                <c:pt idx="280">
                  <c:v>4.4656647823999998E-10</c:v>
                </c:pt>
                <c:pt idx="281">
                  <c:v>4.5013298643999999E-10</c:v>
                </c:pt>
                <c:pt idx="282">
                  <c:v>4.5262801839999999E-10</c:v>
                </c:pt>
                <c:pt idx="283">
                  <c:v>4.5182688145999998E-10</c:v>
                </c:pt>
                <c:pt idx="284">
                  <c:v>4.4853029624000001E-10</c:v>
                </c:pt>
                <c:pt idx="285">
                  <c:v>4.5099290968000001E-10</c:v>
                </c:pt>
                <c:pt idx="286">
                  <c:v>4.5078546450999998E-10</c:v>
                </c:pt>
                <c:pt idx="287">
                  <c:v>4.519958019E-10</c:v>
                </c:pt>
                <c:pt idx="288">
                  <c:v>4.5164066930999999E-10</c:v>
                </c:pt>
                <c:pt idx="289">
                  <c:v>4.5219153421999999E-10</c:v>
                </c:pt>
                <c:pt idx="290">
                  <c:v>4.5162762419000002E-10</c:v>
                </c:pt>
                <c:pt idx="291">
                  <c:v>4.5111192559000001E-10</c:v>
                </c:pt>
                <c:pt idx="292">
                  <c:v>4.5095083222999999E-10</c:v>
                </c:pt>
                <c:pt idx="293">
                  <c:v>4.5393874770000001E-10</c:v>
                </c:pt>
                <c:pt idx="294">
                  <c:v>4.5543666060999999E-10</c:v>
                </c:pt>
                <c:pt idx="295">
                  <c:v>4.5339690335E-10</c:v>
                </c:pt>
                <c:pt idx="296">
                  <c:v>4.5726655794999999E-10</c:v>
                </c:pt>
                <c:pt idx="297">
                  <c:v>4.5566034278999999E-10</c:v>
                </c:pt>
                <c:pt idx="298">
                  <c:v>4.5855963470999998E-10</c:v>
                </c:pt>
                <c:pt idx="299">
                  <c:v>4.5587458807999998E-10</c:v>
                </c:pt>
                <c:pt idx="300">
                  <c:v>4.5652684411000002E-10</c:v>
                </c:pt>
                <c:pt idx="301">
                  <c:v>4.4875400618000001E-10</c:v>
                </c:pt>
                <c:pt idx="302">
                  <c:v>4.5078546450999998E-10</c:v>
                </c:pt>
                <c:pt idx="303">
                  <c:v>4.5448922403E-10</c:v>
                </c:pt>
                <c:pt idx="304">
                  <c:v>4.5302667173000001E-10</c:v>
                </c:pt>
                <c:pt idx="305">
                  <c:v>4.5300324602999999E-10</c:v>
                </c:pt>
                <c:pt idx="306">
                  <c:v>4.5263393033999998E-10</c:v>
                </c:pt>
                <c:pt idx="307">
                  <c:v>4.5520953672999998E-10</c:v>
                </c:pt>
                <c:pt idx="308">
                  <c:v>4.4258396946999999E-10</c:v>
                </c:pt>
                <c:pt idx="309">
                  <c:v>4.4757761385999999E-10</c:v>
                </c:pt>
                <c:pt idx="310">
                  <c:v>4.4616926820000001E-10</c:v>
                </c:pt>
                <c:pt idx="311">
                  <c:v>4.4766704231999999E-10</c:v>
                </c:pt>
                <c:pt idx="312">
                  <c:v>4.4760184448000003E-10</c:v>
                </c:pt>
                <c:pt idx="313">
                  <c:v>4.4985004609999997E-10</c:v>
                </c:pt>
                <c:pt idx="314">
                  <c:v>4.4957040868000001E-10</c:v>
                </c:pt>
                <c:pt idx="315">
                  <c:v>4.49278309E-10</c:v>
                </c:pt>
                <c:pt idx="316">
                  <c:v>4.5113016101E-10</c:v>
                </c:pt>
                <c:pt idx="317">
                  <c:v>4.5014464378000002E-10</c:v>
                </c:pt>
                <c:pt idx="318">
                  <c:v>4.4939008070000002E-10</c:v>
                </c:pt>
                <c:pt idx="319">
                  <c:v>4.6595383107000003E-10</c:v>
                </c:pt>
                <c:pt idx="320">
                  <c:v>4.6923520625000005E-10</c:v>
                </c:pt>
                <c:pt idx="321">
                  <c:v>4.6814480070000002E-10</c:v>
                </c:pt>
                <c:pt idx="322">
                  <c:v>4.6898018801999998E-10</c:v>
                </c:pt>
                <c:pt idx="323">
                  <c:v>4.6757542281999997E-10</c:v>
                </c:pt>
                <c:pt idx="324">
                  <c:v>4.6899728545000004E-10</c:v>
                </c:pt>
                <c:pt idx="325">
                  <c:v>4.6791193141999997E-10</c:v>
                </c:pt>
                <c:pt idx="326">
                  <c:v>4.6943532395000003E-10</c:v>
                </c:pt>
                <c:pt idx="327">
                  <c:v>4.7459108864999999E-10</c:v>
                </c:pt>
                <c:pt idx="328">
                  <c:v>4.7681913972999998E-10</c:v>
                </c:pt>
                <c:pt idx="329">
                  <c:v>4.7509418621E-10</c:v>
                </c:pt>
                <c:pt idx="330">
                  <c:v>4.8024162424999998E-10</c:v>
                </c:pt>
                <c:pt idx="331">
                  <c:v>4.7886600241000001E-10</c:v>
                </c:pt>
                <c:pt idx="332">
                  <c:v>4.7815629234000001E-10</c:v>
                </c:pt>
                <c:pt idx="333">
                  <c:v>4.7799803004999998E-10</c:v>
                </c:pt>
                <c:pt idx="334">
                  <c:v>4.8157061672000005E-10</c:v>
                </c:pt>
                <c:pt idx="335">
                  <c:v>4.8298953725000003E-10</c:v>
                </c:pt>
                <c:pt idx="336">
                  <c:v>4.968580547E-10</c:v>
                </c:pt>
                <c:pt idx="337">
                  <c:v>4.9924464562000003E-10</c:v>
                </c:pt>
                <c:pt idx="338">
                  <c:v>4.8699860811000003E-10</c:v>
                </c:pt>
                <c:pt idx="339">
                  <c:v>4.8853637801999995E-10</c:v>
                </c:pt>
                <c:pt idx="340">
                  <c:v>4.8944343023000005E-10</c:v>
                </c:pt>
                <c:pt idx="341">
                  <c:v>4.9226689391000004E-10</c:v>
                </c:pt>
                <c:pt idx="342">
                  <c:v>4.9760445763999998E-10</c:v>
                </c:pt>
                <c:pt idx="343">
                  <c:v>4.9610182628999999E-10</c:v>
                </c:pt>
                <c:pt idx="344">
                  <c:v>4.9677295610000004E-10</c:v>
                </c:pt>
                <c:pt idx="345">
                  <c:v>4.9824400161000001E-10</c:v>
                </c:pt>
                <c:pt idx="346">
                  <c:v>4.9898130072E-10</c:v>
                </c:pt>
                <c:pt idx="347">
                  <c:v>4.9373483079999999E-10</c:v>
                </c:pt>
                <c:pt idx="348">
                  <c:v>5.0106646609999995E-10</c:v>
                </c:pt>
                <c:pt idx="349">
                  <c:v>4.9880771734999997E-10</c:v>
                </c:pt>
                <c:pt idx="350">
                  <c:v>4.9911635934999997E-10</c:v>
                </c:pt>
                <c:pt idx="351">
                  <c:v>5.0307358279E-10</c:v>
                </c:pt>
                <c:pt idx="352">
                  <c:v>5.0033127641000004E-10</c:v>
                </c:pt>
                <c:pt idx="353">
                  <c:v>5.0158582842999999E-10</c:v>
                </c:pt>
                <c:pt idx="354">
                  <c:v>5.0325704715000004E-10</c:v>
                </c:pt>
                <c:pt idx="355">
                  <c:v>5.0620457825000005E-10</c:v>
                </c:pt>
                <c:pt idx="356">
                  <c:v>5.1396559231000002E-10</c:v>
                </c:pt>
                <c:pt idx="357">
                  <c:v>5.1442822224000001E-10</c:v>
                </c:pt>
                <c:pt idx="358">
                  <c:v>5.1401105594E-10</c:v>
                </c:pt>
                <c:pt idx="359">
                  <c:v>5.1285076186E-10</c:v>
                </c:pt>
                <c:pt idx="360">
                  <c:v>5.2002124828000004E-10</c:v>
                </c:pt>
                <c:pt idx="361">
                  <c:v>5.2149412565999996E-10</c:v>
                </c:pt>
                <c:pt idx="362">
                  <c:v>5.1897319774999998E-10</c:v>
                </c:pt>
                <c:pt idx="363">
                  <c:v>5.3963156165999996E-10</c:v>
                </c:pt>
                <c:pt idx="364">
                  <c:v>5.4224902345999997E-10</c:v>
                </c:pt>
                <c:pt idx="365">
                  <c:v>5.4620363787000002E-10</c:v>
                </c:pt>
                <c:pt idx="366">
                  <c:v>5.3403920174999995E-10</c:v>
                </c:pt>
                <c:pt idx="367">
                  <c:v>5.3471588267999998E-10</c:v>
                </c:pt>
                <c:pt idx="368">
                  <c:v>5.3151699708000003E-10</c:v>
                </c:pt>
                <c:pt idx="369">
                  <c:v>5.3759191542999997E-10</c:v>
                </c:pt>
                <c:pt idx="370">
                  <c:v>5.4167703656000004E-10</c:v>
                </c:pt>
                <c:pt idx="371">
                  <c:v>5.4267756954999996E-10</c:v>
                </c:pt>
                <c:pt idx="372">
                  <c:v>5.3855647719000003E-10</c:v>
                </c:pt>
                <c:pt idx="373">
                  <c:v>5.4151638729000003E-10</c:v>
                </c:pt>
                <c:pt idx="374">
                  <c:v>5.4541976491000001E-10</c:v>
                </c:pt>
                <c:pt idx="375">
                  <c:v>5.4475063349000003E-10</c:v>
                </c:pt>
                <c:pt idx="376">
                  <c:v>5.4458199060999997E-10</c:v>
                </c:pt>
                <c:pt idx="377">
                  <c:v>5.4800886051000001E-10</c:v>
                </c:pt>
                <c:pt idx="378">
                  <c:v>5.4980525688000001E-10</c:v>
                </c:pt>
                <c:pt idx="379">
                  <c:v>5.5396109920999997E-10</c:v>
                </c:pt>
                <c:pt idx="380">
                  <c:v>5.5035259683000005E-10</c:v>
                </c:pt>
                <c:pt idx="381">
                  <c:v>5.5836429924000005E-10</c:v>
                </c:pt>
                <c:pt idx="382">
                  <c:v>5.6109822344000003E-10</c:v>
                </c:pt>
                <c:pt idx="383">
                  <c:v>5.6331933562E-10</c:v>
                </c:pt>
                <c:pt idx="384">
                  <c:v>5.6879745358000001E-10</c:v>
                </c:pt>
                <c:pt idx="385">
                  <c:v>5.6325083485999998E-10</c:v>
                </c:pt>
                <c:pt idx="386">
                  <c:v>5.6151522321000004E-10</c:v>
                </c:pt>
                <c:pt idx="387">
                  <c:v>5.7383658935999998E-10</c:v>
                </c:pt>
                <c:pt idx="388">
                  <c:v>5.4589716080999998E-10</c:v>
                </c:pt>
                <c:pt idx="389">
                  <c:v>5.7147558906999999E-10</c:v>
                </c:pt>
                <c:pt idx="390">
                  <c:v>5.8855081918999996E-10</c:v>
                </c:pt>
                <c:pt idx="391">
                  <c:v>5.9726384948999998E-10</c:v>
                </c:pt>
                <c:pt idx="392">
                  <c:v>5.9289689823999999E-10</c:v>
                </c:pt>
                <c:pt idx="393">
                  <c:v>5.8680105218999997E-10</c:v>
                </c:pt>
                <c:pt idx="394">
                  <c:v>5.9645977046000003E-10</c:v>
                </c:pt>
                <c:pt idx="395">
                  <c:v>6.0362670417999995E-10</c:v>
                </c:pt>
                <c:pt idx="396">
                  <c:v>6.0531052393000002E-10</c:v>
                </c:pt>
                <c:pt idx="397">
                  <c:v>6.0574600891000003E-10</c:v>
                </c:pt>
                <c:pt idx="398">
                  <c:v>5.9802296447999998E-10</c:v>
                </c:pt>
                <c:pt idx="399">
                  <c:v>6.0611743401999996E-10</c:v>
                </c:pt>
                <c:pt idx="400">
                  <c:v>6.0463234419000005E-10</c:v>
                </c:pt>
                <c:pt idx="401">
                  <c:v>6.1058552658000004E-10</c:v>
                </c:pt>
                <c:pt idx="402">
                  <c:v>6.0984134409000003E-10</c:v>
                </c:pt>
                <c:pt idx="403">
                  <c:v>6.0979504779000003E-10</c:v>
                </c:pt>
                <c:pt idx="404">
                  <c:v>6.13688933E-10</c:v>
                </c:pt>
                <c:pt idx="405">
                  <c:v>6.1524602080000005E-10</c:v>
                </c:pt>
                <c:pt idx="406">
                  <c:v>6.1218630165000001E-10</c:v>
                </c:pt>
                <c:pt idx="407">
                  <c:v>6.1035981824000003E-10</c:v>
                </c:pt>
                <c:pt idx="408">
                  <c:v>6.1830052189000003E-10</c:v>
                </c:pt>
                <c:pt idx="409">
                  <c:v>6.2238214581999998E-10</c:v>
                </c:pt>
                <c:pt idx="410">
                  <c:v>6.2776145392999998E-10</c:v>
                </c:pt>
                <c:pt idx="411">
                  <c:v>6.3046956544000003E-10</c:v>
                </c:pt>
                <c:pt idx="412">
                  <c:v>6.3027616458999996E-10</c:v>
                </c:pt>
                <c:pt idx="413">
                  <c:v>6.3814808993000003E-10</c:v>
                </c:pt>
                <c:pt idx="414">
                  <c:v>6.3745175804999997E-10</c:v>
                </c:pt>
                <c:pt idx="415">
                  <c:v>6.4698801871999996E-10</c:v>
                </c:pt>
                <c:pt idx="416">
                  <c:v>6.5348054745000004E-10</c:v>
                </c:pt>
                <c:pt idx="417">
                  <c:v>6.4523336674000001E-10</c:v>
                </c:pt>
                <c:pt idx="418">
                  <c:v>6.4773675312000003E-10</c:v>
                </c:pt>
                <c:pt idx="419">
                  <c:v>6.5529659475999999E-10</c:v>
                </c:pt>
                <c:pt idx="420">
                  <c:v>6.4880639749999998E-10</c:v>
                </c:pt>
                <c:pt idx="421">
                  <c:v>6.4781358056000002E-10</c:v>
                </c:pt>
                <c:pt idx="422">
                  <c:v>6.5287963923999997E-10</c:v>
                </c:pt>
                <c:pt idx="423">
                  <c:v>6.6154709488000002E-10</c:v>
                </c:pt>
                <c:pt idx="424">
                  <c:v>6.6515348783999997E-10</c:v>
                </c:pt>
                <c:pt idx="425">
                  <c:v>6.3258931426000002E-10</c:v>
                </c:pt>
                <c:pt idx="426">
                  <c:v>6.4013061517999997E-10</c:v>
                </c:pt>
                <c:pt idx="427">
                  <c:v>6.6905186945999999E-10</c:v>
                </c:pt>
                <c:pt idx="428">
                  <c:v>6.6663963239000003E-10</c:v>
                </c:pt>
                <c:pt idx="429">
                  <c:v>6.7319866347999996E-10</c:v>
                </c:pt>
                <c:pt idx="430">
                  <c:v>6.7897665267999998E-10</c:v>
                </c:pt>
                <c:pt idx="431">
                  <c:v>6.8719324675000002E-10</c:v>
                </c:pt>
                <c:pt idx="432">
                  <c:v>6.8407368659000003E-10</c:v>
                </c:pt>
                <c:pt idx="433">
                  <c:v>7.0285999242999995E-10</c:v>
                </c:pt>
                <c:pt idx="434">
                  <c:v>6.8531064157000001E-10</c:v>
                </c:pt>
                <c:pt idx="435">
                  <c:v>6.7654171153999998E-10</c:v>
                </c:pt>
                <c:pt idx="436">
                  <c:v>6.8658850827000002E-10</c:v>
                </c:pt>
                <c:pt idx="437">
                  <c:v>6.9040501093999998E-10</c:v>
                </c:pt>
                <c:pt idx="438">
                  <c:v>6.8764760552000004E-10</c:v>
                </c:pt>
                <c:pt idx="439">
                  <c:v>6.7470501407999996E-10</c:v>
                </c:pt>
                <c:pt idx="440">
                  <c:v>7.1192934881000002E-10</c:v>
                </c:pt>
                <c:pt idx="441">
                  <c:v>7.0087058378999999E-10</c:v>
                </c:pt>
                <c:pt idx="442">
                  <c:v>7.0621480884999996E-10</c:v>
                </c:pt>
                <c:pt idx="443">
                  <c:v>7.0658845440999997E-10</c:v>
                </c:pt>
                <c:pt idx="444">
                  <c:v>7.0169642318999995E-10</c:v>
                </c:pt>
                <c:pt idx="445">
                  <c:v>7.1505251720000002E-10</c:v>
                </c:pt>
                <c:pt idx="446">
                  <c:v>6.8339800485000004E-10</c:v>
                </c:pt>
                <c:pt idx="447">
                  <c:v>6.9614092268000004E-10</c:v>
                </c:pt>
                <c:pt idx="448">
                  <c:v>7.5054940041E-10</c:v>
                </c:pt>
                <c:pt idx="449">
                  <c:v>7.3443751081000004E-10</c:v>
                </c:pt>
                <c:pt idx="450">
                  <c:v>7.2590999878000003E-10</c:v>
                </c:pt>
                <c:pt idx="451">
                  <c:v>7.1264116829999999E-10</c:v>
                </c:pt>
                <c:pt idx="452">
                  <c:v>7.2529016126000005E-10</c:v>
                </c:pt>
                <c:pt idx="453">
                  <c:v>7.3537753664E-10</c:v>
                </c:pt>
                <c:pt idx="454">
                  <c:v>6.8661398789000004E-10</c:v>
                </c:pt>
                <c:pt idx="455">
                  <c:v>7.3375222565000004E-10</c:v>
                </c:pt>
                <c:pt idx="456">
                  <c:v>7.3619188522999999E-10</c:v>
                </c:pt>
                <c:pt idx="457">
                  <c:v>7.3853906324000004E-10</c:v>
                </c:pt>
                <c:pt idx="458">
                  <c:v>7.3921202491999995E-10</c:v>
                </c:pt>
                <c:pt idx="459">
                  <c:v>7.4499301172999996E-10</c:v>
                </c:pt>
                <c:pt idx="460">
                  <c:v>7.4812223082999996E-10</c:v>
                </c:pt>
                <c:pt idx="461">
                  <c:v>7.0769839988000003E-10</c:v>
                </c:pt>
                <c:pt idx="462">
                  <c:v>7.5616479743999996E-10</c:v>
                </c:pt>
                <c:pt idx="463">
                  <c:v>7.5894746043000003E-10</c:v>
                </c:pt>
                <c:pt idx="464">
                  <c:v>7.4902806180000001E-10</c:v>
                </c:pt>
                <c:pt idx="465">
                  <c:v>7.7187128910999998E-10</c:v>
                </c:pt>
                <c:pt idx="466">
                  <c:v>7.7398937259000002E-10</c:v>
                </c:pt>
                <c:pt idx="467">
                  <c:v>7.9051304391000003E-10</c:v>
                </c:pt>
                <c:pt idx="468">
                  <c:v>7.7661016507000004E-10</c:v>
                </c:pt>
                <c:pt idx="469">
                  <c:v>7.7501971507E-10</c:v>
                </c:pt>
                <c:pt idx="470">
                  <c:v>7.8716816398000005E-10</c:v>
                </c:pt>
                <c:pt idx="471">
                  <c:v>7.5584921655000003E-10</c:v>
                </c:pt>
                <c:pt idx="472">
                  <c:v>7.6205430854999999E-10</c:v>
                </c:pt>
                <c:pt idx="473">
                  <c:v>7.5260203625000001E-10</c:v>
                </c:pt>
                <c:pt idx="474">
                  <c:v>8.0276613134999995E-10</c:v>
                </c:pt>
                <c:pt idx="475">
                  <c:v>7.8517614632E-10</c:v>
                </c:pt>
                <c:pt idx="476">
                  <c:v>8.0162265714E-10</c:v>
                </c:pt>
                <c:pt idx="477">
                  <c:v>7.6288442229999999E-10</c:v>
                </c:pt>
                <c:pt idx="478">
                  <c:v>8.0804329894000005E-10</c:v>
                </c:pt>
                <c:pt idx="479">
                  <c:v>8.4164342161999997E-10</c:v>
                </c:pt>
                <c:pt idx="480">
                  <c:v>7.6569567352999998E-10</c:v>
                </c:pt>
                <c:pt idx="481">
                  <c:v>8.1116230399000001E-10</c:v>
                </c:pt>
                <c:pt idx="482">
                  <c:v>7.7859035885E-10</c:v>
                </c:pt>
                <c:pt idx="483">
                  <c:v>8.2002965529000003E-10</c:v>
                </c:pt>
                <c:pt idx="484">
                  <c:v>8.0642731381999998E-10</c:v>
                </c:pt>
                <c:pt idx="485">
                  <c:v>8.494677739E-10</c:v>
                </c:pt>
                <c:pt idx="486">
                  <c:v>8.3364243286000002E-10</c:v>
                </c:pt>
                <c:pt idx="487">
                  <c:v>8.2242351818E-10</c:v>
                </c:pt>
                <c:pt idx="488">
                  <c:v>8.2568279991000001E-10</c:v>
                </c:pt>
                <c:pt idx="489">
                  <c:v>8.2308093674E-10</c:v>
                </c:pt>
                <c:pt idx="490">
                  <c:v>8.3725554267E-10</c:v>
                </c:pt>
                <c:pt idx="491">
                  <c:v>8.5476209444000005E-10</c:v>
                </c:pt>
                <c:pt idx="492">
                  <c:v>8.7185103580999997E-10</c:v>
                </c:pt>
                <c:pt idx="493">
                  <c:v>8.5895635048999995E-10</c:v>
                </c:pt>
                <c:pt idx="494">
                  <c:v>8.7131762915999999E-10</c:v>
                </c:pt>
                <c:pt idx="495">
                  <c:v>8.7622398225999996E-10</c:v>
                </c:pt>
                <c:pt idx="496">
                  <c:v>8.5419532557999999E-10</c:v>
                </c:pt>
                <c:pt idx="497">
                  <c:v>8.2137330270999997E-10</c:v>
                </c:pt>
                <c:pt idx="498">
                  <c:v>8.7559232087E-10</c:v>
                </c:pt>
                <c:pt idx="499">
                  <c:v>8.7550178217999996E-10</c:v>
                </c:pt>
                <c:pt idx="500">
                  <c:v>8.7945856152999997E-10</c:v>
                </c:pt>
                <c:pt idx="501">
                  <c:v>8.7928586633999998E-10</c:v>
                </c:pt>
                <c:pt idx="502">
                  <c:v>8.2690843062000002E-10</c:v>
                </c:pt>
                <c:pt idx="503">
                  <c:v>9.1465812702000002E-10</c:v>
                </c:pt>
                <c:pt idx="504">
                  <c:v>8.8938545417000003E-10</c:v>
                </c:pt>
                <c:pt idx="505">
                  <c:v>8.6895174389000003E-10</c:v>
                </c:pt>
                <c:pt idx="506">
                  <c:v>8.8520357711000002E-10</c:v>
                </c:pt>
                <c:pt idx="507">
                  <c:v>9.0558210930000004E-10</c:v>
                </c:pt>
                <c:pt idx="508">
                  <c:v>8.5744455979999996E-10</c:v>
                </c:pt>
                <c:pt idx="509">
                  <c:v>9.0162410870999999E-10</c:v>
                </c:pt>
                <c:pt idx="510">
                  <c:v>9.0215129810999997E-10</c:v>
                </c:pt>
                <c:pt idx="511">
                  <c:v>8.9883861465000003E-10</c:v>
                </c:pt>
                <c:pt idx="512">
                  <c:v>9.0444418620999997E-10</c:v>
                </c:pt>
                <c:pt idx="513">
                  <c:v>9.3238783361000001E-10</c:v>
                </c:pt>
                <c:pt idx="514">
                  <c:v>9.2719548704999997E-10</c:v>
                </c:pt>
                <c:pt idx="515">
                  <c:v>9.1970209225999996E-10</c:v>
                </c:pt>
                <c:pt idx="516">
                  <c:v>9.2693358543999998E-10</c:v>
                </c:pt>
                <c:pt idx="517">
                  <c:v>9.4041885390000003E-10</c:v>
                </c:pt>
                <c:pt idx="518">
                  <c:v>9.447845839000001E-10</c:v>
                </c:pt>
                <c:pt idx="519">
                  <c:v>9.4255736548999992E-10</c:v>
                </c:pt>
                <c:pt idx="520">
                  <c:v>9.4280416806999992E-10</c:v>
                </c:pt>
                <c:pt idx="521">
                  <c:v>9.5058461103000003E-10</c:v>
                </c:pt>
                <c:pt idx="522">
                  <c:v>9.3678975688000004E-10</c:v>
                </c:pt>
                <c:pt idx="523">
                  <c:v>9.4659569071999998E-10</c:v>
                </c:pt>
                <c:pt idx="524">
                  <c:v>9.0627844118E-10</c:v>
                </c:pt>
                <c:pt idx="525">
                  <c:v>9.5672025857000004E-10</c:v>
                </c:pt>
                <c:pt idx="526">
                  <c:v>9.5317598258999999E-10</c:v>
                </c:pt>
                <c:pt idx="527">
                  <c:v>9.4911889458999993E-10</c:v>
                </c:pt>
                <c:pt idx="528">
                  <c:v>9.573332126999999E-10</c:v>
                </c:pt>
                <c:pt idx="529">
                  <c:v>9.8400299020000007E-10</c:v>
                </c:pt>
                <c:pt idx="530">
                  <c:v>9.986822480099999E-10</c:v>
                </c:pt>
                <c:pt idx="531">
                  <c:v>9.8494079559000005E-10</c:v>
                </c:pt>
                <c:pt idx="532">
                  <c:v>9.8673313963999993E-10</c:v>
                </c:pt>
                <c:pt idx="533">
                  <c:v>9.7350427719000008E-10</c:v>
                </c:pt>
                <c:pt idx="534">
                  <c:v>9.878250439899999E-10</c:v>
                </c:pt>
                <c:pt idx="535">
                  <c:v>9.1830221205E-10</c:v>
                </c:pt>
                <c:pt idx="536">
                  <c:v>9.6787244885E-10</c:v>
                </c:pt>
                <c:pt idx="537">
                  <c:v>9.7917829399999993E-10</c:v>
                </c:pt>
                <c:pt idx="538">
                  <c:v>9.9930330677000003E-10</c:v>
                </c:pt>
                <c:pt idx="539">
                  <c:v>9.8158270401000004E-10</c:v>
                </c:pt>
                <c:pt idx="540">
                  <c:v>9.9885733017999998E-10</c:v>
                </c:pt>
                <c:pt idx="541">
                  <c:v>9.95376781E-10</c:v>
                </c:pt>
                <c:pt idx="542">
                  <c:v>1.0028643471E-9</c:v>
                </c:pt>
                <c:pt idx="543">
                  <c:v>1.0008818219E-9</c:v>
                </c:pt>
                <c:pt idx="544">
                  <c:v>9.9819663645999997E-10</c:v>
                </c:pt>
                <c:pt idx="545">
                  <c:v>1.0051440791000001E-9</c:v>
                </c:pt>
                <c:pt idx="546">
                  <c:v>1.0272001027999999E-9</c:v>
                </c:pt>
                <c:pt idx="547">
                  <c:v>9.9905761441000008E-10</c:v>
                </c:pt>
                <c:pt idx="548">
                  <c:v>1.0219226576E-9</c:v>
                </c:pt>
                <c:pt idx="549">
                  <c:v>9.8936669968000006E-10</c:v>
                </c:pt>
                <c:pt idx="550">
                  <c:v>9.5340202399999991E-10</c:v>
                </c:pt>
                <c:pt idx="551">
                  <c:v>1.014024309E-9</c:v>
                </c:pt>
                <c:pt idx="552">
                  <c:v>9.8909225254999996E-10</c:v>
                </c:pt>
                <c:pt idx="553">
                  <c:v>1.0281755447E-9</c:v>
                </c:pt>
                <c:pt idx="554">
                  <c:v>1.0162769515E-9</c:v>
                </c:pt>
                <c:pt idx="555">
                  <c:v>1.0664544803000001E-9</c:v>
                </c:pt>
                <c:pt idx="556">
                  <c:v>1.0227647618E-9</c:v>
                </c:pt>
                <c:pt idx="557">
                  <c:v>1.0543423912E-9</c:v>
                </c:pt>
                <c:pt idx="558">
                  <c:v>1.0537358763E-9</c:v>
                </c:pt>
                <c:pt idx="559">
                  <c:v>1.0630616387E-9</c:v>
                </c:pt>
                <c:pt idx="560">
                  <c:v>1.0655432092E-9</c:v>
                </c:pt>
                <c:pt idx="561">
                  <c:v>1.0633689485000001E-9</c:v>
                </c:pt>
                <c:pt idx="562">
                  <c:v>1.0862570842999999E-9</c:v>
                </c:pt>
                <c:pt idx="563">
                  <c:v>1.0664731319999999E-9</c:v>
                </c:pt>
                <c:pt idx="564">
                  <c:v>1.0733417488000001E-9</c:v>
                </c:pt>
                <c:pt idx="565">
                  <c:v>1.0828902219000001E-9</c:v>
                </c:pt>
                <c:pt idx="566">
                  <c:v>1.0720826449E-9</c:v>
                </c:pt>
                <c:pt idx="567">
                  <c:v>1.1137512024E-9</c:v>
                </c:pt>
                <c:pt idx="568">
                  <c:v>1.0943272954000001E-9</c:v>
                </c:pt>
                <c:pt idx="569">
                  <c:v>1.0969546382E-9</c:v>
                </c:pt>
                <c:pt idx="570">
                  <c:v>1.1025760305000001E-9</c:v>
                </c:pt>
                <c:pt idx="571">
                  <c:v>1.0765356383999999E-9</c:v>
                </c:pt>
                <c:pt idx="572">
                  <c:v>1.1119353216E-9</c:v>
                </c:pt>
                <c:pt idx="573">
                  <c:v>1.0695339059000001E-9</c:v>
                </c:pt>
                <c:pt idx="574">
                  <c:v>1.108596992E-9</c:v>
                </c:pt>
                <c:pt idx="575">
                  <c:v>1.0994933852E-9</c:v>
                </c:pt>
                <c:pt idx="576">
                  <c:v>1.1196114036000001E-9</c:v>
                </c:pt>
                <c:pt idx="577">
                  <c:v>1.1346089623000001E-9</c:v>
                </c:pt>
                <c:pt idx="578">
                  <c:v>1.1195890881E-9</c:v>
                </c:pt>
                <c:pt idx="579">
                  <c:v>1.13439802E-9</c:v>
                </c:pt>
                <c:pt idx="580">
                  <c:v>1.1305749669999999E-9</c:v>
                </c:pt>
                <c:pt idx="581">
                  <c:v>1.1360553608999999E-9</c:v>
                </c:pt>
                <c:pt idx="582">
                  <c:v>1.1334098104E-9</c:v>
                </c:pt>
                <c:pt idx="583">
                  <c:v>1.0893197455E-9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2C-5440-8334-C854E486970A}"/>
            </c:ext>
          </c:extLst>
        </c:ser>
        <c:ser>
          <c:idx val="1"/>
          <c:order val="1"/>
          <c:tx>
            <c:strRef>
              <c:f>'30.Irradiated_SiO2_.1.8'!$C$2</c:f>
              <c:strCache>
                <c:ptCount val="1"/>
                <c:pt idx="0">
                  <c:v>08: -0.2/-0.2/-0.2 ; First Calibration</c:v>
                </c:pt>
              </c:strCache>
            </c:strRef>
          </c:tx>
          <c:xVal>
            <c:numRef>
              <c:f>'30.Irradiated_SiO2_.1.8'!$A$2:$A$664</c:f>
              <c:numCache>
                <c:formatCode>General</c:formatCode>
                <c:ptCount val="663"/>
                <c:pt idx="0">
                  <c:v>80.546400000000006</c:v>
                </c:pt>
                <c:pt idx="1">
                  <c:v>80.852599999999995</c:v>
                </c:pt>
                <c:pt idx="2">
                  <c:v>81.368799999999993</c:v>
                </c:pt>
                <c:pt idx="3">
                  <c:v>81.851399999999998</c:v>
                </c:pt>
                <c:pt idx="4">
                  <c:v>82.376499999999993</c:v>
                </c:pt>
                <c:pt idx="5">
                  <c:v>82.8553</c:v>
                </c:pt>
                <c:pt idx="6">
                  <c:v>83.358699999999999</c:v>
                </c:pt>
                <c:pt idx="7">
                  <c:v>83.858199999999997</c:v>
                </c:pt>
                <c:pt idx="8">
                  <c:v>84.357200000000006</c:v>
                </c:pt>
                <c:pt idx="9">
                  <c:v>84.86</c:v>
                </c:pt>
                <c:pt idx="10">
                  <c:v>85.364400000000003</c:v>
                </c:pt>
                <c:pt idx="11">
                  <c:v>85.91</c:v>
                </c:pt>
                <c:pt idx="12">
                  <c:v>86.491799999999998</c:v>
                </c:pt>
                <c:pt idx="13">
                  <c:v>87.040800000000004</c:v>
                </c:pt>
                <c:pt idx="14">
                  <c:v>87.479600000000005</c:v>
                </c:pt>
                <c:pt idx="15">
                  <c:v>87.868600000000001</c:v>
                </c:pt>
                <c:pt idx="16">
                  <c:v>88.350700000000003</c:v>
                </c:pt>
                <c:pt idx="17">
                  <c:v>88.852500000000006</c:v>
                </c:pt>
                <c:pt idx="18">
                  <c:v>89.356700000000004</c:v>
                </c:pt>
                <c:pt idx="19">
                  <c:v>89.853200000000001</c:v>
                </c:pt>
                <c:pt idx="20">
                  <c:v>90.369100000000003</c:v>
                </c:pt>
                <c:pt idx="21">
                  <c:v>90.867500000000007</c:v>
                </c:pt>
                <c:pt idx="22">
                  <c:v>91.357399999999998</c:v>
                </c:pt>
                <c:pt idx="23">
                  <c:v>91.859200000000001</c:v>
                </c:pt>
                <c:pt idx="24">
                  <c:v>92.352900000000005</c:v>
                </c:pt>
                <c:pt idx="25">
                  <c:v>92.8553</c:v>
                </c:pt>
                <c:pt idx="26">
                  <c:v>93.364599999999996</c:v>
                </c:pt>
                <c:pt idx="27">
                  <c:v>93.853499999999997</c:v>
                </c:pt>
                <c:pt idx="28">
                  <c:v>94.354299999999995</c:v>
                </c:pt>
                <c:pt idx="29">
                  <c:v>94.854100000000003</c:v>
                </c:pt>
                <c:pt idx="30">
                  <c:v>95.352999999999994</c:v>
                </c:pt>
                <c:pt idx="31">
                  <c:v>95.850899999999996</c:v>
                </c:pt>
                <c:pt idx="32">
                  <c:v>96.357900000000001</c:v>
                </c:pt>
                <c:pt idx="33">
                  <c:v>96.858000000000004</c:v>
                </c:pt>
                <c:pt idx="34">
                  <c:v>97.365099999999998</c:v>
                </c:pt>
                <c:pt idx="35">
                  <c:v>97.856800000000007</c:v>
                </c:pt>
                <c:pt idx="36">
                  <c:v>98.375200000000007</c:v>
                </c:pt>
                <c:pt idx="37">
                  <c:v>98.892099999999999</c:v>
                </c:pt>
                <c:pt idx="38">
                  <c:v>99.362499999999997</c:v>
                </c:pt>
                <c:pt idx="39">
                  <c:v>99.850499999999997</c:v>
                </c:pt>
                <c:pt idx="40">
                  <c:v>100.363</c:v>
                </c:pt>
                <c:pt idx="41">
                  <c:v>100.866</c:v>
                </c:pt>
                <c:pt idx="42">
                  <c:v>101.36499999999999</c:v>
                </c:pt>
                <c:pt idx="43">
                  <c:v>101.864</c:v>
                </c:pt>
                <c:pt idx="44">
                  <c:v>102.367</c:v>
                </c:pt>
                <c:pt idx="45">
                  <c:v>102.869</c:v>
                </c:pt>
                <c:pt idx="46">
                  <c:v>103.36799999999999</c:v>
                </c:pt>
                <c:pt idx="47">
                  <c:v>103.861</c:v>
                </c:pt>
                <c:pt idx="48">
                  <c:v>104.35899999999999</c:v>
                </c:pt>
                <c:pt idx="49">
                  <c:v>104.851</c:v>
                </c:pt>
                <c:pt idx="50">
                  <c:v>105.354</c:v>
                </c:pt>
                <c:pt idx="51">
                  <c:v>105.861</c:v>
                </c:pt>
                <c:pt idx="52">
                  <c:v>106.363</c:v>
                </c:pt>
                <c:pt idx="53">
                  <c:v>106.86499999999999</c:v>
                </c:pt>
                <c:pt idx="54">
                  <c:v>107.36499999999999</c:v>
                </c:pt>
                <c:pt idx="55">
                  <c:v>107.863</c:v>
                </c:pt>
                <c:pt idx="56">
                  <c:v>108.36</c:v>
                </c:pt>
                <c:pt idx="57">
                  <c:v>108.85899999999999</c:v>
                </c:pt>
                <c:pt idx="58">
                  <c:v>109.355</c:v>
                </c:pt>
                <c:pt idx="59">
                  <c:v>109.85299999999999</c:v>
                </c:pt>
                <c:pt idx="60">
                  <c:v>110.35599999999999</c:v>
                </c:pt>
                <c:pt idx="61">
                  <c:v>110.851</c:v>
                </c:pt>
                <c:pt idx="62">
                  <c:v>111.35899999999999</c:v>
                </c:pt>
                <c:pt idx="63">
                  <c:v>111.85599999999999</c:v>
                </c:pt>
                <c:pt idx="64">
                  <c:v>112.36199999999999</c:v>
                </c:pt>
                <c:pt idx="65">
                  <c:v>112.858</c:v>
                </c:pt>
                <c:pt idx="66">
                  <c:v>113.354</c:v>
                </c:pt>
                <c:pt idx="67">
                  <c:v>113.855</c:v>
                </c:pt>
                <c:pt idx="68">
                  <c:v>114.36199999999999</c:v>
                </c:pt>
                <c:pt idx="69">
                  <c:v>114.85599999999999</c:v>
                </c:pt>
                <c:pt idx="70">
                  <c:v>115.36199999999999</c:v>
                </c:pt>
                <c:pt idx="71">
                  <c:v>115.866</c:v>
                </c:pt>
                <c:pt idx="72">
                  <c:v>116.358</c:v>
                </c:pt>
                <c:pt idx="73">
                  <c:v>116.866</c:v>
                </c:pt>
                <c:pt idx="74">
                  <c:v>117.35899999999999</c:v>
                </c:pt>
                <c:pt idx="75">
                  <c:v>117.86499999999999</c:v>
                </c:pt>
                <c:pt idx="76">
                  <c:v>118.37</c:v>
                </c:pt>
                <c:pt idx="77">
                  <c:v>118.851</c:v>
                </c:pt>
                <c:pt idx="78">
                  <c:v>119.357</c:v>
                </c:pt>
                <c:pt idx="79">
                  <c:v>119.854</c:v>
                </c:pt>
                <c:pt idx="80">
                  <c:v>120.35299999999999</c:v>
                </c:pt>
                <c:pt idx="81">
                  <c:v>120.86</c:v>
                </c:pt>
                <c:pt idx="82">
                  <c:v>121.36199999999999</c:v>
                </c:pt>
                <c:pt idx="83">
                  <c:v>121.85299999999999</c:v>
                </c:pt>
                <c:pt idx="84">
                  <c:v>122.35599999999999</c:v>
                </c:pt>
                <c:pt idx="85">
                  <c:v>122.85599999999999</c:v>
                </c:pt>
                <c:pt idx="86">
                  <c:v>123.36</c:v>
                </c:pt>
                <c:pt idx="87">
                  <c:v>123.858</c:v>
                </c:pt>
                <c:pt idx="88">
                  <c:v>124.36799999999999</c:v>
                </c:pt>
                <c:pt idx="89">
                  <c:v>124.855</c:v>
                </c:pt>
                <c:pt idx="90">
                  <c:v>125.363</c:v>
                </c:pt>
                <c:pt idx="91">
                  <c:v>125.852</c:v>
                </c:pt>
                <c:pt idx="92">
                  <c:v>126.361</c:v>
                </c:pt>
                <c:pt idx="93">
                  <c:v>126.852</c:v>
                </c:pt>
                <c:pt idx="94">
                  <c:v>127.366</c:v>
                </c:pt>
                <c:pt idx="95">
                  <c:v>127.867</c:v>
                </c:pt>
                <c:pt idx="96">
                  <c:v>128.351</c:v>
                </c:pt>
                <c:pt idx="97">
                  <c:v>128.851</c:v>
                </c:pt>
                <c:pt idx="98">
                  <c:v>129.36000000000001</c:v>
                </c:pt>
                <c:pt idx="99">
                  <c:v>129.86699999999999</c:v>
                </c:pt>
                <c:pt idx="100">
                  <c:v>130.363</c:v>
                </c:pt>
                <c:pt idx="101">
                  <c:v>130.85599999999999</c:v>
                </c:pt>
                <c:pt idx="102">
                  <c:v>131.351</c:v>
                </c:pt>
                <c:pt idx="103">
                  <c:v>131.85900000000001</c:v>
                </c:pt>
                <c:pt idx="104">
                  <c:v>132.351</c:v>
                </c:pt>
                <c:pt idx="105">
                  <c:v>132.857</c:v>
                </c:pt>
                <c:pt idx="106">
                  <c:v>133.36000000000001</c:v>
                </c:pt>
                <c:pt idx="107">
                  <c:v>133.85400000000001</c:v>
                </c:pt>
                <c:pt idx="108">
                  <c:v>134.35400000000001</c:v>
                </c:pt>
                <c:pt idx="109">
                  <c:v>134.86500000000001</c:v>
                </c:pt>
                <c:pt idx="110">
                  <c:v>135.363</c:v>
                </c:pt>
                <c:pt idx="111">
                  <c:v>135.86000000000001</c:v>
                </c:pt>
                <c:pt idx="112">
                  <c:v>136.35599999999999</c:v>
                </c:pt>
                <c:pt idx="113">
                  <c:v>136.85400000000001</c:v>
                </c:pt>
                <c:pt idx="114">
                  <c:v>137.36500000000001</c:v>
                </c:pt>
                <c:pt idx="115">
                  <c:v>137.85400000000001</c:v>
                </c:pt>
                <c:pt idx="116">
                  <c:v>138.36000000000001</c:v>
                </c:pt>
                <c:pt idx="117">
                  <c:v>138.86799999999999</c:v>
                </c:pt>
                <c:pt idx="118">
                  <c:v>139.36099999999999</c:v>
                </c:pt>
                <c:pt idx="119">
                  <c:v>139.85599999999999</c:v>
                </c:pt>
                <c:pt idx="120">
                  <c:v>140.35400000000001</c:v>
                </c:pt>
                <c:pt idx="121">
                  <c:v>140.86500000000001</c:v>
                </c:pt>
                <c:pt idx="122">
                  <c:v>141.363</c:v>
                </c:pt>
                <c:pt idx="123">
                  <c:v>141.86099999999999</c:v>
                </c:pt>
                <c:pt idx="124">
                  <c:v>142.36000000000001</c:v>
                </c:pt>
                <c:pt idx="125">
                  <c:v>142.85599999999999</c:v>
                </c:pt>
                <c:pt idx="126">
                  <c:v>143.35499999999999</c:v>
                </c:pt>
                <c:pt idx="127">
                  <c:v>143.85300000000001</c:v>
                </c:pt>
                <c:pt idx="128">
                  <c:v>144.36799999999999</c:v>
                </c:pt>
                <c:pt idx="129">
                  <c:v>144.86500000000001</c:v>
                </c:pt>
                <c:pt idx="130">
                  <c:v>145.36199999999999</c:v>
                </c:pt>
                <c:pt idx="131">
                  <c:v>145.85900000000001</c:v>
                </c:pt>
                <c:pt idx="132">
                  <c:v>146.357</c:v>
                </c:pt>
                <c:pt idx="133">
                  <c:v>146.85400000000001</c:v>
                </c:pt>
                <c:pt idx="134">
                  <c:v>147.352</c:v>
                </c:pt>
                <c:pt idx="135">
                  <c:v>147.86500000000001</c:v>
                </c:pt>
                <c:pt idx="136">
                  <c:v>148.358</c:v>
                </c:pt>
                <c:pt idx="137">
                  <c:v>148.86500000000001</c:v>
                </c:pt>
                <c:pt idx="138">
                  <c:v>149.358</c:v>
                </c:pt>
                <c:pt idx="139">
                  <c:v>149.85499999999999</c:v>
                </c:pt>
                <c:pt idx="140">
                  <c:v>150.36699999999999</c:v>
                </c:pt>
                <c:pt idx="141">
                  <c:v>150.86600000000001</c:v>
                </c:pt>
                <c:pt idx="142">
                  <c:v>151.36199999999999</c:v>
                </c:pt>
                <c:pt idx="143">
                  <c:v>151.86199999999999</c:v>
                </c:pt>
                <c:pt idx="144">
                  <c:v>152.36099999999999</c:v>
                </c:pt>
                <c:pt idx="145">
                  <c:v>152.86199999999999</c:v>
                </c:pt>
                <c:pt idx="146">
                  <c:v>153.36099999999999</c:v>
                </c:pt>
                <c:pt idx="147">
                  <c:v>153.86199999999999</c:v>
                </c:pt>
                <c:pt idx="148">
                  <c:v>154.35900000000001</c:v>
                </c:pt>
                <c:pt idx="149">
                  <c:v>154.85900000000001</c:v>
                </c:pt>
                <c:pt idx="150">
                  <c:v>155.35900000000001</c:v>
                </c:pt>
                <c:pt idx="151">
                  <c:v>155.85900000000001</c:v>
                </c:pt>
                <c:pt idx="152">
                  <c:v>156.35900000000001</c:v>
                </c:pt>
                <c:pt idx="153">
                  <c:v>156.85900000000001</c:v>
                </c:pt>
                <c:pt idx="154">
                  <c:v>157.35900000000001</c:v>
                </c:pt>
                <c:pt idx="155">
                  <c:v>157.857</c:v>
                </c:pt>
                <c:pt idx="156">
                  <c:v>158.35599999999999</c:v>
                </c:pt>
                <c:pt idx="157">
                  <c:v>158.85900000000001</c:v>
                </c:pt>
                <c:pt idx="158">
                  <c:v>159.35499999999999</c:v>
                </c:pt>
                <c:pt idx="159">
                  <c:v>159.863</c:v>
                </c:pt>
                <c:pt idx="160">
                  <c:v>160.357</c:v>
                </c:pt>
                <c:pt idx="161">
                  <c:v>160.85599999999999</c:v>
                </c:pt>
                <c:pt idx="162">
                  <c:v>161.36099999999999</c:v>
                </c:pt>
                <c:pt idx="163">
                  <c:v>161.85900000000001</c:v>
                </c:pt>
                <c:pt idx="164">
                  <c:v>162.36199999999999</c:v>
                </c:pt>
                <c:pt idx="165">
                  <c:v>162.86600000000001</c:v>
                </c:pt>
                <c:pt idx="166">
                  <c:v>163.35300000000001</c:v>
                </c:pt>
                <c:pt idx="167">
                  <c:v>163.86699999999999</c:v>
                </c:pt>
                <c:pt idx="168">
                  <c:v>164.35300000000001</c:v>
                </c:pt>
                <c:pt idx="169">
                  <c:v>164.85599999999999</c:v>
                </c:pt>
                <c:pt idx="170">
                  <c:v>165.36099999999999</c:v>
                </c:pt>
                <c:pt idx="171">
                  <c:v>165.86500000000001</c:v>
                </c:pt>
                <c:pt idx="172">
                  <c:v>166.351</c:v>
                </c:pt>
                <c:pt idx="173">
                  <c:v>166.85400000000001</c:v>
                </c:pt>
                <c:pt idx="174">
                  <c:v>167.357</c:v>
                </c:pt>
                <c:pt idx="175">
                  <c:v>167.85900000000001</c:v>
                </c:pt>
                <c:pt idx="176">
                  <c:v>168.35900000000001</c:v>
                </c:pt>
                <c:pt idx="177">
                  <c:v>168.863</c:v>
                </c:pt>
                <c:pt idx="178">
                  <c:v>169.36600000000001</c:v>
                </c:pt>
                <c:pt idx="179">
                  <c:v>169.851</c:v>
                </c:pt>
                <c:pt idx="180">
                  <c:v>170.351</c:v>
                </c:pt>
                <c:pt idx="181">
                  <c:v>170.852</c:v>
                </c:pt>
                <c:pt idx="182">
                  <c:v>171.423</c:v>
                </c:pt>
                <c:pt idx="183">
                  <c:v>171.898</c:v>
                </c:pt>
                <c:pt idx="184">
                  <c:v>172.429</c:v>
                </c:pt>
                <c:pt idx="185">
                  <c:v>172.916</c:v>
                </c:pt>
                <c:pt idx="186">
                  <c:v>173.36699999999999</c:v>
                </c:pt>
                <c:pt idx="187">
                  <c:v>173.85400000000001</c:v>
                </c:pt>
                <c:pt idx="188">
                  <c:v>174.376</c:v>
                </c:pt>
                <c:pt idx="189">
                  <c:v>174.86</c:v>
                </c:pt>
                <c:pt idx="190">
                  <c:v>175.36500000000001</c:v>
                </c:pt>
                <c:pt idx="191">
                  <c:v>175.86600000000001</c:v>
                </c:pt>
                <c:pt idx="192">
                  <c:v>176.35300000000001</c:v>
                </c:pt>
                <c:pt idx="193">
                  <c:v>176.85300000000001</c:v>
                </c:pt>
                <c:pt idx="194">
                  <c:v>177.35400000000001</c:v>
                </c:pt>
                <c:pt idx="195">
                  <c:v>177.85400000000001</c:v>
                </c:pt>
                <c:pt idx="196">
                  <c:v>178.35599999999999</c:v>
                </c:pt>
                <c:pt idx="197">
                  <c:v>178.857</c:v>
                </c:pt>
                <c:pt idx="198">
                  <c:v>179.36099999999999</c:v>
                </c:pt>
                <c:pt idx="199">
                  <c:v>179.86500000000001</c:v>
                </c:pt>
                <c:pt idx="200">
                  <c:v>180.36600000000001</c:v>
                </c:pt>
                <c:pt idx="201">
                  <c:v>180.851</c:v>
                </c:pt>
                <c:pt idx="202">
                  <c:v>181.36699999999999</c:v>
                </c:pt>
                <c:pt idx="203">
                  <c:v>181.85400000000001</c:v>
                </c:pt>
                <c:pt idx="204">
                  <c:v>182.358</c:v>
                </c:pt>
                <c:pt idx="205">
                  <c:v>182.85900000000001</c:v>
                </c:pt>
                <c:pt idx="206">
                  <c:v>183.358</c:v>
                </c:pt>
                <c:pt idx="207">
                  <c:v>183.858</c:v>
                </c:pt>
                <c:pt idx="208">
                  <c:v>184.35900000000001</c:v>
                </c:pt>
                <c:pt idx="209">
                  <c:v>184.85400000000001</c:v>
                </c:pt>
                <c:pt idx="210">
                  <c:v>185.36600000000001</c:v>
                </c:pt>
                <c:pt idx="211">
                  <c:v>185.863</c:v>
                </c:pt>
                <c:pt idx="212">
                  <c:v>186.364</c:v>
                </c:pt>
                <c:pt idx="213">
                  <c:v>186.851</c:v>
                </c:pt>
                <c:pt idx="214">
                  <c:v>187.351</c:v>
                </c:pt>
                <c:pt idx="215">
                  <c:v>187.86699999999999</c:v>
                </c:pt>
                <c:pt idx="216">
                  <c:v>188.351</c:v>
                </c:pt>
                <c:pt idx="217">
                  <c:v>188.85400000000001</c:v>
                </c:pt>
                <c:pt idx="218">
                  <c:v>189.35499999999999</c:v>
                </c:pt>
                <c:pt idx="219">
                  <c:v>189.85499999999999</c:v>
                </c:pt>
                <c:pt idx="220">
                  <c:v>190.35599999999999</c:v>
                </c:pt>
                <c:pt idx="221">
                  <c:v>190.858</c:v>
                </c:pt>
                <c:pt idx="222">
                  <c:v>191.35900000000001</c:v>
                </c:pt>
                <c:pt idx="223">
                  <c:v>191.858</c:v>
                </c:pt>
                <c:pt idx="224">
                  <c:v>192.357</c:v>
                </c:pt>
                <c:pt idx="225">
                  <c:v>192.85900000000001</c:v>
                </c:pt>
                <c:pt idx="226">
                  <c:v>193.36</c:v>
                </c:pt>
                <c:pt idx="227">
                  <c:v>193.863</c:v>
                </c:pt>
                <c:pt idx="228">
                  <c:v>194.352</c:v>
                </c:pt>
                <c:pt idx="229">
                  <c:v>194.85400000000001</c:v>
                </c:pt>
                <c:pt idx="230">
                  <c:v>195.35900000000001</c:v>
                </c:pt>
                <c:pt idx="231">
                  <c:v>195.86500000000001</c:v>
                </c:pt>
                <c:pt idx="232">
                  <c:v>196.36500000000001</c:v>
                </c:pt>
                <c:pt idx="233">
                  <c:v>196.851</c:v>
                </c:pt>
                <c:pt idx="234">
                  <c:v>197.352</c:v>
                </c:pt>
                <c:pt idx="235">
                  <c:v>197.85300000000001</c:v>
                </c:pt>
                <c:pt idx="236">
                  <c:v>198.35499999999999</c:v>
                </c:pt>
                <c:pt idx="237">
                  <c:v>198.86600000000001</c:v>
                </c:pt>
                <c:pt idx="238">
                  <c:v>199.364</c:v>
                </c:pt>
                <c:pt idx="239">
                  <c:v>199.85900000000001</c:v>
                </c:pt>
                <c:pt idx="240">
                  <c:v>200.36</c:v>
                </c:pt>
                <c:pt idx="241">
                  <c:v>200.86099999999999</c:v>
                </c:pt>
                <c:pt idx="242">
                  <c:v>201.36199999999999</c:v>
                </c:pt>
                <c:pt idx="243">
                  <c:v>201.863</c:v>
                </c:pt>
                <c:pt idx="244">
                  <c:v>202.363</c:v>
                </c:pt>
                <c:pt idx="245">
                  <c:v>202.864</c:v>
                </c:pt>
                <c:pt idx="246">
                  <c:v>203.36500000000001</c:v>
                </c:pt>
                <c:pt idx="247">
                  <c:v>203.86500000000001</c:v>
                </c:pt>
                <c:pt idx="248">
                  <c:v>204.352</c:v>
                </c:pt>
                <c:pt idx="249">
                  <c:v>204.851</c:v>
                </c:pt>
                <c:pt idx="250">
                  <c:v>205.36600000000001</c:v>
                </c:pt>
                <c:pt idx="251">
                  <c:v>205.852</c:v>
                </c:pt>
                <c:pt idx="252">
                  <c:v>206.35300000000001</c:v>
                </c:pt>
                <c:pt idx="253">
                  <c:v>206.85300000000001</c:v>
                </c:pt>
                <c:pt idx="254">
                  <c:v>207.352</c:v>
                </c:pt>
                <c:pt idx="255">
                  <c:v>207.851</c:v>
                </c:pt>
                <c:pt idx="256">
                  <c:v>208.35300000000001</c:v>
                </c:pt>
                <c:pt idx="257">
                  <c:v>208.851</c:v>
                </c:pt>
                <c:pt idx="258">
                  <c:v>209.36600000000001</c:v>
                </c:pt>
                <c:pt idx="259">
                  <c:v>209.86600000000001</c:v>
                </c:pt>
                <c:pt idx="260">
                  <c:v>210.35300000000001</c:v>
                </c:pt>
                <c:pt idx="261">
                  <c:v>210.863</c:v>
                </c:pt>
                <c:pt idx="262">
                  <c:v>211.35900000000001</c:v>
                </c:pt>
                <c:pt idx="263">
                  <c:v>211.86199999999999</c:v>
                </c:pt>
                <c:pt idx="264">
                  <c:v>212.36600000000001</c:v>
                </c:pt>
                <c:pt idx="265">
                  <c:v>212.85400000000001</c:v>
                </c:pt>
                <c:pt idx="266">
                  <c:v>213.352</c:v>
                </c:pt>
                <c:pt idx="267">
                  <c:v>213.86099999999999</c:v>
                </c:pt>
                <c:pt idx="268">
                  <c:v>214.35499999999999</c:v>
                </c:pt>
                <c:pt idx="269">
                  <c:v>214.86500000000001</c:v>
                </c:pt>
                <c:pt idx="270">
                  <c:v>215.36099999999999</c:v>
                </c:pt>
                <c:pt idx="271">
                  <c:v>215.85400000000001</c:v>
                </c:pt>
                <c:pt idx="272">
                  <c:v>216.357</c:v>
                </c:pt>
                <c:pt idx="273">
                  <c:v>216.852</c:v>
                </c:pt>
                <c:pt idx="274">
                  <c:v>217.363</c:v>
                </c:pt>
                <c:pt idx="275">
                  <c:v>217.857</c:v>
                </c:pt>
                <c:pt idx="276">
                  <c:v>218.35400000000001</c:v>
                </c:pt>
                <c:pt idx="277">
                  <c:v>218.852</c:v>
                </c:pt>
                <c:pt idx="278">
                  <c:v>219.352</c:v>
                </c:pt>
                <c:pt idx="279">
                  <c:v>219.86500000000001</c:v>
                </c:pt>
                <c:pt idx="280">
                  <c:v>220.35900000000001</c:v>
                </c:pt>
                <c:pt idx="281">
                  <c:v>220.86600000000001</c:v>
                </c:pt>
                <c:pt idx="282">
                  <c:v>221.39400000000001</c:v>
                </c:pt>
                <c:pt idx="283">
                  <c:v>221.97399999999999</c:v>
                </c:pt>
                <c:pt idx="284">
                  <c:v>222.47</c:v>
                </c:pt>
                <c:pt idx="285">
                  <c:v>222.93600000000001</c:v>
                </c:pt>
                <c:pt idx="286">
                  <c:v>223.453</c:v>
                </c:pt>
                <c:pt idx="287">
                  <c:v>223.904</c:v>
                </c:pt>
                <c:pt idx="288">
                  <c:v>224.36799999999999</c:v>
                </c:pt>
                <c:pt idx="289">
                  <c:v>224.851</c:v>
                </c:pt>
                <c:pt idx="290">
                  <c:v>225.35300000000001</c:v>
                </c:pt>
                <c:pt idx="291">
                  <c:v>225.85400000000001</c:v>
                </c:pt>
                <c:pt idx="292">
                  <c:v>226.35300000000001</c:v>
                </c:pt>
                <c:pt idx="293">
                  <c:v>226.87</c:v>
                </c:pt>
                <c:pt idx="294">
                  <c:v>227.42099999999999</c:v>
                </c:pt>
                <c:pt idx="295">
                  <c:v>227.922</c:v>
                </c:pt>
                <c:pt idx="296">
                  <c:v>228.37</c:v>
                </c:pt>
                <c:pt idx="297">
                  <c:v>228.863</c:v>
                </c:pt>
                <c:pt idx="298">
                  <c:v>229.363</c:v>
                </c:pt>
                <c:pt idx="299">
                  <c:v>229.91300000000001</c:v>
                </c:pt>
                <c:pt idx="300">
                  <c:v>230.6</c:v>
                </c:pt>
                <c:pt idx="301">
                  <c:v>231.08699999999999</c:v>
                </c:pt>
                <c:pt idx="302">
                  <c:v>231.59</c:v>
                </c:pt>
                <c:pt idx="303">
                  <c:v>232.09200000000001</c:v>
                </c:pt>
                <c:pt idx="304">
                  <c:v>232.607</c:v>
                </c:pt>
                <c:pt idx="305">
                  <c:v>233.12299999999999</c:v>
                </c:pt>
                <c:pt idx="306">
                  <c:v>233.589</c:v>
                </c:pt>
                <c:pt idx="307">
                  <c:v>234.10499999999999</c:v>
                </c:pt>
                <c:pt idx="308">
                  <c:v>234.59200000000001</c:v>
                </c:pt>
                <c:pt idx="309">
                  <c:v>235.024</c:v>
                </c:pt>
                <c:pt idx="310">
                  <c:v>235.50700000000001</c:v>
                </c:pt>
                <c:pt idx="311">
                  <c:v>235.958</c:v>
                </c:pt>
                <c:pt idx="312">
                  <c:v>236.43899999999999</c:v>
                </c:pt>
                <c:pt idx="313">
                  <c:v>236.93899999999999</c:v>
                </c:pt>
                <c:pt idx="314">
                  <c:v>237.37299999999999</c:v>
                </c:pt>
                <c:pt idx="315">
                  <c:v>237.857</c:v>
                </c:pt>
                <c:pt idx="316">
                  <c:v>238.35900000000001</c:v>
                </c:pt>
                <c:pt idx="317">
                  <c:v>238.85900000000001</c:v>
                </c:pt>
                <c:pt idx="318">
                  <c:v>239.36099999999999</c:v>
                </c:pt>
                <c:pt idx="319">
                  <c:v>239.863</c:v>
                </c:pt>
                <c:pt idx="320">
                  <c:v>240.36199999999999</c:v>
                </c:pt>
                <c:pt idx="321">
                  <c:v>240.863</c:v>
                </c:pt>
                <c:pt idx="322">
                  <c:v>241.363</c:v>
                </c:pt>
                <c:pt idx="323">
                  <c:v>241.864</c:v>
                </c:pt>
                <c:pt idx="324">
                  <c:v>242.36600000000001</c:v>
                </c:pt>
                <c:pt idx="325">
                  <c:v>242.86600000000001</c:v>
                </c:pt>
                <c:pt idx="326">
                  <c:v>243.363</c:v>
                </c:pt>
                <c:pt idx="327">
                  <c:v>243.86500000000001</c:v>
                </c:pt>
                <c:pt idx="328">
                  <c:v>244.375</c:v>
                </c:pt>
                <c:pt idx="329">
                  <c:v>244.85400000000001</c:v>
                </c:pt>
                <c:pt idx="330">
                  <c:v>245.37</c:v>
                </c:pt>
                <c:pt idx="331">
                  <c:v>245.85400000000001</c:v>
                </c:pt>
                <c:pt idx="332">
                  <c:v>246.35499999999999</c:v>
                </c:pt>
                <c:pt idx="333">
                  <c:v>246.85400000000001</c:v>
                </c:pt>
                <c:pt idx="334">
                  <c:v>247.35499999999999</c:v>
                </c:pt>
                <c:pt idx="335">
                  <c:v>247.85499999999999</c:v>
                </c:pt>
                <c:pt idx="336">
                  <c:v>248.358</c:v>
                </c:pt>
                <c:pt idx="337">
                  <c:v>248.857</c:v>
                </c:pt>
                <c:pt idx="338">
                  <c:v>249.35900000000001</c:v>
                </c:pt>
                <c:pt idx="339">
                  <c:v>249.85900000000001</c:v>
                </c:pt>
                <c:pt idx="340">
                  <c:v>250.11500000000001</c:v>
                </c:pt>
                <c:pt idx="341">
                  <c:v>250.35900000000001</c:v>
                </c:pt>
                <c:pt idx="342">
                  <c:v>250.60599999999999</c:v>
                </c:pt>
                <c:pt idx="343">
                  <c:v>250.86</c:v>
                </c:pt>
                <c:pt idx="344">
                  <c:v>251.113</c:v>
                </c:pt>
                <c:pt idx="345">
                  <c:v>251.35900000000001</c:v>
                </c:pt>
                <c:pt idx="346">
                  <c:v>251.61099999999999</c:v>
                </c:pt>
                <c:pt idx="347">
                  <c:v>251.89099999999999</c:v>
                </c:pt>
                <c:pt idx="348">
                  <c:v>252.11600000000001</c:v>
                </c:pt>
                <c:pt idx="349">
                  <c:v>252.39099999999999</c:v>
                </c:pt>
                <c:pt idx="350">
                  <c:v>252.61</c:v>
                </c:pt>
                <c:pt idx="351">
                  <c:v>252.90899999999999</c:v>
                </c:pt>
                <c:pt idx="352">
                  <c:v>253.113</c:v>
                </c:pt>
                <c:pt idx="353">
                  <c:v>253.358</c:v>
                </c:pt>
                <c:pt idx="354">
                  <c:v>253.608</c:v>
                </c:pt>
                <c:pt idx="355">
                  <c:v>253.86199999999999</c:v>
                </c:pt>
                <c:pt idx="356">
                  <c:v>254.114</c:v>
                </c:pt>
                <c:pt idx="357">
                  <c:v>254.36199999999999</c:v>
                </c:pt>
                <c:pt idx="358">
                  <c:v>254.60599999999999</c:v>
                </c:pt>
                <c:pt idx="359">
                  <c:v>254.86099999999999</c:v>
                </c:pt>
                <c:pt idx="360">
                  <c:v>255.10900000000001</c:v>
                </c:pt>
                <c:pt idx="361">
                  <c:v>255.36199999999999</c:v>
                </c:pt>
                <c:pt idx="362">
                  <c:v>255.613</c:v>
                </c:pt>
                <c:pt idx="363">
                  <c:v>255.863</c:v>
                </c:pt>
                <c:pt idx="364">
                  <c:v>256.10599999999999</c:v>
                </c:pt>
                <c:pt idx="365">
                  <c:v>256.36200000000002</c:v>
                </c:pt>
                <c:pt idx="366">
                  <c:v>256.61</c:v>
                </c:pt>
                <c:pt idx="367">
                  <c:v>256.86200000000002</c:v>
                </c:pt>
                <c:pt idx="368">
                  <c:v>257.11200000000002</c:v>
                </c:pt>
                <c:pt idx="369">
                  <c:v>257.35899999999998</c:v>
                </c:pt>
                <c:pt idx="370">
                  <c:v>257.60899999999998</c:v>
                </c:pt>
                <c:pt idx="371">
                  <c:v>257.85599999999999</c:v>
                </c:pt>
                <c:pt idx="372">
                  <c:v>258.07499999999999</c:v>
                </c:pt>
                <c:pt idx="373">
                  <c:v>258.36</c:v>
                </c:pt>
                <c:pt idx="374">
                  <c:v>258.61099999999999</c:v>
                </c:pt>
                <c:pt idx="375">
                  <c:v>258.863</c:v>
                </c:pt>
                <c:pt idx="376">
                  <c:v>259.10899999999998</c:v>
                </c:pt>
                <c:pt idx="377">
                  <c:v>259.36200000000002</c:v>
                </c:pt>
                <c:pt idx="378">
                  <c:v>259.61599999999999</c:v>
                </c:pt>
                <c:pt idx="379">
                  <c:v>259.85599999999999</c:v>
                </c:pt>
                <c:pt idx="380">
                  <c:v>260.113</c:v>
                </c:pt>
                <c:pt idx="381">
                  <c:v>260.36</c:v>
                </c:pt>
                <c:pt idx="382">
                  <c:v>260.60700000000003</c:v>
                </c:pt>
                <c:pt idx="383">
                  <c:v>260.86</c:v>
                </c:pt>
                <c:pt idx="384">
                  <c:v>261.11200000000002</c:v>
                </c:pt>
                <c:pt idx="385">
                  <c:v>261.35399999999998</c:v>
                </c:pt>
                <c:pt idx="386">
                  <c:v>261.61599999999999</c:v>
                </c:pt>
                <c:pt idx="387">
                  <c:v>261.85399999999998</c:v>
                </c:pt>
                <c:pt idx="388">
                  <c:v>262.11099999999999</c:v>
                </c:pt>
                <c:pt idx="389">
                  <c:v>262.351</c:v>
                </c:pt>
                <c:pt idx="390">
                  <c:v>262.61</c:v>
                </c:pt>
                <c:pt idx="391">
                  <c:v>262.863</c:v>
                </c:pt>
                <c:pt idx="392">
                  <c:v>263.11</c:v>
                </c:pt>
                <c:pt idx="393">
                  <c:v>263.351</c:v>
                </c:pt>
                <c:pt idx="394">
                  <c:v>263.61200000000002</c:v>
                </c:pt>
                <c:pt idx="395">
                  <c:v>263.85300000000001</c:v>
                </c:pt>
                <c:pt idx="396">
                  <c:v>264.108</c:v>
                </c:pt>
                <c:pt idx="397">
                  <c:v>264.36500000000001</c:v>
                </c:pt>
                <c:pt idx="398">
                  <c:v>264.60599999999999</c:v>
                </c:pt>
                <c:pt idx="399">
                  <c:v>264.85599999999999</c:v>
                </c:pt>
                <c:pt idx="400">
                  <c:v>265.10899999999998</c:v>
                </c:pt>
                <c:pt idx="401">
                  <c:v>265.358</c:v>
                </c:pt>
                <c:pt idx="402">
                  <c:v>265.613</c:v>
                </c:pt>
                <c:pt idx="403">
                  <c:v>265.85700000000003</c:v>
                </c:pt>
                <c:pt idx="404">
                  <c:v>266.11</c:v>
                </c:pt>
                <c:pt idx="405">
                  <c:v>266.351</c:v>
                </c:pt>
                <c:pt idx="406">
                  <c:v>266.60599999999999</c:v>
                </c:pt>
                <c:pt idx="407">
                  <c:v>266.858</c:v>
                </c:pt>
                <c:pt idx="408">
                  <c:v>267.10500000000002</c:v>
                </c:pt>
                <c:pt idx="409">
                  <c:v>267.35700000000003</c:v>
                </c:pt>
                <c:pt idx="410">
                  <c:v>267.60700000000003</c:v>
                </c:pt>
                <c:pt idx="411">
                  <c:v>267.85300000000001</c:v>
                </c:pt>
                <c:pt idx="412">
                  <c:v>268.10599999999999</c:v>
                </c:pt>
                <c:pt idx="413">
                  <c:v>268.35899999999998</c:v>
                </c:pt>
                <c:pt idx="414">
                  <c:v>268.61500000000001</c:v>
                </c:pt>
                <c:pt idx="415">
                  <c:v>268.85899999999998</c:v>
                </c:pt>
                <c:pt idx="416">
                  <c:v>269.11500000000001</c:v>
                </c:pt>
                <c:pt idx="417">
                  <c:v>269.35700000000003</c:v>
                </c:pt>
                <c:pt idx="418">
                  <c:v>269.61599999999999</c:v>
                </c:pt>
                <c:pt idx="419">
                  <c:v>269.86099999999999</c:v>
                </c:pt>
                <c:pt idx="420">
                  <c:v>270.10899999999998</c:v>
                </c:pt>
                <c:pt idx="421">
                  <c:v>270.36099999999999</c:v>
                </c:pt>
                <c:pt idx="422">
                  <c:v>270.613</c:v>
                </c:pt>
                <c:pt idx="423">
                  <c:v>270.85899999999998</c:v>
                </c:pt>
                <c:pt idx="424">
                  <c:v>271.11</c:v>
                </c:pt>
                <c:pt idx="425">
                  <c:v>271.363</c:v>
                </c:pt>
                <c:pt idx="426">
                  <c:v>271.61200000000002</c:v>
                </c:pt>
                <c:pt idx="427">
                  <c:v>271.863</c:v>
                </c:pt>
                <c:pt idx="428">
                  <c:v>272.11500000000001</c:v>
                </c:pt>
                <c:pt idx="429">
                  <c:v>272.35700000000003</c:v>
                </c:pt>
                <c:pt idx="430">
                  <c:v>272.60899999999998</c:v>
                </c:pt>
                <c:pt idx="431">
                  <c:v>272.86</c:v>
                </c:pt>
                <c:pt idx="432">
                  <c:v>273.10700000000003</c:v>
                </c:pt>
                <c:pt idx="433">
                  <c:v>273.35700000000003</c:v>
                </c:pt>
                <c:pt idx="434">
                  <c:v>273.61500000000001</c:v>
                </c:pt>
                <c:pt idx="435">
                  <c:v>273.86</c:v>
                </c:pt>
                <c:pt idx="436">
                  <c:v>274.113</c:v>
                </c:pt>
                <c:pt idx="437">
                  <c:v>274.35599999999999</c:v>
                </c:pt>
                <c:pt idx="438">
                  <c:v>274.61399999999998</c:v>
                </c:pt>
                <c:pt idx="439">
                  <c:v>274.86500000000001</c:v>
                </c:pt>
                <c:pt idx="440">
                  <c:v>275.10300000000001</c:v>
                </c:pt>
                <c:pt idx="441">
                  <c:v>275.35899999999998</c:v>
                </c:pt>
                <c:pt idx="442">
                  <c:v>275.608</c:v>
                </c:pt>
                <c:pt idx="443">
                  <c:v>275.851</c:v>
                </c:pt>
                <c:pt idx="444">
                  <c:v>276.10399999999998</c:v>
                </c:pt>
                <c:pt idx="445">
                  <c:v>276.35500000000002</c:v>
                </c:pt>
                <c:pt idx="446">
                  <c:v>276.60399999999998</c:v>
                </c:pt>
                <c:pt idx="447">
                  <c:v>276.85399999999998</c:v>
                </c:pt>
                <c:pt idx="448">
                  <c:v>277.10500000000002</c:v>
                </c:pt>
                <c:pt idx="449">
                  <c:v>277.35300000000001</c:v>
                </c:pt>
                <c:pt idx="450">
                  <c:v>277.608</c:v>
                </c:pt>
                <c:pt idx="451">
                  <c:v>277.858</c:v>
                </c:pt>
                <c:pt idx="452">
                  <c:v>278.11099999999999</c:v>
                </c:pt>
                <c:pt idx="453">
                  <c:v>278.36599999999999</c:v>
                </c:pt>
                <c:pt idx="454">
                  <c:v>278.60899999999998</c:v>
                </c:pt>
                <c:pt idx="455">
                  <c:v>278.85700000000003</c:v>
                </c:pt>
                <c:pt idx="456">
                  <c:v>279.11599999999999</c:v>
                </c:pt>
                <c:pt idx="457">
                  <c:v>279.35500000000002</c:v>
                </c:pt>
                <c:pt idx="458">
                  <c:v>279.61099999999999</c:v>
                </c:pt>
                <c:pt idx="459">
                  <c:v>279.85599999999999</c:v>
                </c:pt>
                <c:pt idx="460">
                  <c:v>280.10700000000003</c:v>
                </c:pt>
                <c:pt idx="461">
                  <c:v>280.358</c:v>
                </c:pt>
                <c:pt idx="462">
                  <c:v>280.61</c:v>
                </c:pt>
                <c:pt idx="463">
                  <c:v>280.86500000000001</c:v>
                </c:pt>
                <c:pt idx="464">
                  <c:v>281.11500000000001</c:v>
                </c:pt>
                <c:pt idx="465">
                  <c:v>281.60700000000003</c:v>
                </c:pt>
                <c:pt idx="466">
                  <c:v>282.11500000000001</c:v>
                </c:pt>
                <c:pt idx="467">
                  <c:v>282.613</c:v>
                </c:pt>
                <c:pt idx="468">
                  <c:v>283.11200000000002</c:v>
                </c:pt>
                <c:pt idx="469">
                  <c:v>283.61200000000002</c:v>
                </c:pt>
                <c:pt idx="470">
                  <c:v>284.10399999999998</c:v>
                </c:pt>
                <c:pt idx="471">
                  <c:v>284.613</c:v>
                </c:pt>
                <c:pt idx="472">
                  <c:v>285.10700000000003</c:v>
                </c:pt>
                <c:pt idx="473">
                  <c:v>285.61</c:v>
                </c:pt>
                <c:pt idx="474">
                  <c:v>286.11</c:v>
                </c:pt>
                <c:pt idx="475">
                  <c:v>286.61099999999999</c:v>
                </c:pt>
                <c:pt idx="476">
                  <c:v>287.11500000000001</c:v>
                </c:pt>
                <c:pt idx="477">
                  <c:v>287.60899999999998</c:v>
                </c:pt>
                <c:pt idx="478">
                  <c:v>288.10399999999998</c:v>
                </c:pt>
                <c:pt idx="479">
                  <c:v>288.61399999999998</c:v>
                </c:pt>
                <c:pt idx="480">
                  <c:v>289.11399999999998</c:v>
                </c:pt>
                <c:pt idx="481">
                  <c:v>289.61500000000001</c:v>
                </c:pt>
                <c:pt idx="482">
                  <c:v>290.10700000000003</c:v>
                </c:pt>
                <c:pt idx="483">
                  <c:v>290.61399999999998</c:v>
                </c:pt>
                <c:pt idx="484">
                  <c:v>291.11</c:v>
                </c:pt>
                <c:pt idx="485">
                  <c:v>291.60700000000003</c:v>
                </c:pt>
                <c:pt idx="486">
                  <c:v>292.108</c:v>
                </c:pt>
                <c:pt idx="487">
                  <c:v>292.608</c:v>
                </c:pt>
                <c:pt idx="488">
                  <c:v>293.11200000000002</c:v>
                </c:pt>
                <c:pt idx="489">
                  <c:v>293.60399999999998</c:v>
                </c:pt>
                <c:pt idx="490">
                  <c:v>294.11200000000002</c:v>
                </c:pt>
                <c:pt idx="491">
                  <c:v>294.608</c:v>
                </c:pt>
                <c:pt idx="492">
                  <c:v>295.10700000000003</c:v>
                </c:pt>
                <c:pt idx="493">
                  <c:v>295.60500000000002</c:v>
                </c:pt>
                <c:pt idx="494">
                  <c:v>296.113</c:v>
                </c:pt>
                <c:pt idx="495">
                  <c:v>296.60500000000002</c:v>
                </c:pt>
                <c:pt idx="496">
                  <c:v>297.108</c:v>
                </c:pt>
                <c:pt idx="497">
                  <c:v>297.60300000000001</c:v>
                </c:pt>
                <c:pt idx="498">
                  <c:v>298.11500000000001</c:v>
                </c:pt>
                <c:pt idx="499">
                  <c:v>298.61500000000001</c:v>
                </c:pt>
                <c:pt idx="500">
                  <c:v>299.10899999999998</c:v>
                </c:pt>
                <c:pt idx="501">
                  <c:v>299.60700000000003</c:v>
                </c:pt>
                <c:pt idx="502">
                  <c:v>300.108</c:v>
                </c:pt>
                <c:pt idx="503">
                  <c:v>300.613</c:v>
                </c:pt>
                <c:pt idx="504">
                  <c:v>301.113</c:v>
                </c:pt>
                <c:pt idx="505">
                  <c:v>301.61200000000002</c:v>
                </c:pt>
                <c:pt idx="506">
                  <c:v>302.11099999999999</c:v>
                </c:pt>
                <c:pt idx="507">
                  <c:v>302.60000000000002</c:v>
                </c:pt>
                <c:pt idx="508">
                  <c:v>303.11599999999999</c:v>
                </c:pt>
                <c:pt idx="509">
                  <c:v>303.61399999999998</c:v>
                </c:pt>
                <c:pt idx="510">
                  <c:v>304.11</c:v>
                </c:pt>
                <c:pt idx="511">
                  <c:v>304.60899999999998</c:v>
                </c:pt>
                <c:pt idx="512">
                  <c:v>305.11</c:v>
                </c:pt>
                <c:pt idx="513">
                  <c:v>305.60899999999998</c:v>
                </c:pt>
                <c:pt idx="514">
                  <c:v>306.10700000000003</c:v>
                </c:pt>
                <c:pt idx="515">
                  <c:v>306.61099999999999</c:v>
                </c:pt>
                <c:pt idx="516">
                  <c:v>307.10199999999998</c:v>
                </c:pt>
                <c:pt idx="517">
                  <c:v>307.60599999999999</c:v>
                </c:pt>
                <c:pt idx="518">
                  <c:v>308.11399999999998</c:v>
                </c:pt>
                <c:pt idx="519">
                  <c:v>308.601</c:v>
                </c:pt>
                <c:pt idx="520">
                  <c:v>309.11</c:v>
                </c:pt>
                <c:pt idx="521">
                  <c:v>309.60300000000001</c:v>
                </c:pt>
                <c:pt idx="522">
                  <c:v>310.10899999999998</c:v>
                </c:pt>
                <c:pt idx="523">
                  <c:v>310.61500000000001</c:v>
                </c:pt>
                <c:pt idx="524">
                  <c:v>311.10899999999998</c:v>
                </c:pt>
                <c:pt idx="525">
                  <c:v>311.60500000000002</c:v>
                </c:pt>
                <c:pt idx="526">
                  <c:v>312.11399999999998</c:v>
                </c:pt>
                <c:pt idx="527">
                  <c:v>312.613</c:v>
                </c:pt>
                <c:pt idx="528">
                  <c:v>313.108</c:v>
                </c:pt>
                <c:pt idx="529">
                  <c:v>313.601</c:v>
                </c:pt>
                <c:pt idx="530">
                  <c:v>314.113</c:v>
                </c:pt>
                <c:pt idx="531">
                  <c:v>314.60899999999998</c:v>
                </c:pt>
                <c:pt idx="532">
                  <c:v>315.11099999999999</c:v>
                </c:pt>
                <c:pt idx="533">
                  <c:v>315.601</c:v>
                </c:pt>
                <c:pt idx="534">
                  <c:v>316.11200000000002</c:v>
                </c:pt>
                <c:pt idx="535">
                  <c:v>316.60899999999998</c:v>
                </c:pt>
                <c:pt idx="536">
                  <c:v>317.11399999999998</c:v>
                </c:pt>
                <c:pt idx="537">
                  <c:v>317.61</c:v>
                </c:pt>
                <c:pt idx="538">
                  <c:v>318.11099999999999</c:v>
                </c:pt>
                <c:pt idx="539">
                  <c:v>318.613</c:v>
                </c:pt>
                <c:pt idx="540">
                  <c:v>319.11</c:v>
                </c:pt>
                <c:pt idx="541">
                  <c:v>319.60700000000003</c:v>
                </c:pt>
                <c:pt idx="542">
                  <c:v>320.10700000000003</c:v>
                </c:pt>
                <c:pt idx="543">
                  <c:v>320.60599999999999</c:v>
                </c:pt>
                <c:pt idx="544">
                  <c:v>321.10700000000003</c:v>
                </c:pt>
                <c:pt idx="545">
                  <c:v>321.60300000000001</c:v>
                </c:pt>
                <c:pt idx="546">
                  <c:v>322.10500000000002</c:v>
                </c:pt>
                <c:pt idx="547">
                  <c:v>322.60199999999998</c:v>
                </c:pt>
                <c:pt idx="548">
                  <c:v>323.11599999999999</c:v>
                </c:pt>
                <c:pt idx="549">
                  <c:v>323.61599999999999</c:v>
                </c:pt>
                <c:pt idx="550">
                  <c:v>324.11599999999999</c:v>
                </c:pt>
                <c:pt idx="551">
                  <c:v>324.61099999999999</c:v>
                </c:pt>
                <c:pt idx="552">
                  <c:v>325.10599999999999</c:v>
                </c:pt>
                <c:pt idx="553">
                  <c:v>325.60199999999998</c:v>
                </c:pt>
                <c:pt idx="554">
                  <c:v>326.10500000000002</c:v>
                </c:pt>
                <c:pt idx="555">
                  <c:v>326.60300000000001</c:v>
                </c:pt>
                <c:pt idx="556">
                  <c:v>327.10700000000003</c:v>
                </c:pt>
                <c:pt idx="557">
                  <c:v>327.613</c:v>
                </c:pt>
                <c:pt idx="558">
                  <c:v>328.101</c:v>
                </c:pt>
                <c:pt idx="559">
                  <c:v>328.61500000000001</c:v>
                </c:pt>
                <c:pt idx="560">
                  <c:v>329.11099999999999</c:v>
                </c:pt>
                <c:pt idx="561">
                  <c:v>329.61599999999999</c:v>
                </c:pt>
                <c:pt idx="562">
                  <c:v>330.108</c:v>
                </c:pt>
                <c:pt idx="563">
                  <c:v>330.60399999999998</c:v>
                </c:pt>
                <c:pt idx="564">
                  <c:v>331.1</c:v>
                </c:pt>
                <c:pt idx="565">
                  <c:v>331.601</c:v>
                </c:pt>
                <c:pt idx="566">
                  <c:v>332.10199999999998</c:v>
                </c:pt>
                <c:pt idx="567">
                  <c:v>332.60500000000002</c:v>
                </c:pt>
                <c:pt idx="568">
                  <c:v>333.10199999999998</c:v>
                </c:pt>
                <c:pt idx="569">
                  <c:v>333.60399999999998</c:v>
                </c:pt>
                <c:pt idx="570">
                  <c:v>334.11599999999999</c:v>
                </c:pt>
                <c:pt idx="571">
                  <c:v>334.601</c:v>
                </c:pt>
                <c:pt idx="572">
                  <c:v>335.11200000000002</c:v>
                </c:pt>
                <c:pt idx="573">
                  <c:v>335.60899999999998</c:v>
                </c:pt>
                <c:pt idx="574">
                  <c:v>336.10599999999999</c:v>
                </c:pt>
                <c:pt idx="575">
                  <c:v>336.60599999999999</c:v>
                </c:pt>
                <c:pt idx="576">
                  <c:v>337.11599999999999</c:v>
                </c:pt>
                <c:pt idx="577">
                  <c:v>337.61599999999999</c:v>
                </c:pt>
                <c:pt idx="578">
                  <c:v>338.101</c:v>
                </c:pt>
                <c:pt idx="579">
                  <c:v>338.6</c:v>
                </c:pt>
                <c:pt idx="580">
                  <c:v>339.11500000000001</c:v>
                </c:pt>
                <c:pt idx="581">
                  <c:v>339.60500000000002</c:v>
                </c:pt>
                <c:pt idx="582">
                  <c:v>340.10700000000003</c:v>
                </c:pt>
                <c:pt idx="583">
                  <c:v>340.608</c:v>
                </c:pt>
                <c:pt idx="584">
                  <c:v>341.10300000000001</c:v>
                </c:pt>
                <c:pt idx="585">
                  <c:v>341.60500000000002</c:v>
                </c:pt>
                <c:pt idx="586">
                  <c:v>342.10399999999998</c:v>
                </c:pt>
                <c:pt idx="587">
                  <c:v>342.61399999999998</c:v>
                </c:pt>
                <c:pt idx="588">
                  <c:v>343.10399999999998</c:v>
                </c:pt>
                <c:pt idx="589">
                  <c:v>343.61099999999999</c:v>
                </c:pt>
                <c:pt idx="590">
                  <c:v>344.10599999999999</c:v>
                </c:pt>
                <c:pt idx="591">
                  <c:v>344.60500000000002</c:v>
                </c:pt>
                <c:pt idx="592">
                  <c:v>345.10899999999998</c:v>
                </c:pt>
                <c:pt idx="593">
                  <c:v>345.608</c:v>
                </c:pt>
                <c:pt idx="594">
                  <c:v>346.11</c:v>
                </c:pt>
                <c:pt idx="595">
                  <c:v>346.601</c:v>
                </c:pt>
                <c:pt idx="596">
                  <c:v>347.108</c:v>
                </c:pt>
                <c:pt idx="597">
                  <c:v>347.608</c:v>
                </c:pt>
                <c:pt idx="598">
                  <c:v>348.10899999999998</c:v>
                </c:pt>
                <c:pt idx="599">
                  <c:v>348.60199999999998</c:v>
                </c:pt>
                <c:pt idx="600">
                  <c:v>349.10300000000001</c:v>
                </c:pt>
                <c:pt idx="601">
                  <c:v>349.60399999999998</c:v>
                </c:pt>
                <c:pt idx="602">
                  <c:v>350.113</c:v>
                </c:pt>
                <c:pt idx="603">
                  <c:v>350.60399999999998</c:v>
                </c:pt>
                <c:pt idx="604">
                  <c:v>351.10300000000001</c:v>
                </c:pt>
                <c:pt idx="605">
                  <c:v>351.601</c:v>
                </c:pt>
                <c:pt idx="606">
                  <c:v>352.11599999999999</c:v>
                </c:pt>
                <c:pt idx="607">
                  <c:v>352.61399999999998</c:v>
                </c:pt>
                <c:pt idx="608">
                  <c:v>353.11599999999999</c:v>
                </c:pt>
                <c:pt idx="609">
                  <c:v>353.60300000000001</c:v>
                </c:pt>
                <c:pt idx="610">
                  <c:v>354.10899999999998</c:v>
                </c:pt>
                <c:pt idx="611">
                  <c:v>354.60500000000002</c:v>
                </c:pt>
                <c:pt idx="612">
                  <c:v>355.10599999999999</c:v>
                </c:pt>
                <c:pt idx="613">
                  <c:v>355.61200000000002</c:v>
                </c:pt>
                <c:pt idx="614">
                  <c:v>356.113</c:v>
                </c:pt>
                <c:pt idx="615">
                  <c:v>356.60199999999998</c:v>
                </c:pt>
                <c:pt idx="616">
                  <c:v>357.101</c:v>
                </c:pt>
                <c:pt idx="617">
                  <c:v>357.601</c:v>
                </c:pt>
                <c:pt idx="618">
                  <c:v>358.10199999999998</c:v>
                </c:pt>
                <c:pt idx="619">
                  <c:v>358.601</c:v>
                </c:pt>
                <c:pt idx="620">
                  <c:v>359.11099999999999</c:v>
                </c:pt>
                <c:pt idx="621">
                  <c:v>359.61500000000001</c:v>
                </c:pt>
                <c:pt idx="622">
                  <c:v>360.10700000000003</c:v>
                </c:pt>
                <c:pt idx="623">
                  <c:v>360.60599999999999</c:v>
                </c:pt>
                <c:pt idx="624">
                  <c:v>361.108</c:v>
                </c:pt>
                <c:pt idx="625">
                  <c:v>361.60199999999998</c:v>
                </c:pt>
                <c:pt idx="626">
                  <c:v>362.101</c:v>
                </c:pt>
                <c:pt idx="627">
                  <c:v>362.61099999999999</c:v>
                </c:pt>
                <c:pt idx="628">
                  <c:v>363.11399999999998</c:v>
                </c:pt>
                <c:pt idx="629">
                  <c:v>363.601</c:v>
                </c:pt>
                <c:pt idx="630">
                  <c:v>364.11599999999999</c:v>
                </c:pt>
                <c:pt idx="631">
                  <c:v>364.61200000000002</c:v>
                </c:pt>
                <c:pt idx="632">
                  <c:v>365.10300000000001</c:v>
                </c:pt>
                <c:pt idx="633">
                  <c:v>365.61599999999999</c:v>
                </c:pt>
                <c:pt idx="634">
                  <c:v>366.10300000000001</c:v>
                </c:pt>
                <c:pt idx="635">
                  <c:v>366.61</c:v>
                </c:pt>
                <c:pt idx="636">
                  <c:v>367.11399999999998</c:v>
                </c:pt>
                <c:pt idx="637">
                  <c:v>367.61</c:v>
                </c:pt>
                <c:pt idx="638">
                  <c:v>368.11500000000001</c:v>
                </c:pt>
                <c:pt idx="639">
                  <c:v>368.59899999999999</c:v>
                </c:pt>
                <c:pt idx="640">
                  <c:v>369.10500000000002</c:v>
                </c:pt>
                <c:pt idx="641">
                  <c:v>369.60700000000003</c:v>
                </c:pt>
                <c:pt idx="642">
                  <c:v>370.10199999999998</c:v>
                </c:pt>
                <c:pt idx="643">
                  <c:v>370.60700000000003</c:v>
                </c:pt>
                <c:pt idx="644">
                  <c:v>371.10700000000003</c:v>
                </c:pt>
                <c:pt idx="645">
                  <c:v>371.596</c:v>
                </c:pt>
                <c:pt idx="646">
                  <c:v>372.09100000000001</c:v>
                </c:pt>
                <c:pt idx="647">
                  <c:v>372.601</c:v>
                </c:pt>
                <c:pt idx="648">
                  <c:v>373.11200000000002</c:v>
                </c:pt>
                <c:pt idx="649">
                  <c:v>373.61399999999998</c:v>
                </c:pt>
                <c:pt idx="650">
                  <c:v>374.10199999999998</c:v>
                </c:pt>
                <c:pt idx="651">
                  <c:v>374.60300000000001</c:v>
                </c:pt>
                <c:pt idx="652">
                  <c:v>375.113</c:v>
                </c:pt>
                <c:pt idx="653">
                  <c:v>375.589</c:v>
                </c:pt>
                <c:pt idx="654">
                  <c:v>376.07799999999997</c:v>
                </c:pt>
                <c:pt idx="655">
                  <c:v>376.55799999999999</c:v>
                </c:pt>
                <c:pt idx="656">
                  <c:v>377.10599999999999</c:v>
                </c:pt>
                <c:pt idx="657">
                  <c:v>377.60599999999999</c:v>
                </c:pt>
                <c:pt idx="658">
                  <c:v>378.10300000000001</c:v>
                </c:pt>
                <c:pt idx="659">
                  <c:v>378.608</c:v>
                </c:pt>
                <c:pt idx="660">
                  <c:v>379.10199999999998</c:v>
                </c:pt>
                <c:pt idx="661">
                  <c:v>379.61599999999999</c:v>
                </c:pt>
                <c:pt idx="662">
                  <c:v>379.91800000000001</c:v>
                </c:pt>
              </c:numCache>
            </c:numRef>
          </c:xVal>
          <c:yVal>
            <c:numRef>
              <c:f>'30.Irradiated_SiO2_.1.8'!$B$2:$B$664</c:f>
              <c:numCache>
                <c:formatCode>General</c:formatCode>
                <c:ptCount val="663"/>
                <c:pt idx="0">
                  <c:v>2.8408797536999998E-10</c:v>
                </c:pt>
                <c:pt idx="1">
                  <c:v>2.8609495328000002E-10</c:v>
                </c:pt>
                <c:pt idx="2">
                  <c:v>2.8594696055000002E-10</c:v>
                </c:pt>
                <c:pt idx="3">
                  <c:v>2.8633614923999998E-10</c:v>
                </c:pt>
                <c:pt idx="4">
                  <c:v>2.8692764830999999E-10</c:v>
                </c:pt>
                <c:pt idx="5">
                  <c:v>2.8734356561000002E-10</c:v>
                </c:pt>
                <c:pt idx="6">
                  <c:v>2.8601207512999998E-10</c:v>
                </c:pt>
                <c:pt idx="7">
                  <c:v>2.8696259257999998E-10</c:v>
                </c:pt>
                <c:pt idx="8">
                  <c:v>2.8624988490999998E-10</c:v>
                </c:pt>
                <c:pt idx="9">
                  <c:v>2.8600166678999999E-10</c:v>
                </c:pt>
                <c:pt idx="10">
                  <c:v>2.8575816713E-10</c:v>
                </c:pt>
                <c:pt idx="11">
                  <c:v>2.8518754025000001E-10</c:v>
                </c:pt>
                <c:pt idx="12">
                  <c:v>2.8484509196000002E-10</c:v>
                </c:pt>
                <c:pt idx="13">
                  <c:v>2.8607624603000001E-10</c:v>
                </c:pt>
                <c:pt idx="14">
                  <c:v>2.8491617399000002E-10</c:v>
                </c:pt>
                <c:pt idx="15">
                  <c:v>2.8476224155999998E-10</c:v>
                </c:pt>
                <c:pt idx="16">
                  <c:v>2.8517121996999998E-10</c:v>
                </c:pt>
                <c:pt idx="17">
                  <c:v>2.8829050258000001E-10</c:v>
                </c:pt>
                <c:pt idx="18">
                  <c:v>2.8773727844999998E-10</c:v>
                </c:pt>
                <c:pt idx="19">
                  <c:v>2.866714921E-10</c:v>
                </c:pt>
                <c:pt idx="20">
                  <c:v>2.8692187515000001E-10</c:v>
                </c:pt>
                <c:pt idx="21">
                  <c:v>2.8714794430999998E-10</c:v>
                </c:pt>
                <c:pt idx="22">
                  <c:v>2.873644378E-10</c:v>
                </c:pt>
                <c:pt idx="23">
                  <c:v>2.8737148771999997E-10</c:v>
                </c:pt>
                <c:pt idx="24">
                  <c:v>2.8685653851999999E-10</c:v>
                </c:pt>
                <c:pt idx="25">
                  <c:v>2.8745067437E-10</c:v>
                </c:pt>
                <c:pt idx="26">
                  <c:v>2.8853505695999998E-10</c:v>
                </c:pt>
                <c:pt idx="27">
                  <c:v>2.8789418072000001E-10</c:v>
                </c:pt>
                <c:pt idx="28">
                  <c:v>2.8713273425999999E-10</c:v>
                </c:pt>
                <c:pt idx="29">
                  <c:v>2.8691374276E-10</c:v>
                </c:pt>
                <c:pt idx="30">
                  <c:v>2.8634161708000001E-10</c:v>
                </c:pt>
                <c:pt idx="31">
                  <c:v>2.8532587403999999E-10</c:v>
                </c:pt>
                <c:pt idx="32">
                  <c:v>2.8437080468E-10</c:v>
                </c:pt>
                <c:pt idx="33">
                  <c:v>2.8560206976999999E-10</c:v>
                </c:pt>
                <c:pt idx="34">
                  <c:v>2.8622881842000001E-10</c:v>
                </c:pt>
                <c:pt idx="35">
                  <c:v>2.8446750510999998E-10</c:v>
                </c:pt>
                <c:pt idx="36">
                  <c:v>2.8529356655E-10</c:v>
                </c:pt>
                <c:pt idx="37">
                  <c:v>2.8470753533000001E-10</c:v>
                </c:pt>
                <c:pt idx="38">
                  <c:v>2.8572100241E-10</c:v>
                </c:pt>
                <c:pt idx="39">
                  <c:v>2.8465524382000002E-10</c:v>
                </c:pt>
                <c:pt idx="40">
                  <c:v>2.8672739183000001E-10</c:v>
                </c:pt>
                <c:pt idx="41">
                  <c:v>2.8546595642999998E-10</c:v>
                </c:pt>
                <c:pt idx="42">
                  <c:v>2.8478189251000002E-10</c:v>
                </c:pt>
                <c:pt idx="43">
                  <c:v>2.8619864810999998E-10</c:v>
                </c:pt>
                <c:pt idx="44">
                  <c:v>2.8490917957999999E-10</c:v>
                </c:pt>
                <c:pt idx="45">
                  <c:v>2.8658972417E-10</c:v>
                </c:pt>
                <c:pt idx="46">
                  <c:v>2.8638724724999999E-10</c:v>
                </c:pt>
                <c:pt idx="47">
                  <c:v>2.86005164E-10</c:v>
                </c:pt>
                <c:pt idx="48">
                  <c:v>2.8364993686999999E-10</c:v>
                </c:pt>
                <c:pt idx="49">
                  <c:v>2.8532268214999999E-10</c:v>
                </c:pt>
                <c:pt idx="50">
                  <c:v>2.8639182691999998E-10</c:v>
                </c:pt>
                <c:pt idx="51">
                  <c:v>2.8520155682000001E-10</c:v>
                </c:pt>
                <c:pt idx="52">
                  <c:v>2.8458066459E-10</c:v>
                </c:pt>
                <c:pt idx="53">
                  <c:v>2.8579322241999999E-10</c:v>
                </c:pt>
                <c:pt idx="54">
                  <c:v>2.8663182938000001E-10</c:v>
                </c:pt>
                <c:pt idx="55">
                  <c:v>2.8656205187E-10</c:v>
                </c:pt>
                <c:pt idx="56">
                  <c:v>2.8735638867999999E-10</c:v>
                </c:pt>
                <c:pt idx="57">
                  <c:v>2.8413682518000002E-10</c:v>
                </c:pt>
                <c:pt idx="58">
                  <c:v>2.8593175049999997E-10</c:v>
                </c:pt>
                <c:pt idx="59">
                  <c:v>2.8677854536000001E-10</c:v>
                </c:pt>
                <c:pt idx="60">
                  <c:v>2.8537017193999998E-10</c:v>
                </c:pt>
                <c:pt idx="61">
                  <c:v>2.8618801772999998E-10</c:v>
                </c:pt>
                <c:pt idx="62">
                  <c:v>2.8475882763000002E-10</c:v>
                </c:pt>
                <c:pt idx="63">
                  <c:v>2.8691121701000001E-10</c:v>
                </c:pt>
                <c:pt idx="64">
                  <c:v>2.8741814483999999E-10</c:v>
                </c:pt>
                <c:pt idx="65">
                  <c:v>2.8902796823E-10</c:v>
                </c:pt>
                <c:pt idx="66">
                  <c:v>2.8810542840000001E-10</c:v>
                </c:pt>
                <c:pt idx="67">
                  <c:v>2.8715843592000002E-10</c:v>
                </c:pt>
                <c:pt idx="68">
                  <c:v>2.8617166969E-10</c:v>
                </c:pt>
                <c:pt idx="69">
                  <c:v>2.8853278100000001E-10</c:v>
                </c:pt>
                <c:pt idx="70">
                  <c:v>2.8716293232000002E-10</c:v>
                </c:pt>
                <c:pt idx="71">
                  <c:v>2.8483226888E-10</c:v>
                </c:pt>
                <c:pt idx="72">
                  <c:v>2.8803309737000002E-10</c:v>
                </c:pt>
                <c:pt idx="73">
                  <c:v>2.8831279030999998E-10</c:v>
                </c:pt>
                <c:pt idx="74">
                  <c:v>2.8537724961000001E-10</c:v>
                </c:pt>
                <c:pt idx="75">
                  <c:v>2.8686722441999999E-10</c:v>
                </c:pt>
                <c:pt idx="76">
                  <c:v>2.8727600853999998E-10</c:v>
                </c:pt>
                <c:pt idx="77">
                  <c:v>2.8729235657000001E-10</c:v>
                </c:pt>
                <c:pt idx="78">
                  <c:v>2.87697699E-10</c:v>
                </c:pt>
                <c:pt idx="79">
                  <c:v>2.8713631472000001E-10</c:v>
                </c:pt>
                <c:pt idx="80">
                  <c:v>2.8669472352E-10</c:v>
                </c:pt>
                <c:pt idx="81">
                  <c:v>2.8554625330999998E-10</c:v>
                </c:pt>
                <c:pt idx="82">
                  <c:v>2.8578731048E-10</c:v>
                </c:pt>
                <c:pt idx="83">
                  <c:v>2.8606106373000001E-10</c:v>
                </c:pt>
                <c:pt idx="84">
                  <c:v>2.8548916008999999E-10</c:v>
                </c:pt>
                <c:pt idx="85">
                  <c:v>2.8718288858000002E-10</c:v>
                </c:pt>
                <c:pt idx="86">
                  <c:v>2.8573032829E-10</c:v>
                </c:pt>
                <c:pt idx="87">
                  <c:v>2.8569521748000002E-10</c:v>
                </c:pt>
                <c:pt idx="88">
                  <c:v>2.8766278248000002E-10</c:v>
                </c:pt>
                <c:pt idx="89">
                  <c:v>2.8561031318000001E-10</c:v>
                </c:pt>
                <c:pt idx="90">
                  <c:v>2.8638158511E-10</c:v>
                </c:pt>
                <c:pt idx="91">
                  <c:v>2.8596208734000001E-10</c:v>
                </c:pt>
                <c:pt idx="92">
                  <c:v>2.8653984740999998E-10</c:v>
                </c:pt>
                <c:pt idx="93">
                  <c:v>2.8434182786000001E-10</c:v>
                </c:pt>
                <c:pt idx="94">
                  <c:v>2.8347063584999998E-10</c:v>
                </c:pt>
                <c:pt idx="95">
                  <c:v>2.8528290841E-10</c:v>
                </c:pt>
                <c:pt idx="96">
                  <c:v>2.8580834920999998E-10</c:v>
                </c:pt>
                <c:pt idx="97">
                  <c:v>2.8592592182999999E-10</c:v>
                </c:pt>
                <c:pt idx="98">
                  <c:v>2.8561022991000001E-10</c:v>
                </c:pt>
                <c:pt idx="99">
                  <c:v>2.8698238230000002E-10</c:v>
                </c:pt>
                <c:pt idx="100">
                  <c:v>2.8712920929999997E-10</c:v>
                </c:pt>
                <c:pt idx="101">
                  <c:v>2.8871222080000002E-10</c:v>
                </c:pt>
                <c:pt idx="102">
                  <c:v>2.8692753728999999E-10</c:v>
                </c:pt>
                <c:pt idx="103">
                  <c:v>2.8797830786999999E-10</c:v>
                </c:pt>
                <c:pt idx="104">
                  <c:v>2.8763477711000001E-10</c:v>
                </c:pt>
                <c:pt idx="105">
                  <c:v>2.8733079804000001E-10</c:v>
                </c:pt>
                <c:pt idx="106">
                  <c:v>2.8714558509000001E-10</c:v>
                </c:pt>
                <c:pt idx="107">
                  <c:v>2.8849081457E-10</c:v>
                </c:pt>
                <c:pt idx="108">
                  <c:v>2.8704419397000002E-10</c:v>
                </c:pt>
                <c:pt idx="109">
                  <c:v>2.8826133147000001E-10</c:v>
                </c:pt>
                <c:pt idx="110">
                  <c:v>2.8652466510999998E-10</c:v>
                </c:pt>
                <c:pt idx="111">
                  <c:v>2.8673774465999999E-10</c:v>
                </c:pt>
                <c:pt idx="112">
                  <c:v>2.8599114743E-10</c:v>
                </c:pt>
                <c:pt idx="113">
                  <c:v>2.8718979971999999E-10</c:v>
                </c:pt>
                <c:pt idx="114">
                  <c:v>2.8663182938000001E-10</c:v>
                </c:pt>
                <c:pt idx="115">
                  <c:v>2.8638949545000001E-10</c:v>
                </c:pt>
                <c:pt idx="116">
                  <c:v>2.8741442559000002E-10</c:v>
                </c:pt>
                <c:pt idx="117">
                  <c:v>2.8758107007000002E-10</c:v>
                </c:pt>
                <c:pt idx="118">
                  <c:v>2.8742866419999998E-10</c:v>
                </c:pt>
                <c:pt idx="119">
                  <c:v>2.8904642568E-10</c:v>
                </c:pt>
                <c:pt idx="120">
                  <c:v>2.8726895862000001E-10</c:v>
                </c:pt>
                <c:pt idx="121">
                  <c:v>2.8628013848000002E-10</c:v>
                </c:pt>
                <c:pt idx="122">
                  <c:v>2.8666541363E-10</c:v>
                </c:pt>
                <c:pt idx="123">
                  <c:v>2.8581284560999997E-10</c:v>
                </c:pt>
                <c:pt idx="124">
                  <c:v>2.8627542004000001E-10</c:v>
                </c:pt>
                <c:pt idx="125">
                  <c:v>2.8735869240000001E-10</c:v>
                </c:pt>
                <c:pt idx="126">
                  <c:v>2.8717581090999999E-10</c:v>
                </c:pt>
                <c:pt idx="127">
                  <c:v>2.8654684181000001E-10</c:v>
                </c:pt>
                <c:pt idx="128">
                  <c:v>2.8579552613000002E-10</c:v>
                </c:pt>
                <c:pt idx="129">
                  <c:v>2.8713392774999998E-10</c:v>
                </c:pt>
                <c:pt idx="130">
                  <c:v>2.8638710846999998E-10</c:v>
                </c:pt>
                <c:pt idx="131">
                  <c:v>2.8588992285000002E-10</c:v>
                </c:pt>
                <c:pt idx="132">
                  <c:v>2.851793246E-10</c:v>
                </c:pt>
                <c:pt idx="133">
                  <c:v>2.8585944721999999E-10</c:v>
                </c:pt>
                <c:pt idx="134">
                  <c:v>2.8595253942E-10</c:v>
                </c:pt>
                <c:pt idx="135">
                  <c:v>2.8726077072999999E-10</c:v>
                </c:pt>
                <c:pt idx="136">
                  <c:v>2.8705460231000001E-10</c:v>
                </c:pt>
                <c:pt idx="137">
                  <c:v>2.8753463499000001E-10</c:v>
                </c:pt>
                <c:pt idx="138">
                  <c:v>2.8668881158000001E-10</c:v>
                </c:pt>
                <c:pt idx="139">
                  <c:v>2.8957986008999998E-10</c:v>
                </c:pt>
                <c:pt idx="140">
                  <c:v>2.8791544149E-10</c:v>
                </c:pt>
                <c:pt idx="141">
                  <c:v>2.8668059592999999E-10</c:v>
                </c:pt>
                <c:pt idx="142">
                  <c:v>2.8763244563999998E-10</c:v>
                </c:pt>
                <c:pt idx="143">
                  <c:v>2.8581179089999999E-10</c:v>
                </c:pt>
                <c:pt idx="144">
                  <c:v>2.8723970424000001E-10</c:v>
                </c:pt>
                <c:pt idx="145">
                  <c:v>2.8653993066999998E-10</c:v>
                </c:pt>
                <c:pt idx="146">
                  <c:v>2.8633129201000002E-10</c:v>
                </c:pt>
                <c:pt idx="147">
                  <c:v>2.8710706035000001E-10</c:v>
                </c:pt>
                <c:pt idx="148">
                  <c:v>2.8699290167000001E-10</c:v>
                </c:pt>
                <c:pt idx="149">
                  <c:v>2.8485794278999998E-10</c:v>
                </c:pt>
                <c:pt idx="150">
                  <c:v>2.8668881158000001E-10</c:v>
                </c:pt>
                <c:pt idx="151">
                  <c:v>2.8686472642000001E-10</c:v>
                </c:pt>
                <c:pt idx="152">
                  <c:v>2.88257751E-10</c:v>
                </c:pt>
                <c:pt idx="153">
                  <c:v>2.8709312705000001E-10</c:v>
                </c:pt>
                <c:pt idx="154">
                  <c:v>2.8821831033000002E-10</c:v>
                </c:pt>
                <c:pt idx="155">
                  <c:v>2.8930050021999998E-10</c:v>
                </c:pt>
                <c:pt idx="156">
                  <c:v>2.8708502242E-10</c:v>
                </c:pt>
                <c:pt idx="157">
                  <c:v>2.8741692359E-10</c:v>
                </c:pt>
                <c:pt idx="158">
                  <c:v>2.8747984547999999E-10</c:v>
                </c:pt>
                <c:pt idx="159">
                  <c:v>2.858722703E-10</c:v>
                </c:pt>
                <c:pt idx="160">
                  <c:v>2.8703583954E-10</c:v>
                </c:pt>
                <c:pt idx="161">
                  <c:v>2.8672042517999998E-10</c:v>
                </c:pt>
                <c:pt idx="162">
                  <c:v>2.8840227427999998E-10</c:v>
                </c:pt>
                <c:pt idx="163">
                  <c:v>2.8878432978000001E-10</c:v>
                </c:pt>
                <c:pt idx="164">
                  <c:v>2.8804250651000002E-10</c:v>
                </c:pt>
                <c:pt idx="165">
                  <c:v>2.8826382946999999E-10</c:v>
                </c:pt>
                <c:pt idx="166">
                  <c:v>2.8802848995000001E-10</c:v>
                </c:pt>
                <c:pt idx="167">
                  <c:v>2.8802968344E-10</c:v>
                </c:pt>
                <c:pt idx="168">
                  <c:v>2.8821242615000002E-10</c:v>
                </c:pt>
                <c:pt idx="169">
                  <c:v>2.8846414145999998E-10</c:v>
                </c:pt>
                <c:pt idx="170">
                  <c:v>2.8760793746999999E-10</c:v>
                </c:pt>
                <c:pt idx="171">
                  <c:v>2.8632896054E-10</c:v>
                </c:pt>
                <c:pt idx="172">
                  <c:v>2.8782107253E-10</c:v>
                </c:pt>
                <c:pt idx="173">
                  <c:v>2.8725039014E-10</c:v>
                </c:pt>
                <c:pt idx="174">
                  <c:v>2.862287074E-10</c:v>
                </c:pt>
                <c:pt idx="175">
                  <c:v>2.878443317E-10</c:v>
                </c:pt>
                <c:pt idx="176">
                  <c:v>2.8588867384999998E-10</c:v>
                </c:pt>
                <c:pt idx="177">
                  <c:v>2.8682056730000003E-10</c:v>
                </c:pt>
                <c:pt idx="178">
                  <c:v>2.8672389462999999E-10</c:v>
                </c:pt>
                <c:pt idx="179">
                  <c:v>2.8716987121999999E-10</c:v>
                </c:pt>
                <c:pt idx="180">
                  <c:v>2.8493701842E-10</c:v>
                </c:pt>
                <c:pt idx="181">
                  <c:v>2.8661781282E-10</c:v>
                </c:pt>
                <c:pt idx="182">
                  <c:v>2.8461549784000003E-10</c:v>
                </c:pt>
                <c:pt idx="183">
                  <c:v>2.8640584348999999E-10</c:v>
                </c:pt>
                <c:pt idx="184">
                  <c:v>2.8607041735000002E-10</c:v>
                </c:pt>
                <c:pt idx="185">
                  <c:v>2.8804597595999998E-10</c:v>
                </c:pt>
                <c:pt idx="186">
                  <c:v>2.8869590051999999E-10</c:v>
                </c:pt>
                <c:pt idx="187">
                  <c:v>2.8844321376E-10</c:v>
                </c:pt>
                <c:pt idx="188">
                  <c:v>2.8584318246E-10</c:v>
                </c:pt>
                <c:pt idx="189">
                  <c:v>2.8595625867000002E-10</c:v>
                </c:pt>
                <c:pt idx="190">
                  <c:v>2.8619376313000002E-10</c:v>
                </c:pt>
                <c:pt idx="191">
                  <c:v>2.8537266994000001E-10</c:v>
                </c:pt>
                <c:pt idx="192">
                  <c:v>2.8659680185000002E-10</c:v>
                </c:pt>
                <c:pt idx="193">
                  <c:v>2.8640448346E-10</c:v>
                </c:pt>
                <c:pt idx="194">
                  <c:v>2.8811353303000002E-10</c:v>
                </c:pt>
                <c:pt idx="195">
                  <c:v>2.8603189262000002E-10</c:v>
                </c:pt>
                <c:pt idx="196">
                  <c:v>2.8654909000999998E-10</c:v>
                </c:pt>
                <c:pt idx="197">
                  <c:v>2.8779875705000002E-10</c:v>
                </c:pt>
                <c:pt idx="198">
                  <c:v>2.8740634872000001E-10</c:v>
                </c:pt>
                <c:pt idx="199">
                  <c:v>2.8783750382999998E-10</c:v>
                </c:pt>
                <c:pt idx="200">
                  <c:v>2.9000044033000001E-10</c:v>
                </c:pt>
                <c:pt idx="201">
                  <c:v>2.8765337334000001E-10</c:v>
                </c:pt>
                <c:pt idx="202">
                  <c:v>2.8632879400999999E-10</c:v>
                </c:pt>
                <c:pt idx="203">
                  <c:v>2.8728883161E-10</c:v>
                </c:pt>
                <c:pt idx="204">
                  <c:v>2.8784671867999998E-10</c:v>
                </c:pt>
                <c:pt idx="205">
                  <c:v>2.8925958850000001E-10</c:v>
                </c:pt>
                <c:pt idx="206">
                  <c:v>2.8782226601999998E-10</c:v>
                </c:pt>
                <c:pt idx="207">
                  <c:v>2.8682178854000002E-10</c:v>
                </c:pt>
                <c:pt idx="208">
                  <c:v>2.8618335478999998E-10</c:v>
                </c:pt>
                <c:pt idx="209">
                  <c:v>2.8668190043999998E-10</c:v>
                </c:pt>
                <c:pt idx="210">
                  <c:v>2.8868560320000001E-10</c:v>
                </c:pt>
                <c:pt idx="211">
                  <c:v>2.8582111676999999E-10</c:v>
                </c:pt>
                <c:pt idx="212">
                  <c:v>2.8783389561000001E-10</c:v>
                </c:pt>
                <c:pt idx="213">
                  <c:v>2.8591659594999999E-10</c:v>
                </c:pt>
                <c:pt idx="214">
                  <c:v>2.8448382539000001E-10</c:v>
                </c:pt>
                <c:pt idx="215">
                  <c:v>2.8554619779999998E-10</c:v>
                </c:pt>
                <c:pt idx="216">
                  <c:v>2.8350885528000002E-10</c:v>
                </c:pt>
                <c:pt idx="217">
                  <c:v>2.8209484748E-10</c:v>
                </c:pt>
                <c:pt idx="218">
                  <c:v>2.8427410426000001E-10</c:v>
                </c:pt>
                <c:pt idx="219">
                  <c:v>2.8312799326999998E-10</c:v>
                </c:pt>
                <c:pt idx="220">
                  <c:v>2.8298113852000002E-10</c:v>
                </c:pt>
                <c:pt idx="221">
                  <c:v>2.8387001083000002E-10</c:v>
                </c:pt>
                <c:pt idx="222">
                  <c:v>2.8383165262999997E-10</c:v>
                </c:pt>
                <c:pt idx="223">
                  <c:v>2.8353336345000002E-10</c:v>
                </c:pt>
                <c:pt idx="224">
                  <c:v>2.8511282223999999E-10</c:v>
                </c:pt>
                <c:pt idx="225">
                  <c:v>2.8450936051999998E-10</c:v>
                </c:pt>
                <c:pt idx="226">
                  <c:v>2.8586669143000002E-10</c:v>
                </c:pt>
                <c:pt idx="227">
                  <c:v>2.8477634139999999E-10</c:v>
                </c:pt>
                <c:pt idx="228">
                  <c:v>2.8339836032999999E-10</c:v>
                </c:pt>
                <c:pt idx="229">
                  <c:v>2.8520119599000001E-10</c:v>
                </c:pt>
                <c:pt idx="230">
                  <c:v>2.8439184340999998E-10</c:v>
                </c:pt>
                <c:pt idx="231">
                  <c:v>2.8510593886000002E-10</c:v>
                </c:pt>
                <c:pt idx="232">
                  <c:v>2.8352417636000002E-10</c:v>
                </c:pt>
                <c:pt idx="233">
                  <c:v>2.8384664064000001E-10</c:v>
                </c:pt>
                <c:pt idx="234">
                  <c:v>2.8384666839000002E-10</c:v>
                </c:pt>
                <c:pt idx="235">
                  <c:v>2.8251417871999999E-10</c:v>
                </c:pt>
                <c:pt idx="236">
                  <c:v>2.8262728269E-10</c:v>
                </c:pt>
                <c:pt idx="237">
                  <c:v>2.8401911378E-10</c:v>
                </c:pt>
                <c:pt idx="238">
                  <c:v>2.8333180245999998E-10</c:v>
                </c:pt>
                <c:pt idx="239">
                  <c:v>2.8488916781E-10</c:v>
                </c:pt>
                <c:pt idx="240">
                  <c:v>2.8416827224999998E-10</c:v>
                </c:pt>
                <c:pt idx="241">
                  <c:v>2.8410404584000001E-10</c:v>
                </c:pt>
                <c:pt idx="242">
                  <c:v>2.8246180394999999E-10</c:v>
                </c:pt>
                <c:pt idx="243">
                  <c:v>2.8230337512000001E-10</c:v>
                </c:pt>
                <c:pt idx="244">
                  <c:v>2.8291385900999999E-10</c:v>
                </c:pt>
                <c:pt idx="245">
                  <c:v>2.8311061828000002E-10</c:v>
                </c:pt>
                <c:pt idx="246">
                  <c:v>2.8291824438999998E-10</c:v>
                </c:pt>
                <c:pt idx="247">
                  <c:v>2.8192120859999997E-10</c:v>
                </c:pt>
                <c:pt idx="248">
                  <c:v>2.8362193149999998E-10</c:v>
                </c:pt>
                <c:pt idx="249">
                  <c:v>2.8165916820999998E-10</c:v>
                </c:pt>
                <c:pt idx="250">
                  <c:v>2.8376531679999998E-10</c:v>
                </c:pt>
                <c:pt idx="251">
                  <c:v>2.8444893662999998E-10</c:v>
                </c:pt>
                <c:pt idx="252">
                  <c:v>2.8405286456E-10</c:v>
                </c:pt>
                <c:pt idx="253">
                  <c:v>2.8548091668000002E-10</c:v>
                </c:pt>
                <c:pt idx="254">
                  <c:v>2.8359981030000002E-10</c:v>
                </c:pt>
                <c:pt idx="255">
                  <c:v>2.8323876577000002E-10</c:v>
                </c:pt>
                <c:pt idx="256">
                  <c:v>2.8358587700000002E-10</c:v>
                </c:pt>
                <c:pt idx="257">
                  <c:v>2.8426705433999999E-10</c:v>
                </c:pt>
                <c:pt idx="258">
                  <c:v>2.8534016816000001E-10</c:v>
                </c:pt>
                <c:pt idx="259">
                  <c:v>2.8546712216000002E-10</c:v>
                </c:pt>
                <c:pt idx="260">
                  <c:v>2.8339955381999998E-10</c:v>
                </c:pt>
                <c:pt idx="261">
                  <c:v>2.8270399909999999E-10</c:v>
                </c:pt>
                <c:pt idx="262">
                  <c:v>2.8523980400000001E-10</c:v>
                </c:pt>
                <c:pt idx="263">
                  <c:v>2.8341107239E-10</c:v>
                </c:pt>
                <c:pt idx="264">
                  <c:v>2.8476460079000001E-10</c:v>
                </c:pt>
                <c:pt idx="265">
                  <c:v>2.8570579236E-10</c:v>
                </c:pt>
                <c:pt idx="266">
                  <c:v>2.8379398831000001E-10</c:v>
                </c:pt>
                <c:pt idx="267">
                  <c:v>2.8431274002000002E-10</c:v>
                </c:pt>
                <c:pt idx="268">
                  <c:v>2.8154040209999999E-10</c:v>
                </c:pt>
                <c:pt idx="269">
                  <c:v>2.8317703737000002E-10</c:v>
                </c:pt>
                <c:pt idx="270">
                  <c:v>2.8403418505999999E-10</c:v>
                </c:pt>
                <c:pt idx="271">
                  <c:v>2.8199223511999997E-10</c:v>
                </c:pt>
                <c:pt idx="272">
                  <c:v>2.8301966326000002E-10</c:v>
                </c:pt>
                <c:pt idx="273">
                  <c:v>2.8253049900000002E-10</c:v>
                </c:pt>
                <c:pt idx="274">
                  <c:v>2.8217278513999997E-10</c:v>
                </c:pt>
                <c:pt idx="275">
                  <c:v>2.8288696385000002E-10</c:v>
                </c:pt>
                <c:pt idx="276">
                  <c:v>2.8472149638000001E-10</c:v>
                </c:pt>
                <c:pt idx="277">
                  <c:v>2.8571978117000001E-10</c:v>
                </c:pt>
                <c:pt idx="278">
                  <c:v>2.8383501104999999E-10</c:v>
                </c:pt>
                <c:pt idx="279">
                  <c:v>2.8339486312999998E-10</c:v>
                </c:pt>
                <c:pt idx="280">
                  <c:v>2.8115243467000001E-10</c:v>
                </c:pt>
                <c:pt idx="281">
                  <c:v>2.8336921697999999E-10</c:v>
                </c:pt>
                <c:pt idx="282">
                  <c:v>2.8369642746E-10</c:v>
                </c:pt>
                <c:pt idx="283">
                  <c:v>2.8301275212E-10</c:v>
                </c:pt>
                <c:pt idx="284">
                  <c:v>2.8296617826999998E-10</c:v>
                </c:pt>
                <c:pt idx="285">
                  <c:v>2.8226387893999998E-10</c:v>
                </c:pt>
                <c:pt idx="286">
                  <c:v>2.8210295211000001E-10</c:v>
                </c:pt>
                <c:pt idx="287">
                  <c:v>2.8383620453999997E-10</c:v>
                </c:pt>
                <c:pt idx="288">
                  <c:v>2.8375585215000002E-10</c:v>
                </c:pt>
                <c:pt idx="289">
                  <c:v>2.8421953679E-10</c:v>
                </c:pt>
                <c:pt idx="290">
                  <c:v>2.8404117947000002E-10</c:v>
                </c:pt>
                <c:pt idx="291">
                  <c:v>2.8408903008000002E-10</c:v>
                </c:pt>
                <c:pt idx="292">
                  <c:v>2.8267505003E-10</c:v>
                </c:pt>
                <c:pt idx="293">
                  <c:v>2.8309321554E-10</c:v>
                </c:pt>
                <c:pt idx="294">
                  <c:v>2.8358596027000002E-10</c:v>
                </c:pt>
                <c:pt idx="295">
                  <c:v>2.8315380596000001E-10</c:v>
                </c:pt>
                <c:pt idx="296">
                  <c:v>2.8277163943999998E-10</c:v>
                </c:pt>
                <c:pt idx="297">
                  <c:v>2.8346233694000001E-10</c:v>
                </c:pt>
                <c:pt idx="298">
                  <c:v>2.8306390565E-10</c:v>
                </c:pt>
                <c:pt idx="299">
                  <c:v>2.8340757518999998E-10</c:v>
                </c:pt>
                <c:pt idx="300">
                  <c:v>2.8265509378E-10</c:v>
                </c:pt>
                <c:pt idx="301">
                  <c:v>2.8292299058999999E-10</c:v>
                </c:pt>
                <c:pt idx="302">
                  <c:v>2.8402494244999999E-10</c:v>
                </c:pt>
                <c:pt idx="303">
                  <c:v>2.8350075065000001E-10</c:v>
                </c:pt>
                <c:pt idx="304">
                  <c:v>2.8421134889999998E-10</c:v>
                </c:pt>
                <c:pt idx="305">
                  <c:v>2.8494528959000001E-10</c:v>
                </c:pt>
                <c:pt idx="306">
                  <c:v>2.8370342187000002E-10</c:v>
                </c:pt>
                <c:pt idx="307">
                  <c:v>2.8295918386000001E-10</c:v>
                </c:pt>
                <c:pt idx="308">
                  <c:v>2.8351607173E-10</c:v>
                </c:pt>
                <c:pt idx="309">
                  <c:v>2.8444308019999999E-10</c:v>
                </c:pt>
                <c:pt idx="310">
                  <c:v>2.8403654428000002E-10</c:v>
                </c:pt>
                <c:pt idx="311">
                  <c:v>2.8314667276999999E-10</c:v>
                </c:pt>
                <c:pt idx="312">
                  <c:v>2.8547500475000003E-10</c:v>
                </c:pt>
                <c:pt idx="313">
                  <c:v>2.8213678616000001E-10</c:v>
                </c:pt>
                <c:pt idx="314">
                  <c:v>2.8341923253000001E-10</c:v>
                </c:pt>
                <c:pt idx="315">
                  <c:v>2.8457702860999998E-10</c:v>
                </c:pt>
                <c:pt idx="316">
                  <c:v>2.8320834565999998E-10</c:v>
                </c:pt>
                <c:pt idx="317">
                  <c:v>2.8440591547999999E-10</c:v>
                </c:pt>
                <c:pt idx="318">
                  <c:v>2.8256885720000001E-10</c:v>
                </c:pt>
                <c:pt idx="319">
                  <c:v>2.8327595825000002E-10</c:v>
                </c:pt>
                <c:pt idx="320">
                  <c:v>2.8409022357000001E-10</c:v>
                </c:pt>
                <c:pt idx="321">
                  <c:v>2.8530511287000002E-10</c:v>
                </c:pt>
                <c:pt idx="322">
                  <c:v>2.8399335661000002E-10</c:v>
                </c:pt>
                <c:pt idx="323">
                  <c:v>2.8552735176000003E-10</c:v>
                </c:pt>
                <c:pt idx="324">
                  <c:v>2.8451876965999999E-10</c:v>
                </c:pt>
                <c:pt idx="325">
                  <c:v>2.8512217586999999E-10</c:v>
                </c:pt>
                <c:pt idx="326">
                  <c:v>2.8519570038999998E-10</c:v>
                </c:pt>
                <c:pt idx="327">
                  <c:v>2.8255836559000002E-10</c:v>
                </c:pt>
                <c:pt idx="328">
                  <c:v>2.8536337182000001E-10</c:v>
                </c:pt>
                <c:pt idx="329">
                  <c:v>2.8231733618000001E-10</c:v>
                </c:pt>
                <c:pt idx="330">
                  <c:v>2.8358679293999999E-10</c:v>
                </c:pt>
                <c:pt idx="331">
                  <c:v>2.8478908121E-10</c:v>
                </c:pt>
                <c:pt idx="332">
                  <c:v>2.8391430873000001E-10</c:v>
                </c:pt>
                <c:pt idx="333">
                  <c:v>2.8364977033999998E-10</c:v>
                </c:pt>
                <c:pt idx="334">
                  <c:v>2.8498947646E-10</c:v>
                </c:pt>
                <c:pt idx="335">
                  <c:v>2.8512220362E-10</c:v>
                </c:pt>
                <c:pt idx="336">
                  <c:v>2.8438959521E-10</c:v>
                </c:pt>
                <c:pt idx="337">
                  <c:v>2.8560206976999999E-10</c:v>
                </c:pt>
                <c:pt idx="338">
                  <c:v>2.8715702037999998E-10</c:v>
                </c:pt>
                <c:pt idx="339">
                  <c:v>2.8479604786000003E-10</c:v>
                </c:pt>
                <c:pt idx="340">
                  <c:v>2.8638016958000001E-10</c:v>
                </c:pt>
                <c:pt idx="341">
                  <c:v>2.8399471663000001E-10</c:v>
                </c:pt>
                <c:pt idx="342">
                  <c:v>2.8529570373000002E-10</c:v>
                </c:pt>
                <c:pt idx="343">
                  <c:v>2.8378846494999998E-10</c:v>
                </c:pt>
                <c:pt idx="344">
                  <c:v>2.8578842070999998E-10</c:v>
                </c:pt>
                <c:pt idx="345">
                  <c:v>2.8376048733000002E-10</c:v>
                </c:pt>
                <c:pt idx="346">
                  <c:v>2.8709065679999998E-10</c:v>
                </c:pt>
                <c:pt idx="347">
                  <c:v>2.8522692540999999E-10</c:v>
                </c:pt>
                <c:pt idx="348">
                  <c:v>2.8470503731999998E-10</c:v>
                </c:pt>
                <c:pt idx="349">
                  <c:v>2.8557867181999999E-10</c:v>
                </c:pt>
                <c:pt idx="350">
                  <c:v>2.8489607895000002E-10</c:v>
                </c:pt>
                <c:pt idx="351">
                  <c:v>2.8517690986000002E-10</c:v>
                </c:pt>
                <c:pt idx="352">
                  <c:v>2.8582572419999999E-10</c:v>
                </c:pt>
                <c:pt idx="353">
                  <c:v>2.8558241882000001E-10</c:v>
                </c:pt>
                <c:pt idx="354">
                  <c:v>2.8697999531999999E-10</c:v>
                </c:pt>
                <c:pt idx="355">
                  <c:v>2.8649202454999998E-10</c:v>
                </c:pt>
                <c:pt idx="356">
                  <c:v>2.8667251905999998E-10</c:v>
                </c:pt>
                <c:pt idx="357">
                  <c:v>2.8481345059999999E-10</c:v>
                </c:pt>
                <c:pt idx="358">
                  <c:v>2.8821478537E-10</c:v>
                </c:pt>
                <c:pt idx="359">
                  <c:v>2.8399699258999998E-10</c:v>
                </c:pt>
                <c:pt idx="360">
                  <c:v>2.8760427373000002E-10</c:v>
                </c:pt>
                <c:pt idx="361">
                  <c:v>2.8347618697000001E-10</c:v>
                </c:pt>
                <c:pt idx="362">
                  <c:v>2.8640811944000001E-10</c:v>
                </c:pt>
                <c:pt idx="363">
                  <c:v>2.8459226642000002E-10</c:v>
                </c:pt>
                <c:pt idx="364">
                  <c:v>2.845852165E-10</c:v>
                </c:pt>
                <c:pt idx="365">
                  <c:v>2.8500340976E-10</c:v>
                </c:pt>
                <c:pt idx="366">
                  <c:v>2.853784431E-10</c:v>
                </c:pt>
                <c:pt idx="367">
                  <c:v>2.8480548474999998E-10</c:v>
                </c:pt>
                <c:pt idx="368">
                  <c:v>2.8650240513000002E-10</c:v>
                </c:pt>
                <c:pt idx="369">
                  <c:v>2.8456084711E-10</c:v>
                </c:pt>
                <c:pt idx="370">
                  <c:v>2.8432770027E-10</c:v>
                </c:pt>
                <c:pt idx="371">
                  <c:v>2.8306176846999998E-10</c:v>
                </c:pt>
                <c:pt idx="372">
                  <c:v>2.8405630625000001E-10</c:v>
                </c:pt>
                <c:pt idx="373">
                  <c:v>2.8329349976999999E-10</c:v>
                </c:pt>
                <c:pt idx="374">
                  <c:v>2.8574875799E-10</c:v>
                </c:pt>
                <c:pt idx="375">
                  <c:v>2.8658639350999998E-10</c:v>
                </c:pt>
                <c:pt idx="376">
                  <c:v>2.8497856851999999E-10</c:v>
                </c:pt>
                <c:pt idx="377">
                  <c:v>2.8432656229000002E-10</c:v>
                </c:pt>
                <c:pt idx="378">
                  <c:v>2.8519200890000001E-10</c:v>
                </c:pt>
                <c:pt idx="379">
                  <c:v>2.8415433894999998E-10</c:v>
                </c:pt>
                <c:pt idx="380">
                  <c:v>2.8490293457999999E-10</c:v>
                </c:pt>
                <c:pt idx="381">
                  <c:v>2.8479954505999999E-10</c:v>
                </c:pt>
                <c:pt idx="382">
                  <c:v>2.8379984473999999E-10</c:v>
                </c:pt>
                <c:pt idx="383">
                  <c:v>2.8599358991999998E-10</c:v>
                </c:pt>
                <c:pt idx="384">
                  <c:v>2.8417021514E-10</c:v>
                </c:pt>
                <c:pt idx="385">
                  <c:v>2.8407032282000001E-10</c:v>
                </c:pt>
                <c:pt idx="386">
                  <c:v>2.8511978889000002E-10</c:v>
                </c:pt>
                <c:pt idx="387">
                  <c:v>2.8446400790000002E-10</c:v>
                </c:pt>
                <c:pt idx="388">
                  <c:v>2.8403879248999999E-10</c:v>
                </c:pt>
                <c:pt idx="389">
                  <c:v>2.8280316977E-10</c:v>
                </c:pt>
                <c:pt idx="390">
                  <c:v>2.8597130219000001E-10</c:v>
                </c:pt>
                <c:pt idx="391">
                  <c:v>2.8436630828E-10</c:v>
                </c:pt>
                <c:pt idx="392">
                  <c:v>2.8498117755000002E-10</c:v>
                </c:pt>
                <c:pt idx="393">
                  <c:v>2.8591318202000002E-10</c:v>
                </c:pt>
                <c:pt idx="394">
                  <c:v>2.8686694685999998E-10</c:v>
                </c:pt>
                <c:pt idx="395">
                  <c:v>2.8498139958999998E-10</c:v>
                </c:pt>
                <c:pt idx="396">
                  <c:v>2.8732347057000002E-10</c:v>
                </c:pt>
                <c:pt idx="397">
                  <c:v>2.8483346236999999E-10</c:v>
                </c:pt>
                <c:pt idx="398">
                  <c:v>2.8564625665000003E-10</c:v>
                </c:pt>
                <c:pt idx="399">
                  <c:v>2.8392008188999999E-10</c:v>
                </c:pt>
                <c:pt idx="400">
                  <c:v>2.8599933533000001E-10</c:v>
                </c:pt>
                <c:pt idx="401">
                  <c:v>2.8493474247000002E-10</c:v>
                </c:pt>
                <c:pt idx="402">
                  <c:v>2.8687993647E-10</c:v>
                </c:pt>
                <c:pt idx="403">
                  <c:v>2.8625216086000001E-10</c:v>
                </c:pt>
                <c:pt idx="404">
                  <c:v>2.8605279256E-10</c:v>
                </c:pt>
                <c:pt idx="405">
                  <c:v>2.8620680824999999E-10</c:v>
                </c:pt>
                <c:pt idx="406">
                  <c:v>2.8820892894000002E-10</c:v>
                </c:pt>
                <c:pt idx="407">
                  <c:v>2.8497668113999998E-10</c:v>
                </c:pt>
                <c:pt idx="408">
                  <c:v>2.8663388330000002E-10</c:v>
                </c:pt>
                <c:pt idx="409">
                  <c:v>2.8520621975000002E-10</c:v>
                </c:pt>
                <c:pt idx="410">
                  <c:v>2.8791069528E-10</c:v>
                </c:pt>
                <c:pt idx="411">
                  <c:v>2.863675963E-10</c:v>
                </c:pt>
                <c:pt idx="412">
                  <c:v>2.8870253410000001E-10</c:v>
                </c:pt>
                <c:pt idx="413">
                  <c:v>2.8654553730000001E-10</c:v>
                </c:pt>
                <c:pt idx="414">
                  <c:v>2.8819957532000001E-10</c:v>
                </c:pt>
                <c:pt idx="415">
                  <c:v>2.8587007760999998E-10</c:v>
                </c:pt>
                <c:pt idx="416">
                  <c:v>2.8831478870999999E-10</c:v>
                </c:pt>
                <c:pt idx="417">
                  <c:v>2.8569188681000001E-10</c:v>
                </c:pt>
                <c:pt idx="418">
                  <c:v>2.8618304948000002E-10</c:v>
                </c:pt>
                <c:pt idx="419">
                  <c:v>2.8505939276000001E-10</c:v>
                </c:pt>
                <c:pt idx="420">
                  <c:v>2.8733063151E-10</c:v>
                </c:pt>
                <c:pt idx="421">
                  <c:v>2.838106139E-10</c:v>
                </c:pt>
                <c:pt idx="422">
                  <c:v>2.8866201095999999E-10</c:v>
                </c:pt>
                <c:pt idx="423">
                  <c:v>2.8472266211E-10</c:v>
                </c:pt>
                <c:pt idx="424">
                  <c:v>2.8645913419000002E-10</c:v>
                </c:pt>
                <c:pt idx="425">
                  <c:v>2.8599358991999998E-10</c:v>
                </c:pt>
                <c:pt idx="426">
                  <c:v>2.8644772664999999E-10</c:v>
                </c:pt>
                <c:pt idx="427">
                  <c:v>2.8521085493000002E-10</c:v>
                </c:pt>
                <c:pt idx="428">
                  <c:v>2.8741797830999998E-10</c:v>
                </c:pt>
                <c:pt idx="429">
                  <c:v>2.8500582450000002E-10</c:v>
                </c:pt>
                <c:pt idx="430">
                  <c:v>2.8778010530000002E-10</c:v>
                </c:pt>
                <c:pt idx="431">
                  <c:v>2.8427307729999998E-10</c:v>
                </c:pt>
                <c:pt idx="432">
                  <c:v>2.8735394619000001E-10</c:v>
                </c:pt>
                <c:pt idx="433">
                  <c:v>2.8458646549999999E-10</c:v>
                </c:pt>
                <c:pt idx="434">
                  <c:v>2.8932017893000002E-10</c:v>
                </c:pt>
                <c:pt idx="435">
                  <c:v>2.8534591356E-10</c:v>
                </c:pt>
                <c:pt idx="436">
                  <c:v>2.8682006770000001E-10</c:v>
                </c:pt>
                <c:pt idx="437">
                  <c:v>2.8476596081E-10</c:v>
                </c:pt>
                <c:pt idx="438">
                  <c:v>2.8805394180999999E-10</c:v>
                </c:pt>
                <c:pt idx="439">
                  <c:v>2.8555910414E-10</c:v>
                </c:pt>
                <c:pt idx="440">
                  <c:v>2.8806440565999998E-10</c:v>
                </c:pt>
                <c:pt idx="441">
                  <c:v>2.8533544971000001E-10</c:v>
                </c:pt>
                <c:pt idx="442">
                  <c:v>2.8674917996000001E-10</c:v>
                </c:pt>
                <c:pt idx="443">
                  <c:v>2.8432203814000002E-10</c:v>
                </c:pt>
                <c:pt idx="444">
                  <c:v>2.8704286169999998E-10</c:v>
                </c:pt>
                <c:pt idx="445">
                  <c:v>2.8492774806E-10</c:v>
                </c:pt>
                <c:pt idx="446">
                  <c:v>2.8819352460000001E-10</c:v>
                </c:pt>
                <c:pt idx="447">
                  <c:v>2.8456426104000002E-10</c:v>
                </c:pt>
                <c:pt idx="448">
                  <c:v>2.8615182446000001E-10</c:v>
                </c:pt>
                <c:pt idx="449">
                  <c:v>2.8625804505E-10</c:v>
                </c:pt>
                <c:pt idx="450">
                  <c:v>2.8881932955999999E-10</c:v>
                </c:pt>
                <c:pt idx="451">
                  <c:v>2.8603672208999997E-10</c:v>
                </c:pt>
                <c:pt idx="452">
                  <c:v>2.8898819449000001E-10</c:v>
                </c:pt>
                <c:pt idx="453">
                  <c:v>2.8286958886000001E-10</c:v>
                </c:pt>
                <c:pt idx="454">
                  <c:v>2.8940153052E-10</c:v>
                </c:pt>
                <c:pt idx="455">
                  <c:v>2.8481703107000001E-10</c:v>
                </c:pt>
                <c:pt idx="456">
                  <c:v>2.8784896688E-10</c:v>
                </c:pt>
                <c:pt idx="457">
                  <c:v>2.8353561165999998E-10</c:v>
                </c:pt>
                <c:pt idx="458">
                  <c:v>2.8820054675999999E-10</c:v>
                </c:pt>
                <c:pt idx="459">
                  <c:v>2.8226729286999999E-10</c:v>
                </c:pt>
                <c:pt idx="460">
                  <c:v>2.8853477940000002E-10</c:v>
                </c:pt>
                <c:pt idx="461">
                  <c:v>2.8483812530999999E-10</c:v>
                </c:pt>
                <c:pt idx="462">
                  <c:v>2.8873647917000001E-10</c:v>
                </c:pt>
                <c:pt idx="463">
                  <c:v>2.8567440079999999E-10</c:v>
                </c:pt>
                <c:pt idx="464">
                  <c:v>2.9041397065000001E-10</c:v>
                </c:pt>
                <c:pt idx="465">
                  <c:v>2.8909058479999998E-10</c:v>
                </c:pt>
                <c:pt idx="466">
                  <c:v>2.8997337863999999E-10</c:v>
                </c:pt>
                <c:pt idx="467">
                  <c:v>2.9003532908999999E-10</c:v>
                </c:pt>
                <c:pt idx="468">
                  <c:v>2.8918722972000001E-10</c:v>
                </c:pt>
                <c:pt idx="469">
                  <c:v>2.9101929200000002E-10</c:v>
                </c:pt>
                <c:pt idx="470">
                  <c:v>2.8949018182999997E-10</c:v>
                </c:pt>
                <c:pt idx="471">
                  <c:v>2.9161487114000002E-10</c:v>
                </c:pt>
                <c:pt idx="472">
                  <c:v>2.922730391E-10</c:v>
                </c:pt>
                <c:pt idx="473">
                  <c:v>2.9141683511000001E-10</c:v>
                </c:pt>
                <c:pt idx="474">
                  <c:v>2.9156699277000002E-10</c:v>
                </c:pt>
                <c:pt idx="475">
                  <c:v>2.9130370337999999E-10</c:v>
                </c:pt>
                <c:pt idx="476">
                  <c:v>2.9053381922E-10</c:v>
                </c:pt>
                <c:pt idx="477">
                  <c:v>2.9097182995999999E-10</c:v>
                </c:pt>
                <c:pt idx="478">
                  <c:v>2.9170091342000001E-10</c:v>
                </c:pt>
                <c:pt idx="479">
                  <c:v>2.9086469344000002E-10</c:v>
                </c:pt>
                <c:pt idx="480">
                  <c:v>2.9231025933000001E-10</c:v>
                </c:pt>
                <c:pt idx="481">
                  <c:v>2.9143779056999998E-10</c:v>
                </c:pt>
                <c:pt idx="482">
                  <c:v>2.8967647725000001E-10</c:v>
                </c:pt>
                <c:pt idx="483">
                  <c:v>2.9183844230000002E-10</c:v>
                </c:pt>
                <c:pt idx="484">
                  <c:v>2.9042793170000002E-10</c:v>
                </c:pt>
                <c:pt idx="485">
                  <c:v>2.8959853958999999E-10</c:v>
                </c:pt>
                <c:pt idx="486">
                  <c:v>2.913132513E-10</c:v>
                </c:pt>
                <c:pt idx="487">
                  <c:v>2.9101029918999998E-10</c:v>
                </c:pt>
                <c:pt idx="488">
                  <c:v>2.9256186362000001E-10</c:v>
                </c:pt>
                <c:pt idx="489">
                  <c:v>2.9084243346999999E-10</c:v>
                </c:pt>
                <c:pt idx="490">
                  <c:v>2.9013541568999999E-10</c:v>
                </c:pt>
                <c:pt idx="491">
                  <c:v>2.8870969503999999E-10</c:v>
                </c:pt>
                <c:pt idx="492">
                  <c:v>2.8996194334000002E-10</c:v>
                </c:pt>
                <c:pt idx="493">
                  <c:v>2.9119301415E-10</c:v>
                </c:pt>
                <c:pt idx="494">
                  <c:v>2.9036029137000002E-10</c:v>
                </c:pt>
                <c:pt idx="495">
                  <c:v>2.9191765670999999E-10</c:v>
                </c:pt>
                <c:pt idx="496">
                  <c:v>2.9174296312000003E-10</c:v>
                </c:pt>
                <c:pt idx="497">
                  <c:v>2.9172436689000002E-10</c:v>
                </c:pt>
                <c:pt idx="498">
                  <c:v>2.9188698679999999E-10</c:v>
                </c:pt>
                <c:pt idx="499">
                  <c:v>2.9547622681999999E-10</c:v>
                </c:pt>
                <c:pt idx="500">
                  <c:v>2.9539790058000001E-10</c:v>
                </c:pt>
                <c:pt idx="501">
                  <c:v>2.9301600035000003E-10</c:v>
                </c:pt>
                <c:pt idx="502">
                  <c:v>2.9214589080999998E-10</c:v>
                </c:pt>
                <c:pt idx="503">
                  <c:v>2.9296381986999998E-10</c:v>
                </c:pt>
                <c:pt idx="504">
                  <c:v>2.9351113207000001E-10</c:v>
                </c:pt>
                <c:pt idx="505">
                  <c:v>2.9188618189000002E-10</c:v>
                </c:pt>
                <c:pt idx="506">
                  <c:v>2.9138169655000002E-10</c:v>
                </c:pt>
                <c:pt idx="507">
                  <c:v>2.9193175654999999E-10</c:v>
                </c:pt>
                <c:pt idx="508">
                  <c:v>2.9041505311999999E-10</c:v>
                </c:pt>
                <c:pt idx="509">
                  <c:v>2.909613106E-10</c:v>
                </c:pt>
                <c:pt idx="510">
                  <c:v>2.9261182365999998E-10</c:v>
                </c:pt>
                <c:pt idx="511">
                  <c:v>2.9273655722000002E-10</c:v>
                </c:pt>
                <c:pt idx="512">
                  <c:v>2.921448361E-10</c:v>
                </c:pt>
                <c:pt idx="513">
                  <c:v>2.9368227294000002E-10</c:v>
                </c:pt>
                <c:pt idx="514">
                  <c:v>2.9294858205999999E-10</c:v>
                </c:pt>
                <c:pt idx="515">
                  <c:v>2.9133176427E-10</c:v>
                </c:pt>
                <c:pt idx="516">
                  <c:v>2.9100749587999999E-10</c:v>
                </c:pt>
                <c:pt idx="517">
                  <c:v>2.9216803976E-10</c:v>
                </c:pt>
                <c:pt idx="518">
                  <c:v>2.9283214742000002E-10</c:v>
                </c:pt>
                <c:pt idx="519">
                  <c:v>2.9328406370000001E-10</c:v>
                </c:pt>
                <c:pt idx="520">
                  <c:v>2.9258867550999998E-10</c:v>
                </c:pt>
                <c:pt idx="521">
                  <c:v>2.937265986E-10</c:v>
                </c:pt>
                <c:pt idx="522">
                  <c:v>2.9474364616E-10</c:v>
                </c:pt>
                <c:pt idx="523">
                  <c:v>2.9395835766000001E-10</c:v>
                </c:pt>
                <c:pt idx="524">
                  <c:v>2.9379648714000001E-10</c:v>
                </c:pt>
                <c:pt idx="525">
                  <c:v>2.9502783550000001E-10</c:v>
                </c:pt>
                <c:pt idx="526">
                  <c:v>2.92933372E-10</c:v>
                </c:pt>
                <c:pt idx="527">
                  <c:v>2.9355548548E-10</c:v>
                </c:pt>
                <c:pt idx="528">
                  <c:v>2.9353328101999998E-10</c:v>
                </c:pt>
                <c:pt idx="529">
                  <c:v>2.9473193329999998E-10</c:v>
                </c:pt>
                <c:pt idx="530">
                  <c:v>2.9295327274999999E-10</c:v>
                </c:pt>
                <c:pt idx="531">
                  <c:v>2.9446636796000002E-10</c:v>
                </c:pt>
                <c:pt idx="532">
                  <c:v>2.9429525482999997E-10</c:v>
                </c:pt>
                <c:pt idx="533">
                  <c:v>2.9305352588999999E-10</c:v>
                </c:pt>
                <c:pt idx="534">
                  <c:v>2.9091135055999998E-10</c:v>
                </c:pt>
                <c:pt idx="535">
                  <c:v>2.9581387339999998E-10</c:v>
                </c:pt>
                <c:pt idx="536">
                  <c:v>2.9210520114000001E-10</c:v>
                </c:pt>
                <c:pt idx="537">
                  <c:v>2.9359858988E-10</c:v>
                </c:pt>
                <c:pt idx="538">
                  <c:v>2.9385135990999999E-10</c:v>
                </c:pt>
                <c:pt idx="539">
                  <c:v>2.9339713992000002E-10</c:v>
                </c:pt>
                <c:pt idx="540">
                  <c:v>2.9356259089999999E-10</c:v>
                </c:pt>
                <c:pt idx="541">
                  <c:v>2.9323279915E-10</c:v>
                </c:pt>
                <c:pt idx="542">
                  <c:v>2.9460731076999998E-10</c:v>
                </c:pt>
                <c:pt idx="543">
                  <c:v>2.9496488585000002E-10</c:v>
                </c:pt>
                <c:pt idx="544">
                  <c:v>2.9585589533999999E-10</c:v>
                </c:pt>
                <c:pt idx="545">
                  <c:v>2.9529925727000001E-10</c:v>
                </c:pt>
                <c:pt idx="546">
                  <c:v>2.9495214604000001E-10</c:v>
                </c:pt>
                <c:pt idx="547">
                  <c:v>2.9534463764000002E-10</c:v>
                </c:pt>
                <c:pt idx="548">
                  <c:v>2.9428007252999998E-10</c:v>
                </c:pt>
                <c:pt idx="549">
                  <c:v>2.9464572448999998E-10</c:v>
                </c:pt>
                <c:pt idx="550">
                  <c:v>2.9344948693000002E-10</c:v>
                </c:pt>
                <c:pt idx="551">
                  <c:v>2.9159616388000002E-10</c:v>
                </c:pt>
                <c:pt idx="552">
                  <c:v>2.9225327713000001E-10</c:v>
                </c:pt>
                <c:pt idx="553">
                  <c:v>2.9333063756000002E-10</c:v>
                </c:pt>
                <c:pt idx="554">
                  <c:v>2.9470861862000002E-10</c:v>
                </c:pt>
                <c:pt idx="555">
                  <c:v>2.9551694425000001E-10</c:v>
                </c:pt>
                <c:pt idx="556">
                  <c:v>2.9466204476000001E-10</c:v>
                </c:pt>
                <c:pt idx="557">
                  <c:v>2.9338892427E-10</c:v>
                </c:pt>
                <c:pt idx="558">
                  <c:v>2.9338889651000001E-10</c:v>
                </c:pt>
                <c:pt idx="559">
                  <c:v>2.9388982913999999E-10</c:v>
                </c:pt>
                <c:pt idx="560">
                  <c:v>2.9280736169000001E-10</c:v>
                </c:pt>
                <c:pt idx="561">
                  <c:v>2.9404459423E-10</c:v>
                </c:pt>
                <c:pt idx="562">
                  <c:v>2.9475055728999998E-10</c:v>
                </c:pt>
                <c:pt idx="563">
                  <c:v>2.9418906199999998E-10</c:v>
                </c:pt>
                <c:pt idx="564">
                  <c:v>2.9468882888999998E-10</c:v>
                </c:pt>
                <c:pt idx="565">
                  <c:v>2.9392233091999999E-10</c:v>
                </c:pt>
                <c:pt idx="566">
                  <c:v>2.9380470278999998E-10</c:v>
                </c:pt>
                <c:pt idx="567">
                  <c:v>2.9397687062000001E-10</c:v>
                </c:pt>
                <c:pt idx="568">
                  <c:v>2.9529684252999998E-10</c:v>
                </c:pt>
                <c:pt idx="569">
                  <c:v>2.9426608371999998E-10</c:v>
                </c:pt>
                <c:pt idx="570">
                  <c:v>2.9342381301999999E-10</c:v>
                </c:pt>
                <c:pt idx="571">
                  <c:v>2.9542276958000001E-10</c:v>
                </c:pt>
                <c:pt idx="572">
                  <c:v>2.9762653453000002E-10</c:v>
                </c:pt>
                <c:pt idx="573">
                  <c:v>2.9530736190000002E-10</c:v>
                </c:pt>
                <c:pt idx="574">
                  <c:v>2.9490090925E-10</c:v>
                </c:pt>
                <c:pt idx="575">
                  <c:v>2.9570812465000001E-10</c:v>
                </c:pt>
                <c:pt idx="576">
                  <c:v>2.9405880508000002E-10</c:v>
                </c:pt>
                <c:pt idx="577">
                  <c:v>2.9756125342E-10</c:v>
                </c:pt>
                <c:pt idx="578">
                  <c:v>2.9698940529000002E-10</c:v>
                </c:pt>
                <c:pt idx="579">
                  <c:v>2.9813443381000002E-10</c:v>
                </c:pt>
                <c:pt idx="580">
                  <c:v>2.9660138234E-10</c:v>
                </c:pt>
                <c:pt idx="581">
                  <c:v>2.9694058322999999E-10</c:v>
                </c:pt>
                <c:pt idx="582">
                  <c:v>2.9643143494999999E-10</c:v>
                </c:pt>
                <c:pt idx="583">
                  <c:v>2.9614491415000001E-10</c:v>
                </c:pt>
                <c:pt idx="584">
                  <c:v>2.9845007021E-10</c:v>
                </c:pt>
                <c:pt idx="585">
                  <c:v>3.0033600606000001E-10</c:v>
                </c:pt>
                <c:pt idx="586">
                  <c:v>2.9819852143E-10</c:v>
                </c:pt>
                <c:pt idx="587">
                  <c:v>2.9825203417999998E-10</c:v>
                </c:pt>
                <c:pt idx="588">
                  <c:v>2.9921876088000001E-10</c:v>
                </c:pt>
                <c:pt idx="589">
                  <c:v>2.9999458473E-10</c:v>
                </c:pt>
                <c:pt idx="590">
                  <c:v>2.9971500281999998E-10</c:v>
                </c:pt>
                <c:pt idx="591">
                  <c:v>2.9864805073000002E-10</c:v>
                </c:pt>
                <c:pt idx="592">
                  <c:v>2.9842450733000002E-10</c:v>
                </c:pt>
                <c:pt idx="593">
                  <c:v>2.9863178596999999E-10</c:v>
                </c:pt>
                <c:pt idx="594">
                  <c:v>2.9738178585999999E-10</c:v>
                </c:pt>
                <c:pt idx="595">
                  <c:v>2.9716057393000001E-10</c:v>
                </c:pt>
                <c:pt idx="596">
                  <c:v>2.9738997376E-10</c:v>
                </c:pt>
                <c:pt idx="597">
                  <c:v>2.9860725003999999E-10</c:v>
                </c:pt>
                <c:pt idx="598">
                  <c:v>2.9801452971999999E-10</c:v>
                </c:pt>
                <c:pt idx="599">
                  <c:v>3.0035213204999998E-10</c:v>
                </c:pt>
                <c:pt idx="600">
                  <c:v>2.9972452297999999E-10</c:v>
                </c:pt>
                <c:pt idx="601">
                  <c:v>2.9766381027000002E-10</c:v>
                </c:pt>
                <c:pt idx="602">
                  <c:v>2.9784902321999998E-10</c:v>
                </c:pt>
                <c:pt idx="603">
                  <c:v>2.9892760489000003E-10</c:v>
                </c:pt>
                <c:pt idx="604">
                  <c:v>2.9754854135999999E-10</c:v>
                </c:pt>
                <c:pt idx="605">
                  <c:v>3.0004124185000001E-10</c:v>
                </c:pt>
                <c:pt idx="606">
                  <c:v>2.9936916833999998E-10</c:v>
                </c:pt>
                <c:pt idx="607">
                  <c:v>2.9898591936000001E-10</c:v>
                </c:pt>
                <c:pt idx="608">
                  <c:v>2.9863989059E-10</c:v>
                </c:pt>
                <c:pt idx="609">
                  <c:v>2.9904645427000002E-10</c:v>
                </c:pt>
                <c:pt idx="610">
                  <c:v>2.9836508264E-10</c:v>
                </c:pt>
                <c:pt idx="611">
                  <c:v>2.9741809016000001E-10</c:v>
                </c:pt>
                <c:pt idx="612">
                  <c:v>2.9951582880999998E-10</c:v>
                </c:pt>
                <c:pt idx="613">
                  <c:v>3.0005872785999998E-10</c:v>
                </c:pt>
                <c:pt idx="614">
                  <c:v>3.0076358071000001E-10</c:v>
                </c:pt>
                <c:pt idx="615">
                  <c:v>2.9793056910000002E-10</c:v>
                </c:pt>
                <c:pt idx="616">
                  <c:v>2.9882854524000002E-10</c:v>
                </c:pt>
                <c:pt idx="617">
                  <c:v>2.9903016174E-10</c:v>
                </c:pt>
                <c:pt idx="618">
                  <c:v>2.9851413007999998E-10</c:v>
                </c:pt>
                <c:pt idx="619">
                  <c:v>2.9860974804000002E-10</c:v>
                </c:pt>
                <c:pt idx="620">
                  <c:v>3.0050145705000002E-10</c:v>
                </c:pt>
                <c:pt idx="621">
                  <c:v>2.9954863589999999E-10</c:v>
                </c:pt>
                <c:pt idx="622">
                  <c:v>3.0345537193999998E-10</c:v>
                </c:pt>
                <c:pt idx="623">
                  <c:v>3.0122121463999999E-10</c:v>
                </c:pt>
                <c:pt idx="624">
                  <c:v>3.0060964827999998E-10</c:v>
                </c:pt>
                <c:pt idx="625">
                  <c:v>3.0050131827000002E-10</c:v>
                </c:pt>
                <c:pt idx="626">
                  <c:v>2.9865745987000002E-10</c:v>
                </c:pt>
                <c:pt idx="627">
                  <c:v>2.9904420606E-10</c:v>
                </c:pt>
                <c:pt idx="628">
                  <c:v>3.0150190676999999E-10</c:v>
                </c:pt>
                <c:pt idx="629">
                  <c:v>3.0055152810999999E-10</c:v>
                </c:pt>
                <c:pt idx="630">
                  <c:v>3.0044441934000002E-10</c:v>
                </c:pt>
                <c:pt idx="631">
                  <c:v>3.0069591261000002E-10</c:v>
                </c:pt>
                <c:pt idx="632">
                  <c:v>3.0130747896999998E-10</c:v>
                </c:pt>
                <c:pt idx="633">
                  <c:v>3.0074953639000001E-10</c:v>
                </c:pt>
                <c:pt idx="634">
                  <c:v>3.0092878189000002E-10</c:v>
                </c:pt>
                <c:pt idx="635">
                  <c:v>2.9952532120999999E-10</c:v>
                </c:pt>
                <c:pt idx="636">
                  <c:v>3.0030333775E-10</c:v>
                </c:pt>
                <c:pt idx="637">
                  <c:v>2.9950669721999999E-10</c:v>
                </c:pt>
                <c:pt idx="638">
                  <c:v>2.9929453360000001E-10</c:v>
                </c:pt>
                <c:pt idx="639">
                  <c:v>2.9933067135999998E-10</c:v>
                </c:pt>
                <c:pt idx="640">
                  <c:v>2.9990271377000002E-10</c:v>
                </c:pt>
                <c:pt idx="641">
                  <c:v>2.9950528168999999E-10</c:v>
                </c:pt>
                <c:pt idx="642">
                  <c:v>2.9903704513000002E-10</c:v>
                </c:pt>
                <c:pt idx="643">
                  <c:v>3.0040825383E-10</c:v>
                </c:pt>
                <c:pt idx="644">
                  <c:v>2.9942964773999999E-10</c:v>
                </c:pt>
                <c:pt idx="645">
                  <c:v>2.9849100969000003E-10</c:v>
                </c:pt>
                <c:pt idx="646">
                  <c:v>3.0165206444E-10</c:v>
                </c:pt>
                <c:pt idx="647">
                  <c:v>3.0122007666E-10</c:v>
                </c:pt>
                <c:pt idx="648">
                  <c:v>3.0182004118E-10</c:v>
                </c:pt>
                <c:pt idx="649">
                  <c:v>3.0255481454E-10</c:v>
                </c:pt>
                <c:pt idx="650">
                  <c:v>3.0099639448E-10</c:v>
                </c:pt>
                <c:pt idx="651">
                  <c:v>3.0186883547999998E-10</c:v>
                </c:pt>
                <c:pt idx="652">
                  <c:v>3.0309776910999999E-10</c:v>
                </c:pt>
                <c:pt idx="653">
                  <c:v>3.0173480380999998E-10</c:v>
                </c:pt>
                <c:pt idx="654">
                  <c:v>3.0144825525E-10</c:v>
                </c:pt>
                <c:pt idx="655">
                  <c:v>3.0127483840999998E-10</c:v>
                </c:pt>
                <c:pt idx="656">
                  <c:v>3.0138200269E-10</c:v>
                </c:pt>
                <c:pt idx="657">
                  <c:v>3.0093338932000002E-10</c:v>
                </c:pt>
                <c:pt idx="658">
                  <c:v>3.0372326876000001E-10</c:v>
                </c:pt>
                <c:pt idx="659">
                  <c:v>3.0002267337000001E-10</c:v>
                </c:pt>
                <c:pt idx="660">
                  <c:v>3.0071764523000003E-10</c:v>
                </c:pt>
                <c:pt idx="661">
                  <c:v>3.0040012143999999E-10</c:v>
                </c:pt>
                <c:pt idx="662">
                  <c:v>3.0116617533000001E-10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2C-5440-8334-C854E4869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10001"/>
        <c:axId val="50010002"/>
      </c:scatterChart>
      <c:valAx>
        <c:axId val="50010001"/>
        <c:scaling>
          <c:orientation val="minMax"/>
          <c:max val="42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10002"/>
        <c:crosses val="autoZero"/>
        <c:crossBetween val="midCat"/>
        <c:majorUnit val="25"/>
      </c:valAx>
      <c:valAx>
        <c:axId val="50010002"/>
        <c:scaling>
          <c:orientation val="minMax"/>
          <c:min val="2.5000000000000012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1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01: 2/2/-1 ; First</c:v>
          </c:tx>
          <c:xVal>
            <c:numRef>
              <c:f>'23.Irradiated_SiO2_.1.1'!$A$2:$A$585</c:f>
              <c:numCache>
                <c:formatCode>General</c:formatCode>
                <c:ptCount val="584"/>
                <c:pt idx="0">
                  <c:v>88.551400000000001</c:v>
                </c:pt>
                <c:pt idx="1">
                  <c:v>89.089299999999994</c:v>
                </c:pt>
                <c:pt idx="2">
                  <c:v>89.576400000000007</c:v>
                </c:pt>
                <c:pt idx="3">
                  <c:v>90.053399999999996</c:v>
                </c:pt>
                <c:pt idx="4">
                  <c:v>90.533100000000005</c:v>
                </c:pt>
                <c:pt idx="5">
                  <c:v>90.945999999999998</c:v>
                </c:pt>
                <c:pt idx="6">
                  <c:v>91.352099999999993</c:v>
                </c:pt>
                <c:pt idx="7">
                  <c:v>91.864999999999995</c:v>
                </c:pt>
                <c:pt idx="8">
                  <c:v>92.493200000000002</c:v>
                </c:pt>
                <c:pt idx="9">
                  <c:v>93.041799999999995</c:v>
                </c:pt>
                <c:pt idx="10">
                  <c:v>93.524199999999993</c:v>
                </c:pt>
                <c:pt idx="11">
                  <c:v>93.943899999999999</c:v>
                </c:pt>
                <c:pt idx="12">
                  <c:v>94.359099999999998</c:v>
                </c:pt>
                <c:pt idx="13">
                  <c:v>94.851200000000006</c:v>
                </c:pt>
                <c:pt idx="14">
                  <c:v>95.35</c:v>
                </c:pt>
                <c:pt idx="15">
                  <c:v>95.851600000000005</c:v>
                </c:pt>
                <c:pt idx="16">
                  <c:v>96.362799999999993</c:v>
                </c:pt>
                <c:pt idx="17">
                  <c:v>96.855199999999996</c:v>
                </c:pt>
                <c:pt idx="18">
                  <c:v>97.560900000000004</c:v>
                </c:pt>
                <c:pt idx="19">
                  <c:v>98.002399999999994</c:v>
                </c:pt>
                <c:pt idx="20">
                  <c:v>98.404200000000003</c:v>
                </c:pt>
                <c:pt idx="21">
                  <c:v>98.864800000000002</c:v>
                </c:pt>
                <c:pt idx="22">
                  <c:v>99.352800000000002</c:v>
                </c:pt>
                <c:pt idx="23">
                  <c:v>99.866399999999999</c:v>
                </c:pt>
                <c:pt idx="24">
                  <c:v>100.361</c:v>
                </c:pt>
                <c:pt idx="25">
                  <c:v>100.869</c:v>
                </c:pt>
                <c:pt idx="26">
                  <c:v>101.357</c:v>
                </c:pt>
                <c:pt idx="27">
                  <c:v>101.86199999999999</c:v>
                </c:pt>
                <c:pt idx="28">
                  <c:v>102.352</c:v>
                </c:pt>
                <c:pt idx="29">
                  <c:v>102.855</c:v>
                </c:pt>
                <c:pt idx="30">
                  <c:v>103.371</c:v>
                </c:pt>
                <c:pt idx="31">
                  <c:v>103.855</c:v>
                </c:pt>
                <c:pt idx="32">
                  <c:v>104.367</c:v>
                </c:pt>
                <c:pt idx="33">
                  <c:v>104.861</c:v>
                </c:pt>
                <c:pt idx="34">
                  <c:v>105.369</c:v>
                </c:pt>
                <c:pt idx="35">
                  <c:v>105.85299999999999</c:v>
                </c:pt>
                <c:pt idx="36">
                  <c:v>106.37</c:v>
                </c:pt>
                <c:pt idx="37">
                  <c:v>106.871</c:v>
                </c:pt>
                <c:pt idx="38">
                  <c:v>107.351</c:v>
                </c:pt>
                <c:pt idx="39">
                  <c:v>107.86199999999999</c:v>
                </c:pt>
                <c:pt idx="40">
                  <c:v>108.35</c:v>
                </c:pt>
                <c:pt idx="41">
                  <c:v>108.851</c:v>
                </c:pt>
                <c:pt idx="42">
                  <c:v>109.35299999999999</c:v>
                </c:pt>
                <c:pt idx="43">
                  <c:v>109.86</c:v>
                </c:pt>
                <c:pt idx="44">
                  <c:v>110.36199999999999</c:v>
                </c:pt>
                <c:pt idx="45">
                  <c:v>110.851</c:v>
                </c:pt>
                <c:pt idx="46">
                  <c:v>111.375</c:v>
                </c:pt>
                <c:pt idx="47">
                  <c:v>111.861</c:v>
                </c:pt>
                <c:pt idx="48">
                  <c:v>112.36799999999999</c:v>
                </c:pt>
                <c:pt idx="49">
                  <c:v>112.855</c:v>
                </c:pt>
                <c:pt idx="50">
                  <c:v>113.363</c:v>
                </c:pt>
                <c:pt idx="51">
                  <c:v>113.85299999999999</c:v>
                </c:pt>
                <c:pt idx="52">
                  <c:v>114.35599999999999</c:v>
                </c:pt>
                <c:pt idx="53">
                  <c:v>114.86499999999999</c:v>
                </c:pt>
                <c:pt idx="54">
                  <c:v>115.35299999999999</c:v>
                </c:pt>
                <c:pt idx="55">
                  <c:v>115.875</c:v>
                </c:pt>
                <c:pt idx="56">
                  <c:v>116.36199999999999</c:v>
                </c:pt>
                <c:pt idx="57">
                  <c:v>116.851</c:v>
                </c:pt>
                <c:pt idx="58">
                  <c:v>117.35599999999999</c:v>
                </c:pt>
                <c:pt idx="59">
                  <c:v>117.864</c:v>
                </c:pt>
                <c:pt idx="60">
                  <c:v>118.366</c:v>
                </c:pt>
                <c:pt idx="61">
                  <c:v>118.861</c:v>
                </c:pt>
                <c:pt idx="62">
                  <c:v>119.367</c:v>
                </c:pt>
                <c:pt idx="63">
                  <c:v>119.855</c:v>
                </c:pt>
                <c:pt idx="64">
                  <c:v>120.364</c:v>
                </c:pt>
                <c:pt idx="65">
                  <c:v>120.86</c:v>
                </c:pt>
                <c:pt idx="66">
                  <c:v>121.363</c:v>
                </c:pt>
                <c:pt idx="67">
                  <c:v>121.85899999999999</c:v>
                </c:pt>
                <c:pt idx="68">
                  <c:v>122.358</c:v>
                </c:pt>
                <c:pt idx="69">
                  <c:v>122.852</c:v>
                </c:pt>
                <c:pt idx="70">
                  <c:v>123.35899999999999</c:v>
                </c:pt>
                <c:pt idx="71">
                  <c:v>123.855</c:v>
                </c:pt>
                <c:pt idx="72">
                  <c:v>124.36799999999999</c:v>
                </c:pt>
                <c:pt idx="73">
                  <c:v>124.854</c:v>
                </c:pt>
                <c:pt idx="74">
                  <c:v>125.36499999999999</c:v>
                </c:pt>
                <c:pt idx="75">
                  <c:v>125.855</c:v>
                </c:pt>
                <c:pt idx="76">
                  <c:v>126.352</c:v>
                </c:pt>
                <c:pt idx="77">
                  <c:v>126.861</c:v>
                </c:pt>
                <c:pt idx="78">
                  <c:v>127.35599999999999</c:v>
                </c:pt>
                <c:pt idx="79">
                  <c:v>127.85299999999999</c:v>
                </c:pt>
                <c:pt idx="80">
                  <c:v>128.352</c:v>
                </c:pt>
                <c:pt idx="81">
                  <c:v>128.86000000000001</c:v>
                </c:pt>
                <c:pt idx="82">
                  <c:v>129.357</c:v>
                </c:pt>
                <c:pt idx="83">
                  <c:v>129.85499999999999</c:v>
                </c:pt>
                <c:pt idx="84">
                  <c:v>130.35300000000001</c:v>
                </c:pt>
                <c:pt idx="85">
                  <c:v>130.86099999999999</c:v>
                </c:pt>
                <c:pt idx="86">
                  <c:v>131.36099999999999</c:v>
                </c:pt>
                <c:pt idx="87">
                  <c:v>131.852</c:v>
                </c:pt>
                <c:pt idx="88">
                  <c:v>132.35</c:v>
                </c:pt>
                <c:pt idx="89">
                  <c:v>132.858</c:v>
                </c:pt>
                <c:pt idx="90">
                  <c:v>133.35599999999999</c:v>
                </c:pt>
                <c:pt idx="91">
                  <c:v>133.85300000000001</c:v>
                </c:pt>
                <c:pt idx="92">
                  <c:v>134.35499999999999</c:v>
                </c:pt>
                <c:pt idx="93">
                  <c:v>134.85</c:v>
                </c:pt>
                <c:pt idx="94">
                  <c:v>135.36699999999999</c:v>
                </c:pt>
                <c:pt idx="95">
                  <c:v>135.86199999999999</c:v>
                </c:pt>
                <c:pt idx="96">
                  <c:v>136.36099999999999</c:v>
                </c:pt>
                <c:pt idx="97">
                  <c:v>136.86000000000001</c:v>
                </c:pt>
                <c:pt idx="98">
                  <c:v>137.36099999999999</c:v>
                </c:pt>
                <c:pt idx="99">
                  <c:v>137.85499999999999</c:v>
                </c:pt>
                <c:pt idx="100">
                  <c:v>138.358</c:v>
                </c:pt>
                <c:pt idx="101">
                  <c:v>138.85499999999999</c:v>
                </c:pt>
                <c:pt idx="102">
                  <c:v>139.37</c:v>
                </c:pt>
                <c:pt idx="103">
                  <c:v>139.86000000000001</c:v>
                </c:pt>
                <c:pt idx="104">
                  <c:v>140.35400000000001</c:v>
                </c:pt>
                <c:pt idx="105">
                  <c:v>140.86099999999999</c:v>
                </c:pt>
                <c:pt idx="106">
                  <c:v>141.35300000000001</c:v>
                </c:pt>
                <c:pt idx="107">
                  <c:v>141.851</c:v>
                </c:pt>
                <c:pt idx="108">
                  <c:v>142.35499999999999</c:v>
                </c:pt>
                <c:pt idx="109">
                  <c:v>142.87</c:v>
                </c:pt>
                <c:pt idx="110">
                  <c:v>143.35499999999999</c:v>
                </c:pt>
                <c:pt idx="111">
                  <c:v>143.85599999999999</c:v>
                </c:pt>
                <c:pt idx="112">
                  <c:v>144.351</c:v>
                </c:pt>
                <c:pt idx="113">
                  <c:v>144.86099999999999</c:v>
                </c:pt>
                <c:pt idx="114">
                  <c:v>145.36500000000001</c:v>
                </c:pt>
                <c:pt idx="115">
                  <c:v>145.85499999999999</c:v>
                </c:pt>
                <c:pt idx="116">
                  <c:v>146.364</c:v>
                </c:pt>
                <c:pt idx="117">
                  <c:v>146.85599999999999</c:v>
                </c:pt>
                <c:pt idx="118">
                  <c:v>147.36199999999999</c:v>
                </c:pt>
                <c:pt idx="119">
                  <c:v>147.85400000000001</c:v>
                </c:pt>
                <c:pt idx="120">
                  <c:v>148.357</c:v>
                </c:pt>
                <c:pt idx="121">
                  <c:v>148.86099999999999</c:v>
                </c:pt>
                <c:pt idx="122">
                  <c:v>149.36799999999999</c:v>
                </c:pt>
                <c:pt idx="123">
                  <c:v>149.85900000000001</c:v>
                </c:pt>
                <c:pt idx="124">
                  <c:v>150.36199999999999</c:v>
                </c:pt>
                <c:pt idx="125">
                  <c:v>150.86600000000001</c:v>
                </c:pt>
                <c:pt idx="126">
                  <c:v>151.36199999999999</c:v>
                </c:pt>
                <c:pt idx="127">
                  <c:v>151.864</c:v>
                </c:pt>
                <c:pt idx="128">
                  <c:v>152.36500000000001</c:v>
                </c:pt>
                <c:pt idx="129">
                  <c:v>152.86500000000001</c:v>
                </c:pt>
                <c:pt idx="130">
                  <c:v>153.35499999999999</c:v>
                </c:pt>
                <c:pt idx="131">
                  <c:v>153.851</c:v>
                </c:pt>
                <c:pt idx="132">
                  <c:v>154.36500000000001</c:v>
                </c:pt>
                <c:pt idx="133">
                  <c:v>154.851</c:v>
                </c:pt>
                <c:pt idx="134">
                  <c:v>155.36500000000001</c:v>
                </c:pt>
                <c:pt idx="135">
                  <c:v>155.85499999999999</c:v>
                </c:pt>
                <c:pt idx="136">
                  <c:v>156.36199999999999</c:v>
                </c:pt>
                <c:pt idx="137">
                  <c:v>156.863</c:v>
                </c:pt>
                <c:pt idx="138">
                  <c:v>157.35900000000001</c:v>
                </c:pt>
                <c:pt idx="139">
                  <c:v>157.86199999999999</c:v>
                </c:pt>
                <c:pt idx="140">
                  <c:v>158.36799999999999</c:v>
                </c:pt>
                <c:pt idx="141">
                  <c:v>158.851</c:v>
                </c:pt>
                <c:pt idx="142">
                  <c:v>159.364</c:v>
                </c:pt>
                <c:pt idx="143">
                  <c:v>159.858</c:v>
                </c:pt>
                <c:pt idx="144">
                  <c:v>160.35599999999999</c:v>
                </c:pt>
                <c:pt idx="145">
                  <c:v>160.857</c:v>
                </c:pt>
                <c:pt idx="146">
                  <c:v>161.35599999999999</c:v>
                </c:pt>
                <c:pt idx="147">
                  <c:v>161.85900000000001</c:v>
                </c:pt>
                <c:pt idx="148">
                  <c:v>162.351</c:v>
                </c:pt>
                <c:pt idx="149">
                  <c:v>162.85599999999999</c:v>
                </c:pt>
                <c:pt idx="150">
                  <c:v>163.36000000000001</c:v>
                </c:pt>
                <c:pt idx="151">
                  <c:v>163.85499999999999</c:v>
                </c:pt>
                <c:pt idx="152">
                  <c:v>164.35300000000001</c:v>
                </c:pt>
                <c:pt idx="153">
                  <c:v>164.86</c:v>
                </c:pt>
                <c:pt idx="154">
                  <c:v>165.35</c:v>
                </c:pt>
                <c:pt idx="155">
                  <c:v>165.864</c:v>
                </c:pt>
                <c:pt idx="156">
                  <c:v>166.36500000000001</c:v>
                </c:pt>
                <c:pt idx="157">
                  <c:v>166.858</c:v>
                </c:pt>
                <c:pt idx="158">
                  <c:v>167.35</c:v>
                </c:pt>
                <c:pt idx="159">
                  <c:v>167.86099999999999</c:v>
                </c:pt>
                <c:pt idx="160">
                  <c:v>168.352</c:v>
                </c:pt>
                <c:pt idx="161">
                  <c:v>168.86500000000001</c:v>
                </c:pt>
                <c:pt idx="162">
                  <c:v>169.35599999999999</c:v>
                </c:pt>
                <c:pt idx="163">
                  <c:v>169.85</c:v>
                </c:pt>
                <c:pt idx="164">
                  <c:v>170.36500000000001</c:v>
                </c:pt>
                <c:pt idx="165">
                  <c:v>170.864</c:v>
                </c:pt>
                <c:pt idx="166">
                  <c:v>171.35</c:v>
                </c:pt>
                <c:pt idx="167">
                  <c:v>171.85599999999999</c:v>
                </c:pt>
                <c:pt idx="168">
                  <c:v>172.35400000000001</c:v>
                </c:pt>
                <c:pt idx="169">
                  <c:v>172.858</c:v>
                </c:pt>
                <c:pt idx="170">
                  <c:v>173.35300000000001</c:v>
                </c:pt>
                <c:pt idx="171">
                  <c:v>173.85400000000001</c:v>
                </c:pt>
                <c:pt idx="172">
                  <c:v>174.35400000000001</c:v>
                </c:pt>
                <c:pt idx="173">
                  <c:v>174.857</c:v>
                </c:pt>
                <c:pt idx="174">
                  <c:v>175.35499999999999</c:v>
                </c:pt>
                <c:pt idx="175">
                  <c:v>175.86600000000001</c:v>
                </c:pt>
                <c:pt idx="176">
                  <c:v>176.358</c:v>
                </c:pt>
                <c:pt idx="177">
                  <c:v>176.85</c:v>
                </c:pt>
                <c:pt idx="178">
                  <c:v>177.352</c:v>
                </c:pt>
                <c:pt idx="179">
                  <c:v>177.858</c:v>
                </c:pt>
                <c:pt idx="180">
                  <c:v>178.36199999999999</c:v>
                </c:pt>
                <c:pt idx="181">
                  <c:v>178.863</c:v>
                </c:pt>
                <c:pt idx="182">
                  <c:v>179.36</c:v>
                </c:pt>
                <c:pt idx="183">
                  <c:v>179.86</c:v>
                </c:pt>
                <c:pt idx="184">
                  <c:v>180.351</c:v>
                </c:pt>
                <c:pt idx="185">
                  <c:v>180.864</c:v>
                </c:pt>
                <c:pt idx="186">
                  <c:v>181.357</c:v>
                </c:pt>
                <c:pt idx="187">
                  <c:v>181.85300000000001</c:v>
                </c:pt>
                <c:pt idx="188">
                  <c:v>182.36199999999999</c:v>
                </c:pt>
                <c:pt idx="189">
                  <c:v>182.86500000000001</c:v>
                </c:pt>
                <c:pt idx="190">
                  <c:v>183.36199999999999</c:v>
                </c:pt>
                <c:pt idx="191">
                  <c:v>183.85300000000001</c:v>
                </c:pt>
                <c:pt idx="192">
                  <c:v>184.357</c:v>
                </c:pt>
                <c:pt idx="193">
                  <c:v>184.86699999999999</c:v>
                </c:pt>
                <c:pt idx="194">
                  <c:v>185.35599999999999</c:v>
                </c:pt>
                <c:pt idx="195">
                  <c:v>185.86</c:v>
                </c:pt>
                <c:pt idx="196">
                  <c:v>186.364</c:v>
                </c:pt>
                <c:pt idx="197">
                  <c:v>186.85300000000001</c:v>
                </c:pt>
                <c:pt idx="198">
                  <c:v>187.35300000000001</c:v>
                </c:pt>
                <c:pt idx="199">
                  <c:v>187.85</c:v>
                </c:pt>
                <c:pt idx="200">
                  <c:v>188.364</c:v>
                </c:pt>
                <c:pt idx="201">
                  <c:v>188.85499999999999</c:v>
                </c:pt>
                <c:pt idx="202">
                  <c:v>189.36099999999999</c:v>
                </c:pt>
                <c:pt idx="203">
                  <c:v>189.86</c:v>
                </c:pt>
                <c:pt idx="204">
                  <c:v>190.364</c:v>
                </c:pt>
                <c:pt idx="205">
                  <c:v>190.85</c:v>
                </c:pt>
                <c:pt idx="206">
                  <c:v>191.36699999999999</c:v>
                </c:pt>
                <c:pt idx="207">
                  <c:v>191.86500000000001</c:v>
                </c:pt>
                <c:pt idx="208">
                  <c:v>192.35599999999999</c:v>
                </c:pt>
                <c:pt idx="209">
                  <c:v>192.864</c:v>
                </c:pt>
                <c:pt idx="210">
                  <c:v>193.363</c:v>
                </c:pt>
                <c:pt idx="211">
                  <c:v>193.858</c:v>
                </c:pt>
                <c:pt idx="212">
                  <c:v>194.36199999999999</c:v>
                </c:pt>
                <c:pt idx="213">
                  <c:v>194.86099999999999</c:v>
                </c:pt>
                <c:pt idx="214">
                  <c:v>195.35400000000001</c:v>
                </c:pt>
                <c:pt idx="215">
                  <c:v>195.86099999999999</c:v>
                </c:pt>
                <c:pt idx="216">
                  <c:v>196.36600000000001</c:v>
                </c:pt>
                <c:pt idx="217">
                  <c:v>196.857</c:v>
                </c:pt>
                <c:pt idx="218">
                  <c:v>197.35900000000001</c:v>
                </c:pt>
                <c:pt idx="219">
                  <c:v>197.857</c:v>
                </c:pt>
                <c:pt idx="220">
                  <c:v>198.36799999999999</c:v>
                </c:pt>
                <c:pt idx="221">
                  <c:v>198.85599999999999</c:v>
                </c:pt>
                <c:pt idx="222">
                  <c:v>199.36099999999999</c:v>
                </c:pt>
                <c:pt idx="223">
                  <c:v>199.857</c:v>
                </c:pt>
                <c:pt idx="224">
                  <c:v>200.35499999999999</c:v>
                </c:pt>
                <c:pt idx="225">
                  <c:v>200.85</c:v>
                </c:pt>
                <c:pt idx="226">
                  <c:v>201.369</c:v>
                </c:pt>
                <c:pt idx="227">
                  <c:v>201.85900000000001</c:v>
                </c:pt>
                <c:pt idx="228">
                  <c:v>202.352</c:v>
                </c:pt>
                <c:pt idx="229">
                  <c:v>202.85599999999999</c:v>
                </c:pt>
                <c:pt idx="230">
                  <c:v>203.357</c:v>
                </c:pt>
                <c:pt idx="231">
                  <c:v>203.863</c:v>
                </c:pt>
                <c:pt idx="232">
                  <c:v>204.364</c:v>
                </c:pt>
                <c:pt idx="233">
                  <c:v>204.857</c:v>
                </c:pt>
                <c:pt idx="234">
                  <c:v>205.36199999999999</c:v>
                </c:pt>
                <c:pt idx="235">
                  <c:v>205.86500000000001</c:v>
                </c:pt>
                <c:pt idx="236">
                  <c:v>206.358</c:v>
                </c:pt>
                <c:pt idx="237">
                  <c:v>206.85499999999999</c:v>
                </c:pt>
                <c:pt idx="238">
                  <c:v>207.352</c:v>
                </c:pt>
                <c:pt idx="239">
                  <c:v>207.85499999999999</c:v>
                </c:pt>
                <c:pt idx="240">
                  <c:v>208.35400000000001</c:v>
                </c:pt>
                <c:pt idx="241">
                  <c:v>208.851</c:v>
                </c:pt>
                <c:pt idx="242">
                  <c:v>209.35900000000001</c:v>
                </c:pt>
                <c:pt idx="243">
                  <c:v>209.86</c:v>
                </c:pt>
                <c:pt idx="244">
                  <c:v>210.36500000000001</c:v>
                </c:pt>
                <c:pt idx="245">
                  <c:v>210.864</c:v>
                </c:pt>
                <c:pt idx="246">
                  <c:v>211.36</c:v>
                </c:pt>
                <c:pt idx="247">
                  <c:v>211.858</c:v>
                </c:pt>
                <c:pt idx="248">
                  <c:v>212.35</c:v>
                </c:pt>
                <c:pt idx="249">
                  <c:v>212.86099999999999</c:v>
                </c:pt>
                <c:pt idx="250">
                  <c:v>213.36600000000001</c:v>
                </c:pt>
                <c:pt idx="251">
                  <c:v>213.86</c:v>
                </c:pt>
                <c:pt idx="252">
                  <c:v>214.369</c:v>
                </c:pt>
                <c:pt idx="253">
                  <c:v>214.85499999999999</c:v>
                </c:pt>
                <c:pt idx="254">
                  <c:v>215.36</c:v>
                </c:pt>
                <c:pt idx="255">
                  <c:v>215.864</c:v>
                </c:pt>
                <c:pt idx="256">
                  <c:v>216.35400000000001</c:v>
                </c:pt>
                <c:pt idx="257">
                  <c:v>216.85900000000001</c:v>
                </c:pt>
                <c:pt idx="258">
                  <c:v>217.35400000000001</c:v>
                </c:pt>
                <c:pt idx="259">
                  <c:v>217.858</c:v>
                </c:pt>
                <c:pt idx="260">
                  <c:v>218.35</c:v>
                </c:pt>
                <c:pt idx="261">
                  <c:v>218.85300000000001</c:v>
                </c:pt>
                <c:pt idx="262">
                  <c:v>219.369</c:v>
                </c:pt>
                <c:pt idx="263">
                  <c:v>219.864</c:v>
                </c:pt>
                <c:pt idx="264">
                  <c:v>220.351</c:v>
                </c:pt>
                <c:pt idx="265">
                  <c:v>220.85900000000001</c:v>
                </c:pt>
                <c:pt idx="266">
                  <c:v>221.351</c:v>
                </c:pt>
                <c:pt idx="267">
                  <c:v>221.86699999999999</c:v>
                </c:pt>
                <c:pt idx="268">
                  <c:v>222.35</c:v>
                </c:pt>
                <c:pt idx="269">
                  <c:v>222.86600000000001</c:v>
                </c:pt>
                <c:pt idx="270">
                  <c:v>223.36500000000001</c:v>
                </c:pt>
                <c:pt idx="271">
                  <c:v>223.85599999999999</c:v>
                </c:pt>
                <c:pt idx="272">
                  <c:v>224.364</c:v>
                </c:pt>
                <c:pt idx="273">
                  <c:v>224.852</c:v>
                </c:pt>
                <c:pt idx="274">
                  <c:v>225.35</c:v>
                </c:pt>
                <c:pt idx="275">
                  <c:v>225.85400000000001</c:v>
                </c:pt>
                <c:pt idx="276">
                  <c:v>226.35599999999999</c:v>
                </c:pt>
                <c:pt idx="277">
                  <c:v>226.852</c:v>
                </c:pt>
                <c:pt idx="278">
                  <c:v>227.36099999999999</c:v>
                </c:pt>
                <c:pt idx="279">
                  <c:v>227.858</c:v>
                </c:pt>
                <c:pt idx="280">
                  <c:v>228.364</c:v>
                </c:pt>
                <c:pt idx="281">
                  <c:v>228.858</c:v>
                </c:pt>
                <c:pt idx="282">
                  <c:v>229.49600000000001</c:v>
                </c:pt>
                <c:pt idx="283">
                  <c:v>229.86</c:v>
                </c:pt>
                <c:pt idx="284">
                  <c:v>230.35</c:v>
                </c:pt>
                <c:pt idx="285">
                  <c:v>230.86500000000001</c:v>
                </c:pt>
                <c:pt idx="286">
                  <c:v>231.36500000000001</c:v>
                </c:pt>
                <c:pt idx="287">
                  <c:v>231.85400000000001</c:v>
                </c:pt>
                <c:pt idx="288">
                  <c:v>232.37299999999999</c:v>
                </c:pt>
                <c:pt idx="289">
                  <c:v>232.864</c:v>
                </c:pt>
                <c:pt idx="290">
                  <c:v>233.35499999999999</c:v>
                </c:pt>
                <c:pt idx="291">
                  <c:v>233.864</c:v>
                </c:pt>
                <c:pt idx="292">
                  <c:v>234.35</c:v>
                </c:pt>
                <c:pt idx="293">
                  <c:v>234.86500000000001</c:v>
                </c:pt>
                <c:pt idx="294">
                  <c:v>235.351</c:v>
                </c:pt>
                <c:pt idx="295">
                  <c:v>235.86099999999999</c:v>
                </c:pt>
                <c:pt idx="296">
                  <c:v>236.35400000000001</c:v>
                </c:pt>
                <c:pt idx="297">
                  <c:v>236.86199999999999</c:v>
                </c:pt>
                <c:pt idx="298">
                  <c:v>237.35900000000001</c:v>
                </c:pt>
                <c:pt idx="299">
                  <c:v>237.86099999999999</c:v>
                </c:pt>
                <c:pt idx="300">
                  <c:v>238.364</c:v>
                </c:pt>
                <c:pt idx="301">
                  <c:v>238.86199999999999</c:v>
                </c:pt>
                <c:pt idx="302">
                  <c:v>239.36699999999999</c:v>
                </c:pt>
                <c:pt idx="303">
                  <c:v>239.87</c:v>
                </c:pt>
                <c:pt idx="304">
                  <c:v>240.351</c:v>
                </c:pt>
                <c:pt idx="305">
                  <c:v>240.86500000000001</c:v>
                </c:pt>
                <c:pt idx="306">
                  <c:v>241.35</c:v>
                </c:pt>
                <c:pt idx="307">
                  <c:v>241.863</c:v>
                </c:pt>
                <c:pt idx="308">
                  <c:v>242.35499999999999</c:v>
                </c:pt>
                <c:pt idx="309">
                  <c:v>242.85</c:v>
                </c:pt>
                <c:pt idx="310">
                  <c:v>243.352</c:v>
                </c:pt>
                <c:pt idx="311">
                  <c:v>243.85400000000001</c:v>
                </c:pt>
                <c:pt idx="312">
                  <c:v>244.35300000000001</c:v>
                </c:pt>
                <c:pt idx="313">
                  <c:v>244.85400000000001</c:v>
                </c:pt>
                <c:pt idx="314">
                  <c:v>245.36199999999999</c:v>
                </c:pt>
                <c:pt idx="315">
                  <c:v>245.86199999999999</c:v>
                </c:pt>
                <c:pt idx="316">
                  <c:v>246.35300000000001</c:v>
                </c:pt>
                <c:pt idx="317">
                  <c:v>246.85300000000001</c:v>
                </c:pt>
                <c:pt idx="318">
                  <c:v>247.35900000000001</c:v>
                </c:pt>
                <c:pt idx="319">
                  <c:v>247.851</c:v>
                </c:pt>
                <c:pt idx="320">
                  <c:v>248.351</c:v>
                </c:pt>
                <c:pt idx="321">
                  <c:v>248.85400000000001</c:v>
                </c:pt>
                <c:pt idx="322">
                  <c:v>249.36099999999999</c:v>
                </c:pt>
                <c:pt idx="323">
                  <c:v>249.85400000000001</c:v>
                </c:pt>
                <c:pt idx="324">
                  <c:v>250.363</c:v>
                </c:pt>
                <c:pt idx="325">
                  <c:v>250.864</c:v>
                </c:pt>
                <c:pt idx="326">
                  <c:v>251.36199999999999</c:v>
                </c:pt>
                <c:pt idx="327">
                  <c:v>251.86199999999999</c:v>
                </c:pt>
                <c:pt idx="328">
                  <c:v>252.36</c:v>
                </c:pt>
                <c:pt idx="329">
                  <c:v>252.86199999999999</c:v>
                </c:pt>
                <c:pt idx="330">
                  <c:v>253.36199999999999</c:v>
                </c:pt>
                <c:pt idx="331">
                  <c:v>253.864</c:v>
                </c:pt>
                <c:pt idx="332">
                  <c:v>254.36600000000001</c:v>
                </c:pt>
                <c:pt idx="333">
                  <c:v>254.851</c:v>
                </c:pt>
                <c:pt idx="334">
                  <c:v>255.352</c:v>
                </c:pt>
                <c:pt idx="335">
                  <c:v>255.85300000000001</c:v>
                </c:pt>
                <c:pt idx="336">
                  <c:v>256.35399999999998</c:v>
                </c:pt>
                <c:pt idx="337">
                  <c:v>256.85599999999999</c:v>
                </c:pt>
                <c:pt idx="338">
                  <c:v>257.35700000000003</c:v>
                </c:pt>
                <c:pt idx="339">
                  <c:v>257.858</c:v>
                </c:pt>
                <c:pt idx="340">
                  <c:v>258.358</c:v>
                </c:pt>
                <c:pt idx="341">
                  <c:v>258.858</c:v>
                </c:pt>
                <c:pt idx="342">
                  <c:v>259.358</c:v>
                </c:pt>
                <c:pt idx="343">
                  <c:v>259.85700000000003</c:v>
                </c:pt>
                <c:pt idx="344">
                  <c:v>260.358</c:v>
                </c:pt>
                <c:pt idx="345">
                  <c:v>260.858</c:v>
                </c:pt>
                <c:pt idx="346">
                  <c:v>261.35500000000002</c:v>
                </c:pt>
                <c:pt idx="347">
                  <c:v>261.85199999999998</c:v>
                </c:pt>
                <c:pt idx="348">
                  <c:v>262.36500000000001</c:v>
                </c:pt>
                <c:pt idx="349">
                  <c:v>262.86399999999998</c:v>
                </c:pt>
                <c:pt idx="350">
                  <c:v>263.36399999999998</c:v>
                </c:pt>
                <c:pt idx="351">
                  <c:v>263.86399999999998</c:v>
                </c:pt>
                <c:pt idx="352">
                  <c:v>264.36500000000001</c:v>
                </c:pt>
                <c:pt idx="353">
                  <c:v>264.85000000000002</c:v>
                </c:pt>
                <c:pt idx="354">
                  <c:v>265.35000000000002</c:v>
                </c:pt>
                <c:pt idx="355">
                  <c:v>265.85199999999998</c:v>
                </c:pt>
                <c:pt idx="356">
                  <c:v>266.35199999999998</c:v>
                </c:pt>
                <c:pt idx="357">
                  <c:v>266.85199999999998</c:v>
                </c:pt>
                <c:pt idx="358">
                  <c:v>267.35399999999998</c:v>
                </c:pt>
                <c:pt idx="359">
                  <c:v>267.85500000000002</c:v>
                </c:pt>
                <c:pt idx="360">
                  <c:v>268.35700000000003</c:v>
                </c:pt>
                <c:pt idx="361">
                  <c:v>268.85599999999999</c:v>
                </c:pt>
                <c:pt idx="362">
                  <c:v>269.35599999999999</c:v>
                </c:pt>
                <c:pt idx="363">
                  <c:v>269.85700000000003</c:v>
                </c:pt>
                <c:pt idx="364">
                  <c:v>270.35599999999999</c:v>
                </c:pt>
                <c:pt idx="365">
                  <c:v>270.85599999999999</c:v>
                </c:pt>
                <c:pt idx="366">
                  <c:v>271.35599999999999</c:v>
                </c:pt>
                <c:pt idx="367">
                  <c:v>271.85599999999999</c:v>
                </c:pt>
                <c:pt idx="368">
                  <c:v>272.35599999999999</c:v>
                </c:pt>
                <c:pt idx="369">
                  <c:v>272.85599999999999</c:v>
                </c:pt>
                <c:pt idx="370">
                  <c:v>273.358</c:v>
                </c:pt>
                <c:pt idx="371">
                  <c:v>273.85599999999999</c:v>
                </c:pt>
                <c:pt idx="372">
                  <c:v>274.358</c:v>
                </c:pt>
                <c:pt idx="373">
                  <c:v>274.85700000000003</c:v>
                </c:pt>
                <c:pt idx="374">
                  <c:v>275.35599999999999</c:v>
                </c:pt>
                <c:pt idx="375">
                  <c:v>275.85700000000003</c:v>
                </c:pt>
                <c:pt idx="376">
                  <c:v>276.358</c:v>
                </c:pt>
                <c:pt idx="377">
                  <c:v>276.858</c:v>
                </c:pt>
                <c:pt idx="378">
                  <c:v>277.35500000000002</c:v>
                </c:pt>
                <c:pt idx="379">
                  <c:v>277.85599999999999</c:v>
                </c:pt>
                <c:pt idx="380">
                  <c:v>278.35700000000003</c:v>
                </c:pt>
                <c:pt idx="381">
                  <c:v>278.85700000000003</c:v>
                </c:pt>
                <c:pt idx="382">
                  <c:v>279.35300000000001</c:v>
                </c:pt>
                <c:pt idx="383">
                  <c:v>279.851</c:v>
                </c:pt>
                <c:pt idx="384">
                  <c:v>280.363</c:v>
                </c:pt>
                <c:pt idx="385">
                  <c:v>280.86200000000002</c:v>
                </c:pt>
                <c:pt idx="386">
                  <c:v>281.36200000000002</c:v>
                </c:pt>
                <c:pt idx="387">
                  <c:v>281.863</c:v>
                </c:pt>
                <c:pt idx="388">
                  <c:v>282.36399999999998</c:v>
                </c:pt>
                <c:pt idx="389">
                  <c:v>282.86500000000001</c:v>
                </c:pt>
                <c:pt idx="390">
                  <c:v>283.36399999999998</c:v>
                </c:pt>
                <c:pt idx="391">
                  <c:v>283.86599999999999</c:v>
                </c:pt>
                <c:pt idx="392">
                  <c:v>284.35000000000002</c:v>
                </c:pt>
                <c:pt idx="393">
                  <c:v>284.851</c:v>
                </c:pt>
                <c:pt idx="394">
                  <c:v>285.351</c:v>
                </c:pt>
                <c:pt idx="395">
                  <c:v>285.85300000000001</c:v>
                </c:pt>
                <c:pt idx="396">
                  <c:v>286.35399999999998</c:v>
                </c:pt>
                <c:pt idx="397">
                  <c:v>286.85300000000001</c:v>
                </c:pt>
                <c:pt idx="398">
                  <c:v>287.35300000000001</c:v>
                </c:pt>
                <c:pt idx="399">
                  <c:v>287.85399999999998</c:v>
                </c:pt>
                <c:pt idx="400">
                  <c:v>288.35500000000002</c:v>
                </c:pt>
                <c:pt idx="401">
                  <c:v>288.85399999999998</c:v>
                </c:pt>
                <c:pt idx="402">
                  <c:v>289.35500000000002</c:v>
                </c:pt>
                <c:pt idx="403">
                  <c:v>289.85500000000002</c:v>
                </c:pt>
                <c:pt idx="404">
                  <c:v>290.35399999999998</c:v>
                </c:pt>
                <c:pt idx="405">
                  <c:v>290.85399999999998</c:v>
                </c:pt>
                <c:pt idx="406">
                  <c:v>291.35599999999999</c:v>
                </c:pt>
                <c:pt idx="407">
                  <c:v>291.85500000000002</c:v>
                </c:pt>
                <c:pt idx="408">
                  <c:v>292.35500000000002</c:v>
                </c:pt>
                <c:pt idx="409">
                  <c:v>292.85500000000002</c:v>
                </c:pt>
                <c:pt idx="410">
                  <c:v>293.35599999999999</c:v>
                </c:pt>
                <c:pt idx="411">
                  <c:v>293.85399999999998</c:v>
                </c:pt>
                <c:pt idx="412">
                  <c:v>294.35500000000002</c:v>
                </c:pt>
                <c:pt idx="413">
                  <c:v>294.85599999999999</c:v>
                </c:pt>
                <c:pt idx="414">
                  <c:v>295.35599999999999</c:v>
                </c:pt>
                <c:pt idx="415">
                  <c:v>295.85500000000002</c:v>
                </c:pt>
                <c:pt idx="416">
                  <c:v>296.35500000000002</c:v>
                </c:pt>
                <c:pt idx="417">
                  <c:v>296.85500000000002</c:v>
                </c:pt>
                <c:pt idx="418">
                  <c:v>297.35500000000002</c:v>
                </c:pt>
                <c:pt idx="419">
                  <c:v>297.85599999999999</c:v>
                </c:pt>
                <c:pt idx="420">
                  <c:v>298.35300000000001</c:v>
                </c:pt>
                <c:pt idx="421">
                  <c:v>298.85199999999998</c:v>
                </c:pt>
                <c:pt idx="422">
                  <c:v>299.36500000000001</c:v>
                </c:pt>
                <c:pt idx="423">
                  <c:v>299.86399999999998</c:v>
                </c:pt>
                <c:pt idx="424">
                  <c:v>300.363</c:v>
                </c:pt>
                <c:pt idx="425">
                  <c:v>300.86200000000002</c:v>
                </c:pt>
                <c:pt idx="426">
                  <c:v>301.36200000000002</c:v>
                </c:pt>
                <c:pt idx="427">
                  <c:v>301.86399999999998</c:v>
                </c:pt>
                <c:pt idx="428">
                  <c:v>302.36399999999998</c:v>
                </c:pt>
                <c:pt idx="429">
                  <c:v>302.86500000000001</c:v>
                </c:pt>
                <c:pt idx="430">
                  <c:v>303.36500000000001</c:v>
                </c:pt>
                <c:pt idx="431">
                  <c:v>303.85000000000002</c:v>
                </c:pt>
                <c:pt idx="432">
                  <c:v>304.35000000000002</c:v>
                </c:pt>
                <c:pt idx="433">
                  <c:v>304.85000000000002</c:v>
                </c:pt>
                <c:pt idx="434">
                  <c:v>305.35199999999998</c:v>
                </c:pt>
                <c:pt idx="435">
                  <c:v>305.851</c:v>
                </c:pt>
                <c:pt idx="436">
                  <c:v>306.35399999999998</c:v>
                </c:pt>
                <c:pt idx="437">
                  <c:v>306.85300000000001</c:v>
                </c:pt>
                <c:pt idx="438">
                  <c:v>307.35399999999998</c:v>
                </c:pt>
                <c:pt idx="439">
                  <c:v>307.85500000000002</c:v>
                </c:pt>
                <c:pt idx="440">
                  <c:v>308.35300000000001</c:v>
                </c:pt>
                <c:pt idx="441">
                  <c:v>308.85500000000002</c:v>
                </c:pt>
                <c:pt idx="442">
                  <c:v>309.35300000000001</c:v>
                </c:pt>
                <c:pt idx="443">
                  <c:v>309.85399999999998</c:v>
                </c:pt>
                <c:pt idx="444">
                  <c:v>310.35399999999998</c:v>
                </c:pt>
                <c:pt idx="445">
                  <c:v>310.85500000000002</c:v>
                </c:pt>
                <c:pt idx="446">
                  <c:v>311.35300000000001</c:v>
                </c:pt>
                <c:pt idx="447">
                  <c:v>311.85300000000001</c:v>
                </c:pt>
                <c:pt idx="448">
                  <c:v>312.35399999999998</c:v>
                </c:pt>
                <c:pt idx="449">
                  <c:v>312.85300000000001</c:v>
                </c:pt>
                <c:pt idx="450">
                  <c:v>313.35599999999999</c:v>
                </c:pt>
                <c:pt idx="451">
                  <c:v>313.85399999999998</c:v>
                </c:pt>
                <c:pt idx="452">
                  <c:v>314.35599999999999</c:v>
                </c:pt>
                <c:pt idx="453">
                  <c:v>314.85500000000002</c:v>
                </c:pt>
                <c:pt idx="454">
                  <c:v>315.35399999999998</c:v>
                </c:pt>
                <c:pt idx="455">
                  <c:v>315.85500000000002</c:v>
                </c:pt>
                <c:pt idx="456">
                  <c:v>316.35399999999998</c:v>
                </c:pt>
                <c:pt idx="457">
                  <c:v>316.85500000000002</c:v>
                </c:pt>
                <c:pt idx="458">
                  <c:v>317.35399999999998</c:v>
                </c:pt>
                <c:pt idx="459">
                  <c:v>317.85500000000002</c:v>
                </c:pt>
                <c:pt idx="460">
                  <c:v>318.35500000000002</c:v>
                </c:pt>
                <c:pt idx="461">
                  <c:v>318.85399999999998</c:v>
                </c:pt>
                <c:pt idx="462">
                  <c:v>319.35399999999998</c:v>
                </c:pt>
                <c:pt idx="463">
                  <c:v>319.85399999999998</c:v>
                </c:pt>
                <c:pt idx="464">
                  <c:v>320.351</c:v>
                </c:pt>
                <c:pt idx="465">
                  <c:v>320.85000000000002</c:v>
                </c:pt>
                <c:pt idx="466">
                  <c:v>321.36399999999998</c:v>
                </c:pt>
                <c:pt idx="467">
                  <c:v>321.86500000000001</c:v>
                </c:pt>
                <c:pt idx="468">
                  <c:v>322.36399999999998</c:v>
                </c:pt>
                <c:pt idx="469">
                  <c:v>322.86599999999999</c:v>
                </c:pt>
                <c:pt idx="470">
                  <c:v>323.36500000000001</c:v>
                </c:pt>
                <c:pt idx="471">
                  <c:v>323.86700000000002</c:v>
                </c:pt>
                <c:pt idx="472">
                  <c:v>324.35000000000002</c:v>
                </c:pt>
                <c:pt idx="473">
                  <c:v>324.851</c:v>
                </c:pt>
                <c:pt idx="474">
                  <c:v>325.35300000000001</c:v>
                </c:pt>
                <c:pt idx="475">
                  <c:v>325.85199999999998</c:v>
                </c:pt>
                <c:pt idx="476">
                  <c:v>326.35399999999998</c:v>
                </c:pt>
                <c:pt idx="477">
                  <c:v>326.851</c:v>
                </c:pt>
                <c:pt idx="478">
                  <c:v>327.35399999999998</c:v>
                </c:pt>
                <c:pt idx="479">
                  <c:v>327.85500000000002</c:v>
                </c:pt>
                <c:pt idx="480">
                  <c:v>328.35599999999999</c:v>
                </c:pt>
                <c:pt idx="481">
                  <c:v>328.85599999999999</c:v>
                </c:pt>
                <c:pt idx="482">
                  <c:v>329.35599999999999</c:v>
                </c:pt>
                <c:pt idx="483">
                  <c:v>329.85599999999999</c:v>
                </c:pt>
                <c:pt idx="484">
                  <c:v>330.35700000000003</c:v>
                </c:pt>
                <c:pt idx="485">
                  <c:v>330.85599999999999</c:v>
                </c:pt>
                <c:pt idx="486">
                  <c:v>331.35700000000003</c:v>
                </c:pt>
                <c:pt idx="487">
                  <c:v>331.85599999999999</c:v>
                </c:pt>
                <c:pt idx="488">
                  <c:v>332.35599999999999</c:v>
                </c:pt>
                <c:pt idx="489">
                  <c:v>332.85599999999999</c:v>
                </c:pt>
                <c:pt idx="490">
                  <c:v>333.35700000000003</c:v>
                </c:pt>
                <c:pt idx="491">
                  <c:v>333.85700000000003</c:v>
                </c:pt>
                <c:pt idx="492">
                  <c:v>334.35500000000002</c:v>
                </c:pt>
                <c:pt idx="493">
                  <c:v>334.85399999999998</c:v>
                </c:pt>
                <c:pt idx="494">
                  <c:v>335.35399999999998</c:v>
                </c:pt>
                <c:pt idx="495">
                  <c:v>335.85599999999999</c:v>
                </c:pt>
                <c:pt idx="496">
                  <c:v>336.35399999999998</c:v>
                </c:pt>
                <c:pt idx="497">
                  <c:v>336.85399999999998</c:v>
                </c:pt>
                <c:pt idx="498">
                  <c:v>337.35500000000002</c:v>
                </c:pt>
                <c:pt idx="499">
                  <c:v>337.85399999999998</c:v>
                </c:pt>
                <c:pt idx="500">
                  <c:v>338.35500000000002</c:v>
                </c:pt>
                <c:pt idx="501">
                  <c:v>338.85399999999998</c:v>
                </c:pt>
                <c:pt idx="502">
                  <c:v>339.35300000000001</c:v>
                </c:pt>
                <c:pt idx="503">
                  <c:v>339.85399999999998</c:v>
                </c:pt>
                <c:pt idx="504">
                  <c:v>340.35300000000001</c:v>
                </c:pt>
                <c:pt idx="505">
                  <c:v>340.85199999999998</c:v>
                </c:pt>
                <c:pt idx="506">
                  <c:v>341.35300000000001</c:v>
                </c:pt>
                <c:pt idx="507">
                  <c:v>341.85500000000002</c:v>
                </c:pt>
                <c:pt idx="508">
                  <c:v>342.35399999999998</c:v>
                </c:pt>
                <c:pt idx="509">
                  <c:v>342.85399999999998</c:v>
                </c:pt>
                <c:pt idx="510">
                  <c:v>343.35300000000001</c:v>
                </c:pt>
                <c:pt idx="511">
                  <c:v>343.85300000000001</c:v>
                </c:pt>
                <c:pt idx="512">
                  <c:v>344.35300000000001</c:v>
                </c:pt>
                <c:pt idx="513">
                  <c:v>344.85300000000001</c:v>
                </c:pt>
                <c:pt idx="514">
                  <c:v>345.35300000000001</c:v>
                </c:pt>
                <c:pt idx="515">
                  <c:v>345.85300000000001</c:v>
                </c:pt>
                <c:pt idx="516">
                  <c:v>346.351</c:v>
                </c:pt>
                <c:pt idx="517">
                  <c:v>346.86500000000001</c:v>
                </c:pt>
                <c:pt idx="518">
                  <c:v>347.363</c:v>
                </c:pt>
                <c:pt idx="519">
                  <c:v>347.86399999999998</c:v>
                </c:pt>
                <c:pt idx="520">
                  <c:v>348.363</c:v>
                </c:pt>
                <c:pt idx="521">
                  <c:v>348.86200000000002</c:v>
                </c:pt>
                <c:pt idx="522">
                  <c:v>349.363</c:v>
                </c:pt>
                <c:pt idx="523">
                  <c:v>349.86399999999998</c:v>
                </c:pt>
                <c:pt idx="524">
                  <c:v>350.36500000000001</c:v>
                </c:pt>
                <c:pt idx="525">
                  <c:v>350.86500000000001</c:v>
                </c:pt>
                <c:pt idx="526">
                  <c:v>351.363</c:v>
                </c:pt>
                <c:pt idx="527">
                  <c:v>351.85</c:v>
                </c:pt>
                <c:pt idx="528">
                  <c:v>352.351</c:v>
                </c:pt>
                <c:pt idx="529">
                  <c:v>352.851</c:v>
                </c:pt>
                <c:pt idx="530">
                  <c:v>353.351</c:v>
                </c:pt>
                <c:pt idx="531">
                  <c:v>353.851</c:v>
                </c:pt>
                <c:pt idx="532">
                  <c:v>354.351</c:v>
                </c:pt>
                <c:pt idx="533">
                  <c:v>354.85199999999998</c:v>
                </c:pt>
                <c:pt idx="534">
                  <c:v>355.351</c:v>
                </c:pt>
                <c:pt idx="535">
                  <c:v>355.851</c:v>
                </c:pt>
                <c:pt idx="536">
                  <c:v>356.351</c:v>
                </c:pt>
                <c:pt idx="537">
                  <c:v>356.85300000000001</c:v>
                </c:pt>
                <c:pt idx="538">
                  <c:v>357.35199999999998</c:v>
                </c:pt>
                <c:pt idx="539">
                  <c:v>357.85300000000001</c:v>
                </c:pt>
                <c:pt idx="540">
                  <c:v>358.35500000000002</c:v>
                </c:pt>
                <c:pt idx="541">
                  <c:v>358.85399999999998</c:v>
                </c:pt>
                <c:pt idx="542">
                  <c:v>359.35399999999998</c:v>
                </c:pt>
                <c:pt idx="543">
                  <c:v>359.85300000000001</c:v>
                </c:pt>
                <c:pt idx="544">
                  <c:v>360.35300000000001</c:v>
                </c:pt>
                <c:pt idx="545">
                  <c:v>360.85199999999998</c:v>
                </c:pt>
                <c:pt idx="546">
                  <c:v>361.35199999999998</c:v>
                </c:pt>
                <c:pt idx="547">
                  <c:v>361.85199999999998</c:v>
                </c:pt>
                <c:pt idx="548">
                  <c:v>362.35300000000001</c:v>
                </c:pt>
                <c:pt idx="549">
                  <c:v>362.85199999999998</c:v>
                </c:pt>
                <c:pt idx="550">
                  <c:v>363.35300000000001</c:v>
                </c:pt>
                <c:pt idx="551">
                  <c:v>363.85199999999998</c:v>
                </c:pt>
                <c:pt idx="552">
                  <c:v>364.35300000000001</c:v>
                </c:pt>
                <c:pt idx="553">
                  <c:v>364.85199999999998</c:v>
                </c:pt>
                <c:pt idx="554">
                  <c:v>365.35300000000001</c:v>
                </c:pt>
                <c:pt idx="555">
                  <c:v>365.85199999999998</c:v>
                </c:pt>
                <c:pt idx="556">
                  <c:v>366.35199999999998</c:v>
                </c:pt>
                <c:pt idx="557">
                  <c:v>366.851</c:v>
                </c:pt>
                <c:pt idx="558">
                  <c:v>367.35199999999998</c:v>
                </c:pt>
                <c:pt idx="559">
                  <c:v>367.851</c:v>
                </c:pt>
                <c:pt idx="560">
                  <c:v>368.35199999999998</c:v>
                </c:pt>
                <c:pt idx="561">
                  <c:v>368.85199999999998</c:v>
                </c:pt>
                <c:pt idx="562">
                  <c:v>369.35199999999998</c:v>
                </c:pt>
                <c:pt idx="563">
                  <c:v>369.851</c:v>
                </c:pt>
                <c:pt idx="564">
                  <c:v>370.35199999999998</c:v>
                </c:pt>
                <c:pt idx="565">
                  <c:v>370.85300000000001</c:v>
                </c:pt>
                <c:pt idx="566">
                  <c:v>371.35300000000001</c:v>
                </c:pt>
                <c:pt idx="567">
                  <c:v>371.85199999999998</c:v>
                </c:pt>
                <c:pt idx="568">
                  <c:v>372.35300000000001</c:v>
                </c:pt>
                <c:pt idx="569">
                  <c:v>372.85199999999998</c:v>
                </c:pt>
                <c:pt idx="570">
                  <c:v>373.35199999999998</c:v>
                </c:pt>
                <c:pt idx="571">
                  <c:v>373.85199999999998</c:v>
                </c:pt>
                <c:pt idx="572">
                  <c:v>374.35199999999998</c:v>
                </c:pt>
                <c:pt idx="573">
                  <c:v>374.851</c:v>
                </c:pt>
                <c:pt idx="574">
                  <c:v>375.351</c:v>
                </c:pt>
                <c:pt idx="575">
                  <c:v>375.85199999999998</c:v>
                </c:pt>
                <c:pt idx="576">
                  <c:v>376.35199999999998</c:v>
                </c:pt>
                <c:pt idx="577">
                  <c:v>376.85199999999998</c:v>
                </c:pt>
                <c:pt idx="578">
                  <c:v>377.351</c:v>
                </c:pt>
                <c:pt idx="579">
                  <c:v>377.851</c:v>
                </c:pt>
                <c:pt idx="580">
                  <c:v>378.35199999999998</c:v>
                </c:pt>
                <c:pt idx="581">
                  <c:v>378.85199999999998</c:v>
                </c:pt>
                <c:pt idx="582">
                  <c:v>379.35199999999998</c:v>
                </c:pt>
                <c:pt idx="583">
                  <c:v>379.851</c:v>
                </c:pt>
              </c:numCache>
            </c:numRef>
          </c:xVal>
          <c:yVal>
            <c:numRef>
              <c:f>'23.Irradiated_SiO2_.1.1'!$B$2:$B$585</c:f>
              <c:numCache>
                <c:formatCode>General</c:formatCode>
                <c:ptCount val="584"/>
                <c:pt idx="0">
                  <c:v>3.9703659803999999E-10</c:v>
                </c:pt>
                <c:pt idx="1">
                  <c:v>3.768780843E-10</c:v>
                </c:pt>
                <c:pt idx="2">
                  <c:v>3.7080599702000001E-10</c:v>
                </c:pt>
                <c:pt idx="3">
                  <c:v>3.7159314514000001E-10</c:v>
                </c:pt>
                <c:pt idx="4">
                  <c:v>3.7250416639999998E-10</c:v>
                </c:pt>
                <c:pt idx="5">
                  <c:v>3.7135783336999999E-10</c:v>
                </c:pt>
                <c:pt idx="6">
                  <c:v>3.6956199212E-10</c:v>
                </c:pt>
                <c:pt idx="7">
                  <c:v>3.6842140449999999E-10</c:v>
                </c:pt>
                <c:pt idx="8">
                  <c:v>3.7120770345999997E-10</c:v>
                </c:pt>
                <c:pt idx="9">
                  <c:v>3.707919527E-10</c:v>
                </c:pt>
                <c:pt idx="10">
                  <c:v>3.6905392630999998E-10</c:v>
                </c:pt>
                <c:pt idx="11">
                  <c:v>3.6834565952999998E-10</c:v>
                </c:pt>
                <c:pt idx="12">
                  <c:v>3.6975617012999999E-10</c:v>
                </c:pt>
                <c:pt idx="13">
                  <c:v>3.7215236447999998E-10</c:v>
                </c:pt>
                <c:pt idx="14">
                  <c:v>3.7082784066000001E-10</c:v>
                </c:pt>
                <c:pt idx="15">
                  <c:v>3.6910766109999998E-10</c:v>
                </c:pt>
                <c:pt idx="16">
                  <c:v>3.6826661165000002E-10</c:v>
                </c:pt>
                <c:pt idx="17">
                  <c:v>3.7081743232000002E-10</c:v>
                </c:pt>
                <c:pt idx="18">
                  <c:v>3.6889211129999999E-10</c:v>
                </c:pt>
                <c:pt idx="19">
                  <c:v>3.7177388945000002E-10</c:v>
                </c:pt>
                <c:pt idx="20">
                  <c:v>3.6961422810999999E-10</c:v>
                </c:pt>
                <c:pt idx="21">
                  <c:v>3.7163869203999999E-10</c:v>
                </c:pt>
                <c:pt idx="22">
                  <c:v>3.7231676075000001E-10</c:v>
                </c:pt>
                <c:pt idx="23">
                  <c:v>3.7647293615999998E-10</c:v>
                </c:pt>
                <c:pt idx="24">
                  <c:v>3.7501424188000002E-10</c:v>
                </c:pt>
                <c:pt idx="25">
                  <c:v>3.7244130002E-10</c:v>
                </c:pt>
                <c:pt idx="26">
                  <c:v>3.7303046762999998E-10</c:v>
                </c:pt>
                <c:pt idx="27">
                  <c:v>3.7731961999000002E-10</c:v>
                </c:pt>
                <c:pt idx="28">
                  <c:v>3.7740582881000001E-10</c:v>
                </c:pt>
                <c:pt idx="29">
                  <c:v>3.7760483629E-10</c:v>
                </c:pt>
                <c:pt idx="30">
                  <c:v>3.7797415198000002E-10</c:v>
                </c:pt>
                <c:pt idx="31">
                  <c:v>3.7737921121E-10</c:v>
                </c:pt>
                <c:pt idx="32">
                  <c:v>3.7450412215999998E-10</c:v>
                </c:pt>
                <c:pt idx="33">
                  <c:v>3.7969480338000002E-10</c:v>
                </c:pt>
                <c:pt idx="34">
                  <c:v>3.7579608869E-10</c:v>
                </c:pt>
                <c:pt idx="35">
                  <c:v>3.7430136768000001E-10</c:v>
                </c:pt>
                <c:pt idx="36">
                  <c:v>3.812928584E-10</c:v>
                </c:pt>
                <c:pt idx="37">
                  <c:v>3.7567021716000002E-10</c:v>
                </c:pt>
                <c:pt idx="38">
                  <c:v>3.8021524816999999E-10</c:v>
                </c:pt>
                <c:pt idx="39">
                  <c:v>3.7835060085000002E-10</c:v>
                </c:pt>
                <c:pt idx="40">
                  <c:v>3.7867550762E-10</c:v>
                </c:pt>
                <c:pt idx="41">
                  <c:v>3.8324979301000002E-10</c:v>
                </c:pt>
                <c:pt idx="42">
                  <c:v>3.8254976963999998E-10</c:v>
                </c:pt>
                <c:pt idx="43">
                  <c:v>3.7942682328999999E-10</c:v>
                </c:pt>
                <c:pt idx="44">
                  <c:v>3.8357600428999999E-10</c:v>
                </c:pt>
                <c:pt idx="45">
                  <c:v>3.8477343533999998E-10</c:v>
                </c:pt>
                <c:pt idx="46">
                  <c:v>3.8266495528000001E-10</c:v>
                </c:pt>
                <c:pt idx="47">
                  <c:v>3.8463243701000002E-10</c:v>
                </c:pt>
                <c:pt idx="48">
                  <c:v>3.8439601502E-10</c:v>
                </c:pt>
                <c:pt idx="49">
                  <c:v>3.8147801584000001E-10</c:v>
                </c:pt>
                <c:pt idx="50">
                  <c:v>3.8740119445999998E-10</c:v>
                </c:pt>
                <c:pt idx="51">
                  <c:v>3.8845313077000002E-10</c:v>
                </c:pt>
                <c:pt idx="52">
                  <c:v>3.8504482934999998E-10</c:v>
                </c:pt>
                <c:pt idx="53">
                  <c:v>3.8470329700000001E-10</c:v>
                </c:pt>
                <c:pt idx="54">
                  <c:v>3.8176914407999999E-10</c:v>
                </c:pt>
                <c:pt idx="55">
                  <c:v>3.8742903329999998E-10</c:v>
                </c:pt>
                <c:pt idx="56">
                  <c:v>3.8438202621E-10</c:v>
                </c:pt>
                <c:pt idx="57">
                  <c:v>3.8394762368999998E-10</c:v>
                </c:pt>
                <c:pt idx="58">
                  <c:v>3.8778569244999999E-10</c:v>
                </c:pt>
                <c:pt idx="59">
                  <c:v>3.8865471952E-10</c:v>
                </c:pt>
                <c:pt idx="60">
                  <c:v>3.8930553225999998E-10</c:v>
                </c:pt>
                <c:pt idx="61">
                  <c:v>3.8843564476E-10</c:v>
                </c:pt>
                <c:pt idx="62">
                  <c:v>3.8645980859999998E-10</c:v>
                </c:pt>
                <c:pt idx="63">
                  <c:v>3.9070935376000002E-10</c:v>
                </c:pt>
                <c:pt idx="64">
                  <c:v>3.8769004672999999E-10</c:v>
                </c:pt>
                <c:pt idx="65">
                  <c:v>3.865008591E-10</c:v>
                </c:pt>
                <c:pt idx="66">
                  <c:v>3.9299705157E-10</c:v>
                </c:pt>
                <c:pt idx="67">
                  <c:v>3.9093292492000002E-10</c:v>
                </c:pt>
                <c:pt idx="68">
                  <c:v>3.906532875E-10</c:v>
                </c:pt>
                <c:pt idx="69">
                  <c:v>3.9341388480000001E-10</c:v>
                </c:pt>
                <c:pt idx="70">
                  <c:v>3.9446695909999998E-10</c:v>
                </c:pt>
                <c:pt idx="71">
                  <c:v>3.9827469100000001E-10</c:v>
                </c:pt>
                <c:pt idx="72">
                  <c:v>3.9301800702999998E-10</c:v>
                </c:pt>
                <c:pt idx="73">
                  <c:v>3.9251016326000002E-10</c:v>
                </c:pt>
                <c:pt idx="74">
                  <c:v>3.9626085746000001E-10</c:v>
                </c:pt>
                <c:pt idx="75">
                  <c:v>3.9584155398000002E-10</c:v>
                </c:pt>
                <c:pt idx="76">
                  <c:v>3.95252997E-10</c:v>
                </c:pt>
                <c:pt idx="77">
                  <c:v>3.9540587471E-10</c:v>
                </c:pt>
                <c:pt idx="78">
                  <c:v>3.9846234644999999E-10</c:v>
                </c:pt>
                <c:pt idx="79">
                  <c:v>3.9739778134999999E-10</c:v>
                </c:pt>
                <c:pt idx="80">
                  <c:v>3.948641969E-10</c:v>
                </c:pt>
                <c:pt idx="81">
                  <c:v>3.9687722552999997E-10</c:v>
                </c:pt>
                <c:pt idx="82">
                  <c:v>3.9864653245000001E-10</c:v>
                </c:pt>
                <c:pt idx="83">
                  <c:v>3.9924630267999999E-10</c:v>
                </c:pt>
                <c:pt idx="84">
                  <c:v>3.9921360661999998E-10</c:v>
                </c:pt>
                <c:pt idx="85">
                  <c:v>4.0008499291000002E-10</c:v>
                </c:pt>
                <c:pt idx="86">
                  <c:v>3.9901221216000001E-10</c:v>
                </c:pt>
                <c:pt idx="87">
                  <c:v>3.9912054217000002E-10</c:v>
                </c:pt>
                <c:pt idx="88">
                  <c:v>4.0041100989999998E-10</c:v>
                </c:pt>
                <c:pt idx="89">
                  <c:v>3.9681066766000002E-10</c:v>
                </c:pt>
                <c:pt idx="90">
                  <c:v>4.0087244634999998E-10</c:v>
                </c:pt>
                <c:pt idx="91">
                  <c:v>3.9795472472999999E-10</c:v>
                </c:pt>
                <c:pt idx="92">
                  <c:v>4.0236472486999999E-10</c:v>
                </c:pt>
                <c:pt idx="93">
                  <c:v>4.0001993384000001E-10</c:v>
                </c:pt>
                <c:pt idx="94">
                  <c:v>4.0211187157999999E-10</c:v>
                </c:pt>
                <c:pt idx="95">
                  <c:v>4.0196845851999999E-10</c:v>
                </c:pt>
                <c:pt idx="96">
                  <c:v>4.0052777761000001E-10</c:v>
                </c:pt>
                <c:pt idx="97">
                  <c:v>4.0306336047000002E-10</c:v>
                </c:pt>
                <c:pt idx="98">
                  <c:v>4.0261036171999999E-10</c:v>
                </c:pt>
                <c:pt idx="99">
                  <c:v>4.0174030769E-10</c:v>
                </c:pt>
                <c:pt idx="100">
                  <c:v>4.0387534982999998E-10</c:v>
                </c:pt>
                <c:pt idx="101">
                  <c:v>4.0475708896E-10</c:v>
                </c:pt>
                <c:pt idx="102">
                  <c:v>4.0343969832000001E-10</c:v>
                </c:pt>
                <c:pt idx="103">
                  <c:v>4.0577999294E-10</c:v>
                </c:pt>
                <c:pt idx="104">
                  <c:v>4.0397313272E-10</c:v>
                </c:pt>
                <c:pt idx="105">
                  <c:v>4.0659414723999998E-10</c:v>
                </c:pt>
                <c:pt idx="106">
                  <c:v>4.0658951205999998E-10</c:v>
                </c:pt>
                <c:pt idx="107">
                  <c:v>4.0628544973000003E-10</c:v>
                </c:pt>
                <c:pt idx="108">
                  <c:v>4.0599193452000001E-10</c:v>
                </c:pt>
                <c:pt idx="109">
                  <c:v>4.0722908379E-10</c:v>
                </c:pt>
                <c:pt idx="110">
                  <c:v>4.0792311195999999E-10</c:v>
                </c:pt>
                <c:pt idx="111">
                  <c:v>4.1079342705E-10</c:v>
                </c:pt>
                <c:pt idx="112">
                  <c:v>4.1099618153000002E-10</c:v>
                </c:pt>
                <c:pt idx="113">
                  <c:v>4.0985348447999999E-10</c:v>
                </c:pt>
                <c:pt idx="114">
                  <c:v>4.0892619845999999E-10</c:v>
                </c:pt>
                <c:pt idx="115">
                  <c:v>4.0982750526999999E-10</c:v>
                </c:pt>
                <c:pt idx="116">
                  <c:v>4.0993955451999998E-10</c:v>
                </c:pt>
                <c:pt idx="117">
                  <c:v>4.131405773E-10</c:v>
                </c:pt>
                <c:pt idx="118">
                  <c:v>4.1276290719000001E-10</c:v>
                </c:pt>
                <c:pt idx="119">
                  <c:v>4.1609998779999999E-10</c:v>
                </c:pt>
                <c:pt idx="120">
                  <c:v>4.1041717247E-10</c:v>
                </c:pt>
                <c:pt idx="121">
                  <c:v>4.1313347188000002E-10</c:v>
                </c:pt>
                <c:pt idx="122">
                  <c:v>4.1354120127999998E-10</c:v>
                </c:pt>
                <c:pt idx="123">
                  <c:v>4.1485284651999998E-10</c:v>
                </c:pt>
                <c:pt idx="124">
                  <c:v>4.1578931964000003E-10</c:v>
                </c:pt>
                <c:pt idx="125">
                  <c:v>4.1679576456999998E-10</c:v>
                </c:pt>
                <c:pt idx="126">
                  <c:v>4.1840317322000002E-10</c:v>
                </c:pt>
                <c:pt idx="127">
                  <c:v>4.1964368092000001E-10</c:v>
                </c:pt>
                <c:pt idx="128">
                  <c:v>4.1787076577000002E-10</c:v>
                </c:pt>
                <c:pt idx="129">
                  <c:v>4.1866873857000002E-10</c:v>
                </c:pt>
                <c:pt idx="130">
                  <c:v>4.2193948335000001E-10</c:v>
                </c:pt>
                <c:pt idx="131">
                  <c:v>4.2187453531E-10</c:v>
                </c:pt>
                <c:pt idx="132">
                  <c:v>4.1772069137000001E-10</c:v>
                </c:pt>
                <c:pt idx="133">
                  <c:v>4.2095538166000002E-10</c:v>
                </c:pt>
                <c:pt idx="134">
                  <c:v>4.2004211219999998E-10</c:v>
                </c:pt>
                <c:pt idx="135">
                  <c:v>4.1977074593999998E-10</c:v>
                </c:pt>
                <c:pt idx="136">
                  <c:v>4.2360648322000002E-10</c:v>
                </c:pt>
                <c:pt idx="137">
                  <c:v>4.2389408649999999E-10</c:v>
                </c:pt>
                <c:pt idx="138">
                  <c:v>4.2496120511000002E-10</c:v>
                </c:pt>
                <c:pt idx="139">
                  <c:v>4.2444286974000002E-10</c:v>
                </c:pt>
                <c:pt idx="140">
                  <c:v>4.276273502E-10</c:v>
                </c:pt>
                <c:pt idx="141">
                  <c:v>4.2363770824999998E-10</c:v>
                </c:pt>
                <c:pt idx="142">
                  <c:v>4.2356568253E-10</c:v>
                </c:pt>
                <c:pt idx="143">
                  <c:v>4.2574757608E-10</c:v>
                </c:pt>
                <c:pt idx="144">
                  <c:v>4.2474565530999998E-10</c:v>
                </c:pt>
                <c:pt idx="145">
                  <c:v>4.2871189931E-10</c:v>
                </c:pt>
                <c:pt idx="146">
                  <c:v>4.2413633715999999E-10</c:v>
                </c:pt>
                <c:pt idx="147">
                  <c:v>4.2398862199E-10</c:v>
                </c:pt>
                <c:pt idx="148">
                  <c:v>4.2649633825E-10</c:v>
                </c:pt>
                <c:pt idx="149">
                  <c:v>4.2957506996000002E-10</c:v>
                </c:pt>
                <c:pt idx="150">
                  <c:v>4.2593129024E-10</c:v>
                </c:pt>
                <c:pt idx="151">
                  <c:v>4.2552120161000001E-10</c:v>
                </c:pt>
                <c:pt idx="152">
                  <c:v>4.2817727142000002E-10</c:v>
                </c:pt>
                <c:pt idx="153">
                  <c:v>4.2613193529E-10</c:v>
                </c:pt>
                <c:pt idx="154">
                  <c:v>4.2909298336999999E-10</c:v>
                </c:pt>
                <c:pt idx="155">
                  <c:v>4.2763664831000001E-10</c:v>
                </c:pt>
                <c:pt idx="156">
                  <c:v>4.3176959230000003E-10</c:v>
                </c:pt>
                <c:pt idx="157">
                  <c:v>4.3161707540999998E-10</c:v>
                </c:pt>
                <c:pt idx="158">
                  <c:v>4.3420769756999998E-10</c:v>
                </c:pt>
                <c:pt idx="159">
                  <c:v>4.3233933099999999E-10</c:v>
                </c:pt>
                <c:pt idx="160">
                  <c:v>4.3126510695999998E-10</c:v>
                </c:pt>
                <c:pt idx="161">
                  <c:v>4.3190942489000001E-10</c:v>
                </c:pt>
                <c:pt idx="162">
                  <c:v>4.3066766819000002E-10</c:v>
                </c:pt>
                <c:pt idx="163">
                  <c:v>4.3274589467000001E-10</c:v>
                </c:pt>
                <c:pt idx="164">
                  <c:v>4.3473982747000002E-10</c:v>
                </c:pt>
                <c:pt idx="165">
                  <c:v>4.3337128330000003E-10</c:v>
                </c:pt>
                <c:pt idx="166">
                  <c:v>4.3258957526999999E-10</c:v>
                </c:pt>
                <c:pt idx="167">
                  <c:v>4.3280393157999999E-10</c:v>
                </c:pt>
                <c:pt idx="168">
                  <c:v>4.3476566791E-10</c:v>
                </c:pt>
                <c:pt idx="169">
                  <c:v>4.3381265247000002E-10</c:v>
                </c:pt>
                <c:pt idx="170">
                  <c:v>4.3137371452999999E-10</c:v>
                </c:pt>
                <c:pt idx="171">
                  <c:v>4.3265610539E-10</c:v>
                </c:pt>
                <c:pt idx="172">
                  <c:v>4.3246248248999997E-10</c:v>
                </c:pt>
                <c:pt idx="173">
                  <c:v>4.2990583314999999E-10</c:v>
                </c:pt>
                <c:pt idx="174">
                  <c:v>4.3282277762E-10</c:v>
                </c:pt>
                <c:pt idx="175">
                  <c:v>4.3181955233999999E-10</c:v>
                </c:pt>
                <c:pt idx="176">
                  <c:v>4.3459810749999997E-10</c:v>
                </c:pt>
                <c:pt idx="177">
                  <c:v>4.3584541530999999E-10</c:v>
                </c:pt>
                <c:pt idx="178">
                  <c:v>4.3689268868999998E-10</c:v>
                </c:pt>
                <c:pt idx="179">
                  <c:v>4.3848838448999998E-10</c:v>
                </c:pt>
                <c:pt idx="180">
                  <c:v>4.3602593757999999E-10</c:v>
                </c:pt>
                <c:pt idx="181">
                  <c:v>4.3372891390000001E-10</c:v>
                </c:pt>
                <c:pt idx="182">
                  <c:v>4.3421918838E-10</c:v>
                </c:pt>
                <c:pt idx="183">
                  <c:v>4.3708356379000001E-10</c:v>
                </c:pt>
                <c:pt idx="184">
                  <c:v>4.3860823307000001E-10</c:v>
                </c:pt>
                <c:pt idx="185">
                  <c:v>4.3922213089E-10</c:v>
                </c:pt>
                <c:pt idx="186">
                  <c:v>4.3738404564999999E-10</c:v>
                </c:pt>
                <c:pt idx="187">
                  <c:v>4.3801884342000001E-10</c:v>
                </c:pt>
                <c:pt idx="188">
                  <c:v>4.3520012593999998E-10</c:v>
                </c:pt>
                <c:pt idx="189">
                  <c:v>4.3468276201000002E-10</c:v>
                </c:pt>
                <c:pt idx="190">
                  <c:v>4.341991211E-10</c:v>
                </c:pt>
                <c:pt idx="191">
                  <c:v>4.3280631856000002E-10</c:v>
                </c:pt>
                <c:pt idx="192">
                  <c:v>4.3485592903999998E-10</c:v>
                </c:pt>
                <c:pt idx="193">
                  <c:v>4.3314041242999999E-10</c:v>
                </c:pt>
                <c:pt idx="194">
                  <c:v>4.3256404014000002E-10</c:v>
                </c:pt>
                <c:pt idx="195">
                  <c:v>4.3177650344E-10</c:v>
                </c:pt>
                <c:pt idx="196">
                  <c:v>4.3503597946000001E-10</c:v>
                </c:pt>
                <c:pt idx="197">
                  <c:v>4.3307407659999999E-10</c:v>
                </c:pt>
                <c:pt idx="198">
                  <c:v>4.3487041745E-10</c:v>
                </c:pt>
                <c:pt idx="199">
                  <c:v>4.3522449533000002E-10</c:v>
                </c:pt>
                <c:pt idx="200">
                  <c:v>4.3626791068999998E-10</c:v>
                </c:pt>
                <c:pt idx="201">
                  <c:v>4.3620404511000001E-10</c:v>
                </c:pt>
                <c:pt idx="202">
                  <c:v>4.3533879278999997E-10</c:v>
                </c:pt>
                <c:pt idx="203">
                  <c:v>4.3864070709000001E-10</c:v>
                </c:pt>
                <c:pt idx="204">
                  <c:v>4.3685538520000002E-10</c:v>
                </c:pt>
                <c:pt idx="205">
                  <c:v>4.3857914522000002E-10</c:v>
                </c:pt>
                <c:pt idx="206">
                  <c:v>4.3661180227000002E-10</c:v>
                </c:pt>
                <c:pt idx="207">
                  <c:v>4.3984293985000002E-10</c:v>
                </c:pt>
                <c:pt idx="208">
                  <c:v>4.3652570446999998E-10</c:v>
                </c:pt>
                <c:pt idx="209">
                  <c:v>4.3753159428999997E-10</c:v>
                </c:pt>
                <c:pt idx="210">
                  <c:v>4.3888676026999998E-10</c:v>
                </c:pt>
                <c:pt idx="211">
                  <c:v>4.3782799607999998E-10</c:v>
                </c:pt>
                <c:pt idx="212">
                  <c:v>4.3581838138000002E-10</c:v>
                </c:pt>
                <c:pt idx="213">
                  <c:v>4.2987452487000002E-10</c:v>
                </c:pt>
                <c:pt idx="214">
                  <c:v>4.3207823429999997E-10</c:v>
                </c:pt>
                <c:pt idx="215">
                  <c:v>4.3291220608E-10</c:v>
                </c:pt>
                <c:pt idx="216">
                  <c:v>4.3282261108999999E-10</c:v>
                </c:pt>
                <c:pt idx="217">
                  <c:v>4.3202930121999999E-10</c:v>
                </c:pt>
                <c:pt idx="218">
                  <c:v>4.3257933346000001E-10</c:v>
                </c:pt>
                <c:pt idx="219">
                  <c:v>4.3249773207000002E-10</c:v>
                </c:pt>
                <c:pt idx="220">
                  <c:v>4.3591036335999999E-10</c:v>
                </c:pt>
                <c:pt idx="221">
                  <c:v>4.3125691906000001E-10</c:v>
                </c:pt>
                <c:pt idx="222">
                  <c:v>4.3457212827999998E-10</c:v>
                </c:pt>
                <c:pt idx="223">
                  <c:v>4.3443468266999998E-10</c:v>
                </c:pt>
                <c:pt idx="224">
                  <c:v>4.3019121597999998E-10</c:v>
                </c:pt>
                <c:pt idx="225">
                  <c:v>4.2964032331999998E-10</c:v>
                </c:pt>
                <c:pt idx="226">
                  <c:v>4.3008063777E-10</c:v>
                </c:pt>
                <c:pt idx="227">
                  <c:v>4.3003636763000001E-10</c:v>
                </c:pt>
                <c:pt idx="228">
                  <c:v>4.3022244100999999E-10</c:v>
                </c:pt>
                <c:pt idx="229">
                  <c:v>4.336390691E-10</c:v>
                </c:pt>
                <c:pt idx="230">
                  <c:v>4.3120218506999999E-10</c:v>
                </c:pt>
                <c:pt idx="231">
                  <c:v>4.3049372399999998E-10</c:v>
                </c:pt>
                <c:pt idx="232">
                  <c:v>4.3186962340000001E-10</c:v>
                </c:pt>
                <c:pt idx="233">
                  <c:v>4.3022144181000001E-10</c:v>
                </c:pt>
                <c:pt idx="234">
                  <c:v>4.3297604391000001E-10</c:v>
                </c:pt>
                <c:pt idx="235">
                  <c:v>4.3051243125999999E-10</c:v>
                </c:pt>
                <c:pt idx="236">
                  <c:v>4.3030415341999999E-10</c:v>
                </c:pt>
                <c:pt idx="237">
                  <c:v>4.312349644E-10</c:v>
                </c:pt>
                <c:pt idx="238">
                  <c:v>4.2740624927999999E-10</c:v>
                </c:pt>
                <c:pt idx="239">
                  <c:v>4.3082143408E-10</c:v>
                </c:pt>
                <c:pt idx="240">
                  <c:v>4.2884229501000002E-10</c:v>
                </c:pt>
                <c:pt idx="241">
                  <c:v>4.2945841327999998E-10</c:v>
                </c:pt>
                <c:pt idx="242">
                  <c:v>4.3285161565999998E-10</c:v>
                </c:pt>
                <c:pt idx="243">
                  <c:v>4.3303571839E-10</c:v>
                </c:pt>
                <c:pt idx="244">
                  <c:v>4.2799089272999998E-10</c:v>
                </c:pt>
                <c:pt idx="245">
                  <c:v>4.2884834572000002E-10</c:v>
                </c:pt>
                <c:pt idx="246">
                  <c:v>4.3112549641000001E-10</c:v>
                </c:pt>
                <c:pt idx="247">
                  <c:v>4.3129327886999999E-10</c:v>
                </c:pt>
                <c:pt idx="248">
                  <c:v>4.2925243915000001E-10</c:v>
                </c:pt>
                <c:pt idx="249">
                  <c:v>4.3146416994999997E-10</c:v>
                </c:pt>
                <c:pt idx="250">
                  <c:v>4.3025866203000002E-10</c:v>
                </c:pt>
                <c:pt idx="251">
                  <c:v>4.3078057788000002E-10</c:v>
                </c:pt>
                <c:pt idx="252">
                  <c:v>4.3259895665999999E-10</c:v>
                </c:pt>
                <c:pt idx="253">
                  <c:v>4.3003403615999999E-10</c:v>
                </c:pt>
                <c:pt idx="254">
                  <c:v>4.3446968245000002E-10</c:v>
                </c:pt>
                <c:pt idx="255">
                  <c:v>4.3408285299999998E-10</c:v>
                </c:pt>
                <c:pt idx="256">
                  <c:v>4.3078413058999999E-10</c:v>
                </c:pt>
                <c:pt idx="257">
                  <c:v>4.3260828253E-10</c:v>
                </c:pt>
                <c:pt idx="258">
                  <c:v>4.3220618751000002E-10</c:v>
                </c:pt>
                <c:pt idx="259">
                  <c:v>4.3289144490999997E-10</c:v>
                </c:pt>
                <c:pt idx="260">
                  <c:v>4.3630185575999998E-10</c:v>
                </c:pt>
                <c:pt idx="261">
                  <c:v>4.3126049952999998E-10</c:v>
                </c:pt>
                <c:pt idx="262">
                  <c:v>4.3080608525E-10</c:v>
                </c:pt>
                <c:pt idx="263">
                  <c:v>4.3228634561000002E-10</c:v>
                </c:pt>
                <c:pt idx="264">
                  <c:v>4.3129330661999999E-10</c:v>
                </c:pt>
                <c:pt idx="265">
                  <c:v>4.3423301065999999E-10</c:v>
                </c:pt>
                <c:pt idx="266">
                  <c:v>4.3685169370999999E-10</c:v>
                </c:pt>
                <c:pt idx="267">
                  <c:v>4.3394898784999999E-10</c:v>
                </c:pt>
                <c:pt idx="268">
                  <c:v>4.4144565781E-10</c:v>
                </c:pt>
                <c:pt idx="269">
                  <c:v>4.4453485337E-10</c:v>
                </c:pt>
                <c:pt idx="270">
                  <c:v>4.4639844598999998E-10</c:v>
                </c:pt>
                <c:pt idx="271">
                  <c:v>4.4362619134E-10</c:v>
                </c:pt>
                <c:pt idx="272">
                  <c:v>4.4570419576999999E-10</c:v>
                </c:pt>
                <c:pt idx="273">
                  <c:v>4.4439618652E-10</c:v>
                </c:pt>
                <c:pt idx="274">
                  <c:v>4.4472484029E-10</c:v>
                </c:pt>
                <c:pt idx="275">
                  <c:v>4.4678655220000001E-10</c:v>
                </c:pt>
                <c:pt idx="276">
                  <c:v>4.4580680814000001E-10</c:v>
                </c:pt>
                <c:pt idx="277">
                  <c:v>4.4103698471000001E-10</c:v>
                </c:pt>
                <c:pt idx="278">
                  <c:v>4.4569523072E-10</c:v>
                </c:pt>
                <c:pt idx="279">
                  <c:v>4.4628811757000001E-10</c:v>
                </c:pt>
                <c:pt idx="280">
                  <c:v>4.4656647823999998E-10</c:v>
                </c:pt>
                <c:pt idx="281">
                  <c:v>4.5013298643999999E-10</c:v>
                </c:pt>
                <c:pt idx="282">
                  <c:v>4.5262801839999999E-10</c:v>
                </c:pt>
                <c:pt idx="283">
                  <c:v>4.5182688145999998E-10</c:v>
                </c:pt>
                <c:pt idx="284">
                  <c:v>4.4853029624000001E-10</c:v>
                </c:pt>
                <c:pt idx="285">
                  <c:v>4.5099290968000001E-10</c:v>
                </c:pt>
                <c:pt idx="286">
                  <c:v>4.5078546450999998E-10</c:v>
                </c:pt>
                <c:pt idx="287">
                  <c:v>4.519958019E-10</c:v>
                </c:pt>
                <c:pt idx="288">
                  <c:v>4.5164066930999999E-10</c:v>
                </c:pt>
                <c:pt idx="289">
                  <c:v>4.5219153421999999E-10</c:v>
                </c:pt>
                <c:pt idx="290">
                  <c:v>4.5162762419000002E-10</c:v>
                </c:pt>
                <c:pt idx="291">
                  <c:v>4.5111192559000001E-10</c:v>
                </c:pt>
                <c:pt idx="292">
                  <c:v>4.5095083222999999E-10</c:v>
                </c:pt>
                <c:pt idx="293">
                  <c:v>4.5393874770000001E-10</c:v>
                </c:pt>
                <c:pt idx="294">
                  <c:v>4.5543666060999999E-10</c:v>
                </c:pt>
                <c:pt idx="295">
                  <c:v>4.5339690335E-10</c:v>
                </c:pt>
                <c:pt idx="296">
                  <c:v>4.5726655794999999E-10</c:v>
                </c:pt>
                <c:pt idx="297">
                  <c:v>4.5566034278999999E-10</c:v>
                </c:pt>
                <c:pt idx="298">
                  <c:v>4.5855963470999998E-10</c:v>
                </c:pt>
                <c:pt idx="299">
                  <c:v>4.5587458807999998E-10</c:v>
                </c:pt>
                <c:pt idx="300">
                  <c:v>4.5652684411000002E-10</c:v>
                </c:pt>
                <c:pt idx="301">
                  <c:v>4.4875400618000001E-10</c:v>
                </c:pt>
                <c:pt idx="302">
                  <c:v>4.5078546450999998E-10</c:v>
                </c:pt>
                <c:pt idx="303">
                  <c:v>4.5448922403E-10</c:v>
                </c:pt>
                <c:pt idx="304">
                  <c:v>4.5302667173000001E-10</c:v>
                </c:pt>
                <c:pt idx="305">
                  <c:v>4.5300324602999999E-10</c:v>
                </c:pt>
                <c:pt idx="306">
                  <c:v>4.5263393033999998E-10</c:v>
                </c:pt>
                <c:pt idx="307">
                  <c:v>4.5520953672999998E-10</c:v>
                </c:pt>
                <c:pt idx="308">
                  <c:v>4.4258396946999999E-10</c:v>
                </c:pt>
                <c:pt idx="309">
                  <c:v>4.4757761385999999E-10</c:v>
                </c:pt>
                <c:pt idx="310">
                  <c:v>4.4616926820000001E-10</c:v>
                </c:pt>
                <c:pt idx="311">
                  <c:v>4.4766704231999999E-10</c:v>
                </c:pt>
                <c:pt idx="312">
                  <c:v>4.4760184448000003E-10</c:v>
                </c:pt>
                <c:pt idx="313">
                  <c:v>4.4985004609999997E-10</c:v>
                </c:pt>
                <c:pt idx="314">
                  <c:v>4.4957040868000001E-10</c:v>
                </c:pt>
                <c:pt idx="315">
                  <c:v>4.49278309E-10</c:v>
                </c:pt>
                <c:pt idx="316">
                  <c:v>4.5113016101E-10</c:v>
                </c:pt>
                <c:pt idx="317">
                  <c:v>4.5014464378000002E-10</c:v>
                </c:pt>
                <c:pt idx="318">
                  <c:v>4.4939008070000002E-10</c:v>
                </c:pt>
                <c:pt idx="319">
                  <c:v>4.6595383107000003E-10</c:v>
                </c:pt>
                <c:pt idx="320">
                  <c:v>4.6923520625000005E-10</c:v>
                </c:pt>
                <c:pt idx="321">
                  <c:v>4.6814480070000002E-10</c:v>
                </c:pt>
                <c:pt idx="322">
                  <c:v>4.6898018801999998E-10</c:v>
                </c:pt>
                <c:pt idx="323">
                  <c:v>4.6757542281999997E-10</c:v>
                </c:pt>
                <c:pt idx="324">
                  <c:v>4.6899728545000004E-10</c:v>
                </c:pt>
                <c:pt idx="325">
                  <c:v>4.6791193141999997E-10</c:v>
                </c:pt>
                <c:pt idx="326">
                  <c:v>4.6943532395000003E-10</c:v>
                </c:pt>
                <c:pt idx="327">
                  <c:v>4.7459108864999999E-10</c:v>
                </c:pt>
                <c:pt idx="328">
                  <c:v>4.7681913972999998E-10</c:v>
                </c:pt>
                <c:pt idx="329">
                  <c:v>4.7509418621E-10</c:v>
                </c:pt>
                <c:pt idx="330">
                  <c:v>4.8024162424999998E-10</c:v>
                </c:pt>
                <c:pt idx="331">
                  <c:v>4.7886600241000001E-10</c:v>
                </c:pt>
                <c:pt idx="332">
                  <c:v>4.7815629234000001E-10</c:v>
                </c:pt>
                <c:pt idx="333">
                  <c:v>4.7799803004999998E-10</c:v>
                </c:pt>
                <c:pt idx="334">
                  <c:v>4.8157061672000005E-10</c:v>
                </c:pt>
                <c:pt idx="335">
                  <c:v>4.8298953725000003E-10</c:v>
                </c:pt>
                <c:pt idx="336">
                  <c:v>4.968580547E-10</c:v>
                </c:pt>
                <c:pt idx="337">
                  <c:v>4.9924464562000003E-10</c:v>
                </c:pt>
                <c:pt idx="338">
                  <c:v>4.8699860811000003E-10</c:v>
                </c:pt>
                <c:pt idx="339">
                  <c:v>4.8853637801999995E-10</c:v>
                </c:pt>
                <c:pt idx="340">
                  <c:v>4.8944343023000005E-10</c:v>
                </c:pt>
                <c:pt idx="341">
                  <c:v>4.9226689391000004E-10</c:v>
                </c:pt>
                <c:pt idx="342">
                  <c:v>4.9760445763999998E-10</c:v>
                </c:pt>
                <c:pt idx="343">
                  <c:v>4.9610182628999999E-10</c:v>
                </c:pt>
                <c:pt idx="344">
                  <c:v>4.9677295610000004E-10</c:v>
                </c:pt>
                <c:pt idx="345">
                  <c:v>4.9824400161000001E-10</c:v>
                </c:pt>
                <c:pt idx="346">
                  <c:v>4.9898130072E-10</c:v>
                </c:pt>
                <c:pt idx="347">
                  <c:v>4.9373483079999999E-10</c:v>
                </c:pt>
                <c:pt idx="348">
                  <c:v>5.0106646609999995E-10</c:v>
                </c:pt>
                <c:pt idx="349">
                  <c:v>4.9880771734999997E-10</c:v>
                </c:pt>
                <c:pt idx="350">
                  <c:v>4.9911635934999997E-10</c:v>
                </c:pt>
                <c:pt idx="351">
                  <c:v>5.0307358279E-10</c:v>
                </c:pt>
                <c:pt idx="352">
                  <c:v>5.0033127641000004E-10</c:v>
                </c:pt>
                <c:pt idx="353">
                  <c:v>5.0158582842999999E-10</c:v>
                </c:pt>
                <c:pt idx="354">
                  <c:v>5.0325704715000004E-10</c:v>
                </c:pt>
                <c:pt idx="355">
                  <c:v>5.0620457825000005E-10</c:v>
                </c:pt>
                <c:pt idx="356">
                  <c:v>5.1396559231000002E-10</c:v>
                </c:pt>
                <c:pt idx="357">
                  <c:v>5.1442822224000001E-10</c:v>
                </c:pt>
                <c:pt idx="358">
                  <c:v>5.1401105594E-10</c:v>
                </c:pt>
                <c:pt idx="359">
                  <c:v>5.1285076186E-10</c:v>
                </c:pt>
                <c:pt idx="360">
                  <c:v>5.2002124828000004E-10</c:v>
                </c:pt>
                <c:pt idx="361">
                  <c:v>5.2149412565999996E-10</c:v>
                </c:pt>
                <c:pt idx="362">
                  <c:v>5.1897319774999998E-10</c:v>
                </c:pt>
                <c:pt idx="363">
                  <c:v>5.3963156165999996E-10</c:v>
                </c:pt>
                <c:pt idx="364">
                  <c:v>5.4224902345999997E-10</c:v>
                </c:pt>
                <c:pt idx="365">
                  <c:v>5.4620363787000002E-10</c:v>
                </c:pt>
                <c:pt idx="366">
                  <c:v>5.3403920174999995E-10</c:v>
                </c:pt>
                <c:pt idx="367">
                  <c:v>5.3471588267999998E-10</c:v>
                </c:pt>
                <c:pt idx="368">
                  <c:v>5.3151699708000003E-10</c:v>
                </c:pt>
                <c:pt idx="369">
                  <c:v>5.3759191542999997E-10</c:v>
                </c:pt>
                <c:pt idx="370">
                  <c:v>5.4167703656000004E-10</c:v>
                </c:pt>
                <c:pt idx="371">
                  <c:v>5.4267756954999996E-10</c:v>
                </c:pt>
                <c:pt idx="372">
                  <c:v>5.3855647719000003E-10</c:v>
                </c:pt>
                <c:pt idx="373">
                  <c:v>5.4151638729000003E-10</c:v>
                </c:pt>
                <c:pt idx="374">
                  <c:v>5.4541976491000001E-10</c:v>
                </c:pt>
                <c:pt idx="375">
                  <c:v>5.4475063349000003E-10</c:v>
                </c:pt>
                <c:pt idx="376">
                  <c:v>5.4458199060999997E-10</c:v>
                </c:pt>
                <c:pt idx="377">
                  <c:v>5.4800886051000001E-10</c:v>
                </c:pt>
                <c:pt idx="378">
                  <c:v>5.4980525688000001E-10</c:v>
                </c:pt>
                <c:pt idx="379">
                  <c:v>5.5396109920999997E-10</c:v>
                </c:pt>
                <c:pt idx="380">
                  <c:v>5.5035259683000005E-10</c:v>
                </c:pt>
                <c:pt idx="381">
                  <c:v>5.5836429924000005E-10</c:v>
                </c:pt>
                <c:pt idx="382">
                  <c:v>5.6109822344000003E-10</c:v>
                </c:pt>
                <c:pt idx="383">
                  <c:v>5.6331933562E-10</c:v>
                </c:pt>
                <c:pt idx="384">
                  <c:v>5.6879745358000001E-10</c:v>
                </c:pt>
                <c:pt idx="385">
                  <c:v>5.6325083485999998E-10</c:v>
                </c:pt>
                <c:pt idx="386">
                  <c:v>5.6151522321000004E-10</c:v>
                </c:pt>
                <c:pt idx="387">
                  <c:v>5.7383658935999998E-10</c:v>
                </c:pt>
                <c:pt idx="388">
                  <c:v>5.4589716080999998E-10</c:v>
                </c:pt>
                <c:pt idx="389">
                  <c:v>5.7147558906999999E-10</c:v>
                </c:pt>
                <c:pt idx="390">
                  <c:v>5.8855081918999996E-10</c:v>
                </c:pt>
                <c:pt idx="391">
                  <c:v>5.9726384948999998E-10</c:v>
                </c:pt>
                <c:pt idx="392">
                  <c:v>5.9289689823999999E-10</c:v>
                </c:pt>
                <c:pt idx="393">
                  <c:v>5.8680105218999997E-10</c:v>
                </c:pt>
                <c:pt idx="394">
                  <c:v>5.9645977046000003E-10</c:v>
                </c:pt>
                <c:pt idx="395">
                  <c:v>6.0362670417999995E-10</c:v>
                </c:pt>
                <c:pt idx="396">
                  <c:v>6.0531052393000002E-10</c:v>
                </c:pt>
                <c:pt idx="397">
                  <c:v>6.0574600891000003E-10</c:v>
                </c:pt>
                <c:pt idx="398">
                  <c:v>5.9802296447999998E-10</c:v>
                </c:pt>
                <c:pt idx="399">
                  <c:v>6.0611743401999996E-10</c:v>
                </c:pt>
                <c:pt idx="400">
                  <c:v>6.0463234419000005E-10</c:v>
                </c:pt>
                <c:pt idx="401">
                  <c:v>6.1058552658000004E-10</c:v>
                </c:pt>
                <c:pt idx="402">
                  <c:v>6.0984134409000003E-10</c:v>
                </c:pt>
                <c:pt idx="403">
                  <c:v>6.0979504779000003E-10</c:v>
                </c:pt>
                <c:pt idx="404">
                  <c:v>6.13688933E-10</c:v>
                </c:pt>
                <c:pt idx="405">
                  <c:v>6.1524602080000005E-10</c:v>
                </c:pt>
                <c:pt idx="406">
                  <c:v>6.1218630165000001E-10</c:v>
                </c:pt>
                <c:pt idx="407">
                  <c:v>6.1035981824000003E-10</c:v>
                </c:pt>
                <c:pt idx="408">
                  <c:v>6.1830052189000003E-10</c:v>
                </c:pt>
                <c:pt idx="409">
                  <c:v>6.2238214581999998E-10</c:v>
                </c:pt>
                <c:pt idx="410">
                  <c:v>6.2776145392999998E-10</c:v>
                </c:pt>
                <c:pt idx="411">
                  <c:v>6.3046956544000003E-10</c:v>
                </c:pt>
                <c:pt idx="412">
                  <c:v>6.3027616458999996E-10</c:v>
                </c:pt>
                <c:pt idx="413">
                  <c:v>6.3814808993000003E-10</c:v>
                </c:pt>
                <c:pt idx="414">
                  <c:v>6.3745175804999997E-10</c:v>
                </c:pt>
                <c:pt idx="415">
                  <c:v>6.4698801871999996E-10</c:v>
                </c:pt>
                <c:pt idx="416">
                  <c:v>6.5348054745000004E-10</c:v>
                </c:pt>
                <c:pt idx="417">
                  <c:v>6.4523336674000001E-10</c:v>
                </c:pt>
                <c:pt idx="418">
                  <c:v>6.4773675312000003E-10</c:v>
                </c:pt>
                <c:pt idx="419">
                  <c:v>6.5529659475999999E-10</c:v>
                </c:pt>
                <c:pt idx="420">
                  <c:v>6.4880639749999998E-10</c:v>
                </c:pt>
                <c:pt idx="421">
                  <c:v>6.4781358056000002E-10</c:v>
                </c:pt>
                <c:pt idx="422">
                  <c:v>6.5287963923999997E-10</c:v>
                </c:pt>
                <c:pt idx="423">
                  <c:v>6.6154709488000002E-10</c:v>
                </c:pt>
                <c:pt idx="424">
                  <c:v>6.6515348783999997E-10</c:v>
                </c:pt>
                <c:pt idx="425">
                  <c:v>6.3258931426000002E-10</c:v>
                </c:pt>
                <c:pt idx="426">
                  <c:v>6.4013061517999997E-10</c:v>
                </c:pt>
                <c:pt idx="427">
                  <c:v>6.6905186945999999E-10</c:v>
                </c:pt>
                <c:pt idx="428">
                  <c:v>6.6663963239000003E-10</c:v>
                </c:pt>
                <c:pt idx="429">
                  <c:v>6.7319866347999996E-10</c:v>
                </c:pt>
                <c:pt idx="430">
                  <c:v>6.7897665267999998E-10</c:v>
                </c:pt>
                <c:pt idx="431">
                  <c:v>6.8719324675000002E-10</c:v>
                </c:pt>
                <c:pt idx="432">
                  <c:v>6.8407368659000003E-10</c:v>
                </c:pt>
                <c:pt idx="433">
                  <c:v>7.0285999242999995E-10</c:v>
                </c:pt>
                <c:pt idx="434">
                  <c:v>6.8531064157000001E-10</c:v>
                </c:pt>
                <c:pt idx="435">
                  <c:v>6.7654171153999998E-10</c:v>
                </c:pt>
                <c:pt idx="436">
                  <c:v>6.8658850827000002E-10</c:v>
                </c:pt>
                <c:pt idx="437">
                  <c:v>6.9040501093999998E-10</c:v>
                </c:pt>
                <c:pt idx="438">
                  <c:v>6.8764760552000004E-10</c:v>
                </c:pt>
                <c:pt idx="439">
                  <c:v>6.7470501407999996E-10</c:v>
                </c:pt>
                <c:pt idx="440">
                  <c:v>7.1192934881000002E-10</c:v>
                </c:pt>
                <c:pt idx="441">
                  <c:v>7.0087058378999999E-10</c:v>
                </c:pt>
                <c:pt idx="442">
                  <c:v>7.0621480884999996E-10</c:v>
                </c:pt>
                <c:pt idx="443">
                  <c:v>7.0658845440999997E-10</c:v>
                </c:pt>
                <c:pt idx="444">
                  <c:v>7.0169642318999995E-10</c:v>
                </c:pt>
                <c:pt idx="445">
                  <c:v>7.1505251720000002E-10</c:v>
                </c:pt>
                <c:pt idx="446">
                  <c:v>6.8339800485000004E-10</c:v>
                </c:pt>
                <c:pt idx="447">
                  <c:v>6.9614092268000004E-10</c:v>
                </c:pt>
                <c:pt idx="448">
                  <c:v>7.5054940041E-10</c:v>
                </c:pt>
                <c:pt idx="449">
                  <c:v>7.3443751081000004E-10</c:v>
                </c:pt>
                <c:pt idx="450">
                  <c:v>7.2590999878000003E-10</c:v>
                </c:pt>
                <c:pt idx="451">
                  <c:v>7.1264116829999999E-10</c:v>
                </c:pt>
                <c:pt idx="452">
                  <c:v>7.2529016126000005E-10</c:v>
                </c:pt>
                <c:pt idx="453">
                  <c:v>7.3537753664E-10</c:v>
                </c:pt>
                <c:pt idx="454">
                  <c:v>6.8661398789000004E-10</c:v>
                </c:pt>
                <c:pt idx="455">
                  <c:v>7.3375222565000004E-10</c:v>
                </c:pt>
                <c:pt idx="456">
                  <c:v>7.3619188522999999E-10</c:v>
                </c:pt>
                <c:pt idx="457">
                  <c:v>7.3853906324000004E-10</c:v>
                </c:pt>
                <c:pt idx="458">
                  <c:v>7.3921202491999995E-10</c:v>
                </c:pt>
                <c:pt idx="459">
                  <c:v>7.4499301172999996E-10</c:v>
                </c:pt>
                <c:pt idx="460">
                  <c:v>7.4812223082999996E-10</c:v>
                </c:pt>
                <c:pt idx="461">
                  <c:v>7.0769839988000003E-10</c:v>
                </c:pt>
                <c:pt idx="462">
                  <c:v>7.5616479743999996E-10</c:v>
                </c:pt>
                <c:pt idx="463">
                  <c:v>7.5894746043000003E-10</c:v>
                </c:pt>
                <c:pt idx="464">
                  <c:v>7.4902806180000001E-10</c:v>
                </c:pt>
                <c:pt idx="465">
                  <c:v>7.7187128910999998E-10</c:v>
                </c:pt>
                <c:pt idx="466">
                  <c:v>7.7398937259000002E-10</c:v>
                </c:pt>
                <c:pt idx="467">
                  <c:v>7.9051304391000003E-10</c:v>
                </c:pt>
                <c:pt idx="468">
                  <c:v>7.7661016507000004E-10</c:v>
                </c:pt>
                <c:pt idx="469">
                  <c:v>7.7501971507E-10</c:v>
                </c:pt>
                <c:pt idx="470">
                  <c:v>7.8716816398000005E-10</c:v>
                </c:pt>
                <c:pt idx="471">
                  <c:v>7.5584921655000003E-10</c:v>
                </c:pt>
                <c:pt idx="472">
                  <c:v>7.6205430854999999E-10</c:v>
                </c:pt>
                <c:pt idx="473">
                  <c:v>7.5260203625000001E-10</c:v>
                </c:pt>
                <c:pt idx="474">
                  <c:v>8.0276613134999995E-10</c:v>
                </c:pt>
                <c:pt idx="475">
                  <c:v>7.8517614632E-10</c:v>
                </c:pt>
                <c:pt idx="476">
                  <c:v>8.0162265714E-10</c:v>
                </c:pt>
                <c:pt idx="477">
                  <c:v>7.6288442229999999E-10</c:v>
                </c:pt>
                <c:pt idx="478">
                  <c:v>8.0804329894000005E-10</c:v>
                </c:pt>
                <c:pt idx="479">
                  <c:v>8.4164342161999997E-10</c:v>
                </c:pt>
                <c:pt idx="480">
                  <c:v>7.6569567352999998E-10</c:v>
                </c:pt>
                <c:pt idx="481">
                  <c:v>8.1116230399000001E-10</c:v>
                </c:pt>
                <c:pt idx="482">
                  <c:v>7.7859035885E-10</c:v>
                </c:pt>
                <c:pt idx="483">
                  <c:v>8.2002965529000003E-10</c:v>
                </c:pt>
                <c:pt idx="484">
                  <c:v>8.0642731381999998E-10</c:v>
                </c:pt>
                <c:pt idx="485">
                  <c:v>8.494677739E-10</c:v>
                </c:pt>
                <c:pt idx="486">
                  <c:v>8.3364243286000002E-10</c:v>
                </c:pt>
                <c:pt idx="487">
                  <c:v>8.2242351818E-10</c:v>
                </c:pt>
                <c:pt idx="488">
                  <c:v>8.2568279991000001E-10</c:v>
                </c:pt>
                <c:pt idx="489">
                  <c:v>8.2308093674E-10</c:v>
                </c:pt>
                <c:pt idx="490">
                  <c:v>8.3725554267E-10</c:v>
                </c:pt>
                <c:pt idx="491">
                  <c:v>8.5476209444000005E-10</c:v>
                </c:pt>
                <c:pt idx="492">
                  <c:v>8.7185103580999997E-10</c:v>
                </c:pt>
                <c:pt idx="493">
                  <c:v>8.5895635048999995E-10</c:v>
                </c:pt>
                <c:pt idx="494">
                  <c:v>8.7131762915999999E-10</c:v>
                </c:pt>
                <c:pt idx="495">
                  <c:v>8.7622398225999996E-10</c:v>
                </c:pt>
                <c:pt idx="496">
                  <c:v>8.5419532557999999E-10</c:v>
                </c:pt>
                <c:pt idx="497">
                  <c:v>8.2137330270999997E-10</c:v>
                </c:pt>
                <c:pt idx="498">
                  <c:v>8.7559232087E-10</c:v>
                </c:pt>
                <c:pt idx="499">
                  <c:v>8.7550178217999996E-10</c:v>
                </c:pt>
                <c:pt idx="500">
                  <c:v>8.7945856152999997E-10</c:v>
                </c:pt>
                <c:pt idx="501">
                  <c:v>8.7928586633999998E-10</c:v>
                </c:pt>
                <c:pt idx="502">
                  <c:v>8.2690843062000002E-10</c:v>
                </c:pt>
                <c:pt idx="503">
                  <c:v>9.1465812702000002E-10</c:v>
                </c:pt>
                <c:pt idx="504">
                  <c:v>8.8938545417000003E-10</c:v>
                </c:pt>
                <c:pt idx="505">
                  <c:v>8.6895174389000003E-10</c:v>
                </c:pt>
                <c:pt idx="506">
                  <c:v>8.8520357711000002E-10</c:v>
                </c:pt>
                <c:pt idx="507">
                  <c:v>9.0558210930000004E-10</c:v>
                </c:pt>
                <c:pt idx="508">
                  <c:v>8.5744455979999996E-10</c:v>
                </c:pt>
                <c:pt idx="509">
                  <c:v>9.0162410870999999E-10</c:v>
                </c:pt>
                <c:pt idx="510">
                  <c:v>9.0215129810999997E-10</c:v>
                </c:pt>
                <c:pt idx="511">
                  <c:v>8.9883861465000003E-10</c:v>
                </c:pt>
                <c:pt idx="512">
                  <c:v>9.0444418620999997E-10</c:v>
                </c:pt>
                <c:pt idx="513">
                  <c:v>9.3238783361000001E-10</c:v>
                </c:pt>
                <c:pt idx="514">
                  <c:v>9.2719548704999997E-10</c:v>
                </c:pt>
                <c:pt idx="515">
                  <c:v>9.1970209225999996E-10</c:v>
                </c:pt>
                <c:pt idx="516">
                  <c:v>9.2693358543999998E-10</c:v>
                </c:pt>
                <c:pt idx="517">
                  <c:v>9.4041885390000003E-10</c:v>
                </c:pt>
                <c:pt idx="518">
                  <c:v>9.447845839000001E-10</c:v>
                </c:pt>
                <c:pt idx="519">
                  <c:v>9.4255736548999992E-10</c:v>
                </c:pt>
                <c:pt idx="520">
                  <c:v>9.4280416806999992E-10</c:v>
                </c:pt>
                <c:pt idx="521">
                  <c:v>9.5058461103000003E-10</c:v>
                </c:pt>
                <c:pt idx="522">
                  <c:v>9.3678975688000004E-10</c:v>
                </c:pt>
                <c:pt idx="523">
                  <c:v>9.4659569071999998E-10</c:v>
                </c:pt>
                <c:pt idx="524">
                  <c:v>9.0627844118E-10</c:v>
                </c:pt>
                <c:pt idx="525">
                  <c:v>9.5672025857000004E-10</c:v>
                </c:pt>
                <c:pt idx="526">
                  <c:v>9.5317598258999999E-10</c:v>
                </c:pt>
                <c:pt idx="527">
                  <c:v>9.4911889458999993E-10</c:v>
                </c:pt>
                <c:pt idx="528">
                  <c:v>9.573332126999999E-10</c:v>
                </c:pt>
                <c:pt idx="529">
                  <c:v>9.8400299020000007E-10</c:v>
                </c:pt>
                <c:pt idx="530">
                  <c:v>9.986822480099999E-10</c:v>
                </c:pt>
                <c:pt idx="531">
                  <c:v>9.8494079559000005E-10</c:v>
                </c:pt>
                <c:pt idx="532">
                  <c:v>9.8673313963999993E-10</c:v>
                </c:pt>
                <c:pt idx="533">
                  <c:v>9.7350427719000008E-10</c:v>
                </c:pt>
                <c:pt idx="534">
                  <c:v>9.878250439899999E-10</c:v>
                </c:pt>
                <c:pt idx="535">
                  <c:v>9.1830221205E-10</c:v>
                </c:pt>
                <c:pt idx="536">
                  <c:v>9.6787244885E-10</c:v>
                </c:pt>
                <c:pt idx="537">
                  <c:v>9.7917829399999993E-10</c:v>
                </c:pt>
                <c:pt idx="538">
                  <c:v>9.9930330677000003E-10</c:v>
                </c:pt>
                <c:pt idx="539">
                  <c:v>9.8158270401000004E-10</c:v>
                </c:pt>
                <c:pt idx="540">
                  <c:v>9.9885733017999998E-10</c:v>
                </c:pt>
                <c:pt idx="541">
                  <c:v>9.95376781E-10</c:v>
                </c:pt>
                <c:pt idx="542">
                  <c:v>1.0028643471E-9</c:v>
                </c:pt>
                <c:pt idx="543">
                  <c:v>1.0008818219E-9</c:v>
                </c:pt>
                <c:pt idx="544">
                  <c:v>9.9819663645999997E-10</c:v>
                </c:pt>
                <c:pt idx="545">
                  <c:v>1.0051440791000001E-9</c:v>
                </c:pt>
                <c:pt idx="546">
                  <c:v>1.0272001027999999E-9</c:v>
                </c:pt>
                <c:pt idx="547">
                  <c:v>9.9905761441000008E-10</c:v>
                </c:pt>
                <c:pt idx="548">
                  <c:v>1.0219226576E-9</c:v>
                </c:pt>
                <c:pt idx="549">
                  <c:v>9.8936669968000006E-10</c:v>
                </c:pt>
                <c:pt idx="550">
                  <c:v>9.5340202399999991E-10</c:v>
                </c:pt>
                <c:pt idx="551">
                  <c:v>1.014024309E-9</c:v>
                </c:pt>
                <c:pt idx="552">
                  <c:v>9.8909225254999996E-10</c:v>
                </c:pt>
                <c:pt idx="553">
                  <c:v>1.0281755447E-9</c:v>
                </c:pt>
                <c:pt idx="554">
                  <c:v>1.0162769515E-9</c:v>
                </c:pt>
                <c:pt idx="555">
                  <c:v>1.0664544803000001E-9</c:v>
                </c:pt>
                <c:pt idx="556">
                  <c:v>1.0227647618E-9</c:v>
                </c:pt>
                <c:pt idx="557">
                  <c:v>1.0543423912E-9</c:v>
                </c:pt>
                <c:pt idx="558">
                  <c:v>1.0537358763E-9</c:v>
                </c:pt>
                <c:pt idx="559">
                  <c:v>1.0630616387E-9</c:v>
                </c:pt>
                <c:pt idx="560">
                  <c:v>1.0655432092E-9</c:v>
                </c:pt>
                <c:pt idx="561">
                  <c:v>1.0633689485000001E-9</c:v>
                </c:pt>
                <c:pt idx="562">
                  <c:v>1.0862570842999999E-9</c:v>
                </c:pt>
                <c:pt idx="563">
                  <c:v>1.0664731319999999E-9</c:v>
                </c:pt>
                <c:pt idx="564">
                  <c:v>1.0733417488000001E-9</c:v>
                </c:pt>
                <c:pt idx="565">
                  <c:v>1.0828902219000001E-9</c:v>
                </c:pt>
                <c:pt idx="566">
                  <c:v>1.0720826449E-9</c:v>
                </c:pt>
                <c:pt idx="567">
                  <c:v>1.1137512024E-9</c:v>
                </c:pt>
                <c:pt idx="568">
                  <c:v>1.0943272954000001E-9</c:v>
                </c:pt>
                <c:pt idx="569">
                  <c:v>1.0969546382E-9</c:v>
                </c:pt>
                <c:pt idx="570">
                  <c:v>1.1025760305000001E-9</c:v>
                </c:pt>
                <c:pt idx="571">
                  <c:v>1.0765356383999999E-9</c:v>
                </c:pt>
                <c:pt idx="572">
                  <c:v>1.1119353216E-9</c:v>
                </c:pt>
                <c:pt idx="573">
                  <c:v>1.0695339059000001E-9</c:v>
                </c:pt>
                <c:pt idx="574">
                  <c:v>1.108596992E-9</c:v>
                </c:pt>
                <c:pt idx="575">
                  <c:v>1.0994933852E-9</c:v>
                </c:pt>
                <c:pt idx="576">
                  <c:v>1.1196114036000001E-9</c:v>
                </c:pt>
                <c:pt idx="577">
                  <c:v>1.1346089623000001E-9</c:v>
                </c:pt>
                <c:pt idx="578">
                  <c:v>1.1195890881E-9</c:v>
                </c:pt>
                <c:pt idx="579">
                  <c:v>1.13439802E-9</c:v>
                </c:pt>
                <c:pt idx="580">
                  <c:v>1.1305749669999999E-9</c:v>
                </c:pt>
                <c:pt idx="581">
                  <c:v>1.1360553608999999E-9</c:v>
                </c:pt>
                <c:pt idx="582">
                  <c:v>1.1334098104E-9</c:v>
                </c:pt>
                <c:pt idx="583">
                  <c:v>1.0893197455E-9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4A-5141-B7FC-C6EF3BEA9CF6}"/>
            </c:ext>
          </c:extLst>
        </c:ser>
        <c:ser>
          <c:idx val="1"/>
          <c:order val="1"/>
          <c:tx>
            <c:strRef>
              <c:f>'30.Irradiated_SiO2_.1.8'!$C$2</c:f>
              <c:strCache>
                <c:ptCount val="1"/>
                <c:pt idx="0">
                  <c:v>08: -0.2/-0.2/-0.2 ; First Calibration</c:v>
                </c:pt>
              </c:strCache>
            </c:strRef>
          </c:tx>
          <c:xVal>
            <c:numRef>
              <c:f>'30.Irradiated_SiO2_.1.8'!$A$2:$A$664</c:f>
              <c:numCache>
                <c:formatCode>General</c:formatCode>
                <c:ptCount val="663"/>
                <c:pt idx="0">
                  <c:v>80.546400000000006</c:v>
                </c:pt>
                <c:pt idx="1">
                  <c:v>80.852599999999995</c:v>
                </c:pt>
                <c:pt idx="2">
                  <c:v>81.368799999999993</c:v>
                </c:pt>
                <c:pt idx="3">
                  <c:v>81.851399999999998</c:v>
                </c:pt>
                <c:pt idx="4">
                  <c:v>82.376499999999993</c:v>
                </c:pt>
                <c:pt idx="5">
                  <c:v>82.8553</c:v>
                </c:pt>
                <c:pt idx="6">
                  <c:v>83.358699999999999</c:v>
                </c:pt>
                <c:pt idx="7">
                  <c:v>83.858199999999997</c:v>
                </c:pt>
                <c:pt idx="8">
                  <c:v>84.357200000000006</c:v>
                </c:pt>
                <c:pt idx="9">
                  <c:v>84.86</c:v>
                </c:pt>
                <c:pt idx="10">
                  <c:v>85.364400000000003</c:v>
                </c:pt>
                <c:pt idx="11">
                  <c:v>85.91</c:v>
                </c:pt>
                <c:pt idx="12">
                  <c:v>86.491799999999998</c:v>
                </c:pt>
                <c:pt idx="13">
                  <c:v>87.040800000000004</c:v>
                </c:pt>
                <c:pt idx="14">
                  <c:v>87.479600000000005</c:v>
                </c:pt>
                <c:pt idx="15">
                  <c:v>87.868600000000001</c:v>
                </c:pt>
                <c:pt idx="16">
                  <c:v>88.350700000000003</c:v>
                </c:pt>
                <c:pt idx="17">
                  <c:v>88.852500000000006</c:v>
                </c:pt>
                <c:pt idx="18">
                  <c:v>89.356700000000004</c:v>
                </c:pt>
                <c:pt idx="19">
                  <c:v>89.853200000000001</c:v>
                </c:pt>
                <c:pt idx="20">
                  <c:v>90.369100000000003</c:v>
                </c:pt>
                <c:pt idx="21">
                  <c:v>90.867500000000007</c:v>
                </c:pt>
                <c:pt idx="22">
                  <c:v>91.357399999999998</c:v>
                </c:pt>
                <c:pt idx="23">
                  <c:v>91.859200000000001</c:v>
                </c:pt>
                <c:pt idx="24">
                  <c:v>92.352900000000005</c:v>
                </c:pt>
                <c:pt idx="25">
                  <c:v>92.8553</c:v>
                </c:pt>
                <c:pt idx="26">
                  <c:v>93.364599999999996</c:v>
                </c:pt>
                <c:pt idx="27">
                  <c:v>93.853499999999997</c:v>
                </c:pt>
                <c:pt idx="28">
                  <c:v>94.354299999999995</c:v>
                </c:pt>
                <c:pt idx="29">
                  <c:v>94.854100000000003</c:v>
                </c:pt>
                <c:pt idx="30">
                  <c:v>95.352999999999994</c:v>
                </c:pt>
                <c:pt idx="31">
                  <c:v>95.850899999999996</c:v>
                </c:pt>
                <c:pt idx="32">
                  <c:v>96.357900000000001</c:v>
                </c:pt>
                <c:pt idx="33">
                  <c:v>96.858000000000004</c:v>
                </c:pt>
                <c:pt idx="34">
                  <c:v>97.365099999999998</c:v>
                </c:pt>
                <c:pt idx="35">
                  <c:v>97.856800000000007</c:v>
                </c:pt>
                <c:pt idx="36">
                  <c:v>98.375200000000007</c:v>
                </c:pt>
                <c:pt idx="37">
                  <c:v>98.892099999999999</c:v>
                </c:pt>
                <c:pt idx="38">
                  <c:v>99.362499999999997</c:v>
                </c:pt>
                <c:pt idx="39">
                  <c:v>99.850499999999997</c:v>
                </c:pt>
                <c:pt idx="40">
                  <c:v>100.363</c:v>
                </c:pt>
                <c:pt idx="41">
                  <c:v>100.866</c:v>
                </c:pt>
                <c:pt idx="42">
                  <c:v>101.36499999999999</c:v>
                </c:pt>
                <c:pt idx="43">
                  <c:v>101.864</c:v>
                </c:pt>
                <c:pt idx="44">
                  <c:v>102.367</c:v>
                </c:pt>
                <c:pt idx="45">
                  <c:v>102.869</c:v>
                </c:pt>
                <c:pt idx="46">
                  <c:v>103.36799999999999</c:v>
                </c:pt>
                <c:pt idx="47">
                  <c:v>103.861</c:v>
                </c:pt>
                <c:pt idx="48">
                  <c:v>104.35899999999999</c:v>
                </c:pt>
                <c:pt idx="49">
                  <c:v>104.851</c:v>
                </c:pt>
                <c:pt idx="50">
                  <c:v>105.354</c:v>
                </c:pt>
                <c:pt idx="51">
                  <c:v>105.861</c:v>
                </c:pt>
                <c:pt idx="52">
                  <c:v>106.363</c:v>
                </c:pt>
                <c:pt idx="53">
                  <c:v>106.86499999999999</c:v>
                </c:pt>
                <c:pt idx="54">
                  <c:v>107.36499999999999</c:v>
                </c:pt>
                <c:pt idx="55">
                  <c:v>107.863</c:v>
                </c:pt>
                <c:pt idx="56">
                  <c:v>108.36</c:v>
                </c:pt>
                <c:pt idx="57">
                  <c:v>108.85899999999999</c:v>
                </c:pt>
                <c:pt idx="58">
                  <c:v>109.355</c:v>
                </c:pt>
                <c:pt idx="59">
                  <c:v>109.85299999999999</c:v>
                </c:pt>
                <c:pt idx="60">
                  <c:v>110.35599999999999</c:v>
                </c:pt>
                <c:pt idx="61">
                  <c:v>110.851</c:v>
                </c:pt>
                <c:pt idx="62">
                  <c:v>111.35899999999999</c:v>
                </c:pt>
                <c:pt idx="63">
                  <c:v>111.85599999999999</c:v>
                </c:pt>
                <c:pt idx="64">
                  <c:v>112.36199999999999</c:v>
                </c:pt>
                <c:pt idx="65">
                  <c:v>112.858</c:v>
                </c:pt>
                <c:pt idx="66">
                  <c:v>113.354</c:v>
                </c:pt>
                <c:pt idx="67">
                  <c:v>113.855</c:v>
                </c:pt>
                <c:pt idx="68">
                  <c:v>114.36199999999999</c:v>
                </c:pt>
                <c:pt idx="69">
                  <c:v>114.85599999999999</c:v>
                </c:pt>
                <c:pt idx="70">
                  <c:v>115.36199999999999</c:v>
                </c:pt>
                <c:pt idx="71">
                  <c:v>115.866</c:v>
                </c:pt>
                <c:pt idx="72">
                  <c:v>116.358</c:v>
                </c:pt>
                <c:pt idx="73">
                  <c:v>116.866</c:v>
                </c:pt>
                <c:pt idx="74">
                  <c:v>117.35899999999999</c:v>
                </c:pt>
                <c:pt idx="75">
                  <c:v>117.86499999999999</c:v>
                </c:pt>
                <c:pt idx="76">
                  <c:v>118.37</c:v>
                </c:pt>
                <c:pt idx="77">
                  <c:v>118.851</c:v>
                </c:pt>
                <c:pt idx="78">
                  <c:v>119.357</c:v>
                </c:pt>
                <c:pt idx="79">
                  <c:v>119.854</c:v>
                </c:pt>
                <c:pt idx="80">
                  <c:v>120.35299999999999</c:v>
                </c:pt>
                <c:pt idx="81">
                  <c:v>120.86</c:v>
                </c:pt>
                <c:pt idx="82">
                  <c:v>121.36199999999999</c:v>
                </c:pt>
                <c:pt idx="83">
                  <c:v>121.85299999999999</c:v>
                </c:pt>
                <c:pt idx="84">
                  <c:v>122.35599999999999</c:v>
                </c:pt>
                <c:pt idx="85">
                  <c:v>122.85599999999999</c:v>
                </c:pt>
                <c:pt idx="86">
                  <c:v>123.36</c:v>
                </c:pt>
                <c:pt idx="87">
                  <c:v>123.858</c:v>
                </c:pt>
                <c:pt idx="88">
                  <c:v>124.36799999999999</c:v>
                </c:pt>
                <c:pt idx="89">
                  <c:v>124.855</c:v>
                </c:pt>
                <c:pt idx="90">
                  <c:v>125.363</c:v>
                </c:pt>
                <c:pt idx="91">
                  <c:v>125.852</c:v>
                </c:pt>
                <c:pt idx="92">
                  <c:v>126.361</c:v>
                </c:pt>
                <c:pt idx="93">
                  <c:v>126.852</c:v>
                </c:pt>
                <c:pt idx="94">
                  <c:v>127.366</c:v>
                </c:pt>
                <c:pt idx="95">
                  <c:v>127.867</c:v>
                </c:pt>
                <c:pt idx="96">
                  <c:v>128.351</c:v>
                </c:pt>
                <c:pt idx="97">
                  <c:v>128.851</c:v>
                </c:pt>
                <c:pt idx="98">
                  <c:v>129.36000000000001</c:v>
                </c:pt>
                <c:pt idx="99">
                  <c:v>129.86699999999999</c:v>
                </c:pt>
                <c:pt idx="100">
                  <c:v>130.363</c:v>
                </c:pt>
                <c:pt idx="101">
                  <c:v>130.85599999999999</c:v>
                </c:pt>
                <c:pt idx="102">
                  <c:v>131.351</c:v>
                </c:pt>
                <c:pt idx="103">
                  <c:v>131.85900000000001</c:v>
                </c:pt>
                <c:pt idx="104">
                  <c:v>132.351</c:v>
                </c:pt>
                <c:pt idx="105">
                  <c:v>132.857</c:v>
                </c:pt>
                <c:pt idx="106">
                  <c:v>133.36000000000001</c:v>
                </c:pt>
                <c:pt idx="107">
                  <c:v>133.85400000000001</c:v>
                </c:pt>
                <c:pt idx="108">
                  <c:v>134.35400000000001</c:v>
                </c:pt>
                <c:pt idx="109">
                  <c:v>134.86500000000001</c:v>
                </c:pt>
                <c:pt idx="110">
                  <c:v>135.363</c:v>
                </c:pt>
                <c:pt idx="111">
                  <c:v>135.86000000000001</c:v>
                </c:pt>
                <c:pt idx="112">
                  <c:v>136.35599999999999</c:v>
                </c:pt>
                <c:pt idx="113">
                  <c:v>136.85400000000001</c:v>
                </c:pt>
                <c:pt idx="114">
                  <c:v>137.36500000000001</c:v>
                </c:pt>
                <c:pt idx="115">
                  <c:v>137.85400000000001</c:v>
                </c:pt>
                <c:pt idx="116">
                  <c:v>138.36000000000001</c:v>
                </c:pt>
                <c:pt idx="117">
                  <c:v>138.86799999999999</c:v>
                </c:pt>
                <c:pt idx="118">
                  <c:v>139.36099999999999</c:v>
                </c:pt>
                <c:pt idx="119">
                  <c:v>139.85599999999999</c:v>
                </c:pt>
                <c:pt idx="120">
                  <c:v>140.35400000000001</c:v>
                </c:pt>
                <c:pt idx="121">
                  <c:v>140.86500000000001</c:v>
                </c:pt>
                <c:pt idx="122">
                  <c:v>141.363</c:v>
                </c:pt>
                <c:pt idx="123">
                  <c:v>141.86099999999999</c:v>
                </c:pt>
                <c:pt idx="124">
                  <c:v>142.36000000000001</c:v>
                </c:pt>
                <c:pt idx="125">
                  <c:v>142.85599999999999</c:v>
                </c:pt>
                <c:pt idx="126">
                  <c:v>143.35499999999999</c:v>
                </c:pt>
                <c:pt idx="127">
                  <c:v>143.85300000000001</c:v>
                </c:pt>
                <c:pt idx="128">
                  <c:v>144.36799999999999</c:v>
                </c:pt>
                <c:pt idx="129">
                  <c:v>144.86500000000001</c:v>
                </c:pt>
                <c:pt idx="130">
                  <c:v>145.36199999999999</c:v>
                </c:pt>
                <c:pt idx="131">
                  <c:v>145.85900000000001</c:v>
                </c:pt>
                <c:pt idx="132">
                  <c:v>146.357</c:v>
                </c:pt>
                <c:pt idx="133">
                  <c:v>146.85400000000001</c:v>
                </c:pt>
                <c:pt idx="134">
                  <c:v>147.352</c:v>
                </c:pt>
                <c:pt idx="135">
                  <c:v>147.86500000000001</c:v>
                </c:pt>
                <c:pt idx="136">
                  <c:v>148.358</c:v>
                </c:pt>
                <c:pt idx="137">
                  <c:v>148.86500000000001</c:v>
                </c:pt>
                <c:pt idx="138">
                  <c:v>149.358</c:v>
                </c:pt>
                <c:pt idx="139">
                  <c:v>149.85499999999999</c:v>
                </c:pt>
                <c:pt idx="140">
                  <c:v>150.36699999999999</c:v>
                </c:pt>
                <c:pt idx="141">
                  <c:v>150.86600000000001</c:v>
                </c:pt>
                <c:pt idx="142">
                  <c:v>151.36199999999999</c:v>
                </c:pt>
                <c:pt idx="143">
                  <c:v>151.86199999999999</c:v>
                </c:pt>
                <c:pt idx="144">
                  <c:v>152.36099999999999</c:v>
                </c:pt>
                <c:pt idx="145">
                  <c:v>152.86199999999999</c:v>
                </c:pt>
                <c:pt idx="146">
                  <c:v>153.36099999999999</c:v>
                </c:pt>
                <c:pt idx="147">
                  <c:v>153.86199999999999</c:v>
                </c:pt>
                <c:pt idx="148">
                  <c:v>154.35900000000001</c:v>
                </c:pt>
                <c:pt idx="149">
                  <c:v>154.85900000000001</c:v>
                </c:pt>
                <c:pt idx="150">
                  <c:v>155.35900000000001</c:v>
                </c:pt>
                <c:pt idx="151">
                  <c:v>155.85900000000001</c:v>
                </c:pt>
                <c:pt idx="152">
                  <c:v>156.35900000000001</c:v>
                </c:pt>
                <c:pt idx="153">
                  <c:v>156.85900000000001</c:v>
                </c:pt>
                <c:pt idx="154">
                  <c:v>157.35900000000001</c:v>
                </c:pt>
                <c:pt idx="155">
                  <c:v>157.857</c:v>
                </c:pt>
                <c:pt idx="156">
                  <c:v>158.35599999999999</c:v>
                </c:pt>
                <c:pt idx="157">
                  <c:v>158.85900000000001</c:v>
                </c:pt>
                <c:pt idx="158">
                  <c:v>159.35499999999999</c:v>
                </c:pt>
                <c:pt idx="159">
                  <c:v>159.863</c:v>
                </c:pt>
                <c:pt idx="160">
                  <c:v>160.357</c:v>
                </c:pt>
                <c:pt idx="161">
                  <c:v>160.85599999999999</c:v>
                </c:pt>
                <c:pt idx="162">
                  <c:v>161.36099999999999</c:v>
                </c:pt>
                <c:pt idx="163">
                  <c:v>161.85900000000001</c:v>
                </c:pt>
                <c:pt idx="164">
                  <c:v>162.36199999999999</c:v>
                </c:pt>
                <c:pt idx="165">
                  <c:v>162.86600000000001</c:v>
                </c:pt>
                <c:pt idx="166">
                  <c:v>163.35300000000001</c:v>
                </c:pt>
                <c:pt idx="167">
                  <c:v>163.86699999999999</c:v>
                </c:pt>
                <c:pt idx="168">
                  <c:v>164.35300000000001</c:v>
                </c:pt>
                <c:pt idx="169">
                  <c:v>164.85599999999999</c:v>
                </c:pt>
                <c:pt idx="170">
                  <c:v>165.36099999999999</c:v>
                </c:pt>
                <c:pt idx="171">
                  <c:v>165.86500000000001</c:v>
                </c:pt>
                <c:pt idx="172">
                  <c:v>166.351</c:v>
                </c:pt>
                <c:pt idx="173">
                  <c:v>166.85400000000001</c:v>
                </c:pt>
                <c:pt idx="174">
                  <c:v>167.357</c:v>
                </c:pt>
                <c:pt idx="175">
                  <c:v>167.85900000000001</c:v>
                </c:pt>
                <c:pt idx="176">
                  <c:v>168.35900000000001</c:v>
                </c:pt>
                <c:pt idx="177">
                  <c:v>168.863</c:v>
                </c:pt>
                <c:pt idx="178">
                  <c:v>169.36600000000001</c:v>
                </c:pt>
                <c:pt idx="179">
                  <c:v>169.851</c:v>
                </c:pt>
                <c:pt idx="180">
                  <c:v>170.351</c:v>
                </c:pt>
                <c:pt idx="181">
                  <c:v>170.852</c:v>
                </c:pt>
                <c:pt idx="182">
                  <c:v>171.423</c:v>
                </c:pt>
                <c:pt idx="183">
                  <c:v>171.898</c:v>
                </c:pt>
                <c:pt idx="184">
                  <c:v>172.429</c:v>
                </c:pt>
                <c:pt idx="185">
                  <c:v>172.916</c:v>
                </c:pt>
                <c:pt idx="186">
                  <c:v>173.36699999999999</c:v>
                </c:pt>
                <c:pt idx="187">
                  <c:v>173.85400000000001</c:v>
                </c:pt>
                <c:pt idx="188">
                  <c:v>174.376</c:v>
                </c:pt>
                <c:pt idx="189">
                  <c:v>174.86</c:v>
                </c:pt>
                <c:pt idx="190">
                  <c:v>175.36500000000001</c:v>
                </c:pt>
                <c:pt idx="191">
                  <c:v>175.86600000000001</c:v>
                </c:pt>
                <c:pt idx="192">
                  <c:v>176.35300000000001</c:v>
                </c:pt>
                <c:pt idx="193">
                  <c:v>176.85300000000001</c:v>
                </c:pt>
                <c:pt idx="194">
                  <c:v>177.35400000000001</c:v>
                </c:pt>
                <c:pt idx="195">
                  <c:v>177.85400000000001</c:v>
                </c:pt>
                <c:pt idx="196">
                  <c:v>178.35599999999999</c:v>
                </c:pt>
                <c:pt idx="197">
                  <c:v>178.857</c:v>
                </c:pt>
                <c:pt idx="198">
                  <c:v>179.36099999999999</c:v>
                </c:pt>
                <c:pt idx="199">
                  <c:v>179.86500000000001</c:v>
                </c:pt>
                <c:pt idx="200">
                  <c:v>180.36600000000001</c:v>
                </c:pt>
                <c:pt idx="201">
                  <c:v>180.851</c:v>
                </c:pt>
                <c:pt idx="202">
                  <c:v>181.36699999999999</c:v>
                </c:pt>
                <c:pt idx="203">
                  <c:v>181.85400000000001</c:v>
                </c:pt>
                <c:pt idx="204">
                  <c:v>182.358</c:v>
                </c:pt>
                <c:pt idx="205">
                  <c:v>182.85900000000001</c:v>
                </c:pt>
                <c:pt idx="206">
                  <c:v>183.358</c:v>
                </c:pt>
                <c:pt idx="207">
                  <c:v>183.858</c:v>
                </c:pt>
                <c:pt idx="208">
                  <c:v>184.35900000000001</c:v>
                </c:pt>
                <c:pt idx="209">
                  <c:v>184.85400000000001</c:v>
                </c:pt>
                <c:pt idx="210">
                  <c:v>185.36600000000001</c:v>
                </c:pt>
                <c:pt idx="211">
                  <c:v>185.863</c:v>
                </c:pt>
                <c:pt idx="212">
                  <c:v>186.364</c:v>
                </c:pt>
                <c:pt idx="213">
                  <c:v>186.851</c:v>
                </c:pt>
                <c:pt idx="214">
                  <c:v>187.351</c:v>
                </c:pt>
                <c:pt idx="215">
                  <c:v>187.86699999999999</c:v>
                </c:pt>
                <c:pt idx="216">
                  <c:v>188.351</c:v>
                </c:pt>
                <c:pt idx="217">
                  <c:v>188.85400000000001</c:v>
                </c:pt>
                <c:pt idx="218">
                  <c:v>189.35499999999999</c:v>
                </c:pt>
                <c:pt idx="219">
                  <c:v>189.85499999999999</c:v>
                </c:pt>
                <c:pt idx="220">
                  <c:v>190.35599999999999</c:v>
                </c:pt>
                <c:pt idx="221">
                  <c:v>190.858</c:v>
                </c:pt>
                <c:pt idx="222">
                  <c:v>191.35900000000001</c:v>
                </c:pt>
                <c:pt idx="223">
                  <c:v>191.858</c:v>
                </c:pt>
                <c:pt idx="224">
                  <c:v>192.357</c:v>
                </c:pt>
                <c:pt idx="225">
                  <c:v>192.85900000000001</c:v>
                </c:pt>
                <c:pt idx="226">
                  <c:v>193.36</c:v>
                </c:pt>
                <c:pt idx="227">
                  <c:v>193.863</c:v>
                </c:pt>
                <c:pt idx="228">
                  <c:v>194.352</c:v>
                </c:pt>
                <c:pt idx="229">
                  <c:v>194.85400000000001</c:v>
                </c:pt>
                <c:pt idx="230">
                  <c:v>195.35900000000001</c:v>
                </c:pt>
                <c:pt idx="231">
                  <c:v>195.86500000000001</c:v>
                </c:pt>
                <c:pt idx="232">
                  <c:v>196.36500000000001</c:v>
                </c:pt>
                <c:pt idx="233">
                  <c:v>196.851</c:v>
                </c:pt>
                <c:pt idx="234">
                  <c:v>197.352</c:v>
                </c:pt>
                <c:pt idx="235">
                  <c:v>197.85300000000001</c:v>
                </c:pt>
                <c:pt idx="236">
                  <c:v>198.35499999999999</c:v>
                </c:pt>
                <c:pt idx="237">
                  <c:v>198.86600000000001</c:v>
                </c:pt>
                <c:pt idx="238">
                  <c:v>199.364</c:v>
                </c:pt>
                <c:pt idx="239">
                  <c:v>199.85900000000001</c:v>
                </c:pt>
                <c:pt idx="240">
                  <c:v>200.36</c:v>
                </c:pt>
                <c:pt idx="241">
                  <c:v>200.86099999999999</c:v>
                </c:pt>
                <c:pt idx="242">
                  <c:v>201.36199999999999</c:v>
                </c:pt>
                <c:pt idx="243">
                  <c:v>201.863</c:v>
                </c:pt>
                <c:pt idx="244">
                  <c:v>202.363</c:v>
                </c:pt>
                <c:pt idx="245">
                  <c:v>202.864</c:v>
                </c:pt>
                <c:pt idx="246">
                  <c:v>203.36500000000001</c:v>
                </c:pt>
                <c:pt idx="247">
                  <c:v>203.86500000000001</c:v>
                </c:pt>
                <c:pt idx="248">
                  <c:v>204.352</c:v>
                </c:pt>
                <c:pt idx="249">
                  <c:v>204.851</c:v>
                </c:pt>
                <c:pt idx="250">
                  <c:v>205.36600000000001</c:v>
                </c:pt>
                <c:pt idx="251">
                  <c:v>205.852</c:v>
                </c:pt>
                <c:pt idx="252">
                  <c:v>206.35300000000001</c:v>
                </c:pt>
                <c:pt idx="253">
                  <c:v>206.85300000000001</c:v>
                </c:pt>
                <c:pt idx="254">
                  <c:v>207.352</c:v>
                </c:pt>
                <c:pt idx="255">
                  <c:v>207.851</c:v>
                </c:pt>
                <c:pt idx="256">
                  <c:v>208.35300000000001</c:v>
                </c:pt>
                <c:pt idx="257">
                  <c:v>208.851</c:v>
                </c:pt>
                <c:pt idx="258">
                  <c:v>209.36600000000001</c:v>
                </c:pt>
                <c:pt idx="259">
                  <c:v>209.86600000000001</c:v>
                </c:pt>
                <c:pt idx="260">
                  <c:v>210.35300000000001</c:v>
                </c:pt>
                <c:pt idx="261">
                  <c:v>210.863</c:v>
                </c:pt>
                <c:pt idx="262">
                  <c:v>211.35900000000001</c:v>
                </c:pt>
                <c:pt idx="263">
                  <c:v>211.86199999999999</c:v>
                </c:pt>
                <c:pt idx="264">
                  <c:v>212.36600000000001</c:v>
                </c:pt>
                <c:pt idx="265">
                  <c:v>212.85400000000001</c:v>
                </c:pt>
                <c:pt idx="266">
                  <c:v>213.352</c:v>
                </c:pt>
                <c:pt idx="267">
                  <c:v>213.86099999999999</c:v>
                </c:pt>
                <c:pt idx="268">
                  <c:v>214.35499999999999</c:v>
                </c:pt>
                <c:pt idx="269">
                  <c:v>214.86500000000001</c:v>
                </c:pt>
                <c:pt idx="270">
                  <c:v>215.36099999999999</c:v>
                </c:pt>
                <c:pt idx="271">
                  <c:v>215.85400000000001</c:v>
                </c:pt>
                <c:pt idx="272">
                  <c:v>216.357</c:v>
                </c:pt>
                <c:pt idx="273">
                  <c:v>216.852</c:v>
                </c:pt>
                <c:pt idx="274">
                  <c:v>217.363</c:v>
                </c:pt>
                <c:pt idx="275">
                  <c:v>217.857</c:v>
                </c:pt>
                <c:pt idx="276">
                  <c:v>218.35400000000001</c:v>
                </c:pt>
                <c:pt idx="277">
                  <c:v>218.852</c:v>
                </c:pt>
                <c:pt idx="278">
                  <c:v>219.352</c:v>
                </c:pt>
                <c:pt idx="279">
                  <c:v>219.86500000000001</c:v>
                </c:pt>
                <c:pt idx="280">
                  <c:v>220.35900000000001</c:v>
                </c:pt>
                <c:pt idx="281">
                  <c:v>220.86600000000001</c:v>
                </c:pt>
                <c:pt idx="282">
                  <c:v>221.39400000000001</c:v>
                </c:pt>
                <c:pt idx="283">
                  <c:v>221.97399999999999</c:v>
                </c:pt>
                <c:pt idx="284">
                  <c:v>222.47</c:v>
                </c:pt>
                <c:pt idx="285">
                  <c:v>222.93600000000001</c:v>
                </c:pt>
                <c:pt idx="286">
                  <c:v>223.453</c:v>
                </c:pt>
                <c:pt idx="287">
                  <c:v>223.904</c:v>
                </c:pt>
                <c:pt idx="288">
                  <c:v>224.36799999999999</c:v>
                </c:pt>
                <c:pt idx="289">
                  <c:v>224.851</c:v>
                </c:pt>
                <c:pt idx="290">
                  <c:v>225.35300000000001</c:v>
                </c:pt>
                <c:pt idx="291">
                  <c:v>225.85400000000001</c:v>
                </c:pt>
                <c:pt idx="292">
                  <c:v>226.35300000000001</c:v>
                </c:pt>
                <c:pt idx="293">
                  <c:v>226.87</c:v>
                </c:pt>
                <c:pt idx="294">
                  <c:v>227.42099999999999</c:v>
                </c:pt>
                <c:pt idx="295">
                  <c:v>227.922</c:v>
                </c:pt>
                <c:pt idx="296">
                  <c:v>228.37</c:v>
                </c:pt>
                <c:pt idx="297">
                  <c:v>228.863</c:v>
                </c:pt>
                <c:pt idx="298">
                  <c:v>229.363</c:v>
                </c:pt>
                <c:pt idx="299">
                  <c:v>229.91300000000001</c:v>
                </c:pt>
                <c:pt idx="300">
                  <c:v>230.6</c:v>
                </c:pt>
                <c:pt idx="301">
                  <c:v>231.08699999999999</c:v>
                </c:pt>
                <c:pt idx="302">
                  <c:v>231.59</c:v>
                </c:pt>
                <c:pt idx="303">
                  <c:v>232.09200000000001</c:v>
                </c:pt>
                <c:pt idx="304">
                  <c:v>232.607</c:v>
                </c:pt>
                <c:pt idx="305">
                  <c:v>233.12299999999999</c:v>
                </c:pt>
                <c:pt idx="306">
                  <c:v>233.589</c:v>
                </c:pt>
                <c:pt idx="307">
                  <c:v>234.10499999999999</c:v>
                </c:pt>
                <c:pt idx="308">
                  <c:v>234.59200000000001</c:v>
                </c:pt>
                <c:pt idx="309">
                  <c:v>235.024</c:v>
                </c:pt>
                <c:pt idx="310">
                  <c:v>235.50700000000001</c:v>
                </c:pt>
                <c:pt idx="311">
                  <c:v>235.958</c:v>
                </c:pt>
                <c:pt idx="312">
                  <c:v>236.43899999999999</c:v>
                </c:pt>
                <c:pt idx="313">
                  <c:v>236.93899999999999</c:v>
                </c:pt>
                <c:pt idx="314">
                  <c:v>237.37299999999999</c:v>
                </c:pt>
                <c:pt idx="315">
                  <c:v>237.857</c:v>
                </c:pt>
                <c:pt idx="316">
                  <c:v>238.35900000000001</c:v>
                </c:pt>
                <c:pt idx="317">
                  <c:v>238.85900000000001</c:v>
                </c:pt>
                <c:pt idx="318">
                  <c:v>239.36099999999999</c:v>
                </c:pt>
                <c:pt idx="319">
                  <c:v>239.863</c:v>
                </c:pt>
                <c:pt idx="320">
                  <c:v>240.36199999999999</c:v>
                </c:pt>
                <c:pt idx="321">
                  <c:v>240.863</c:v>
                </c:pt>
                <c:pt idx="322">
                  <c:v>241.363</c:v>
                </c:pt>
                <c:pt idx="323">
                  <c:v>241.864</c:v>
                </c:pt>
                <c:pt idx="324">
                  <c:v>242.36600000000001</c:v>
                </c:pt>
                <c:pt idx="325">
                  <c:v>242.86600000000001</c:v>
                </c:pt>
                <c:pt idx="326">
                  <c:v>243.363</c:v>
                </c:pt>
                <c:pt idx="327">
                  <c:v>243.86500000000001</c:v>
                </c:pt>
                <c:pt idx="328">
                  <c:v>244.375</c:v>
                </c:pt>
                <c:pt idx="329">
                  <c:v>244.85400000000001</c:v>
                </c:pt>
                <c:pt idx="330">
                  <c:v>245.37</c:v>
                </c:pt>
                <c:pt idx="331">
                  <c:v>245.85400000000001</c:v>
                </c:pt>
                <c:pt idx="332">
                  <c:v>246.35499999999999</c:v>
                </c:pt>
                <c:pt idx="333">
                  <c:v>246.85400000000001</c:v>
                </c:pt>
                <c:pt idx="334">
                  <c:v>247.35499999999999</c:v>
                </c:pt>
                <c:pt idx="335">
                  <c:v>247.85499999999999</c:v>
                </c:pt>
                <c:pt idx="336">
                  <c:v>248.358</c:v>
                </c:pt>
                <c:pt idx="337">
                  <c:v>248.857</c:v>
                </c:pt>
                <c:pt idx="338">
                  <c:v>249.35900000000001</c:v>
                </c:pt>
                <c:pt idx="339">
                  <c:v>249.85900000000001</c:v>
                </c:pt>
                <c:pt idx="340">
                  <c:v>250.11500000000001</c:v>
                </c:pt>
                <c:pt idx="341">
                  <c:v>250.35900000000001</c:v>
                </c:pt>
                <c:pt idx="342">
                  <c:v>250.60599999999999</c:v>
                </c:pt>
                <c:pt idx="343">
                  <c:v>250.86</c:v>
                </c:pt>
                <c:pt idx="344">
                  <c:v>251.113</c:v>
                </c:pt>
                <c:pt idx="345">
                  <c:v>251.35900000000001</c:v>
                </c:pt>
                <c:pt idx="346">
                  <c:v>251.61099999999999</c:v>
                </c:pt>
                <c:pt idx="347">
                  <c:v>251.89099999999999</c:v>
                </c:pt>
                <c:pt idx="348">
                  <c:v>252.11600000000001</c:v>
                </c:pt>
                <c:pt idx="349">
                  <c:v>252.39099999999999</c:v>
                </c:pt>
                <c:pt idx="350">
                  <c:v>252.61</c:v>
                </c:pt>
                <c:pt idx="351">
                  <c:v>252.90899999999999</c:v>
                </c:pt>
                <c:pt idx="352">
                  <c:v>253.113</c:v>
                </c:pt>
                <c:pt idx="353">
                  <c:v>253.358</c:v>
                </c:pt>
                <c:pt idx="354">
                  <c:v>253.608</c:v>
                </c:pt>
                <c:pt idx="355">
                  <c:v>253.86199999999999</c:v>
                </c:pt>
                <c:pt idx="356">
                  <c:v>254.114</c:v>
                </c:pt>
                <c:pt idx="357">
                  <c:v>254.36199999999999</c:v>
                </c:pt>
                <c:pt idx="358">
                  <c:v>254.60599999999999</c:v>
                </c:pt>
                <c:pt idx="359">
                  <c:v>254.86099999999999</c:v>
                </c:pt>
                <c:pt idx="360">
                  <c:v>255.10900000000001</c:v>
                </c:pt>
                <c:pt idx="361">
                  <c:v>255.36199999999999</c:v>
                </c:pt>
                <c:pt idx="362">
                  <c:v>255.613</c:v>
                </c:pt>
                <c:pt idx="363">
                  <c:v>255.863</c:v>
                </c:pt>
                <c:pt idx="364">
                  <c:v>256.10599999999999</c:v>
                </c:pt>
                <c:pt idx="365">
                  <c:v>256.36200000000002</c:v>
                </c:pt>
                <c:pt idx="366">
                  <c:v>256.61</c:v>
                </c:pt>
                <c:pt idx="367">
                  <c:v>256.86200000000002</c:v>
                </c:pt>
                <c:pt idx="368">
                  <c:v>257.11200000000002</c:v>
                </c:pt>
                <c:pt idx="369">
                  <c:v>257.35899999999998</c:v>
                </c:pt>
                <c:pt idx="370">
                  <c:v>257.60899999999998</c:v>
                </c:pt>
                <c:pt idx="371">
                  <c:v>257.85599999999999</c:v>
                </c:pt>
                <c:pt idx="372">
                  <c:v>258.07499999999999</c:v>
                </c:pt>
                <c:pt idx="373">
                  <c:v>258.36</c:v>
                </c:pt>
                <c:pt idx="374">
                  <c:v>258.61099999999999</c:v>
                </c:pt>
                <c:pt idx="375">
                  <c:v>258.863</c:v>
                </c:pt>
                <c:pt idx="376">
                  <c:v>259.10899999999998</c:v>
                </c:pt>
                <c:pt idx="377">
                  <c:v>259.36200000000002</c:v>
                </c:pt>
                <c:pt idx="378">
                  <c:v>259.61599999999999</c:v>
                </c:pt>
                <c:pt idx="379">
                  <c:v>259.85599999999999</c:v>
                </c:pt>
                <c:pt idx="380">
                  <c:v>260.113</c:v>
                </c:pt>
                <c:pt idx="381">
                  <c:v>260.36</c:v>
                </c:pt>
                <c:pt idx="382">
                  <c:v>260.60700000000003</c:v>
                </c:pt>
                <c:pt idx="383">
                  <c:v>260.86</c:v>
                </c:pt>
                <c:pt idx="384">
                  <c:v>261.11200000000002</c:v>
                </c:pt>
                <c:pt idx="385">
                  <c:v>261.35399999999998</c:v>
                </c:pt>
                <c:pt idx="386">
                  <c:v>261.61599999999999</c:v>
                </c:pt>
                <c:pt idx="387">
                  <c:v>261.85399999999998</c:v>
                </c:pt>
                <c:pt idx="388">
                  <c:v>262.11099999999999</c:v>
                </c:pt>
                <c:pt idx="389">
                  <c:v>262.351</c:v>
                </c:pt>
                <c:pt idx="390">
                  <c:v>262.61</c:v>
                </c:pt>
                <c:pt idx="391">
                  <c:v>262.863</c:v>
                </c:pt>
                <c:pt idx="392">
                  <c:v>263.11</c:v>
                </c:pt>
                <c:pt idx="393">
                  <c:v>263.351</c:v>
                </c:pt>
                <c:pt idx="394">
                  <c:v>263.61200000000002</c:v>
                </c:pt>
                <c:pt idx="395">
                  <c:v>263.85300000000001</c:v>
                </c:pt>
                <c:pt idx="396">
                  <c:v>264.108</c:v>
                </c:pt>
                <c:pt idx="397">
                  <c:v>264.36500000000001</c:v>
                </c:pt>
                <c:pt idx="398">
                  <c:v>264.60599999999999</c:v>
                </c:pt>
                <c:pt idx="399">
                  <c:v>264.85599999999999</c:v>
                </c:pt>
                <c:pt idx="400">
                  <c:v>265.10899999999998</c:v>
                </c:pt>
                <c:pt idx="401">
                  <c:v>265.358</c:v>
                </c:pt>
                <c:pt idx="402">
                  <c:v>265.613</c:v>
                </c:pt>
                <c:pt idx="403">
                  <c:v>265.85700000000003</c:v>
                </c:pt>
                <c:pt idx="404">
                  <c:v>266.11</c:v>
                </c:pt>
                <c:pt idx="405">
                  <c:v>266.351</c:v>
                </c:pt>
                <c:pt idx="406">
                  <c:v>266.60599999999999</c:v>
                </c:pt>
                <c:pt idx="407">
                  <c:v>266.858</c:v>
                </c:pt>
                <c:pt idx="408">
                  <c:v>267.10500000000002</c:v>
                </c:pt>
                <c:pt idx="409">
                  <c:v>267.35700000000003</c:v>
                </c:pt>
                <c:pt idx="410">
                  <c:v>267.60700000000003</c:v>
                </c:pt>
                <c:pt idx="411">
                  <c:v>267.85300000000001</c:v>
                </c:pt>
                <c:pt idx="412">
                  <c:v>268.10599999999999</c:v>
                </c:pt>
                <c:pt idx="413">
                  <c:v>268.35899999999998</c:v>
                </c:pt>
                <c:pt idx="414">
                  <c:v>268.61500000000001</c:v>
                </c:pt>
                <c:pt idx="415">
                  <c:v>268.85899999999998</c:v>
                </c:pt>
                <c:pt idx="416">
                  <c:v>269.11500000000001</c:v>
                </c:pt>
                <c:pt idx="417">
                  <c:v>269.35700000000003</c:v>
                </c:pt>
                <c:pt idx="418">
                  <c:v>269.61599999999999</c:v>
                </c:pt>
                <c:pt idx="419">
                  <c:v>269.86099999999999</c:v>
                </c:pt>
                <c:pt idx="420">
                  <c:v>270.10899999999998</c:v>
                </c:pt>
                <c:pt idx="421">
                  <c:v>270.36099999999999</c:v>
                </c:pt>
                <c:pt idx="422">
                  <c:v>270.613</c:v>
                </c:pt>
                <c:pt idx="423">
                  <c:v>270.85899999999998</c:v>
                </c:pt>
                <c:pt idx="424">
                  <c:v>271.11</c:v>
                </c:pt>
                <c:pt idx="425">
                  <c:v>271.363</c:v>
                </c:pt>
                <c:pt idx="426">
                  <c:v>271.61200000000002</c:v>
                </c:pt>
                <c:pt idx="427">
                  <c:v>271.863</c:v>
                </c:pt>
                <c:pt idx="428">
                  <c:v>272.11500000000001</c:v>
                </c:pt>
                <c:pt idx="429">
                  <c:v>272.35700000000003</c:v>
                </c:pt>
                <c:pt idx="430">
                  <c:v>272.60899999999998</c:v>
                </c:pt>
                <c:pt idx="431">
                  <c:v>272.86</c:v>
                </c:pt>
                <c:pt idx="432">
                  <c:v>273.10700000000003</c:v>
                </c:pt>
                <c:pt idx="433">
                  <c:v>273.35700000000003</c:v>
                </c:pt>
                <c:pt idx="434">
                  <c:v>273.61500000000001</c:v>
                </c:pt>
                <c:pt idx="435">
                  <c:v>273.86</c:v>
                </c:pt>
                <c:pt idx="436">
                  <c:v>274.113</c:v>
                </c:pt>
                <c:pt idx="437">
                  <c:v>274.35599999999999</c:v>
                </c:pt>
                <c:pt idx="438">
                  <c:v>274.61399999999998</c:v>
                </c:pt>
                <c:pt idx="439">
                  <c:v>274.86500000000001</c:v>
                </c:pt>
                <c:pt idx="440">
                  <c:v>275.10300000000001</c:v>
                </c:pt>
                <c:pt idx="441">
                  <c:v>275.35899999999998</c:v>
                </c:pt>
                <c:pt idx="442">
                  <c:v>275.608</c:v>
                </c:pt>
                <c:pt idx="443">
                  <c:v>275.851</c:v>
                </c:pt>
                <c:pt idx="444">
                  <c:v>276.10399999999998</c:v>
                </c:pt>
                <c:pt idx="445">
                  <c:v>276.35500000000002</c:v>
                </c:pt>
                <c:pt idx="446">
                  <c:v>276.60399999999998</c:v>
                </c:pt>
                <c:pt idx="447">
                  <c:v>276.85399999999998</c:v>
                </c:pt>
                <c:pt idx="448">
                  <c:v>277.10500000000002</c:v>
                </c:pt>
                <c:pt idx="449">
                  <c:v>277.35300000000001</c:v>
                </c:pt>
                <c:pt idx="450">
                  <c:v>277.608</c:v>
                </c:pt>
                <c:pt idx="451">
                  <c:v>277.858</c:v>
                </c:pt>
                <c:pt idx="452">
                  <c:v>278.11099999999999</c:v>
                </c:pt>
                <c:pt idx="453">
                  <c:v>278.36599999999999</c:v>
                </c:pt>
                <c:pt idx="454">
                  <c:v>278.60899999999998</c:v>
                </c:pt>
                <c:pt idx="455">
                  <c:v>278.85700000000003</c:v>
                </c:pt>
                <c:pt idx="456">
                  <c:v>279.11599999999999</c:v>
                </c:pt>
                <c:pt idx="457">
                  <c:v>279.35500000000002</c:v>
                </c:pt>
                <c:pt idx="458">
                  <c:v>279.61099999999999</c:v>
                </c:pt>
                <c:pt idx="459">
                  <c:v>279.85599999999999</c:v>
                </c:pt>
                <c:pt idx="460">
                  <c:v>280.10700000000003</c:v>
                </c:pt>
                <c:pt idx="461">
                  <c:v>280.358</c:v>
                </c:pt>
                <c:pt idx="462">
                  <c:v>280.61</c:v>
                </c:pt>
                <c:pt idx="463">
                  <c:v>280.86500000000001</c:v>
                </c:pt>
                <c:pt idx="464">
                  <c:v>281.11500000000001</c:v>
                </c:pt>
                <c:pt idx="465">
                  <c:v>281.60700000000003</c:v>
                </c:pt>
                <c:pt idx="466">
                  <c:v>282.11500000000001</c:v>
                </c:pt>
                <c:pt idx="467">
                  <c:v>282.613</c:v>
                </c:pt>
                <c:pt idx="468">
                  <c:v>283.11200000000002</c:v>
                </c:pt>
                <c:pt idx="469">
                  <c:v>283.61200000000002</c:v>
                </c:pt>
                <c:pt idx="470">
                  <c:v>284.10399999999998</c:v>
                </c:pt>
                <c:pt idx="471">
                  <c:v>284.613</c:v>
                </c:pt>
                <c:pt idx="472">
                  <c:v>285.10700000000003</c:v>
                </c:pt>
                <c:pt idx="473">
                  <c:v>285.61</c:v>
                </c:pt>
                <c:pt idx="474">
                  <c:v>286.11</c:v>
                </c:pt>
                <c:pt idx="475">
                  <c:v>286.61099999999999</c:v>
                </c:pt>
                <c:pt idx="476">
                  <c:v>287.11500000000001</c:v>
                </c:pt>
                <c:pt idx="477">
                  <c:v>287.60899999999998</c:v>
                </c:pt>
                <c:pt idx="478">
                  <c:v>288.10399999999998</c:v>
                </c:pt>
                <c:pt idx="479">
                  <c:v>288.61399999999998</c:v>
                </c:pt>
                <c:pt idx="480">
                  <c:v>289.11399999999998</c:v>
                </c:pt>
                <c:pt idx="481">
                  <c:v>289.61500000000001</c:v>
                </c:pt>
                <c:pt idx="482">
                  <c:v>290.10700000000003</c:v>
                </c:pt>
                <c:pt idx="483">
                  <c:v>290.61399999999998</c:v>
                </c:pt>
                <c:pt idx="484">
                  <c:v>291.11</c:v>
                </c:pt>
                <c:pt idx="485">
                  <c:v>291.60700000000003</c:v>
                </c:pt>
                <c:pt idx="486">
                  <c:v>292.108</c:v>
                </c:pt>
                <c:pt idx="487">
                  <c:v>292.608</c:v>
                </c:pt>
                <c:pt idx="488">
                  <c:v>293.11200000000002</c:v>
                </c:pt>
                <c:pt idx="489">
                  <c:v>293.60399999999998</c:v>
                </c:pt>
                <c:pt idx="490">
                  <c:v>294.11200000000002</c:v>
                </c:pt>
                <c:pt idx="491">
                  <c:v>294.608</c:v>
                </c:pt>
                <c:pt idx="492">
                  <c:v>295.10700000000003</c:v>
                </c:pt>
                <c:pt idx="493">
                  <c:v>295.60500000000002</c:v>
                </c:pt>
                <c:pt idx="494">
                  <c:v>296.113</c:v>
                </c:pt>
                <c:pt idx="495">
                  <c:v>296.60500000000002</c:v>
                </c:pt>
                <c:pt idx="496">
                  <c:v>297.108</c:v>
                </c:pt>
                <c:pt idx="497">
                  <c:v>297.60300000000001</c:v>
                </c:pt>
                <c:pt idx="498">
                  <c:v>298.11500000000001</c:v>
                </c:pt>
                <c:pt idx="499">
                  <c:v>298.61500000000001</c:v>
                </c:pt>
                <c:pt idx="500">
                  <c:v>299.10899999999998</c:v>
                </c:pt>
                <c:pt idx="501">
                  <c:v>299.60700000000003</c:v>
                </c:pt>
                <c:pt idx="502">
                  <c:v>300.108</c:v>
                </c:pt>
                <c:pt idx="503">
                  <c:v>300.613</c:v>
                </c:pt>
                <c:pt idx="504">
                  <c:v>301.113</c:v>
                </c:pt>
                <c:pt idx="505">
                  <c:v>301.61200000000002</c:v>
                </c:pt>
                <c:pt idx="506">
                  <c:v>302.11099999999999</c:v>
                </c:pt>
                <c:pt idx="507">
                  <c:v>302.60000000000002</c:v>
                </c:pt>
                <c:pt idx="508">
                  <c:v>303.11599999999999</c:v>
                </c:pt>
                <c:pt idx="509">
                  <c:v>303.61399999999998</c:v>
                </c:pt>
                <c:pt idx="510">
                  <c:v>304.11</c:v>
                </c:pt>
                <c:pt idx="511">
                  <c:v>304.60899999999998</c:v>
                </c:pt>
                <c:pt idx="512">
                  <c:v>305.11</c:v>
                </c:pt>
                <c:pt idx="513">
                  <c:v>305.60899999999998</c:v>
                </c:pt>
                <c:pt idx="514">
                  <c:v>306.10700000000003</c:v>
                </c:pt>
                <c:pt idx="515">
                  <c:v>306.61099999999999</c:v>
                </c:pt>
                <c:pt idx="516">
                  <c:v>307.10199999999998</c:v>
                </c:pt>
                <c:pt idx="517">
                  <c:v>307.60599999999999</c:v>
                </c:pt>
                <c:pt idx="518">
                  <c:v>308.11399999999998</c:v>
                </c:pt>
                <c:pt idx="519">
                  <c:v>308.601</c:v>
                </c:pt>
                <c:pt idx="520">
                  <c:v>309.11</c:v>
                </c:pt>
                <c:pt idx="521">
                  <c:v>309.60300000000001</c:v>
                </c:pt>
                <c:pt idx="522">
                  <c:v>310.10899999999998</c:v>
                </c:pt>
                <c:pt idx="523">
                  <c:v>310.61500000000001</c:v>
                </c:pt>
                <c:pt idx="524">
                  <c:v>311.10899999999998</c:v>
                </c:pt>
                <c:pt idx="525">
                  <c:v>311.60500000000002</c:v>
                </c:pt>
                <c:pt idx="526">
                  <c:v>312.11399999999998</c:v>
                </c:pt>
                <c:pt idx="527">
                  <c:v>312.613</c:v>
                </c:pt>
                <c:pt idx="528">
                  <c:v>313.108</c:v>
                </c:pt>
                <c:pt idx="529">
                  <c:v>313.601</c:v>
                </c:pt>
                <c:pt idx="530">
                  <c:v>314.113</c:v>
                </c:pt>
                <c:pt idx="531">
                  <c:v>314.60899999999998</c:v>
                </c:pt>
                <c:pt idx="532">
                  <c:v>315.11099999999999</c:v>
                </c:pt>
                <c:pt idx="533">
                  <c:v>315.601</c:v>
                </c:pt>
                <c:pt idx="534">
                  <c:v>316.11200000000002</c:v>
                </c:pt>
                <c:pt idx="535">
                  <c:v>316.60899999999998</c:v>
                </c:pt>
                <c:pt idx="536">
                  <c:v>317.11399999999998</c:v>
                </c:pt>
                <c:pt idx="537">
                  <c:v>317.61</c:v>
                </c:pt>
                <c:pt idx="538">
                  <c:v>318.11099999999999</c:v>
                </c:pt>
                <c:pt idx="539">
                  <c:v>318.613</c:v>
                </c:pt>
                <c:pt idx="540">
                  <c:v>319.11</c:v>
                </c:pt>
                <c:pt idx="541">
                  <c:v>319.60700000000003</c:v>
                </c:pt>
                <c:pt idx="542">
                  <c:v>320.10700000000003</c:v>
                </c:pt>
                <c:pt idx="543">
                  <c:v>320.60599999999999</c:v>
                </c:pt>
                <c:pt idx="544">
                  <c:v>321.10700000000003</c:v>
                </c:pt>
                <c:pt idx="545">
                  <c:v>321.60300000000001</c:v>
                </c:pt>
                <c:pt idx="546">
                  <c:v>322.10500000000002</c:v>
                </c:pt>
                <c:pt idx="547">
                  <c:v>322.60199999999998</c:v>
                </c:pt>
                <c:pt idx="548">
                  <c:v>323.11599999999999</c:v>
                </c:pt>
                <c:pt idx="549">
                  <c:v>323.61599999999999</c:v>
                </c:pt>
                <c:pt idx="550">
                  <c:v>324.11599999999999</c:v>
                </c:pt>
                <c:pt idx="551">
                  <c:v>324.61099999999999</c:v>
                </c:pt>
                <c:pt idx="552">
                  <c:v>325.10599999999999</c:v>
                </c:pt>
                <c:pt idx="553">
                  <c:v>325.60199999999998</c:v>
                </c:pt>
                <c:pt idx="554">
                  <c:v>326.10500000000002</c:v>
                </c:pt>
                <c:pt idx="555">
                  <c:v>326.60300000000001</c:v>
                </c:pt>
                <c:pt idx="556">
                  <c:v>327.10700000000003</c:v>
                </c:pt>
                <c:pt idx="557">
                  <c:v>327.613</c:v>
                </c:pt>
                <c:pt idx="558">
                  <c:v>328.101</c:v>
                </c:pt>
                <c:pt idx="559">
                  <c:v>328.61500000000001</c:v>
                </c:pt>
                <c:pt idx="560">
                  <c:v>329.11099999999999</c:v>
                </c:pt>
                <c:pt idx="561">
                  <c:v>329.61599999999999</c:v>
                </c:pt>
                <c:pt idx="562">
                  <c:v>330.108</c:v>
                </c:pt>
                <c:pt idx="563">
                  <c:v>330.60399999999998</c:v>
                </c:pt>
                <c:pt idx="564">
                  <c:v>331.1</c:v>
                </c:pt>
                <c:pt idx="565">
                  <c:v>331.601</c:v>
                </c:pt>
                <c:pt idx="566">
                  <c:v>332.10199999999998</c:v>
                </c:pt>
                <c:pt idx="567">
                  <c:v>332.60500000000002</c:v>
                </c:pt>
                <c:pt idx="568">
                  <c:v>333.10199999999998</c:v>
                </c:pt>
                <c:pt idx="569">
                  <c:v>333.60399999999998</c:v>
                </c:pt>
                <c:pt idx="570">
                  <c:v>334.11599999999999</c:v>
                </c:pt>
                <c:pt idx="571">
                  <c:v>334.601</c:v>
                </c:pt>
                <c:pt idx="572">
                  <c:v>335.11200000000002</c:v>
                </c:pt>
                <c:pt idx="573">
                  <c:v>335.60899999999998</c:v>
                </c:pt>
                <c:pt idx="574">
                  <c:v>336.10599999999999</c:v>
                </c:pt>
                <c:pt idx="575">
                  <c:v>336.60599999999999</c:v>
                </c:pt>
                <c:pt idx="576">
                  <c:v>337.11599999999999</c:v>
                </c:pt>
                <c:pt idx="577">
                  <c:v>337.61599999999999</c:v>
                </c:pt>
                <c:pt idx="578">
                  <c:v>338.101</c:v>
                </c:pt>
                <c:pt idx="579">
                  <c:v>338.6</c:v>
                </c:pt>
                <c:pt idx="580">
                  <c:v>339.11500000000001</c:v>
                </c:pt>
                <c:pt idx="581">
                  <c:v>339.60500000000002</c:v>
                </c:pt>
                <c:pt idx="582">
                  <c:v>340.10700000000003</c:v>
                </c:pt>
                <c:pt idx="583">
                  <c:v>340.608</c:v>
                </c:pt>
                <c:pt idx="584">
                  <c:v>341.10300000000001</c:v>
                </c:pt>
                <c:pt idx="585">
                  <c:v>341.60500000000002</c:v>
                </c:pt>
                <c:pt idx="586">
                  <c:v>342.10399999999998</c:v>
                </c:pt>
                <c:pt idx="587">
                  <c:v>342.61399999999998</c:v>
                </c:pt>
                <c:pt idx="588">
                  <c:v>343.10399999999998</c:v>
                </c:pt>
                <c:pt idx="589">
                  <c:v>343.61099999999999</c:v>
                </c:pt>
                <c:pt idx="590">
                  <c:v>344.10599999999999</c:v>
                </c:pt>
                <c:pt idx="591">
                  <c:v>344.60500000000002</c:v>
                </c:pt>
                <c:pt idx="592">
                  <c:v>345.10899999999998</c:v>
                </c:pt>
                <c:pt idx="593">
                  <c:v>345.608</c:v>
                </c:pt>
                <c:pt idx="594">
                  <c:v>346.11</c:v>
                </c:pt>
                <c:pt idx="595">
                  <c:v>346.601</c:v>
                </c:pt>
                <c:pt idx="596">
                  <c:v>347.108</c:v>
                </c:pt>
                <c:pt idx="597">
                  <c:v>347.608</c:v>
                </c:pt>
                <c:pt idx="598">
                  <c:v>348.10899999999998</c:v>
                </c:pt>
                <c:pt idx="599">
                  <c:v>348.60199999999998</c:v>
                </c:pt>
                <c:pt idx="600">
                  <c:v>349.10300000000001</c:v>
                </c:pt>
                <c:pt idx="601">
                  <c:v>349.60399999999998</c:v>
                </c:pt>
                <c:pt idx="602">
                  <c:v>350.113</c:v>
                </c:pt>
                <c:pt idx="603">
                  <c:v>350.60399999999998</c:v>
                </c:pt>
                <c:pt idx="604">
                  <c:v>351.10300000000001</c:v>
                </c:pt>
                <c:pt idx="605">
                  <c:v>351.601</c:v>
                </c:pt>
                <c:pt idx="606">
                  <c:v>352.11599999999999</c:v>
                </c:pt>
                <c:pt idx="607">
                  <c:v>352.61399999999998</c:v>
                </c:pt>
                <c:pt idx="608">
                  <c:v>353.11599999999999</c:v>
                </c:pt>
                <c:pt idx="609">
                  <c:v>353.60300000000001</c:v>
                </c:pt>
                <c:pt idx="610">
                  <c:v>354.10899999999998</c:v>
                </c:pt>
                <c:pt idx="611">
                  <c:v>354.60500000000002</c:v>
                </c:pt>
                <c:pt idx="612">
                  <c:v>355.10599999999999</c:v>
                </c:pt>
                <c:pt idx="613">
                  <c:v>355.61200000000002</c:v>
                </c:pt>
                <c:pt idx="614">
                  <c:v>356.113</c:v>
                </c:pt>
                <c:pt idx="615">
                  <c:v>356.60199999999998</c:v>
                </c:pt>
                <c:pt idx="616">
                  <c:v>357.101</c:v>
                </c:pt>
                <c:pt idx="617">
                  <c:v>357.601</c:v>
                </c:pt>
                <c:pt idx="618">
                  <c:v>358.10199999999998</c:v>
                </c:pt>
                <c:pt idx="619">
                  <c:v>358.601</c:v>
                </c:pt>
                <c:pt idx="620">
                  <c:v>359.11099999999999</c:v>
                </c:pt>
                <c:pt idx="621">
                  <c:v>359.61500000000001</c:v>
                </c:pt>
                <c:pt idx="622">
                  <c:v>360.10700000000003</c:v>
                </c:pt>
                <c:pt idx="623">
                  <c:v>360.60599999999999</c:v>
                </c:pt>
                <c:pt idx="624">
                  <c:v>361.108</c:v>
                </c:pt>
                <c:pt idx="625">
                  <c:v>361.60199999999998</c:v>
                </c:pt>
                <c:pt idx="626">
                  <c:v>362.101</c:v>
                </c:pt>
                <c:pt idx="627">
                  <c:v>362.61099999999999</c:v>
                </c:pt>
                <c:pt idx="628">
                  <c:v>363.11399999999998</c:v>
                </c:pt>
                <c:pt idx="629">
                  <c:v>363.601</c:v>
                </c:pt>
                <c:pt idx="630">
                  <c:v>364.11599999999999</c:v>
                </c:pt>
                <c:pt idx="631">
                  <c:v>364.61200000000002</c:v>
                </c:pt>
                <c:pt idx="632">
                  <c:v>365.10300000000001</c:v>
                </c:pt>
                <c:pt idx="633">
                  <c:v>365.61599999999999</c:v>
                </c:pt>
                <c:pt idx="634">
                  <c:v>366.10300000000001</c:v>
                </c:pt>
                <c:pt idx="635">
                  <c:v>366.61</c:v>
                </c:pt>
                <c:pt idx="636">
                  <c:v>367.11399999999998</c:v>
                </c:pt>
                <c:pt idx="637">
                  <c:v>367.61</c:v>
                </c:pt>
                <c:pt idx="638">
                  <c:v>368.11500000000001</c:v>
                </c:pt>
                <c:pt idx="639">
                  <c:v>368.59899999999999</c:v>
                </c:pt>
                <c:pt idx="640">
                  <c:v>369.10500000000002</c:v>
                </c:pt>
                <c:pt idx="641">
                  <c:v>369.60700000000003</c:v>
                </c:pt>
                <c:pt idx="642">
                  <c:v>370.10199999999998</c:v>
                </c:pt>
                <c:pt idx="643">
                  <c:v>370.60700000000003</c:v>
                </c:pt>
                <c:pt idx="644">
                  <c:v>371.10700000000003</c:v>
                </c:pt>
                <c:pt idx="645">
                  <c:v>371.596</c:v>
                </c:pt>
                <c:pt idx="646">
                  <c:v>372.09100000000001</c:v>
                </c:pt>
                <c:pt idx="647">
                  <c:v>372.601</c:v>
                </c:pt>
                <c:pt idx="648">
                  <c:v>373.11200000000002</c:v>
                </c:pt>
                <c:pt idx="649">
                  <c:v>373.61399999999998</c:v>
                </c:pt>
                <c:pt idx="650">
                  <c:v>374.10199999999998</c:v>
                </c:pt>
                <c:pt idx="651">
                  <c:v>374.60300000000001</c:v>
                </c:pt>
                <c:pt idx="652">
                  <c:v>375.113</c:v>
                </c:pt>
                <c:pt idx="653">
                  <c:v>375.589</c:v>
                </c:pt>
                <c:pt idx="654">
                  <c:v>376.07799999999997</c:v>
                </c:pt>
                <c:pt idx="655">
                  <c:v>376.55799999999999</c:v>
                </c:pt>
                <c:pt idx="656">
                  <c:v>377.10599999999999</c:v>
                </c:pt>
                <c:pt idx="657">
                  <c:v>377.60599999999999</c:v>
                </c:pt>
                <c:pt idx="658">
                  <c:v>378.10300000000001</c:v>
                </c:pt>
                <c:pt idx="659">
                  <c:v>378.608</c:v>
                </c:pt>
                <c:pt idx="660">
                  <c:v>379.10199999999998</c:v>
                </c:pt>
                <c:pt idx="661">
                  <c:v>379.61599999999999</c:v>
                </c:pt>
                <c:pt idx="662">
                  <c:v>379.91800000000001</c:v>
                </c:pt>
              </c:numCache>
            </c:numRef>
          </c:xVal>
          <c:yVal>
            <c:numRef>
              <c:f>'30.Irradiated_SiO2_.1.8'!$B$2:$B$664</c:f>
              <c:numCache>
                <c:formatCode>General</c:formatCode>
                <c:ptCount val="663"/>
                <c:pt idx="0">
                  <c:v>2.8408797536999998E-10</c:v>
                </c:pt>
                <c:pt idx="1">
                  <c:v>2.8609495328000002E-10</c:v>
                </c:pt>
                <c:pt idx="2">
                  <c:v>2.8594696055000002E-10</c:v>
                </c:pt>
                <c:pt idx="3">
                  <c:v>2.8633614923999998E-10</c:v>
                </c:pt>
                <c:pt idx="4">
                  <c:v>2.8692764830999999E-10</c:v>
                </c:pt>
                <c:pt idx="5">
                  <c:v>2.8734356561000002E-10</c:v>
                </c:pt>
                <c:pt idx="6">
                  <c:v>2.8601207512999998E-10</c:v>
                </c:pt>
                <c:pt idx="7">
                  <c:v>2.8696259257999998E-10</c:v>
                </c:pt>
                <c:pt idx="8">
                  <c:v>2.8624988490999998E-10</c:v>
                </c:pt>
                <c:pt idx="9">
                  <c:v>2.8600166678999999E-10</c:v>
                </c:pt>
                <c:pt idx="10">
                  <c:v>2.8575816713E-10</c:v>
                </c:pt>
                <c:pt idx="11">
                  <c:v>2.8518754025000001E-10</c:v>
                </c:pt>
                <c:pt idx="12">
                  <c:v>2.8484509196000002E-10</c:v>
                </c:pt>
                <c:pt idx="13">
                  <c:v>2.8607624603000001E-10</c:v>
                </c:pt>
                <c:pt idx="14">
                  <c:v>2.8491617399000002E-10</c:v>
                </c:pt>
                <c:pt idx="15">
                  <c:v>2.8476224155999998E-10</c:v>
                </c:pt>
                <c:pt idx="16">
                  <c:v>2.8517121996999998E-10</c:v>
                </c:pt>
                <c:pt idx="17">
                  <c:v>2.8829050258000001E-10</c:v>
                </c:pt>
                <c:pt idx="18">
                  <c:v>2.8773727844999998E-10</c:v>
                </c:pt>
                <c:pt idx="19">
                  <c:v>2.866714921E-10</c:v>
                </c:pt>
                <c:pt idx="20">
                  <c:v>2.8692187515000001E-10</c:v>
                </c:pt>
                <c:pt idx="21">
                  <c:v>2.8714794430999998E-10</c:v>
                </c:pt>
                <c:pt idx="22">
                  <c:v>2.873644378E-10</c:v>
                </c:pt>
                <c:pt idx="23">
                  <c:v>2.8737148771999997E-10</c:v>
                </c:pt>
                <c:pt idx="24">
                  <c:v>2.8685653851999999E-10</c:v>
                </c:pt>
                <c:pt idx="25">
                  <c:v>2.8745067437E-10</c:v>
                </c:pt>
                <c:pt idx="26">
                  <c:v>2.8853505695999998E-10</c:v>
                </c:pt>
                <c:pt idx="27">
                  <c:v>2.8789418072000001E-10</c:v>
                </c:pt>
                <c:pt idx="28">
                  <c:v>2.8713273425999999E-10</c:v>
                </c:pt>
                <c:pt idx="29">
                  <c:v>2.8691374276E-10</c:v>
                </c:pt>
                <c:pt idx="30">
                  <c:v>2.8634161708000001E-10</c:v>
                </c:pt>
                <c:pt idx="31">
                  <c:v>2.8532587403999999E-10</c:v>
                </c:pt>
                <c:pt idx="32">
                  <c:v>2.8437080468E-10</c:v>
                </c:pt>
                <c:pt idx="33">
                  <c:v>2.8560206976999999E-10</c:v>
                </c:pt>
                <c:pt idx="34">
                  <c:v>2.8622881842000001E-10</c:v>
                </c:pt>
                <c:pt idx="35">
                  <c:v>2.8446750510999998E-10</c:v>
                </c:pt>
                <c:pt idx="36">
                  <c:v>2.8529356655E-10</c:v>
                </c:pt>
                <c:pt idx="37">
                  <c:v>2.8470753533000001E-10</c:v>
                </c:pt>
                <c:pt idx="38">
                  <c:v>2.8572100241E-10</c:v>
                </c:pt>
                <c:pt idx="39">
                  <c:v>2.8465524382000002E-10</c:v>
                </c:pt>
                <c:pt idx="40">
                  <c:v>2.8672739183000001E-10</c:v>
                </c:pt>
                <c:pt idx="41">
                  <c:v>2.8546595642999998E-10</c:v>
                </c:pt>
                <c:pt idx="42">
                  <c:v>2.8478189251000002E-10</c:v>
                </c:pt>
                <c:pt idx="43">
                  <c:v>2.8619864810999998E-10</c:v>
                </c:pt>
                <c:pt idx="44">
                  <c:v>2.8490917957999999E-10</c:v>
                </c:pt>
                <c:pt idx="45">
                  <c:v>2.8658972417E-10</c:v>
                </c:pt>
                <c:pt idx="46">
                  <c:v>2.8638724724999999E-10</c:v>
                </c:pt>
                <c:pt idx="47">
                  <c:v>2.86005164E-10</c:v>
                </c:pt>
                <c:pt idx="48">
                  <c:v>2.8364993686999999E-10</c:v>
                </c:pt>
                <c:pt idx="49">
                  <c:v>2.8532268214999999E-10</c:v>
                </c:pt>
                <c:pt idx="50">
                  <c:v>2.8639182691999998E-10</c:v>
                </c:pt>
                <c:pt idx="51">
                  <c:v>2.8520155682000001E-10</c:v>
                </c:pt>
                <c:pt idx="52">
                  <c:v>2.8458066459E-10</c:v>
                </c:pt>
                <c:pt idx="53">
                  <c:v>2.8579322241999999E-10</c:v>
                </c:pt>
                <c:pt idx="54">
                  <c:v>2.8663182938000001E-10</c:v>
                </c:pt>
                <c:pt idx="55">
                  <c:v>2.8656205187E-10</c:v>
                </c:pt>
                <c:pt idx="56">
                  <c:v>2.8735638867999999E-10</c:v>
                </c:pt>
                <c:pt idx="57">
                  <c:v>2.8413682518000002E-10</c:v>
                </c:pt>
                <c:pt idx="58">
                  <c:v>2.8593175049999997E-10</c:v>
                </c:pt>
                <c:pt idx="59">
                  <c:v>2.8677854536000001E-10</c:v>
                </c:pt>
                <c:pt idx="60">
                  <c:v>2.8537017193999998E-10</c:v>
                </c:pt>
                <c:pt idx="61">
                  <c:v>2.8618801772999998E-10</c:v>
                </c:pt>
                <c:pt idx="62">
                  <c:v>2.8475882763000002E-10</c:v>
                </c:pt>
                <c:pt idx="63">
                  <c:v>2.8691121701000001E-10</c:v>
                </c:pt>
                <c:pt idx="64">
                  <c:v>2.8741814483999999E-10</c:v>
                </c:pt>
                <c:pt idx="65">
                  <c:v>2.8902796823E-10</c:v>
                </c:pt>
                <c:pt idx="66">
                  <c:v>2.8810542840000001E-10</c:v>
                </c:pt>
                <c:pt idx="67">
                  <c:v>2.8715843592000002E-10</c:v>
                </c:pt>
                <c:pt idx="68">
                  <c:v>2.8617166969E-10</c:v>
                </c:pt>
                <c:pt idx="69">
                  <c:v>2.8853278100000001E-10</c:v>
                </c:pt>
                <c:pt idx="70">
                  <c:v>2.8716293232000002E-10</c:v>
                </c:pt>
                <c:pt idx="71">
                  <c:v>2.8483226888E-10</c:v>
                </c:pt>
                <c:pt idx="72">
                  <c:v>2.8803309737000002E-10</c:v>
                </c:pt>
                <c:pt idx="73">
                  <c:v>2.8831279030999998E-10</c:v>
                </c:pt>
                <c:pt idx="74">
                  <c:v>2.8537724961000001E-10</c:v>
                </c:pt>
                <c:pt idx="75">
                  <c:v>2.8686722441999999E-10</c:v>
                </c:pt>
                <c:pt idx="76">
                  <c:v>2.8727600853999998E-10</c:v>
                </c:pt>
                <c:pt idx="77">
                  <c:v>2.8729235657000001E-10</c:v>
                </c:pt>
                <c:pt idx="78">
                  <c:v>2.87697699E-10</c:v>
                </c:pt>
                <c:pt idx="79">
                  <c:v>2.8713631472000001E-10</c:v>
                </c:pt>
                <c:pt idx="80">
                  <c:v>2.8669472352E-10</c:v>
                </c:pt>
                <c:pt idx="81">
                  <c:v>2.8554625330999998E-10</c:v>
                </c:pt>
                <c:pt idx="82">
                  <c:v>2.8578731048E-10</c:v>
                </c:pt>
                <c:pt idx="83">
                  <c:v>2.8606106373000001E-10</c:v>
                </c:pt>
                <c:pt idx="84">
                  <c:v>2.8548916008999999E-10</c:v>
                </c:pt>
                <c:pt idx="85">
                  <c:v>2.8718288858000002E-10</c:v>
                </c:pt>
                <c:pt idx="86">
                  <c:v>2.8573032829E-10</c:v>
                </c:pt>
                <c:pt idx="87">
                  <c:v>2.8569521748000002E-10</c:v>
                </c:pt>
                <c:pt idx="88">
                  <c:v>2.8766278248000002E-10</c:v>
                </c:pt>
                <c:pt idx="89">
                  <c:v>2.8561031318000001E-10</c:v>
                </c:pt>
                <c:pt idx="90">
                  <c:v>2.8638158511E-10</c:v>
                </c:pt>
                <c:pt idx="91">
                  <c:v>2.8596208734000001E-10</c:v>
                </c:pt>
                <c:pt idx="92">
                  <c:v>2.8653984740999998E-10</c:v>
                </c:pt>
                <c:pt idx="93">
                  <c:v>2.8434182786000001E-10</c:v>
                </c:pt>
                <c:pt idx="94">
                  <c:v>2.8347063584999998E-10</c:v>
                </c:pt>
                <c:pt idx="95">
                  <c:v>2.8528290841E-10</c:v>
                </c:pt>
                <c:pt idx="96">
                  <c:v>2.8580834920999998E-10</c:v>
                </c:pt>
                <c:pt idx="97">
                  <c:v>2.8592592182999999E-10</c:v>
                </c:pt>
                <c:pt idx="98">
                  <c:v>2.8561022991000001E-10</c:v>
                </c:pt>
                <c:pt idx="99">
                  <c:v>2.8698238230000002E-10</c:v>
                </c:pt>
                <c:pt idx="100">
                  <c:v>2.8712920929999997E-10</c:v>
                </c:pt>
                <c:pt idx="101">
                  <c:v>2.8871222080000002E-10</c:v>
                </c:pt>
                <c:pt idx="102">
                  <c:v>2.8692753728999999E-10</c:v>
                </c:pt>
                <c:pt idx="103">
                  <c:v>2.8797830786999999E-10</c:v>
                </c:pt>
                <c:pt idx="104">
                  <c:v>2.8763477711000001E-10</c:v>
                </c:pt>
                <c:pt idx="105">
                  <c:v>2.8733079804000001E-10</c:v>
                </c:pt>
                <c:pt idx="106">
                  <c:v>2.8714558509000001E-10</c:v>
                </c:pt>
                <c:pt idx="107">
                  <c:v>2.8849081457E-10</c:v>
                </c:pt>
                <c:pt idx="108">
                  <c:v>2.8704419397000002E-10</c:v>
                </c:pt>
                <c:pt idx="109">
                  <c:v>2.8826133147000001E-10</c:v>
                </c:pt>
                <c:pt idx="110">
                  <c:v>2.8652466510999998E-10</c:v>
                </c:pt>
                <c:pt idx="111">
                  <c:v>2.8673774465999999E-10</c:v>
                </c:pt>
                <c:pt idx="112">
                  <c:v>2.8599114743E-10</c:v>
                </c:pt>
                <c:pt idx="113">
                  <c:v>2.8718979971999999E-10</c:v>
                </c:pt>
                <c:pt idx="114">
                  <c:v>2.8663182938000001E-10</c:v>
                </c:pt>
                <c:pt idx="115">
                  <c:v>2.8638949545000001E-10</c:v>
                </c:pt>
                <c:pt idx="116">
                  <c:v>2.8741442559000002E-10</c:v>
                </c:pt>
                <c:pt idx="117">
                  <c:v>2.8758107007000002E-10</c:v>
                </c:pt>
                <c:pt idx="118">
                  <c:v>2.8742866419999998E-10</c:v>
                </c:pt>
                <c:pt idx="119">
                  <c:v>2.8904642568E-10</c:v>
                </c:pt>
                <c:pt idx="120">
                  <c:v>2.8726895862000001E-10</c:v>
                </c:pt>
                <c:pt idx="121">
                  <c:v>2.8628013848000002E-10</c:v>
                </c:pt>
                <c:pt idx="122">
                  <c:v>2.8666541363E-10</c:v>
                </c:pt>
                <c:pt idx="123">
                  <c:v>2.8581284560999997E-10</c:v>
                </c:pt>
                <c:pt idx="124">
                  <c:v>2.8627542004000001E-10</c:v>
                </c:pt>
                <c:pt idx="125">
                  <c:v>2.8735869240000001E-10</c:v>
                </c:pt>
                <c:pt idx="126">
                  <c:v>2.8717581090999999E-10</c:v>
                </c:pt>
                <c:pt idx="127">
                  <c:v>2.8654684181000001E-10</c:v>
                </c:pt>
                <c:pt idx="128">
                  <c:v>2.8579552613000002E-10</c:v>
                </c:pt>
                <c:pt idx="129">
                  <c:v>2.8713392774999998E-10</c:v>
                </c:pt>
                <c:pt idx="130">
                  <c:v>2.8638710846999998E-10</c:v>
                </c:pt>
                <c:pt idx="131">
                  <c:v>2.8588992285000002E-10</c:v>
                </c:pt>
                <c:pt idx="132">
                  <c:v>2.851793246E-10</c:v>
                </c:pt>
                <c:pt idx="133">
                  <c:v>2.8585944721999999E-10</c:v>
                </c:pt>
                <c:pt idx="134">
                  <c:v>2.8595253942E-10</c:v>
                </c:pt>
                <c:pt idx="135">
                  <c:v>2.8726077072999999E-10</c:v>
                </c:pt>
                <c:pt idx="136">
                  <c:v>2.8705460231000001E-10</c:v>
                </c:pt>
                <c:pt idx="137">
                  <c:v>2.8753463499000001E-10</c:v>
                </c:pt>
                <c:pt idx="138">
                  <c:v>2.8668881158000001E-10</c:v>
                </c:pt>
                <c:pt idx="139">
                  <c:v>2.8957986008999998E-10</c:v>
                </c:pt>
                <c:pt idx="140">
                  <c:v>2.8791544149E-10</c:v>
                </c:pt>
                <c:pt idx="141">
                  <c:v>2.8668059592999999E-10</c:v>
                </c:pt>
                <c:pt idx="142">
                  <c:v>2.8763244563999998E-10</c:v>
                </c:pt>
                <c:pt idx="143">
                  <c:v>2.8581179089999999E-10</c:v>
                </c:pt>
                <c:pt idx="144">
                  <c:v>2.8723970424000001E-10</c:v>
                </c:pt>
                <c:pt idx="145">
                  <c:v>2.8653993066999998E-10</c:v>
                </c:pt>
                <c:pt idx="146">
                  <c:v>2.8633129201000002E-10</c:v>
                </c:pt>
                <c:pt idx="147">
                  <c:v>2.8710706035000001E-10</c:v>
                </c:pt>
                <c:pt idx="148">
                  <c:v>2.8699290167000001E-10</c:v>
                </c:pt>
                <c:pt idx="149">
                  <c:v>2.8485794278999998E-10</c:v>
                </c:pt>
                <c:pt idx="150">
                  <c:v>2.8668881158000001E-10</c:v>
                </c:pt>
                <c:pt idx="151">
                  <c:v>2.8686472642000001E-10</c:v>
                </c:pt>
                <c:pt idx="152">
                  <c:v>2.88257751E-10</c:v>
                </c:pt>
                <c:pt idx="153">
                  <c:v>2.8709312705000001E-10</c:v>
                </c:pt>
                <c:pt idx="154">
                  <c:v>2.8821831033000002E-10</c:v>
                </c:pt>
                <c:pt idx="155">
                  <c:v>2.8930050021999998E-10</c:v>
                </c:pt>
                <c:pt idx="156">
                  <c:v>2.8708502242E-10</c:v>
                </c:pt>
                <c:pt idx="157">
                  <c:v>2.8741692359E-10</c:v>
                </c:pt>
                <c:pt idx="158">
                  <c:v>2.8747984547999999E-10</c:v>
                </c:pt>
                <c:pt idx="159">
                  <c:v>2.858722703E-10</c:v>
                </c:pt>
                <c:pt idx="160">
                  <c:v>2.8703583954E-10</c:v>
                </c:pt>
                <c:pt idx="161">
                  <c:v>2.8672042517999998E-10</c:v>
                </c:pt>
                <c:pt idx="162">
                  <c:v>2.8840227427999998E-10</c:v>
                </c:pt>
                <c:pt idx="163">
                  <c:v>2.8878432978000001E-10</c:v>
                </c:pt>
                <c:pt idx="164">
                  <c:v>2.8804250651000002E-10</c:v>
                </c:pt>
                <c:pt idx="165">
                  <c:v>2.8826382946999999E-10</c:v>
                </c:pt>
                <c:pt idx="166">
                  <c:v>2.8802848995000001E-10</c:v>
                </c:pt>
                <c:pt idx="167">
                  <c:v>2.8802968344E-10</c:v>
                </c:pt>
                <c:pt idx="168">
                  <c:v>2.8821242615000002E-10</c:v>
                </c:pt>
                <c:pt idx="169">
                  <c:v>2.8846414145999998E-10</c:v>
                </c:pt>
                <c:pt idx="170">
                  <c:v>2.8760793746999999E-10</c:v>
                </c:pt>
                <c:pt idx="171">
                  <c:v>2.8632896054E-10</c:v>
                </c:pt>
                <c:pt idx="172">
                  <c:v>2.8782107253E-10</c:v>
                </c:pt>
                <c:pt idx="173">
                  <c:v>2.8725039014E-10</c:v>
                </c:pt>
                <c:pt idx="174">
                  <c:v>2.862287074E-10</c:v>
                </c:pt>
                <c:pt idx="175">
                  <c:v>2.878443317E-10</c:v>
                </c:pt>
                <c:pt idx="176">
                  <c:v>2.8588867384999998E-10</c:v>
                </c:pt>
                <c:pt idx="177">
                  <c:v>2.8682056730000003E-10</c:v>
                </c:pt>
                <c:pt idx="178">
                  <c:v>2.8672389462999999E-10</c:v>
                </c:pt>
                <c:pt idx="179">
                  <c:v>2.8716987121999999E-10</c:v>
                </c:pt>
                <c:pt idx="180">
                  <c:v>2.8493701842E-10</c:v>
                </c:pt>
                <c:pt idx="181">
                  <c:v>2.8661781282E-10</c:v>
                </c:pt>
                <c:pt idx="182">
                  <c:v>2.8461549784000003E-10</c:v>
                </c:pt>
                <c:pt idx="183">
                  <c:v>2.8640584348999999E-10</c:v>
                </c:pt>
                <c:pt idx="184">
                  <c:v>2.8607041735000002E-10</c:v>
                </c:pt>
                <c:pt idx="185">
                  <c:v>2.8804597595999998E-10</c:v>
                </c:pt>
                <c:pt idx="186">
                  <c:v>2.8869590051999999E-10</c:v>
                </c:pt>
                <c:pt idx="187">
                  <c:v>2.8844321376E-10</c:v>
                </c:pt>
                <c:pt idx="188">
                  <c:v>2.8584318246E-10</c:v>
                </c:pt>
                <c:pt idx="189">
                  <c:v>2.8595625867000002E-10</c:v>
                </c:pt>
                <c:pt idx="190">
                  <c:v>2.8619376313000002E-10</c:v>
                </c:pt>
                <c:pt idx="191">
                  <c:v>2.8537266994000001E-10</c:v>
                </c:pt>
                <c:pt idx="192">
                  <c:v>2.8659680185000002E-10</c:v>
                </c:pt>
                <c:pt idx="193">
                  <c:v>2.8640448346E-10</c:v>
                </c:pt>
                <c:pt idx="194">
                  <c:v>2.8811353303000002E-10</c:v>
                </c:pt>
                <c:pt idx="195">
                  <c:v>2.8603189262000002E-10</c:v>
                </c:pt>
                <c:pt idx="196">
                  <c:v>2.8654909000999998E-10</c:v>
                </c:pt>
                <c:pt idx="197">
                  <c:v>2.8779875705000002E-10</c:v>
                </c:pt>
                <c:pt idx="198">
                  <c:v>2.8740634872000001E-10</c:v>
                </c:pt>
                <c:pt idx="199">
                  <c:v>2.8783750382999998E-10</c:v>
                </c:pt>
                <c:pt idx="200">
                  <c:v>2.9000044033000001E-10</c:v>
                </c:pt>
                <c:pt idx="201">
                  <c:v>2.8765337334000001E-10</c:v>
                </c:pt>
                <c:pt idx="202">
                  <c:v>2.8632879400999999E-10</c:v>
                </c:pt>
                <c:pt idx="203">
                  <c:v>2.8728883161E-10</c:v>
                </c:pt>
                <c:pt idx="204">
                  <c:v>2.8784671867999998E-10</c:v>
                </c:pt>
                <c:pt idx="205">
                  <c:v>2.8925958850000001E-10</c:v>
                </c:pt>
                <c:pt idx="206">
                  <c:v>2.8782226601999998E-10</c:v>
                </c:pt>
                <c:pt idx="207">
                  <c:v>2.8682178854000002E-10</c:v>
                </c:pt>
                <c:pt idx="208">
                  <c:v>2.8618335478999998E-10</c:v>
                </c:pt>
                <c:pt idx="209">
                  <c:v>2.8668190043999998E-10</c:v>
                </c:pt>
                <c:pt idx="210">
                  <c:v>2.8868560320000001E-10</c:v>
                </c:pt>
                <c:pt idx="211">
                  <c:v>2.8582111676999999E-10</c:v>
                </c:pt>
                <c:pt idx="212">
                  <c:v>2.8783389561000001E-10</c:v>
                </c:pt>
                <c:pt idx="213">
                  <c:v>2.8591659594999999E-10</c:v>
                </c:pt>
                <c:pt idx="214">
                  <c:v>2.8448382539000001E-10</c:v>
                </c:pt>
                <c:pt idx="215">
                  <c:v>2.8554619779999998E-10</c:v>
                </c:pt>
                <c:pt idx="216">
                  <c:v>2.8350885528000002E-10</c:v>
                </c:pt>
                <c:pt idx="217">
                  <c:v>2.8209484748E-10</c:v>
                </c:pt>
                <c:pt idx="218">
                  <c:v>2.8427410426000001E-10</c:v>
                </c:pt>
                <c:pt idx="219">
                  <c:v>2.8312799326999998E-10</c:v>
                </c:pt>
                <c:pt idx="220">
                  <c:v>2.8298113852000002E-10</c:v>
                </c:pt>
                <c:pt idx="221">
                  <c:v>2.8387001083000002E-10</c:v>
                </c:pt>
                <c:pt idx="222">
                  <c:v>2.8383165262999997E-10</c:v>
                </c:pt>
                <c:pt idx="223">
                  <c:v>2.8353336345000002E-10</c:v>
                </c:pt>
                <c:pt idx="224">
                  <c:v>2.8511282223999999E-10</c:v>
                </c:pt>
                <c:pt idx="225">
                  <c:v>2.8450936051999998E-10</c:v>
                </c:pt>
                <c:pt idx="226">
                  <c:v>2.8586669143000002E-10</c:v>
                </c:pt>
                <c:pt idx="227">
                  <c:v>2.8477634139999999E-10</c:v>
                </c:pt>
                <c:pt idx="228">
                  <c:v>2.8339836032999999E-10</c:v>
                </c:pt>
                <c:pt idx="229">
                  <c:v>2.8520119599000001E-10</c:v>
                </c:pt>
                <c:pt idx="230">
                  <c:v>2.8439184340999998E-10</c:v>
                </c:pt>
                <c:pt idx="231">
                  <c:v>2.8510593886000002E-10</c:v>
                </c:pt>
                <c:pt idx="232">
                  <c:v>2.8352417636000002E-10</c:v>
                </c:pt>
                <c:pt idx="233">
                  <c:v>2.8384664064000001E-10</c:v>
                </c:pt>
                <c:pt idx="234">
                  <c:v>2.8384666839000002E-10</c:v>
                </c:pt>
                <c:pt idx="235">
                  <c:v>2.8251417871999999E-10</c:v>
                </c:pt>
                <c:pt idx="236">
                  <c:v>2.8262728269E-10</c:v>
                </c:pt>
                <c:pt idx="237">
                  <c:v>2.8401911378E-10</c:v>
                </c:pt>
                <c:pt idx="238">
                  <c:v>2.8333180245999998E-10</c:v>
                </c:pt>
                <c:pt idx="239">
                  <c:v>2.8488916781E-10</c:v>
                </c:pt>
                <c:pt idx="240">
                  <c:v>2.8416827224999998E-10</c:v>
                </c:pt>
                <c:pt idx="241">
                  <c:v>2.8410404584000001E-10</c:v>
                </c:pt>
                <c:pt idx="242">
                  <c:v>2.8246180394999999E-10</c:v>
                </c:pt>
                <c:pt idx="243">
                  <c:v>2.8230337512000001E-10</c:v>
                </c:pt>
                <c:pt idx="244">
                  <c:v>2.8291385900999999E-10</c:v>
                </c:pt>
                <c:pt idx="245">
                  <c:v>2.8311061828000002E-10</c:v>
                </c:pt>
                <c:pt idx="246">
                  <c:v>2.8291824438999998E-10</c:v>
                </c:pt>
                <c:pt idx="247">
                  <c:v>2.8192120859999997E-10</c:v>
                </c:pt>
                <c:pt idx="248">
                  <c:v>2.8362193149999998E-10</c:v>
                </c:pt>
                <c:pt idx="249">
                  <c:v>2.8165916820999998E-10</c:v>
                </c:pt>
                <c:pt idx="250">
                  <c:v>2.8376531679999998E-10</c:v>
                </c:pt>
                <c:pt idx="251">
                  <c:v>2.8444893662999998E-10</c:v>
                </c:pt>
                <c:pt idx="252">
                  <c:v>2.8405286456E-10</c:v>
                </c:pt>
                <c:pt idx="253">
                  <c:v>2.8548091668000002E-10</c:v>
                </c:pt>
                <c:pt idx="254">
                  <c:v>2.8359981030000002E-10</c:v>
                </c:pt>
                <c:pt idx="255">
                  <c:v>2.8323876577000002E-10</c:v>
                </c:pt>
                <c:pt idx="256">
                  <c:v>2.8358587700000002E-10</c:v>
                </c:pt>
                <c:pt idx="257">
                  <c:v>2.8426705433999999E-10</c:v>
                </c:pt>
                <c:pt idx="258">
                  <c:v>2.8534016816000001E-10</c:v>
                </c:pt>
                <c:pt idx="259">
                  <c:v>2.8546712216000002E-10</c:v>
                </c:pt>
                <c:pt idx="260">
                  <c:v>2.8339955381999998E-10</c:v>
                </c:pt>
                <c:pt idx="261">
                  <c:v>2.8270399909999999E-10</c:v>
                </c:pt>
                <c:pt idx="262">
                  <c:v>2.8523980400000001E-10</c:v>
                </c:pt>
                <c:pt idx="263">
                  <c:v>2.8341107239E-10</c:v>
                </c:pt>
                <c:pt idx="264">
                  <c:v>2.8476460079000001E-10</c:v>
                </c:pt>
                <c:pt idx="265">
                  <c:v>2.8570579236E-10</c:v>
                </c:pt>
                <c:pt idx="266">
                  <c:v>2.8379398831000001E-10</c:v>
                </c:pt>
                <c:pt idx="267">
                  <c:v>2.8431274002000002E-10</c:v>
                </c:pt>
                <c:pt idx="268">
                  <c:v>2.8154040209999999E-10</c:v>
                </c:pt>
                <c:pt idx="269">
                  <c:v>2.8317703737000002E-10</c:v>
                </c:pt>
                <c:pt idx="270">
                  <c:v>2.8403418505999999E-10</c:v>
                </c:pt>
                <c:pt idx="271">
                  <c:v>2.8199223511999997E-10</c:v>
                </c:pt>
                <c:pt idx="272">
                  <c:v>2.8301966326000002E-10</c:v>
                </c:pt>
                <c:pt idx="273">
                  <c:v>2.8253049900000002E-10</c:v>
                </c:pt>
                <c:pt idx="274">
                  <c:v>2.8217278513999997E-10</c:v>
                </c:pt>
                <c:pt idx="275">
                  <c:v>2.8288696385000002E-10</c:v>
                </c:pt>
                <c:pt idx="276">
                  <c:v>2.8472149638000001E-10</c:v>
                </c:pt>
                <c:pt idx="277">
                  <c:v>2.8571978117000001E-10</c:v>
                </c:pt>
                <c:pt idx="278">
                  <c:v>2.8383501104999999E-10</c:v>
                </c:pt>
                <c:pt idx="279">
                  <c:v>2.8339486312999998E-10</c:v>
                </c:pt>
                <c:pt idx="280">
                  <c:v>2.8115243467000001E-10</c:v>
                </c:pt>
                <c:pt idx="281">
                  <c:v>2.8336921697999999E-10</c:v>
                </c:pt>
                <c:pt idx="282">
                  <c:v>2.8369642746E-10</c:v>
                </c:pt>
                <c:pt idx="283">
                  <c:v>2.8301275212E-10</c:v>
                </c:pt>
                <c:pt idx="284">
                  <c:v>2.8296617826999998E-10</c:v>
                </c:pt>
                <c:pt idx="285">
                  <c:v>2.8226387893999998E-10</c:v>
                </c:pt>
                <c:pt idx="286">
                  <c:v>2.8210295211000001E-10</c:v>
                </c:pt>
                <c:pt idx="287">
                  <c:v>2.8383620453999997E-10</c:v>
                </c:pt>
                <c:pt idx="288">
                  <c:v>2.8375585215000002E-10</c:v>
                </c:pt>
                <c:pt idx="289">
                  <c:v>2.8421953679E-10</c:v>
                </c:pt>
                <c:pt idx="290">
                  <c:v>2.8404117947000002E-10</c:v>
                </c:pt>
                <c:pt idx="291">
                  <c:v>2.8408903008000002E-10</c:v>
                </c:pt>
                <c:pt idx="292">
                  <c:v>2.8267505003E-10</c:v>
                </c:pt>
                <c:pt idx="293">
                  <c:v>2.8309321554E-10</c:v>
                </c:pt>
                <c:pt idx="294">
                  <c:v>2.8358596027000002E-10</c:v>
                </c:pt>
                <c:pt idx="295">
                  <c:v>2.8315380596000001E-10</c:v>
                </c:pt>
                <c:pt idx="296">
                  <c:v>2.8277163943999998E-10</c:v>
                </c:pt>
                <c:pt idx="297">
                  <c:v>2.8346233694000001E-10</c:v>
                </c:pt>
                <c:pt idx="298">
                  <c:v>2.8306390565E-10</c:v>
                </c:pt>
                <c:pt idx="299">
                  <c:v>2.8340757518999998E-10</c:v>
                </c:pt>
                <c:pt idx="300">
                  <c:v>2.8265509378E-10</c:v>
                </c:pt>
                <c:pt idx="301">
                  <c:v>2.8292299058999999E-10</c:v>
                </c:pt>
                <c:pt idx="302">
                  <c:v>2.8402494244999999E-10</c:v>
                </c:pt>
                <c:pt idx="303">
                  <c:v>2.8350075065000001E-10</c:v>
                </c:pt>
                <c:pt idx="304">
                  <c:v>2.8421134889999998E-10</c:v>
                </c:pt>
                <c:pt idx="305">
                  <c:v>2.8494528959000001E-10</c:v>
                </c:pt>
                <c:pt idx="306">
                  <c:v>2.8370342187000002E-10</c:v>
                </c:pt>
                <c:pt idx="307">
                  <c:v>2.8295918386000001E-10</c:v>
                </c:pt>
                <c:pt idx="308">
                  <c:v>2.8351607173E-10</c:v>
                </c:pt>
                <c:pt idx="309">
                  <c:v>2.8444308019999999E-10</c:v>
                </c:pt>
                <c:pt idx="310">
                  <c:v>2.8403654428000002E-10</c:v>
                </c:pt>
                <c:pt idx="311">
                  <c:v>2.8314667276999999E-10</c:v>
                </c:pt>
                <c:pt idx="312">
                  <c:v>2.8547500475000003E-10</c:v>
                </c:pt>
                <c:pt idx="313">
                  <c:v>2.8213678616000001E-10</c:v>
                </c:pt>
                <c:pt idx="314">
                  <c:v>2.8341923253000001E-10</c:v>
                </c:pt>
                <c:pt idx="315">
                  <c:v>2.8457702860999998E-10</c:v>
                </c:pt>
                <c:pt idx="316">
                  <c:v>2.8320834565999998E-10</c:v>
                </c:pt>
                <c:pt idx="317">
                  <c:v>2.8440591547999999E-10</c:v>
                </c:pt>
                <c:pt idx="318">
                  <c:v>2.8256885720000001E-10</c:v>
                </c:pt>
                <c:pt idx="319">
                  <c:v>2.8327595825000002E-10</c:v>
                </c:pt>
                <c:pt idx="320">
                  <c:v>2.8409022357000001E-10</c:v>
                </c:pt>
                <c:pt idx="321">
                  <c:v>2.8530511287000002E-10</c:v>
                </c:pt>
                <c:pt idx="322">
                  <c:v>2.8399335661000002E-10</c:v>
                </c:pt>
                <c:pt idx="323">
                  <c:v>2.8552735176000003E-10</c:v>
                </c:pt>
                <c:pt idx="324">
                  <c:v>2.8451876965999999E-10</c:v>
                </c:pt>
                <c:pt idx="325">
                  <c:v>2.8512217586999999E-10</c:v>
                </c:pt>
                <c:pt idx="326">
                  <c:v>2.8519570038999998E-10</c:v>
                </c:pt>
                <c:pt idx="327">
                  <c:v>2.8255836559000002E-10</c:v>
                </c:pt>
                <c:pt idx="328">
                  <c:v>2.8536337182000001E-10</c:v>
                </c:pt>
                <c:pt idx="329">
                  <c:v>2.8231733618000001E-10</c:v>
                </c:pt>
                <c:pt idx="330">
                  <c:v>2.8358679293999999E-10</c:v>
                </c:pt>
                <c:pt idx="331">
                  <c:v>2.8478908121E-10</c:v>
                </c:pt>
                <c:pt idx="332">
                  <c:v>2.8391430873000001E-10</c:v>
                </c:pt>
                <c:pt idx="333">
                  <c:v>2.8364977033999998E-10</c:v>
                </c:pt>
                <c:pt idx="334">
                  <c:v>2.8498947646E-10</c:v>
                </c:pt>
                <c:pt idx="335">
                  <c:v>2.8512220362E-10</c:v>
                </c:pt>
                <c:pt idx="336">
                  <c:v>2.8438959521E-10</c:v>
                </c:pt>
                <c:pt idx="337">
                  <c:v>2.8560206976999999E-10</c:v>
                </c:pt>
                <c:pt idx="338">
                  <c:v>2.8715702037999998E-10</c:v>
                </c:pt>
                <c:pt idx="339">
                  <c:v>2.8479604786000003E-10</c:v>
                </c:pt>
                <c:pt idx="340">
                  <c:v>2.8638016958000001E-10</c:v>
                </c:pt>
                <c:pt idx="341">
                  <c:v>2.8399471663000001E-10</c:v>
                </c:pt>
                <c:pt idx="342">
                  <c:v>2.8529570373000002E-10</c:v>
                </c:pt>
                <c:pt idx="343">
                  <c:v>2.8378846494999998E-10</c:v>
                </c:pt>
                <c:pt idx="344">
                  <c:v>2.8578842070999998E-10</c:v>
                </c:pt>
                <c:pt idx="345">
                  <c:v>2.8376048733000002E-10</c:v>
                </c:pt>
                <c:pt idx="346">
                  <c:v>2.8709065679999998E-10</c:v>
                </c:pt>
                <c:pt idx="347">
                  <c:v>2.8522692540999999E-10</c:v>
                </c:pt>
                <c:pt idx="348">
                  <c:v>2.8470503731999998E-10</c:v>
                </c:pt>
                <c:pt idx="349">
                  <c:v>2.8557867181999999E-10</c:v>
                </c:pt>
                <c:pt idx="350">
                  <c:v>2.8489607895000002E-10</c:v>
                </c:pt>
                <c:pt idx="351">
                  <c:v>2.8517690986000002E-10</c:v>
                </c:pt>
                <c:pt idx="352">
                  <c:v>2.8582572419999999E-10</c:v>
                </c:pt>
                <c:pt idx="353">
                  <c:v>2.8558241882000001E-10</c:v>
                </c:pt>
                <c:pt idx="354">
                  <c:v>2.8697999531999999E-10</c:v>
                </c:pt>
                <c:pt idx="355">
                  <c:v>2.8649202454999998E-10</c:v>
                </c:pt>
                <c:pt idx="356">
                  <c:v>2.8667251905999998E-10</c:v>
                </c:pt>
                <c:pt idx="357">
                  <c:v>2.8481345059999999E-10</c:v>
                </c:pt>
                <c:pt idx="358">
                  <c:v>2.8821478537E-10</c:v>
                </c:pt>
                <c:pt idx="359">
                  <c:v>2.8399699258999998E-10</c:v>
                </c:pt>
                <c:pt idx="360">
                  <c:v>2.8760427373000002E-10</c:v>
                </c:pt>
                <c:pt idx="361">
                  <c:v>2.8347618697000001E-10</c:v>
                </c:pt>
                <c:pt idx="362">
                  <c:v>2.8640811944000001E-10</c:v>
                </c:pt>
                <c:pt idx="363">
                  <c:v>2.8459226642000002E-10</c:v>
                </c:pt>
                <c:pt idx="364">
                  <c:v>2.845852165E-10</c:v>
                </c:pt>
                <c:pt idx="365">
                  <c:v>2.8500340976E-10</c:v>
                </c:pt>
                <c:pt idx="366">
                  <c:v>2.853784431E-10</c:v>
                </c:pt>
                <c:pt idx="367">
                  <c:v>2.8480548474999998E-10</c:v>
                </c:pt>
                <c:pt idx="368">
                  <c:v>2.8650240513000002E-10</c:v>
                </c:pt>
                <c:pt idx="369">
                  <c:v>2.8456084711E-10</c:v>
                </c:pt>
                <c:pt idx="370">
                  <c:v>2.8432770027E-10</c:v>
                </c:pt>
                <c:pt idx="371">
                  <c:v>2.8306176846999998E-10</c:v>
                </c:pt>
                <c:pt idx="372">
                  <c:v>2.8405630625000001E-10</c:v>
                </c:pt>
                <c:pt idx="373">
                  <c:v>2.8329349976999999E-10</c:v>
                </c:pt>
                <c:pt idx="374">
                  <c:v>2.8574875799E-10</c:v>
                </c:pt>
                <c:pt idx="375">
                  <c:v>2.8658639350999998E-10</c:v>
                </c:pt>
                <c:pt idx="376">
                  <c:v>2.8497856851999999E-10</c:v>
                </c:pt>
                <c:pt idx="377">
                  <c:v>2.8432656229000002E-10</c:v>
                </c:pt>
                <c:pt idx="378">
                  <c:v>2.8519200890000001E-10</c:v>
                </c:pt>
                <c:pt idx="379">
                  <c:v>2.8415433894999998E-10</c:v>
                </c:pt>
                <c:pt idx="380">
                  <c:v>2.8490293457999999E-10</c:v>
                </c:pt>
                <c:pt idx="381">
                  <c:v>2.8479954505999999E-10</c:v>
                </c:pt>
                <c:pt idx="382">
                  <c:v>2.8379984473999999E-10</c:v>
                </c:pt>
                <c:pt idx="383">
                  <c:v>2.8599358991999998E-10</c:v>
                </c:pt>
                <c:pt idx="384">
                  <c:v>2.8417021514E-10</c:v>
                </c:pt>
                <c:pt idx="385">
                  <c:v>2.8407032282000001E-10</c:v>
                </c:pt>
                <c:pt idx="386">
                  <c:v>2.8511978889000002E-10</c:v>
                </c:pt>
                <c:pt idx="387">
                  <c:v>2.8446400790000002E-10</c:v>
                </c:pt>
                <c:pt idx="388">
                  <c:v>2.8403879248999999E-10</c:v>
                </c:pt>
                <c:pt idx="389">
                  <c:v>2.8280316977E-10</c:v>
                </c:pt>
                <c:pt idx="390">
                  <c:v>2.8597130219000001E-10</c:v>
                </c:pt>
                <c:pt idx="391">
                  <c:v>2.8436630828E-10</c:v>
                </c:pt>
                <c:pt idx="392">
                  <c:v>2.8498117755000002E-10</c:v>
                </c:pt>
                <c:pt idx="393">
                  <c:v>2.8591318202000002E-10</c:v>
                </c:pt>
                <c:pt idx="394">
                  <c:v>2.8686694685999998E-10</c:v>
                </c:pt>
                <c:pt idx="395">
                  <c:v>2.8498139958999998E-10</c:v>
                </c:pt>
                <c:pt idx="396">
                  <c:v>2.8732347057000002E-10</c:v>
                </c:pt>
                <c:pt idx="397">
                  <c:v>2.8483346236999999E-10</c:v>
                </c:pt>
                <c:pt idx="398">
                  <c:v>2.8564625665000003E-10</c:v>
                </c:pt>
                <c:pt idx="399">
                  <c:v>2.8392008188999999E-10</c:v>
                </c:pt>
                <c:pt idx="400">
                  <c:v>2.8599933533000001E-10</c:v>
                </c:pt>
                <c:pt idx="401">
                  <c:v>2.8493474247000002E-10</c:v>
                </c:pt>
                <c:pt idx="402">
                  <c:v>2.8687993647E-10</c:v>
                </c:pt>
                <c:pt idx="403">
                  <c:v>2.8625216086000001E-10</c:v>
                </c:pt>
                <c:pt idx="404">
                  <c:v>2.8605279256E-10</c:v>
                </c:pt>
                <c:pt idx="405">
                  <c:v>2.8620680824999999E-10</c:v>
                </c:pt>
                <c:pt idx="406">
                  <c:v>2.8820892894000002E-10</c:v>
                </c:pt>
                <c:pt idx="407">
                  <c:v>2.8497668113999998E-10</c:v>
                </c:pt>
                <c:pt idx="408">
                  <c:v>2.8663388330000002E-10</c:v>
                </c:pt>
                <c:pt idx="409">
                  <c:v>2.8520621975000002E-10</c:v>
                </c:pt>
                <c:pt idx="410">
                  <c:v>2.8791069528E-10</c:v>
                </c:pt>
                <c:pt idx="411">
                  <c:v>2.863675963E-10</c:v>
                </c:pt>
                <c:pt idx="412">
                  <c:v>2.8870253410000001E-10</c:v>
                </c:pt>
                <c:pt idx="413">
                  <c:v>2.8654553730000001E-10</c:v>
                </c:pt>
                <c:pt idx="414">
                  <c:v>2.8819957532000001E-10</c:v>
                </c:pt>
                <c:pt idx="415">
                  <c:v>2.8587007760999998E-10</c:v>
                </c:pt>
                <c:pt idx="416">
                  <c:v>2.8831478870999999E-10</c:v>
                </c:pt>
                <c:pt idx="417">
                  <c:v>2.8569188681000001E-10</c:v>
                </c:pt>
                <c:pt idx="418">
                  <c:v>2.8618304948000002E-10</c:v>
                </c:pt>
                <c:pt idx="419">
                  <c:v>2.8505939276000001E-10</c:v>
                </c:pt>
                <c:pt idx="420">
                  <c:v>2.8733063151E-10</c:v>
                </c:pt>
                <c:pt idx="421">
                  <c:v>2.838106139E-10</c:v>
                </c:pt>
                <c:pt idx="422">
                  <c:v>2.8866201095999999E-10</c:v>
                </c:pt>
                <c:pt idx="423">
                  <c:v>2.8472266211E-10</c:v>
                </c:pt>
                <c:pt idx="424">
                  <c:v>2.8645913419000002E-10</c:v>
                </c:pt>
                <c:pt idx="425">
                  <c:v>2.8599358991999998E-10</c:v>
                </c:pt>
                <c:pt idx="426">
                  <c:v>2.8644772664999999E-10</c:v>
                </c:pt>
                <c:pt idx="427">
                  <c:v>2.8521085493000002E-10</c:v>
                </c:pt>
                <c:pt idx="428">
                  <c:v>2.8741797830999998E-10</c:v>
                </c:pt>
                <c:pt idx="429">
                  <c:v>2.8500582450000002E-10</c:v>
                </c:pt>
                <c:pt idx="430">
                  <c:v>2.8778010530000002E-10</c:v>
                </c:pt>
                <c:pt idx="431">
                  <c:v>2.8427307729999998E-10</c:v>
                </c:pt>
                <c:pt idx="432">
                  <c:v>2.8735394619000001E-10</c:v>
                </c:pt>
                <c:pt idx="433">
                  <c:v>2.8458646549999999E-10</c:v>
                </c:pt>
                <c:pt idx="434">
                  <c:v>2.8932017893000002E-10</c:v>
                </c:pt>
                <c:pt idx="435">
                  <c:v>2.8534591356E-10</c:v>
                </c:pt>
                <c:pt idx="436">
                  <c:v>2.8682006770000001E-10</c:v>
                </c:pt>
                <c:pt idx="437">
                  <c:v>2.8476596081E-10</c:v>
                </c:pt>
                <c:pt idx="438">
                  <c:v>2.8805394180999999E-10</c:v>
                </c:pt>
                <c:pt idx="439">
                  <c:v>2.8555910414E-10</c:v>
                </c:pt>
                <c:pt idx="440">
                  <c:v>2.8806440565999998E-10</c:v>
                </c:pt>
                <c:pt idx="441">
                  <c:v>2.8533544971000001E-10</c:v>
                </c:pt>
                <c:pt idx="442">
                  <c:v>2.8674917996000001E-10</c:v>
                </c:pt>
                <c:pt idx="443">
                  <c:v>2.8432203814000002E-10</c:v>
                </c:pt>
                <c:pt idx="444">
                  <c:v>2.8704286169999998E-10</c:v>
                </c:pt>
                <c:pt idx="445">
                  <c:v>2.8492774806E-10</c:v>
                </c:pt>
                <c:pt idx="446">
                  <c:v>2.8819352460000001E-10</c:v>
                </c:pt>
                <c:pt idx="447">
                  <c:v>2.8456426104000002E-10</c:v>
                </c:pt>
                <c:pt idx="448">
                  <c:v>2.8615182446000001E-10</c:v>
                </c:pt>
                <c:pt idx="449">
                  <c:v>2.8625804505E-10</c:v>
                </c:pt>
                <c:pt idx="450">
                  <c:v>2.8881932955999999E-10</c:v>
                </c:pt>
                <c:pt idx="451">
                  <c:v>2.8603672208999997E-10</c:v>
                </c:pt>
                <c:pt idx="452">
                  <c:v>2.8898819449000001E-10</c:v>
                </c:pt>
                <c:pt idx="453">
                  <c:v>2.8286958886000001E-10</c:v>
                </c:pt>
                <c:pt idx="454">
                  <c:v>2.8940153052E-10</c:v>
                </c:pt>
                <c:pt idx="455">
                  <c:v>2.8481703107000001E-10</c:v>
                </c:pt>
                <c:pt idx="456">
                  <c:v>2.8784896688E-10</c:v>
                </c:pt>
                <c:pt idx="457">
                  <c:v>2.8353561165999998E-10</c:v>
                </c:pt>
                <c:pt idx="458">
                  <c:v>2.8820054675999999E-10</c:v>
                </c:pt>
                <c:pt idx="459">
                  <c:v>2.8226729286999999E-10</c:v>
                </c:pt>
                <c:pt idx="460">
                  <c:v>2.8853477940000002E-10</c:v>
                </c:pt>
                <c:pt idx="461">
                  <c:v>2.8483812530999999E-10</c:v>
                </c:pt>
                <c:pt idx="462">
                  <c:v>2.8873647917000001E-10</c:v>
                </c:pt>
                <c:pt idx="463">
                  <c:v>2.8567440079999999E-10</c:v>
                </c:pt>
                <c:pt idx="464">
                  <c:v>2.9041397065000001E-10</c:v>
                </c:pt>
                <c:pt idx="465">
                  <c:v>2.8909058479999998E-10</c:v>
                </c:pt>
                <c:pt idx="466">
                  <c:v>2.8997337863999999E-10</c:v>
                </c:pt>
                <c:pt idx="467">
                  <c:v>2.9003532908999999E-10</c:v>
                </c:pt>
                <c:pt idx="468">
                  <c:v>2.8918722972000001E-10</c:v>
                </c:pt>
                <c:pt idx="469">
                  <c:v>2.9101929200000002E-10</c:v>
                </c:pt>
                <c:pt idx="470">
                  <c:v>2.8949018182999997E-10</c:v>
                </c:pt>
                <c:pt idx="471">
                  <c:v>2.9161487114000002E-10</c:v>
                </c:pt>
                <c:pt idx="472">
                  <c:v>2.922730391E-10</c:v>
                </c:pt>
                <c:pt idx="473">
                  <c:v>2.9141683511000001E-10</c:v>
                </c:pt>
                <c:pt idx="474">
                  <c:v>2.9156699277000002E-10</c:v>
                </c:pt>
                <c:pt idx="475">
                  <c:v>2.9130370337999999E-10</c:v>
                </c:pt>
                <c:pt idx="476">
                  <c:v>2.9053381922E-10</c:v>
                </c:pt>
                <c:pt idx="477">
                  <c:v>2.9097182995999999E-10</c:v>
                </c:pt>
                <c:pt idx="478">
                  <c:v>2.9170091342000001E-10</c:v>
                </c:pt>
                <c:pt idx="479">
                  <c:v>2.9086469344000002E-10</c:v>
                </c:pt>
                <c:pt idx="480">
                  <c:v>2.9231025933000001E-10</c:v>
                </c:pt>
                <c:pt idx="481">
                  <c:v>2.9143779056999998E-10</c:v>
                </c:pt>
                <c:pt idx="482">
                  <c:v>2.8967647725000001E-10</c:v>
                </c:pt>
                <c:pt idx="483">
                  <c:v>2.9183844230000002E-10</c:v>
                </c:pt>
                <c:pt idx="484">
                  <c:v>2.9042793170000002E-10</c:v>
                </c:pt>
                <c:pt idx="485">
                  <c:v>2.8959853958999999E-10</c:v>
                </c:pt>
                <c:pt idx="486">
                  <c:v>2.913132513E-10</c:v>
                </c:pt>
                <c:pt idx="487">
                  <c:v>2.9101029918999998E-10</c:v>
                </c:pt>
                <c:pt idx="488">
                  <c:v>2.9256186362000001E-10</c:v>
                </c:pt>
                <c:pt idx="489">
                  <c:v>2.9084243346999999E-10</c:v>
                </c:pt>
                <c:pt idx="490">
                  <c:v>2.9013541568999999E-10</c:v>
                </c:pt>
                <c:pt idx="491">
                  <c:v>2.8870969503999999E-10</c:v>
                </c:pt>
                <c:pt idx="492">
                  <c:v>2.8996194334000002E-10</c:v>
                </c:pt>
                <c:pt idx="493">
                  <c:v>2.9119301415E-10</c:v>
                </c:pt>
                <c:pt idx="494">
                  <c:v>2.9036029137000002E-10</c:v>
                </c:pt>
                <c:pt idx="495">
                  <c:v>2.9191765670999999E-10</c:v>
                </c:pt>
                <c:pt idx="496">
                  <c:v>2.9174296312000003E-10</c:v>
                </c:pt>
                <c:pt idx="497">
                  <c:v>2.9172436689000002E-10</c:v>
                </c:pt>
                <c:pt idx="498">
                  <c:v>2.9188698679999999E-10</c:v>
                </c:pt>
                <c:pt idx="499">
                  <c:v>2.9547622681999999E-10</c:v>
                </c:pt>
                <c:pt idx="500">
                  <c:v>2.9539790058000001E-10</c:v>
                </c:pt>
                <c:pt idx="501">
                  <c:v>2.9301600035000003E-10</c:v>
                </c:pt>
                <c:pt idx="502">
                  <c:v>2.9214589080999998E-10</c:v>
                </c:pt>
                <c:pt idx="503">
                  <c:v>2.9296381986999998E-10</c:v>
                </c:pt>
                <c:pt idx="504">
                  <c:v>2.9351113207000001E-10</c:v>
                </c:pt>
                <c:pt idx="505">
                  <c:v>2.9188618189000002E-10</c:v>
                </c:pt>
                <c:pt idx="506">
                  <c:v>2.9138169655000002E-10</c:v>
                </c:pt>
                <c:pt idx="507">
                  <c:v>2.9193175654999999E-10</c:v>
                </c:pt>
                <c:pt idx="508">
                  <c:v>2.9041505311999999E-10</c:v>
                </c:pt>
                <c:pt idx="509">
                  <c:v>2.909613106E-10</c:v>
                </c:pt>
                <c:pt idx="510">
                  <c:v>2.9261182365999998E-10</c:v>
                </c:pt>
                <c:pt idx="511">
                  <c:v>2.9273655722000002E-10</c:v>
                </c:pt>
                <c:pt idx="512">
                  <c:v>2.921448361E-10</c:v>
                </c:pt>
                <c:pt idx="513">
                  <c:v>2.9368227294000002E-10</c:v>
                </c:pt>
                <c:pt idx="514">
                  <c:v>2.9294858205999999E-10</c:v>
                </c:pt>
                <c:pt idx="515">
                  <c:v>2.9133176427E-10</c:v>
                </c:pt>
                <c:pt idx="516">
                  <c:v>2.9100749587999999E-10</c:v>
                </c:pt>
                <c:pt idx="517">
                  <c:v>2.9216803976E-10</c:v>
                </c:pt>
                <c:pt idx="518">
                  <c:v>2.9283214742000002E-10</c:v>
                </c:pt>
                <c:pt idx="519">
                  <c:v>2.9328406370000001E-10</c:v>
                </c:pt>
                <c:pt idx="520">
                  <c:v>2.9258867550999998E-10</c:v>
                </c:pt>
                <c:pt idx="521">
                  <c:v>2.937265986E-10</c:v>
                </c:pt>
                <c:pt idx="522">
                  <c:v>2.9474364616E-10</c:v>
                </c:pt>
                <c:pt idx="523">
                  <c:v>2.9395835766000001E-10</c:v>
                </c:pt>
                <c:pt idx="524">
                  <c:v>2.9379648714000001E-10</c:v>
                </c:pt>
                <c:pt idx="525">
                  <c:v>2.9502783550000001E-10</c:v>
                </c:pt>
                <c:pt idx="526">
                  <c:v>2.92933372E-10</c:v>
                </c:pt>
                <c:pt idx="527">
                  <c:v>2.9355548548E-10</c:v>
                </c:pt>
                <c:pt idx="528">
                  <c:v>2.9353328101999998E-10</c:v>
                </c:pt>
                <c:pt idx="529">
                  <c:v>2.9473193329999998E-10</c:v>
                </c:pt>
                <c:pt idx="530">
                  <c:v>2.9295327274999999E-10</c:v>
                </c:pt>
                <c:pt idx="531">
                  <c:v>2.9446636796000002E-10</c:v>
                </c:pt>
                <c:pt idx="532">
                  <c:v>2.9429525482999997E-10</c:v>
                </c:pt>
                <c:pt idx="533">
                  <c:v>2.9305352588999999E-10</c:v>
                </c:pt>
                <c:pt idx="534">
                  <c:v>2.9091135055999998E-10</c:v>
                </c:pt>
                <c:pt idx="535">
                  <c:v>2.9581387339999998E-10</c:v>
                </c:pt>
                <c:pt idx="536">
                  <c:v>2.9210520114000001E-10</c:v>
                </c:pt>
                <c:pt idx="537">
                  <c:v>2.9359858988E-10</c:v>
                </c:pt>
                <c:pt idx="538">
                  <c:v>2.9385135990999999E-10</c:v>
                </c:pt>
                <c:pt idx="539">
                  <c:v>2.9339713992000002E-10</c:v>
                </c:pt>
                <c:pt idx="540">
                  <c:v>2.9356259089999999E-10</c:v>
                </c:pt>
                <c:pt idx="541">
                  <c:v>2.9323279915E-10</c:v>
                </c:pt>
                <c:pt idx="542">
                  <c:v>2.9460731076999998E-10</c:v>
                </c:pt>
                <c:pt idx="543">
                  <c:v>2.9496488585000002E-10</c:v>
                </c:pt>
                <c:pt idx="544">
                  <c:v>2.9585589533999999E-10</c:v>
                </c:pt>
                <c:pt idx="545">
                  <c:v>2.9529925727000001E-10</c:v>
                </c:pt>
                <c:pt idx="546">
                  <c:v>2.9495214604000001E-10</c:v>
                </c:pt>
                <c:pt idx="547">
                  <c:v>2.9534463764000002E-10</c:v>
                </c:pt>
                <c:pt idx="548">
                  <c:v>2.9428007252999998E-10</c:v>
                </c:pt>
                <c:pt idx="549">
                  <c:v>2.9464572448999998E-10</c:v>
                </c:pt>
                <c:pt idx="550">
                  <c:v>2.9344948693000002E-10</c:v>
                </c:pt>
                <c:pt idx="551">
                  <c:v>2.9159616388000002E-10</c:v>
                </c:pt>
                <c:pt idx="552">
                  <c:v>2.9225327713000001E-10</c:v>
                </c:pt>
                <c:pt idx="553">
                  <c:v>2.9333063756000002E-10</c:v>
                </c:pt>
                <c:pt idx="554">
                  <c:v>2.9470861862000002E-10</c:v>
                </c:pt>
                <c:pt idx="555">
                  <c:v>2.9551694425000001E-10</c:v>
                </c:pt>
                <c:pt idx="556">
                  <c:v>2.9466204476000001E-10</c:v>
                </c:pt>
                <c:pt idx="557">
                  <c:v>2.9338892427E-10</c:v>
                </c:pt>
                <c:pt idx="558">
                  <c:v>2.9338889651000001E-10</c:v>
                </c:pt>
                <c:pt idx="559">
                  <c:v>2.9388982913999999E-10</c:v>
                </c:pt>
                <c:pt idx="560">
                  <c:v>2.9280736169000001E-10</c:v>
                </c:pt>
                <c:pt idx="561">
                  <c:v>2.9404459423E-10</c:v>
                </c:pt>
                <c:pt idx="562">
                  <c:v>2.9475055728999998E-10</c:v>
                </c:pt>
                <c:pt idx="563">
                  <c:v>2.9418906199999998E-10</c:v>
                </c:pt>
                <c:pt idx="564">
                  <c:v>2.9468882888999998E-10</c:v>
                </c:pt>
                <c:pt idx="565">
                  <c:v>2.9392233091999999E-10</c:v>
                </c:pt>
                <c:pt idx="566">
                  <c:v>2.9380470278999998E-10</c:v>
                </c:pt>
                <c:pt idx="567">
                  <c:v>2.9397687062000001E-10</c:v>
                </c:pt>
                <c:pt idx="568">
                  <c:v>2.9529684252999998E-10</c:v>
                </c:pt>
                <c:pt idx="569">
                  <c:v>2.9426608371999998E-10</c:v>
                </c:pt>
                <c:pt idx="570">
                  <c:v>2.9342381301999999E-10</c:v>
                </c:pt>
                <c:pt idx="571">
                  <c:v>2.9542276958000001E-10</c:v>
                </c:pt>
                <c:pt idx="572">
                  <c:v>2.9762653453000002E-10</c:v>
                </c:pt>
                <c:pt idx="573">
                  <c:v>2.9530736190000002E-10</c:v>
                </c:pt>
                <c:pt idx="574">
                  <c:v>2.9490090925E-10</c:v>
                </c:pt>
                <c:pt idx="575">
                  <c:v>2.9570812465000001E-10</c:v>
                </c:pt>
                <c:pt idx="576">
                  <c:v>2.9405880508000002E-10</c:v>
                </c:pt>
                <c:pt idx="577">
                  <c:v>2.9756125342E-10</c:v>
                </c:pt>
                <c:pt idx="578">
                  <c:v>2.9698940529000002E-10</c:v>
                </c:pt>
                <c:pt idx="579">
                  <c:v>2.9813443381000002E-10</c:v>
                </c:pt>
                <c:pt idx="580">
                  <c:v>2.9660138234E-10</c:v>
                </c:pt>
                <c:pt idx="581">
                  <c:v>2.9694058322999999E-10</c:v>
                </c:pt>
                <c:pt idx="582">
                  <c:v>2.9643143494999999E-10</c:v>
                </c:pt>
                <c:pt idx="583">
                  <c:v>2.9614491415000001E-10</c:v>
                </c:pt>
                <c:pt idx="584">
                  <c:v>2.9845007021E-10</c:v>
                </c:pt>
                <c:pt idx="585">
                  <c:v>3.0033600606000001E-10</c:v>
                </c:pt>
                <c:pt idx="586">
                  <c:v>2.9819852143E-10</c:v>
                </c:pt>
                <c:pt idx="587">
                  <c:v>2.9825203417999998E-10</c:v>
                </c:pt>
                <c:pt idx="588">
                  <c:v>2.9921876088000001E-10</c:v>
                </c:pt>
                <c:pt idx="589">
                  <c:v>2.9999458473E-10</c:v>
                </c:pt>
                <c:pt idx="590">
                  <c:v>2.9971500281999998E-10</c:v>
                </c:pt>
                <c:pt idx="591">
                  <c:v>2.9864805073000002E-10</c:v>
                </c:pt>
                <c:pt idx="592">
                  <c:v>2.9842450733000002E-10</c:v>
                </c:pt>
                <c:pt idx="593">
                  <c:v>2.9863178596999999E-10</c:v>
                </c:pt>
                <c:pt idx="594">
                  <c:v>2.9738178585999999E-10</c:v>
                </c:pt>
                <c:pt idx="595">
                  <c:v>2.9716057393000001E-10</c:v>
                </c:pt>
                <c:pt idx="596">
                  <c:v>2.9738997376E-10</c:v>
                </c:pt>
                <c:pt idx="597">
                  <c:v>2.9860725003999999E-10</c:v>
                </c:pt>
                <c:pt idx="598">
                  <c:v>2.9801452971999999E-10</c:v>
                </c:pt>
                <c:pt idx="599">
                  <c:v>3.0035213204999998E-10</c:v>
                </c:pt>
                <c:pt idx="600">
                  <c:v>2.9972452297999999E-10</c:v>
                </c:pt>
                <c:pt idx="601">
                  <c:v>2.9766381027000002E-10</c:v>
                </c:pt>
                <c:pt idx="602">
                  <c:v>2.9784902321999998E-10</c:v>
                </c:pt>
                <c:pt idx="603">
                  <c:v>2.9892760489000003E-10</c:v>
                </c:pt>
                <c:pt idx="604">
                  <c:v>2.9754854135999999E-10</c:v>
                </c:pt>
                <c:pt idx="605">
                  <c:v>3.0004124185000001E-10</c:v>
                </c:pt>
                <c:pt idx="606">
                  <c:v>2.9936916833999998E-10</c:v>
                </c:pt>
                <c:pt idx="607">
                  <c:v>2.9898591936000001E-10</c:v>
                </c:pt>
                <c:pt idx="608">
                  <c:v>2.9863989059E-10</c:v>
                </c:pt>
                <c:pt idx="609">
                  <c:v>2.9904645427000002E-10</c:v>
                </c:pt>
                <c:pt idx="610">
                  <c:v>2.9836508264E-10</c:v>
                </c:pt>
                <c:pt idx="611">
                  <c:v>2.9741809016000001E-10</c:v>
                </c:pt>
                <c:pt idx="612">
                  <c:v>2.9951582880999998E-10</c:v>
                </c:pt>
                <c:pt idx="613">
                  <c:v>3.0005872785999998E-10</c:v>
                </c:pt>
                <c:pt idx="614">
                  <c:v>3.0076358071000001E-10</c:v>
                </c:pt>
                <c:pt idx="615">
                  <c:v>2.9793056910000002E-10</c:v>
                </c:pt>
                <c:pt idx="616">
                  <c:v>2.9882854524000002E-10</c:v>
                </c:pt>
                <c:pt idx="617">
                  <c:v>2.9903016174E-10</c:v>
                </c:pt>
                <c:pt idx="618">
                  <c:v>2.9851413007999998E-10</c:v>
                </c:pt>
                <c:pt idx="619">
                  <c:v>2.9860974804000002E-10</c:v>
                </c:pt>
                <c:pt idx="620">
                  <c:v>3.0050145705000002E-10</c:v>
                </c:pt>
                <c:pt idx="621">
                  <c:v>2.9954863589999999E-10</c:v>
                </c:pt>
                <c:pt idx="622">
                  <c:v>3.0345537193999998E-10</c:v>
                </c:pt>
                <c:pt idx="623">
                  <c:v>3.0122121463999999E-10</c:v>
                </c:pt>
                <c:pt idx="624">
                  <c:v>3.0060964827999998E-10</c:v>
                </c:pt>
                <c:pt idx="625">
                  <c:v>3.0050131827000002E-10</c:v>
                </c:pt>
                <c:pt idx="626">
                  <c:v>2.9865745987000002E-10</c:v>
                </c:pt>
                <c:pt idx="627">
                  <c:v>2.9904420606E-10</c:v>
                </c:pt>
                <c:pt idx="628">
                  <c:v>3.0150190676999999E-10</c:v>
                </c:pt>
                <c:pt idx="629">
                  <c:v>3.0055152810999999E-10</c:v>
                </c:pt>
                <c:pt idx="630">
                  <c:v>3.0044441934000002E-10</c:v>
                </c:pt>
                <c:pt idx="631">
                  <c:v>3.0069591261000002E-10</c:v>
                </c:pt>
                <c:pt idx="632">
                  <c:v>3.0130747896999998E-10</c:v>
                </c:pt>
                <c:pt idx="633">
                  <c:v>3.0074953639000001E-10</c:v>
                </c:pt>
                <c:pt idx="634">
                  <c:v>3.0092878189000002E-10</c:v>
                </c:pt>
                <c:pt idx="635">
                  <c:v>2.9952532120999999E-10</c:v>
                </c:pt>
                <c:pt idx="636">
                  <c:v>3.0030333775E-10</c:v>
                </c:pt>
                <c:pt idx="637">
                  <c:v>2.9950669721999999E-10</c:v>
                </c:pt>
                <c:pt idx="638">
                  <c:v>2.9929453360000001E-10</c:v>
                </c:pt>
                <c:pt idx="639">
                  <c:v>2.9933067135999998E-10</c:v>
                </c:pt>
                <c:pt idx="640">
                  <c:v>2.9990271377000002E-10</c:v>
                </c:pt>
                <c:pt idx="641">
                  <c:v>2.9950528168999999E-10</c:v>
                </c:pt>
                <c:pt idx="642">
                  <c:v>2.9903704513000002E-10</c:v>
                </c:pt>
                <c:pt idx="643">
                  <c:v>3.0040825383E-10</c:v>
                </c:pt>
                <c:pt idx="644">
                  <c:v>2.9942964773999999E-10</c:v>
                </c:pt>
                <c:pt idx="645">
                  <c:v>2.9849100969000003E-10</c:v>
                </c:pt>
                <c:pt idx="646">
                  <c:v>3.0165206444E-10</c:v>
                </c:pt>
                <c:pt idx="647">
                  <c:v>3.0122007666E-10</c:v>
                </c:pt>
                <c:pt idx="648">
                  <c:v>3.0182004118E-10</c:v>
                </c:pt>
                <c:pt idx="649">
                  <c:v>3.0255481454E-10</c:v>
                </c:pt>
                <c:pt idx="650">
                  <c:v>3.0099639448E-10</c:v>
                </c:pt>
                <c:pt idx="651">
                  <c:v>3.0186883547999998E-10</c:v>
                </c:pt>
                <c:pt idx="652">
                  <c:v>3.0309776910999999E-10</c:v>
                </c:pt>
                <c:pt idx="653">
                  <c:v>3.0173480380999998E-10</c:v>
                </c:pt>
                <c:pt idx="654">
                  <c:v>3.0144825525E-10</c:v>
                </c:pt>
                <c:pt idx="655">
                  <c:v>3.0127483840999998E-10</c:v>
                </c:pt>
                <c:pt idx="656">
                  <c:v>3.0138200269E-10</c:v>
                </c:pt>
                <c:pt idx="657">
                  <c:v>3.0093338932000002E-10</c:v>
                </c:pt>
                <c:pt idx="658">
                  <c:v>3.0372326876000001E-10</c:v>
                </c:pt>
                <c:pt idx="659">
                  <c:v>3.0002267337000001E-10</c:v>
                </c:pt>
                <c:pt idx="660">
                  <c:v>3.0071764523000003E-10</c:v>
                </c:pt>
                <c:pt idx="661">
                  <c:v>3.0040012143999999E-10</c:v>
                </c:pt>
                <c:pt idx="662">
                  <c:v>3.0116617533000001E-10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4A-5141-B7FC-C6EF3BEA9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10001"/>
        <c:axId val="50010002"/>
      </c:scatterChart>
      <c:valAx>
        <c:axId val="50010001"/>
        <c:scaling>
          <c:orientation val="minMax"/>
          <c:max val="25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10002"/>
        <c:crosses val="autoZero"/>
        <c:crossBetween val="midCat"/>
        <c:majorUnit val="25"/>
      </c:valAx>
      <c:valAx>
        <c:axId val="50010002"/>
        <c:scaling>
          <c:orientation val="minMax"/>
          <c:max val="4.7000000000000024E-10"/>
          <c:min val="2.700000000000001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1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01: 10/10/-2.5 ; Second</c:v>
          </c:tx>
          <c:xVal>
            <c:numRef>
              <c:f>'31.Irradiated_SiO2_.2.1'!$A$2:$A$481</c:f>
              <c:numCache>
                <c:formatCode>General</c:formatCode>
                <c:ptCount val="480"/>
                <c:pt idx="0">
                  <c:v>80.355699999999999</c:v>
                </c:pt>
                <c:pt idx="1">
                  <c:v>80.863</c:v>
                </c:pt>
                <c:pt idx="2">
                  <c:v>81.361699999999999</c:v>
                </c:pt>
                <c:pt idx="3">
                  <c:v>81.851399999999998</c:v>
                </c:pt>
                <c:pt idx="4">
                  <c:v>82.372100000000003</c:v>
                </c:pt>
                <c:pt idx="5">
                  <c:v>82.879099999999994</c:v>
                </c:pt>
                <c:pt idx="6">
                  <c:v>83.352999999999994</c:v>
                </c:pt>
                <c:pt idx="7">
                  <c:v>83.883899999999997</c:v>
                </c:pt>
                <c:pt idx="8">
                  <c:v>84.380499999999998</c:v>
                </c:pt>
                <c:pt idx="9">
                  <c:v>84.875200000000007</c:v>
                </c:pt>
                <c:pt idx="10">
                  <c:v>85.375200000000007</c:v>
                </c:pt>
                <c:pt idx="11">
                  <c:v>85.8506</c:v>
                </c:pt>
                <c:pt idx="12">
                  <c:v>86.361000000000004</c:v>
                </c:pt>
                <c:pt idx="13">
                  <c:v>86.864800000000002</c:v>
                </c:pt>
                <c:pt idx="14">
                  <c:v>87.368799999999993</c:v>
                </c:pt>
                <c:pt idx="15">
                  <c:v>87.850899999999996</c:v>
                </c:pt>
                <c:pt idx="16">
                  <c:v>88.387699999999995</c:v>
                </c:pt>
                <c:pt idx="17">
                  <c:v>88.871399999999994</c:v>
                </c:pt>
                <c:pt idx="18">
                  <c:v>89.366799999999998</c:v>
                </c:pt>
                <c:pt idx="19">
                  <c:v>89.873699999999999</c:v>
                </c:pt>
                <c:pt idx="20">
                  <c:v>90.370099999999994</c:v>
                </c:pt>
                <c:pt idx="21">
                  <c:v>90.876499999999993</c:v>
                </c:pt>
                <c:pt idx="22">
                  <c:v>91.376999999999995</c:v>
                </c:pt>
                <c:pt idx="23">
                  <c:v>91.891099999999994</c:v>
                </c:pt>
                <c:pt idx="24">
                  <c:v>92.380799999999994</c:v>
                </c:pt>
                <c:pt idx="25">
                  <c:v>92.870699999999999</c:v>
                </c:pt>
                <c:pt idx="26">
                  <c:v>93.368200000000002</c:v>
                </c:pt>
                <c:pt idx="27">
                  <c:v>93.883399999999995</c:v>
                </c:pt>
                <c:pt idx="28">
                  <c:v>94.376000000000005</c:v>
                </c:pt>
                <c:pt idx="29">
                  <c:v>94.884200000000007</c:v>
                </c:pt>
                <c:pt idx="30">
                  <c:v>95.365499999999997</c:v>
                </c:pt>
                <c:pt idx="31">
                  <c:v>95.865200000000002</c:v>
                </c:pt>
                <c:pt idx="32">
                  <c:v>96.355199999999996</c:v>
                </c:pt>
                <c:pt idx="33">
                  <c:v>96.880200000000002</c:v>
                </c:pt>
                <c:pt idx="34">
                  <c:v>97.368200000000002</c:v>
                </c:pt>
                <c:pt idx="35">
                  <c:v>97.886499999999998</c:v>
                </c:pt>
                <c:pt idx="36">
                  <c:v>98.370400000000004</c:v>
                </c:pt>
                <c:pt idx="37">
                  <c:v>98.8566</c:v>
                </c:pt>
                <c:pt idx="38">
                  <c:v>99.375500000000002</c:v>
                </c:pt>
                <c:pt idx="39">
                  <c:v>99.851200000000006</c:v>
                </c:pt>
                <c:pt idx="40">
                  <c:v>100.35299999999999</c:v>
                </c:pt>
                <c:pt idx="41">
                  <c:v>100.858</c:v>
                </c:pt>
                <c:pt idx="42">
                  <c:v>101.363</c:v>
                </c:pt>
                <c:pt idx="43">
                  <c:v>101.858</c:v>
                </c:pt>
                <c:pt idx="44">
                  <c:v>102.37</c:v>
                </c:pt>
                <c:pt idx="45">
                  <c:v>102.86199999999999</c:v>
                </c:pt>
                <c:pt idx="46">
                  <c:v>103.36799999999999</c:v>
                </c:pt>
                <c:pt idx="47">
                  <c:v>103.863</c:v>
                </c:pt>
                <c:pt idx="48">
                  <c:v>104.352</c:v>
                </c:pt>
                <c:pt idx="49">
                  <c:v>104.85599999999999</c:v>
                </c:pt>
                <c:pt idx="50">
                  <c:v>105.366</c:v>
                </c:pt>
                <c:pt idx="51">
                  <c:v>105.86199999999999</c:v>
                </c:pt>
                <c:pt idx="52">
                  <c:v>106.373</c:v>
                </c:pt>
                <c:pt idx="53">
                  <c:v>106.864</c:v>
                </c:pt>
                <c:pt idx="54">
                  <c:v>107.373</c:v>
                </c:pt>
                <c:pt idx="55">
                  <c:v>107.907</c:v>
                </c:pt>
                <c:pt idx="56">
                  <c:v>108.358</c:v>
                </c:pt>
                <c:pt idx="57">
                  <c:v>108.871</c:v>
                </c:pt>
                <c:pt idx="58">
                  <c:v>109.352</c:v>
                </c:pt>
                <c:pt idx="59">
                  <c:v>109.857</c:v>
                </c:pt>
                <c:pt idx="60">
                  <c:v>110.373</c:v>
                </c:pt>
                <c:pt idx="61">
                  <c:v>110.85299999999999</c:v>
                </c:pt>
                <c:pt idx="62">
                  <c:v>111.375</c:v>
                </c:pt>
                <c:pt idx="63">
                  <c:v>111.867</c:v>
                </c:pt>
                <c:pt idx="64">
                  <c:v>112.372</c:v>
                </c:pt>
                <c:pt idx="65">
                  <c:v>112.86199999999999</c:v>
                </c:pt>
                <c:pt idx="66">
                  <c:v>113.373</c:v>
                </c:pt>
                <c:pt idx="67">
                  <c:v>113.864</c:v>
                </c:pt>
                <c:pt idx="68">
                  <c:v>114.35899999999999</c:v>
                </c:pt>
                <c:pt idx="69">
                  <c:v>114.878</c:v>
                </c:pt>
                <c:pt idx="70">
                  <c:v>115.366</c:v>
                </c:pt>
                <c:pt idx="71">
                  <c:v>115.878</c:v>
                </c:pt>
                <c:pt idx="72">
                  <c:v>116.371</c:v>
                </c:pt>
                <c:pt idx="73">
                  <c:v>116.858</c:v>
                </c:pt>
                <c:pt idx="74">
                  <c:v>117.35299999999999</c:v>
                </c:pt>
                <c:pt idx="75">
                  <c:v>117.867</c:v>
                </c:pt>
                <c:pt idx="76">
                  <c:v>118.36199999999999</c:v>
                </c:pt>
                <c:pt idx="77">
                  <c:v>118.94499999999999</c:v>
                </c:pt>
                <c:pt idx="78">
                  <c:v>119.36499999999999</c:v>
                </c:pt>
                <c:pt idx="79">
                  <c:v>119.861</c:v>
                </c:pt>
                <c:pt idx="80">
                  <c:v>120.352</c:v>
                </c:pt>
                <c:pt idx="81">
                  <c:v>120.877</c:v>
                </c:pt>
                <c:pt idx="82">
                  <c:v>121.361</c:v>
                </c:pt>
                <c:pt idx="83">
                  <c:v>121.85299999999999</c:v>
                </c:pt>
                <c:pt idx="84">
                  <c:v>122.355</c:v>
                </c:pt>
                <c:pt idx="85">
                  <c:v>122.85899999999999</c:v>
                </c:pt>
                <c:pt idx="86">
                  <c:v>123.36499999999999</c:v>
                </c:pt>
                <c:pt idx="87">
                  <c:v>123.871</c:v>
                </c:pt>
                <c:pt idx="88">
                  <c:v>124.355</c:v>
                </c:pt>
                <c:pt idx="89">
                  <c:v>124.861</c:v>
                </c:pt>
                <c:pt idx="90">
                  <c:v>125.367</c:v>
                </c:pt>
                <c:pt idx="91">
                  <c:v>125.877</c:v>
                </c:pt>
                <c:pt idx="92">
                  <c:v>126.364</c:v>
                </c:pt>
                <c:pt idx="93">
                  <c:v>126.861</c:v>
                </c:pt>
                <c:pt idx="94">
                  <c:v>127.35599999999999</c:v>
                </c:pt>
                <c:pt idx="95">
                  <c:v>127.854</c:v>
                </c:pt>
                <c:pt idx="96">
                  <c:v>128.36099999999999</c:v>
                </c:pt>
                <c:pt idx="97">
                  <c:v>128.858</c:v>
                </c:pt>
                <c:pt idx="98">
                  <c:v>129.36000000000001</c:v>
                </c:pt>
                <c:pt idx="99">
                  <c:v>129.86600000000001</c:v>
                </c:pt>
                <c:pt idx="100">
                  <c:v>130.357</c:v>
                </c:pt>
                <c:pt idx="101">
                  <c:v>130.85599999999999</c:v>
                </c:pt>
                <c:pt idx="102">
                  <c:v>131.358</c:v>
                </c:pt>
                <c:pt idx="103">
                  <c:v>131.857</c:v>
                </c:pt>
                <c:pt idx="104">
                  <c:v>132.351</c:v>
                </c:pt>
                <c:pt idx="105">
                  <c:v>132.86000000000001</c:v>
                </c:pt>
                <c:pt idx="106">
                  <c:v>133.357</c:v>
                </c:pt>
                <c:pt idx="107">
                  <c:v>133.857</c:v>
                </c:pt>
                <c:pt idx="108">
                  <c:v>134.358</c:v>
                </c:pt>
                <c:pt idx="109">
                  <c:v>134.86000000000001</c:v>
                </c:pt>
                <c:pt idx="110">
                  <c:v>135.363</c:v>
                </c:pt>
                <c:pt idx="111">
                  <c:v>135.851</c:v>
                </c:pt>
                <c:pt idx="112">
                  <c:v>136.36000000000001</c:v>
                </c:pt>
                <c:pt idx="113">
                  <c:v>136.85499999999999</c:v>
                </c:pt>
                <c:pt idx="114">
                  <c:v>137.36000000000001</c:v>
                </c:pt>
                <c:pt idx="115">
                  <c:v>137.85400000000001</c:v>
                </c:pt>
                <c:pt idx="116">
                  <c:v>138.363</c:v>
                </c:pt>
                <c:pt idx="117">
                  <c:v>138.87200000000001</c:v>
                </c:pt>
                <c:pt idx="118">
                  <c:v>139.369</c:v>
                </c:pt>
                <c:pt idx="119">
                  <c:v>139.86099999999999</c:v>
                </c:pt>
                <c:pt idx="120">
                  <c:v>140.363</c:v>
                </c:pt>
                <c:pt idx="121">
                  <c:v>140.864</c:v>
                </c:pt>
                <c:pt idx="122">
                  <c:v>141.358</c:v>
                </c:pt>
                <c:pt idx="123">
                  <c:v>141.85499999999999</c:v>
                </c:pt>
                <c:pt idx="124">
                  <c:v>142.35300000000001</c:v>
                </c:pt>
                <c:pt idx="125">
                  <c:v>142.86000000000001</c:v>
                </c:pt>
                <c:pt idx="126">
                  <c:v>143.36000000000001</c:v>
                </c:pt>
                <c:pt idx="127">
                  <c:v>143.858</c:v>
                </c:pt>
                <c:pt idx="128">
                  <c:v>144.351</c:v>
                </c:pt>
                <c:pt idx="129">
                  <c:v>144.864</c:v>
                </c:pt>
                <c:pt idx="130">
                  <c:v>145.358</c:v>
                </c:pt>
                <c:pt idx="131">
                  <c:v>145.85900000000001</c:v>
                </c:pt>
                <c:pt idx="132">
                  <c:v>146.357</c:v>
                </c:pt>
                <c:pt idx="133">
                  <c:v>146.85400000000001</c:v>
                </c:pt>
                <c:pt idx="134">
                  <c:v>147.37</c:v>
                </c:pt>
                <c:pt idx="135">
                  <c:v>147.86000000000001</c:v>
                </c:pt>
                <c:pt idx="136">
                  <c:v>148.369</c:v>
                </c:pt>
                <c:pt idx="137">
                  <c:v>148.85900000000001</c:v>
                </c:pt>
                <c:pt idx="138">
                  <c:v>149.358</c:v>
                </c:pt>
                <c:pt idx="139">
                  <c:v>149.864</c:v>
                </c:pt>
                <c:pt idx="140">
                  <c:v>150.35300000000001</c:v>
                </c:pt>
                <c:pt idx="141">
                  <c:v>150.858</c:v>
                </c:pt>
                <c:pt idx="142">
                  <c:v>151.357</c:v>
                </c:pt>
                <c:pt idx="143">
                  <c:v>151.87100000000001</c:v>
                </c:pt>
                <c:pt idx="144">
                  <c:v>152.36600000000001</c:v>
                </c:pt>
                <c:pt idx="145">
                  <c:v>152.85300000000001</c:v>
                </c:pt>
                <c:pt idx="146">
                  <c:v>153.351</c:v>
                </c:pt>
                <c:pt idx="147">
                  <c:v>153.86699999999999</c:v>
                </c:pt>
                <c:pt idx="148">
                  <c:v>154.35300000000001</c:v>
                </c:pt>
                <c:pt idx="149">
                  <c:v>154.864</c:v>
                </c:pt>
                <c:pt idx="150">
                  <c:v>155.36500000000001</c:v>
                </c:pt>
                <c:pt idx="151">
                  <c:v>155.857</c:v>
                </c:pt>
                <c:pt idx="152">
                  <c:v>156.364</c:v>
                </c:pt>
                <c:pt idx="153">
                  <c:v>156.85300000000001</c:v>
                </c:pt>
                <c:pt idx="154">
                  <c:v>157.35400000000001</c:v>
                </c:pt>
                <c:pt idx="155">
                  <c:v>157.857</c:v>
                </c:pt>
                <c:pt idx="156">
                  <c:v>158.36500000000001</c:v>
                </c:pt>
                <c:pt idx="157">
                  <c:v>158.86199999999999</c:v>
                </c:pt>
                <c:pt idx="158">
                  <c:v>159.36500000000001</c:v>
                </c:pt>
                <c:pt idx="159">
                  <c:v>159.857</c:v>
                </c:pt>
                <c:pt idx="160">
                  <c:v>160.357</c:v>
                </c:pt>
                <c:pt idx="161">
                  <c:v>160.86199999999999</c:v>
                </c:pt>
                <c:pt idx="162">
                  <c:v>161.36199999999999</c:v>
                </c:pt>
                <c:pt idx="163">
                  <c:v>161.852</c:v>
                </c:pt>
                <c:pt idx="164">
                  <c:v>162.352</c:v>
                </c:pt>
                <c:pt idx="165">
                  <c:v>162.85900000000001</c:v>
                </c:pt>
                <c:pt idx="166">
                  <c:v>163.36600000000001</c:v>
                </c:pt>
                <c:pt idx="167">
                  <c:v>163.85599999999999</c:v>
                </c:pt>
                <c:pt idx="168">
                  <c:v>164.364</c:v>
                </c:pt>
                <c:pt idx="169">
                  <c:v>164.86</c:v>
                </c:pt>
                <c:pt idx="170">
                  <c:v>165.35499999999999</c:v>
                </c:pt>
                <c:pt idx="171">
                  <c:v>165.85300000000001</c:v>
                </c:pt>
                <c:pt idx="172">
                  <c:v>166.35300000000001</c:v>
                </c:pt>
                <c:pt idx="173">
                  <c:v>166.86099999999999</c:v>
                </c:pt>
                <c:pt idx="174">
                  <c:v>167.36199999999999</c:v>
                </c:pt>
                <c:pt idx="175">
                  <c:v>167.85900000000001</c:v>
                </c:pt>
                <c:pt idx="176">
                  <c:v>168.36099999999999</c:v>
                </c:pt>
                <c:pt idx="177">
                  <c:v>168.85300000000001</c:v>
                </c:pt>
                <c:pt idx="178">
                  <c:v>169.35400000000001</c:v>
                </c:pt>
                <c:pt idx="179">
                  <c:v>169.85300000000001</c:v>
                </c:pt>
                <c:pt idx="180">
                  <c:v>170.36099999999999</c:v>
                </c:pt>
                <c:pt idx="181">
                  <c:v>170.85900000000001</c:v>
                </c:pt>
                <c:pt idx="182">
                  <c:v>171.36500000000001</c:v>
                </c:pt>
                <c:pt idx="183">
                  <c:v>171.86199999999999</c:v>
                </c:pt>
                <c:pt idx="184">
                  <c:v>172.352</c:v>
                </c:pt>
                <c:pt idx="185">
                  <c:v>172.85400000000001</c:v>
                </c:pt>
                <c:pt idx="186">
                  <c:v>173.36500000000001</c:v>
                </c:pt>
                <c:pt idx="187">
                  <c:v>173.85900000000001</c:v>
                </c:pt>
                <c:pt idx="188">
                  <c:v>174.35400000000001</c:v>
                </c:pt>
                <c:pt idx="189">
                  <c:v>174.858</c:v>
                </c:pt>
                <c:pt idx="190">
                  <c:v>175.36</c:v>
                </c:pt>
                <c:pt idx="191">
                  <c:v>175.86</c:v>
                </c:pt>
                <c:pt idx="192">
                  <c:v>176.35499999999999</c:v>
                </c:pt>
                <c:pt idx="193">
                  <c:v>176.852</c:v>
                </c:pt>
                <c:pt idx="194">
                  <c:v>177.35599999999999</c:v>
                </c:pt>
                <c:pt idx="195">
                  <c:v>177.85400000000001</c:v>
                </c:pt>
                <c:pt idx="196">
                  <c:v>178.35599999999999</c:v>
                </c:pt>
                <c:pt idx="197">
                  <c:v>178.858</c:v>
                </c:pt>
                <c:pt idx="198">
                  <c:v>179.363</c:v>
                </c:pt>
                <c:pt idx="199">
                  <c:v>179.86099999999999</c:v>
                </c:pt>
                <c:pt idx="200">
                  <c:v>180.357</c:v>
                </c:pt>
                <c:pt idx="201">
                  <c:v>180.86</c:v>
                </c:pt>
                <c:pt idx="202">
                  <c:v>181.35300000000001</c:v>
                </c:pt>
                <c:pt idx="203">
                  <c:v>181.85499999999999</c:v>
                </c:pt>
                <c:pt idx="204">
                  <c:v>182.35599999999999</c:v>
                </c:pt>
                <c:pt idx="205">
                  <c:v>182.858</c:v>
                </c:pt>
                <c:pt idx="206">
                  <c:v>183.36</c:v>
                </c:pt>
                <c:pt idx="207">
                  <c:v>183.86099999999999</c:v>
                </c:pt>
                <c:pt idx="208">
                  <c:v>184.358</c:v>
                </c:pt>
                <c:pt idx="209">
                  <c:v>184.85499999999999</c:v>
                </c:pt>
                <c:pt idx="210">
                  <c:v>185.352</c:v>
                </c:pt>
                <c:pt idx="211">
                  <c:v>185.858</c:v>
                </c:pt>
                <c:pt idx="212">
                  <c:v>186.357</c:v>
                </c:pt>
                <c:pt idx="213">
                  <c:v>186.85300000000001</c:v>
                </c:pt>
                <c:pt idx="214">
                  <c:v>187.35300000000001</c:v>
                </c:pt>
                <c:pt idx="215">
                  <c:v>187.857</c:v>
                </c:pt>
                <c:pt idx="216">
                  <c:v>188.351</c:v>
                </c:pt>
                <c:pt idx="217">
                  <c:v>188.851</c:v>
                </c:pt>
                <c:pt idx="218">
                  <c:v>189.35599999999999</c:v>
                </c:pt>
                <c:pt idx="219">
                  <c:v>189.852</c:v>
                </c:pt>
                <c:pt idx="220">
                  <c:v>190.36199999999999</c:v>
                </c:pt>
                <c:pt idx="221">
                  <c:v>190.86199999999999</c:v>
                </c:pt>
                <c:pt idx="222">
                  <c:v>191.35599999999999</c:v>
                </c:pt>
                <c:pt idx="223">
                  <c:v>191.85499999999999</c:v>
                </c:pt>
                <c:pt idx="224">
                  <c:v>192.35300000000001</c:v>
                </c:pt>
                <c:pt idx="225">
                  <c:v>192.857</c:v>
                </c:pt>
                <c:pt idx="226">
                  <c:v>193.35599999999999</c:v>
                </c:pt>
                <c:pt idx="227">
                  <c:v>193.863</c:v>
                </c:pt>
                <c:pt idx="228">
                  <c:v>194.35300000000001</c:v>
                </c:pt>
                <c:pt idx="229">
                  <c:v>194.851</c:v>
                </c:pt>
                <c:pt idx="230">
                  <c:v>195.36</c:v>
                </c:pt>
                <c:pt idx="231">
                  <c:v>195.851</c:v>
                </c:pt>
                <c:pt idx="232">
                  <c:v>196.36199999999999</c:v>
                </c:pt>
                <c:pt idx="233">
                  <c:v>196.85599999999999</c:v>
                </c:pt>
                <c:pt idx="234">
                  <c:v>197.36500000000001</c:v>
                </c:pt>
                <c:pt idx="235">
                  <c:v>197.85300000000001</c:v>
                </c:pt>
                <c:pt idx="236">
                  <c:v>198.35499999999999</c:v>
                </c:pt>
                <c:pt idx="237">
                  <c:v>198.852</c:v>
                </c:pt>
                <c:pt idx="238">
                  <c:v>199.36</c:v>
                </c:pt>
                <c:pt idx="239">
                  <c:v>199.851</c:v>
                </c:pt>
                <c:pt idx="240">
                  <c:v>200.35599999999999</c:v>
                </c:pt>
                <c:pt idx="241">
                  <c:v>200.85400000000001</c:v>
                </c:pt>
                <c:pt idx="242">
                  <c:v>201.35499999999999</c:v>
                </c:pt>
                <c:pt idx="243">
                  <c:v>201.851</c:v>
                </c:pt>
                <c:pt idx="244">
                  <c:v>202.358</c:v>
                </c:pt>
                <c:pt idx="245">
                  <c:v>202.858</c:v>
                </c:pt>
                <c:pt idx="246">
                  <c:v>203.357</c:v>
                </c:pt>
                <c:pt idx="247">
                  <c:v>203.857</c:v>
                </c:pt>
                <c:pt idx="248">
                  <c:v>204.36199999999999</c:v>
                </c:pt>
                <c:pt idx="249">
                  <c:v>204.857</c:v>
                </c:pt>
                <c:pt idx="250">
                  <c:v>205.351</c:v>
                </c:pt>
                <c:pt idx="251">
                  <c:v>205.852</c:v>
                </c:pt>
                <c:pt idx="252">
                  <c:v>206.363</c:v>
                </c:pt>
                <c:pt idx="253">
                  <c:v>206.85300000000001</c:v>
                </c:pt>
                <c:pt idx="254">
                  <c:v>207.36099999999999</c:v>
                </c:pt>
                <c:pt idx="255">
                  <c:v>207.86099999999999</c:v>
                </c:pt>
                <c:pt idx="256">
                  <c:v>208.36</c:v>
                </c:pt>
                <c:pt idx="257">
                  <c:v>208.86</c:v>
                </c:pt>
                <c:pt idx="258">
                  <c:v>209.35900000000001</c:v>
                </c:pt>
                <c:pt idx="259">
                  <c:v>209.85400000000001</c:v>
                </c:pt>
                <c:pt idx="260">
                  <c:v>210.35900000000001</c:v>
                </c:pt>
                <c:pt idx="261">
                  <c:v>210.857</c:v>
                </c:pt>
                <c:pt idx="262">
                  <c:v>211.357</c:v>
                </c:pt>
                <c:pt idx="263">
                  <c:v>211.85300000000001</c:v>
                </c:pt>
                <c:pt idx="264">
                  <c:v>212.358</c:v>
                </c:pt>
                <c:pt idx="265">
                  <c:v>212.857</c:v>
                </c:pt>
                <c:pt idx="266">
                  <c:v>213.35300000000001</c:v>
                </c:pt>
                <c:pt idx="267">
                  <c:v>213.85499999999999</c:v>
                </c:pt>
                <c:pt idx="268">
                  <c:v>214.35900000000001</c:v>
                </c:pt>
                <c:pt idx="269">
                  <c:v>214.85300000000001</c:v>
                </c:pt>
                <c:pt idx="270">
                  <c:v>215.352</c:v>
                </c:pt>
                <c:pt idx="271">
                  <c:v>215.852</c:v>
                </c:pt>
                <c:pt idx="272">
                  <c:v>216.35499999999999</c:v>
                </c:pt>
                <c:pt idx="273">
                  <c:v>216.85300000000001</c:v>
                </c:pt>
                <c:pt idx="274">
                  <c:v>217.35599999999999</c:v>
                </c:pt>
                <c:pt idx="275">
                  <c:v>217.857</c:v>
                </c:pt>
                <c:pt idx="276">
                  <c:v>218.35300000000001</c:v>
                </c:pt>
                <c:pt idx="277">
                  <c:v>218.858</c:v>
                </c:pt>
                <c:pt idx="278">
                  <c:v>219.357</c:v>
                </c:pt>
                <c:pt idx="279">
                  <c:v>219.86099999999999</c:v>
                </c:pt>
                <c:pt idx="280">
                  <c:v>220.352</c:v>
                </c:pt>
                <c:pt idx="281">
                  <c:v>220.858</c:v>
                </c:pt>
                <c:pt idx="282">
                  <c:v>221.35599999999999</c:v>
                </c:pt>
                <c:pt idx="283">
                  <c:v>221.857</c:v>
                </c:pt>
                <c:pt idx="284">
                  <c:v>222.35499999999999</c:v>
                </c:pt>
                <c:pt idx="285">
                  <c:v>222.857</c:v>
                </c:pt>
                <c:pt idx="286">
                  <c:v>223.35499999999999</c:v>
                </c:pt>
                <c:pt idx="287">
                  <c:v>223.852</c:v>
                </c:pt>
                <c:pt idx="288">
                  <c:v>224.35499999999999</c:v>
                </c:pt>
                <c:pt idx="289">
                  <c:v>224.85499999999999</c:v>
                </c:pt>
                <c:pt idx="290">
                  <c:v>225.352</c:v>
                </c:pt>
                <c:pt idx="291">
                  <c:v>225.85499999999999</c:v>
                </c:pt>
                <c:pt idx="292">
                  <c:v>226.35599999999999</c:v>
                </c:pt>
                <c:pt idx="293">
                  <c:v>226.852</c:v>
                </c:pt>
                <c:pt idx="294">
                  <c:v>227.357</c:v>
                </c:pt>
                <c:pt idx="295">
                  <c:v>227.85599999999999</c:v>
                </c:pt>
                <c:pt idx="296">
                  <c:v>228.35499999999999</c:v>
                </c:pt>
                <c:pt idx="297">
                  <c:v>228.85599999999999</c:v>
                </c:pt>
                <c:pt idx="298">
                  <c:v>229.357</c:v>
                </c:pt>
                <c:pt idx="299">
                  <c:v>229.851</c:v>
                </c:pt>
                <c:pt idx="300">
                  <c:v>230.35599999999999</c:v>
                </c:pt>
                <c:pt idx="301">
                  <c:v>230.85499999999999</c:v>
                </c:pt>
                <c:pt idx="302">
                  <c:v>231.35499999999999</c:v>
                </c:pt>
                <c:pt idx="303">
                  <c:v>231.857</c:v>
                </c:pt>
                <c:pt idx="304">
                  <c:v>232.35599999999999</c:v>
                </c:pt>
                <c:pt idx="305">
                  <c:v>232.85499999999999</c:v>
                </c:pt>
                <c:pt idx="306">
                  <c:v>233.36</c:v>
                </c:pt>
                <c:pt idx="307">
                  <c:v>233.851</c:v>
                </c:pt>
                <c:pt idx="308">
                  <c:v>234.35300000000001</c:v>
                </c:pt>
                <c:pt idx="309">
                  <c:v>234.85599999999999</c:v>
                </c:pt>
                <c:pt idx="310">
                  <c:v>235.35300000000001</c:v>
                </c:pt>
                <c:pt idx="311">
                  <c:v>235.858</c:v>
                </c:pt>
                <c:pt idx="312">
                  <c:v>236.35599999999999</c:v>
                </c:pt>
                <c:pt idx="313">
                  <c:v>236.858</c:v>
                </c:pt>
                <c:pt idx="314">
                  <c:v>237.358</c:v>
                </c:pt>
                <c:pt idx="315">
                  <c:v>237.85499999999999</c:v>
                </c:pt>
                <c:pt idx="316">
                  <c:v>238.351</c:v>
                </c:pt>
                <c:pt idx="317">
                  <c:v>238.852</c:v>
                </c:pt>
                <c:pt idx="318">
                  <c:v>239.35400000000001</c:v>
                </c:pt>
                <c:pt idx="319">
                  <c:v>239.858</c:v>
                </c:pt>
                <c:pt idx="320">
                  <c:v>240.35300000000001</c:v>
                </c:pt>
                <c:pt idx="321">
                  <c:v>240.86199999999999</c:v>
                </c:pt>
                <c:pt idx="322">
                  <c:v>241.36099999999999</c:v>
                </c:pt>
                <c:pt idx="323">
                  <c:v>241.85900000000001</c:v>
                </c:pt>
                <c:pt idx="324">
                  <c:v>242.35400000000001</c:v>
                </c:pt>
                <c:pt idx="325">
                  <c:v>242.85499999999999</c:v>
                </c:pt>
                <c:pt idx="326">
                  <c:v>243.37700000000001</c:v>
                </c:pt>
                <c:pt idx="327">
                  <c:v>243.86099999999999</c:v>
                </c:pt>
                <c:pt idx="328">
                  <c:v>244.35300000000001</c:v>
                </c:pt>
                <c:pt idx="329">
                  <c:v>244.86500000000001</c:v>
                </c:pt>
                <c:pt idx="330">
                  <c:v>245.357</c:v>
                </c:pt>
                <c:pt idx="331">
                  <c:v>245.857</c:v>
                </c:pt>
                <c:pt idx="332">
                  <c:v>246.363</c:v>
                </c:pt>
                <c:pt idx="333">
                  <c:v>246.85400000000001</c:v>
                </c:pt>
                <c:pt idx="334">
                  <c:v>247.357</c:v>
                </c:pt>
                <c:pt idx="335">
                  <c:v>247.863</c:v>
                </c:pt>
                <c:pt idx="336">
                  <c:v>248.363</c:v>
                </c:pt>
                <c:pt idx="337">
                  <c:v>248.863</c:v>
                </c:pt>
                <c:pt idx="338">
                  <c:v>249.35900000000001</c:v>
                </c:pt>
                <c:pt idx="339">
                  <c:v>249.86099999999999</c:v>
                </c:pt>
                <c:pt idx="340">
                  <c:v>250.352</c:v>
                </c:pt>
                <c:pt idx="341">
                  <c:v>250.86</c:v>
                </c:pt>
                <c:pt idx="342">
                  <c:v>251.36199999999999</c:v>
                </c:pt>
                <c:pt idx="343">
                  <c:v>251.864</c:v>
                </c:pt>
                <c:pt idx="344">
                  <c:v>252.35499999999999</c:v>
                </c:pt>
                <c:pt idx="345">
                  <c:v>252.858</c:v>
                </c:pt>
                <c:pt idx="346">
                  <c:v>253.35499999999999</c:v>
                </c:pt>
                <c:pt idx="347">
                  <c:v>253.86099999999999</c:v>
                </c:pt>
                <c:pt idx="348">
                  <c:v>254.352</c:v>
                </c:pt>
                <c:pt idx="349">
                  <c:v>254.85400000000001</c:v>
                </c:pt>
                <c:pt idx="350">
                  <c:v>255.35400000000001</c:v>
                </c:pt>
                <c:pt idx="351">
                  <c:v>255.857</c:v>
                </c:pt>
                <c:pt idx="352">
                  <c:v>256.36200000000002</c:v>
                </c:pt>
                <c:pt idx="353">
                  <c:v>256.86399999999998</c:v>
                </c:pt>
                <c:pt idx="354">
                  <c:v>257.35500000000002</c:v>
                </c:pt>
                <c:pt idx="355">
                  <c:v>257.86200000000002</c:v>
                </c:pt>
                <c:pt idx="356">
                  <c:v>258.36</c:v>
                </c:pt>
                <c:pt idx="357">
                  <c:v>258.86099999999999</c:v>
                </c:pt>
                <c:pt idx="358">
                  <c:v>259.36099999999999</c:v>
                </c:pt>
                <c:pt idx="359">
                  <c:v>259.85700000000003</c:v>
                </c:pt>
                <c:pt idx="360">
                  <c:v>260.35500000000002</c:v>
                </c:pt>
                <c:pt idx="361">
                  <c:v>260.86</c:v>
                </c:pt>
                <c:pt idx="362">
                  <c:v>261.36</c:v>
                </c:pt>
                <c:pt idx="363">
                  <c:v>261.858</c:v>
                </c:pt>
                <c:pt idx="364">
                  <c:v>262.36500000000001</c:v>
                </c:pt>
                <c:pt idx="365">
                  <c:v>262.86</c:v>
                </c:pt>
                <c:pt idx="366">
                  <c:v>263.37900000000002</c:v>
                </c:pt>
                <c:pt idx="367">
                  <c:v>263.85199999999998</c:v>
                </c:pt>
                <c:pt idx="368">
                  <c:v>264.35199999999998</c:v>
                </c:pt>
                <c:pt idx="369">
                  <c:v>264.87599999999998</c:v>
                </c:pt>
                <c:pt idx="370">
                  <c:v>265.37299999999999</c:v>
                </c:pt>
                <c:pt idx="371">
                  <c:v>265.86599999999999</c:v>
                </c:pt>
                <c:pt idx="372">
                  <c:v>266.358</c:v>
                </c:pt>
                <c:pt idx="373">
                  <c:v>266.87299999999999</c:v>
                </c:pt>
                <c:pt idx="374">
                  <c:v>267.363</c:v>
                </c:pt>
                <c:pt idx="375">
                  <c:v>267.851</c:v>
                </c:pt>
                <c:pt idx="376">
                  <c:v>268.363</c:v>
                </c:pt>
                <c:pt idx="377">
                  <c:v>268.87599999999998</c:v>
                </c:pt>
                <c:pt idx="378">
                  <c:v>269.35899999999998</c:v>
                </c:pt>
                <c:pt idx="379">
                  <c:v>269.86900000000003</c:v>
                </c:pt>
                <c:pt idx="380">
                  <c:v>270.37599999999998</c:v>
                </c:pt>
                <c:pt idx="381">
                  <c:v>270.86099999999999</c:v>
                </c:pt>
                <c:pt idx="382">
                  <c:v>271.35199999999998</c:v>
                </c:pt>
                <c:pt idx="383">
                  <c:v>271.851</c:v>
                </c:pt>
                <c:pt idx="384">
                  <c:v>272.363</c:v>
                </c:pt>
                <c:pt idx="385">
                  <c:v>272.86500000000001</c:v>
                </c:pt>
                <c:pt idx="386">
                  <c:v>273.35199999999998</c:v>
                </c:pt>
                <c:pt idx="387">
                  <c:v>273.85700000000003</c:v>
                </c:pt>
                <c:pt idx="388">
                  <c:v>274.37200000000001</c:v>
                </c:pt>
                <c:pt idx="389">
                  <c:v>274.88900000000001</c:v>
                </c:pt>
                <c:pt idx="390">
                  <c:v>275.36399999999998</c:v>
                </c:pt>
                <c:pt idx="391">
                  <c:v>275.88499999999999</c:v>
                </c:pt>
                <c:pt idx="392">
                  <c:v>276.37099999999998</c:v>
                </c:pt>
                <c:pt idx="393">
                  <c:v>276.85599999999999</c:v>
                </c:pt>
                <c:pt idx="394">
                  <c:v>277.37700000000001</c:v>
                </c:pt>
                <c:pt idx="395">
                  <c:v>277.85700000000003</c:v>
                </c:pt>
                <c:pt idx="396">
                  <c:v>278.37599999999998</c:v>
                </c:pt>
                <c:pt idx="397">
                  <c:v>278.85199999999998</c:v>
                </c:pt>
                <c:pt idx="398">
                  <c:v>279.37</c:v>
                </c:pt>
                <c:pt idx="399">
                  <c:v>279.88099999999997</c:v>
                </c:pt>
                <c:pt idx="400">
                  <c:v>280.35300000000001</c:v>
                </c:pt>
                <c:pt idx="401">
                  <c:v>280.86599999999999</c:v>
                </c:pt>
                <c:pt idx="402">
                  <c:v>281.37799999999999</c:v>
                </c:pt>
                <c:pt idx="403">
                  <c:v>281.851</c:v>
                </c:pt>
                <c:pt idx="404">
                  <c:v>282.36200000000002</c:v>
                </c:pt>
                <c:pt idx="405">
                  <c:v>282.87200000000001</c:v>
                </c:pt>
                <c:pt idx="406">
                  <c:v>283.38400000000001</c:v>
                </c:pt>
                <c:pt idx="407">
                  <c:v>283.85500000000002</c:v>
                </c:pt>
                <c:pt idx="408">
                  <c:v>284.36399999999998</c:v>
                </c:pt>
                <c:pt idx="409">
                  <c:v>284.875</c:v>
                </c:pt>
                <c:pt idx="410">
                  <c:v>285.38299999999998</c:v>
                </c:pt>
                <c:pt idx="411">
                  <c:v>285.85300000000001</c:v>
                </c:pt>
                <c:pt idx="412">
                  <c:v>286.363</c:v>
                </c:pt>
                <c:pt idx="413">
                  <c:v>286.87099999999998</c:v>
                </c:pt>
                <c:pt idx="414">
                  <c:v>287.38099999999997</c:v>
                </c:pt>
                <c:pt idx="415">
                  <c:v>287.88900000000001</c:v>
                </c:pt>
                <c:pt idx="416">
                  <c:v>288.35700000000003</c:v>
                </c:pt>
                <c:pt idx="417">
                  <c:v>288.86599999999999</c:v>
                </c:pt>
                <c:pt idx="418">
                  <c:v>289.37200000000001</c:v>
                </c:pt>
                <c:pt idx="419">
                  <c:v>289.88</c:v>
                </c:pt>
                <c:pt idx="420">
                  <c:v>290.387</c:v>
                </c:pt>
                <c:pt idx="421">
                  <c:v>290.85399999999998</c:v>
                </c:pt>
                <c:pt idx="422">
                  <c:v>291.36099999999999</c:v>
                </c:pt>
                <c:pt idx="423">
                  <c:v>291.86799999999999</c:v>
                </c:pt>
                <c:pt idx="424">
                  <c:v>292.37400000000002</c:v>
                </c:pt>
                <c:pt idx="425">
                  <c:v>292.87900000000002</c:v>
                </c:pt>
                <c:pt idx="426">
                  <c:v>293.38400000000001</c:v>
                </c:pt>
                <c:pt idx="427">
                  <c:v>293.85199999999998</c:v>
                </c:pt>
                <c:pt idx="428">
                  <c:v>294.35599999999999</c:v>
                </c:pt>
                <c:pt idx="429">
                  <c:v>294.86</c:v>
                </c:pt>
                <c:pt idx="430">
                  <c:v>295.36399999999998</c:v>
                </c:pt>
                <c:pt idx="431">
                  <c:v>295.86799999999999</c:v>
                </c:pt>
                <c:pt idx="432">
                  <c:v>296.37099999999998</c:v>
                </c:pt>
                <c:pt idx="433">
                  <c:v>296.875</c:v>
                </c:pt>
                <c:pt idx="434">
                  <c:v>297.37700000000001</c:v>
                </c:pt>
                <c:pt idx="435">
                  <c:v>297.88</c:v>
                </c:pt>
                <c:pt idx="436">
                  <c:v>298.38299999999998</c:v>
                </c:pt>
                <c:pt idx="437">
                  <c:v>298.88</c:v>
                </c:pt>
                <c:pt idx="438">
                  <c:v>299.37700000000001</c:v>
                </c:pt>
                <c:pt idx="439">
                  <c:v>299.875</c:v>
                </c:pt>
                <c:pt idx="440">
                  <c:v>300.37099999999998</c:v>
                </c:pt>
                <c:pt idx="441">
                  <c:v>300.86700000000002</c:v>
                </c:pt>
                <c:pt idx="442">
                  <c:v>301.36200000000002</c:v>
                </c:pt>
                <c:pt idx="443">
                  <c:v>301.85700000000003</c:v>
                </c:pt>
                <c:pt idx="444">
                  <c:v>302.35300000000001</c:v>
                </c:pt>
                <c:pt idx="445">
                  <c:v>302.88600000000002</c:v>
                </c:pt>
                <c:pt idx="446">
                  <c:v>303.38</c:v>
                </c:pt>
                <c:pt idx="447">
                  <c:v>303.87400000000002</c:v>
                </c:pt>
                <c:pt idx="448">
                  <c:v>304.36599999999999</c:v>
                </c:pt>
                <c:pt idx="449">
                  <c:v>304.86</c:v>
                </c:pt>
                <c:pt idx="450">
                  <c:v>305.35199999999998</c:v>
                </c:pt>
                <c:pt idx="451">
                  <c:v>305.88400000000001</c:v>
                </c:pt>
                <c:pt idx="452">
                  <c:v>306.375</c:v>
                </c:pt>
                <c:pt idx="453">
                  <c:v>306.86900000000003</c:v>
                </c:pt>
                <c:pt idx="454">
                  <c:v>307.36</c:v>
                </c:pt>
                <c:pt idx="455">
                  <c:v>307.851</c:v>
                </c:pt>
                <c:pt idx="456">
                  <c:v>308.37900000000002</c:v>
                </c:pt>
                <c:pt idx="457">
                  <c:v>308.87</c:v>
                </c:pt>
                <c:pt idx="458">
                  <c:v>309.36</c:v>
                </c:pt>
                <c:pt idx="459">
                  <c:v>309.88799999999998</c:v>
                </c:pt>
                <c:pt idx="460">
                  <c:v>310.37700000000001</c:v>
                </c:pt>
                <c:pt idx="461">
                  <c:v>310.86700000000002</c:v>
                </c:pt>
                <c:pt idx="462">
                  <c:v>311.35500000000002</c:v>
                </c:pt>
                <c:pt idx="463">
                  <c:v>311.88099999999997</c:v>
                </c:pt>
                <c:pt idx="464">
                  <c:v>312.37</c:v>
                </c:pt>
                <c:pt idx="465">
                  <c:v>312.858</c:v>
                </c:pt>
                <c:pt idx="466">
                  <c:v>313.38400000000001</c:v>
                </c:pt>
                <c:pt idx="467">
                  <c:v>313.87200000000001</c:v>
                </c:pt>
                <c:pt idx="468">
                  <c:v>314.358</c:v>
                </c:pt>
                <c:pt idx="469">
                  <c:v>314.88200000000001</c:v>
                </c:pt>
                <c:pt idx="470">
                  <c:v>315.37</c:v>
                </c:pt>
                <c:pt idx="471">
                  <c:v>315.85599999999999</c:v>
                </c:pt>
                <c:pt idx="472">
                  <c:v>316.38299999999998</c:v>
                </c:pt>
                <c:pt idx="473">
                  <c:v>316.86700000000002</c:v>
                </c:pt>
                <c:pt idx="474">
                  <c:v>317.35300000000001</c:v>
                </c:pt>
                <c:pt idx="475">
                  <c:v>317.875</c:v>
                </c:pt>
                <c:pt idx="476">
                  <c:v>318.36</c:v>
                </c:pt>
                <c:pt idx="477">
                  <c:v>318.88299999999998</c:v>
                </c:pt>
                <c:pt idx="478">
                  <c:v>319.36599999999999</c:v>
                </c:pt>
                <c:pt idx="479">
                  <c:v>319.85199999999998</c:v>
                </c:pt>
              </c:numCache>
            </c:numRef>
          </c:xVal>
          <c:yVal>
            <c:numRef>
              <c:f>'31.Irradiated_SiO2_.2.1'!$B$2:$B$481</c:f>
              <c:numCache>
                <c:formatCode>General</c:formatCode>
                <c:ptCount val="480"/>
                <c:pt idx="0">
                  <c:v>3.9103922878000001E-10</c:v>
                </c:pt>
                <c:pt idx="1">
                  <c:v>3.6832711879999999E-10</c:v>
                </c:pt>
                <c:pt idx="2">
                  <c:v>3.4985894737000002E-10</c:v>
                </c:pt>
                <c:pt idx="3">
                  <c:v>3.4490010847E-10</c:v>
                </c:pt>
                <c:pt idx="4">
                  <c:v>3.4084543521000001E-10</c:v>
                </c:pt>
                <c:pt idx="5">
                  <c:v>3.3775168773000002E-10</c:v>
                </c:pt>
                <c:pt idx="6">
                  <c:v>3.3296893020999999E-10</c:v>
                </c:pt>
                <c:pt idx="7">
                  <c:v>3.2382363457000002E-10</c:v>
                </c:pt>
                <c:pt idx="8">
                  <c:v>3.1725871929999999E-10</c:v>
                </c:pt>
                <c:pt idx="9">
                  <c:v>3.0987032384E-10</c:v>
                </c:pt>
                <c:pt idx="10">
                  <c:v>3.0322946931000002E-10</c:v>
                </c:pt>
                <c:pt idx="11">
                  <c:v>2.9630592423999997E-10</c:v>
                </c:pt>
                <c:pt idx="12">
                  <c:v>2.8922139683000002E-10</c:v>
                </c:pt>
                <c:pt idx="13">
                  <c:v>2.7909186073E-10</c:v>
                </c:pt>
                <c:pt idx="14">
                  <c:v>2.7618460296999999E-10</c:v>
                </c:pt>
                <c:pt idx="15">
                  <c:v>2.7712593331E-10</c:v>
                </c:pt>
                <c:pt idx="16">
                  <c:v>2.7528312961999999E-10</c:v>
                </c:pt>
                <c:pt idx="17">
                  <c:v>2.7438970539999999E-10</c:v>
                </c:pt>
                <c:pt idx="18">
                  <c:v>2.7462132567999999E-10</c:v>
                </c:pt>
                <c:pt idx="19">
                  <c:v>2.7374674749E-10</c:v>
                </c:pt>
                <c:pt idx="20">
                  <c:v>2.7474145180999998E-10</c:v>
                </c:pt>
                <c:pt idx="21">
                  <c:v>2.7383634249000001E-10</c:v>
                </c:pt>
                <c:pt idx="22">
                  <c:v>2.7287988535000002E-10</c:v>
                </c:pt>
                <c:pt idx="23">
                  <c:v>2.7126897950000002E-10</c:v>
                </c:pt>
                <c:pt idx="24">
                  <c:v>2.719691139E-10</c:v>
                </c:pt>
                <c:pt idx="25">
                  <c:v>2.7263979962999998E-10</c:v>
                </c:pt>
                <c:pt idx="26">
                  <c:v>2.7193178264999999E-10</c:v>
                </c:pt>
                <c:pt idx="27">
                  <c:v>2.7373378563999998E-10</c:v>
                </c:pt>
                <c:pt idx="28">
                  <c:v>2.7176885742000001E-10</c:v>
                </c:pt>
                <c:pt idx="29">
                  <c:v>2.7028593252000002E-10</c:v>
                </c:pt>
                <c:pt idx="30">
                  <c:v>2.7151256243000001E-10</c:v>
                </c:pt>
                <c:pt idx="31">
                  <c:v>2.7356261699999999E-10</c:v>
                </c:pt>
                <c:pt idx="32">
                  <c:v>2.7255855906E-10</c:v>
                </c:pt>
                <c:pt idx="33">
                  <c:v>2.7330296358999998E-10</c:v>
                </c:pt>
                <c:pt idx="34">
                  <c:v>2.7235130816999999E-10</c:v>
                </c:pt>
                <c:pt idx="35">
                  <c:v>2.7445135052999999E-10</c:v>
                </c:pt>
                <c:pt idx="36">
                  <c:v>2.7494176380000003E-10</c:v>
                </c:pt>
                <c:pt idx="37">
                  <c:v>2.7330870900000001E-10</c:v>
                </c:pt>
                <c:pt idx="38">
                  <c:v>2.7408789127000001E-10</c:v>
                </c:pt>
                <c:pt idx="39">
                  <c:v>2.7414845394000002E-10</c:v>
                </c:pt>
                <c:pt idx="40">
                  <c:v>2.7555449588999998E-10</c:v>
                </c:pt>
                <c:pt idx="41">
                  <c:v>2.7568963779E-10</c:v>
                </c:pt>
                <c:pt idx="42">
                  <c:v>2.7526919632999998E-10</c:v>
                </c:pt>
                <c:pt idx="43">
                  <c:v>2.7577684579999999E-10</c:v>
                </c:pt>
                <c:pt idx="44">
                  <c:v>2.7494995169999999E-10</c:v>
                </c:pt>
                <c:pt idx="45">
                  <c:v>2.7420429815999998E-10</c:v>
                </c:pt>
                <c:pt idx="46">
                  <c:v>2.7519675426999999E-10</c:v>
                </c:pt>
                <c:pt idx="47">
                  <c:v>2.7543792247E-10</c:v>
                </c:pt>
                <c:pt idx="48">
                  <c:v>2.7473559538E-10</c:v>
                </c:pt>
                <c:pt idx="49">
                  <c:v>2.7666693936000002E-10</c:v>
                </c:pt>
                <c:pt idx="50">
                  <c:v>2.7323532325999998E-10</c:v>
                </c:pt>
                <c:pt idx="51">
                  <c:v>2.7541130486999999E-10</c:v>
                </c:pt>
                <c:pt idx="52">
                  <c:v>2.7457727758000002E-10</c:v>
                </c:pt>
                <c:pt idx="53">
                  <c:v>2.7390628654000002E-10</c:v>
                </c:pt>
                <c:pt idx="54">
                  <c:v>2.7518409772999998E-10</c:v>
                </c:pt>
                <c:pt idx="55">
                  <c:v>2.7479282738E-10</c:v>
                </c:pt>
                <c:pt idx="56">
                  <c:v>2.7410665404000002E-10</c:v>
                </c:pt>
                <c:pt idx="57">
                  <c:v>2.7388422086000001E-10</c:v>
                </c:pt>
                <c:pt idx="58">
                  <c:v>2.7547278346999998E-10</c:v>
                </c:pt>
                <c:pt idx="59">
                  <c:v>2.7504670762999998E-10</c:v>
                </c:pt>
                <c:pt idx="60">
                  <c:v>2.7423469051000002E-10</c:v>
                </c:pt>
                <c:pt idx="61">
                  <c:v>2.7372468180999999E-10</c:v>
                </c:pt>
                <c:pt idx="62">
                  <c:v>2.7393420864999998E-10</c:v>
                </c:pt>
                <c:pt idx="63">
                  <c:v>2.7323066031999998E-10</c:v>
                </c:pt>
                <c:pt idx="64">
                  <c:v>2.7329699613999998E-10</c:v>
                </c:pt>
                <c:pt idx="65">
                  <c:v>2.7416136027999999E-10</c:v>
                </c:pt>
                <c:pt idx="66">
                  <c:v>2.7383287304E-10</c:v>
                </c:pt>
                <c:pt idx="67">
                  <c:v>2.7388996626E-10</c:v>
                </c:pt>
                <c:pt idx="68">
                  <c:v>2.7535637659000001E-10</c:v>
                </c:pt>
                <c:pt idx="69">
                  <c:v>2.7349980614E-10</c:v>
                </c:pt>
                <c:pt idx="70">
                  <c:v>2.7496394050999999E-10</c:v>
                </c:pt>
                <c:pt idx="71">
                  <c:v>2.7496754873000001E-10</c:v>
                </c:pt>
                <c:pt idx="72">
                  <c:v>2.7515725809000001E-10</c:v>
                </c:pt>
                <c:pt idx="73">
                  <c:v>2.7601804176E-10</c:v>
                </c:pt>
                <c:pt idx="74">
                  <c:v>2.7511071199E-10</c:v>
                </c:pt>
                <c:pt idx="75">
                  <c:v>2.7457136563999997E-10</c:v>
                </c:pt>
                <c:pt idx="76">
                  <c:v>2.7638019650999998E-10</c:v>
                </c:pt>
                <c:pt idx="77">
                  <c:v>2.7625807196999998E-10</c:v>
                </c:pt>
                <c:pt idx="78">
                  <c:v>2.7435126392999999E-10</c:v>
                </c:pt>
                <c:pt idx="79">
                  <c:v>2.7529134528E-10</c:v>
                </c:pt>
                <c:pt idx="80">
                  <c:v>2.7587010454E-10</c:v>
                </c:pt>
                <c:pt idx="81">
                  <c:v>2.7567922944000002E-10</c:v>
                </c:pt>
                <c:pt idx="82">
                  <c:v>2.7605751017999998E-10</c:v>
                </c:pt>
                <c:pt idx="83">
                  <c:v>2.7504662437000002E-10</c:v>
                </c:pt>
                <c:pt idx="84">
                  <c:v>2.7612995224000002E-10</c:v>
                </c:pt>
                <c:pt idx="85">
                  <c:v>2.7553712090000001E-10</c:v>
                </c:pt>
                <c:pt idx="86">
                  <c:v>2.7328186935999999E-10</c:v>
                </c:pt>
                <c:pt idx="87">
                  <c:v>2.7433258442999998E-10</c:v>
                </c:pt>
                <c:pt idx="88">
                  <c:v>2.7508745281999999E-10</c:v>
                </c:pt>
                <c:pt idx="89">
                  <c:v>2.7489743814999999E-10</c:v>
                </c:pt>
                <c:pt idx="90">
                  <c:v>2.7343896590999998E-10</c:v>
                </c:pt>
                <c:pt idx="91">
                  <c:v>2.7380386847E-10</c:v>
                </c:pt>
                <c:pt idx="92">
                  <c:v>2.7549618141999999E-10</c:v>
                </c:pt>
                <c:pt idx="93">
                  <c:v>2.7676352876000001E-10</c:v>
                </c:pt>
                <c:pt idx="94">
                  <c:v>2.7621605003000002E-10</c:v>
                </c:pt>
                <c:pt idx="95">
                  <c:v>2.7694757598000002E-10</c:v>
                </c:pt>
                <c:pt idx="96">
                  <c:v>2.7727839468999999E-10</c:v>
                </c:pt>
                <c:pt idx="97">
                  <c:v>2.7499308385999999E-10</c:v>
                </c:pt>
                <c:pt idx="98">
                  <c:v>2.7632202082E-10</c:v>
                </c:pt>
                <c:pt idx="99">
                  <c:v>2.7426838578000001E-10</c:v>
                </c:pt>
                <c:pt idx="100">
                  <c:v>2.7421828696999998E-10</c:v>
                </c:pt>
                <c:pt idx="101">
                  <c:v>2.7545773994999999E-10</c:v>
                </c:pt>
                <c:pt idx="102">
                  <c:v>2.7372681899000001E-10</c:v>
                </c:pt>
                <c:pt idx="103">
                  <c:v>2.7376045874999999E-10</c:v>
                </c:pt>
                <c:pt idx="104">
                  <c:v>2.7384794431999998E-10</c:v>
                </c:pt>
                <c:pt idx="105">
                  <c:v>2.7498478494000002E-10</c:v>
                </c:pt>
                <c:pt idx="106">
                  <c:v>2.7411126147000001E-10</c:v>
                </c:pt>
                <c:pt idx="107">
                  <c:v>2.740984939E-10</c:v>
                </c:pt>
                <c:pt idx="108">
                  <c:v>2.7359636777999998E-10</c:v>
                </c:pt>
                <c:pt idx="109">
                  <c:v>2.7404839508999998E-10</c:v>
                </c:pt>
                <c:pt idx="110">
                  <c:v>2.7238147848000002E-10</c:v>
                </c:pt>
                <c:pt idx="111">
                  <c:v>2.7258997837000002E-10</c:v>
                </c:pt>
                <c:pt idx="112">
                  <c:v>2.7358584841999999E-10</c:v>
                </c:pt>
                <c:pt idx="113">
                  <c:v>2.7487639942000001E-10</c:v>
                </c:pt>
                <c:pt idx="114">
                  <c:v>2.7432328630999998E-10</c:v>
                </c:pt>
                <c:pt idx="115">
                  <c:v>2.7470278828999998E-10</c:v>
                </c:pt>
                <c:pt idx="116">
                  <c:v>2.7381530375999998E-10</c:v>
                </c:pt>
                <c:pt idx="117">
                  <c:v>2.7497781828999999E-10</c:v>
                </c:pt>
                <c:pt idx="118">
                  <c:v>2.7479948872000001E-10</c:v>
                </c:pt>
                <c:pt idx="119">
                  <c:v>2.7550658975999998E-10</c:v>
                </c:pt>
                <c:pt idx="120">
                  <c:v>2.7407515146E-10</c:v>
                </c:pt>
                <c:pt idx="121">
                  <c:v>2.7421481752000002E-10</c:v>
                </c:pt>
                <c:pt idx="122">
                  <c:v>2.7553112569000002E-10</c:v>
                </c:pt>
                <c:pt idx="123">
                  <c:v>2.7484045594999999E-10</c:v>
                </c:pt>
                <c:pt idx="124">
                  <c:v>2.7496982468999998E-10</c:v>
                </c:pt>
                <c:pt idx="125">
                  <c:v>2.7461205531999999E-10</c:v>
                </c:pt>
                <c:pt idx="126">
                  <c:v>2.7453872509000001E-10</c:v>
                </c:pt>
                <c:pt idx="127">
                  <c:v>2.7703267458000002E-10</c:v>
                </c:pt>
                <c:pt idx="128">
                  <c:v>2.7463070706E-10</c:v>
                </c:pt>
                <c:pt idx="129">
                  <c:v>2.7527713441999999E-10</c:v>
                </c:pt>
                <c:pt idx="130">
                  <c:v>2.7571980809999998E-10</c:v>
                </c:pt>
                <c:pt idx="131">
                  <c:v>2.7439772676E-10</c:v>
                </c:pt>
                <c:pt idx="132">
                  <c:v>2.7460278495999999E-10</c:v>
                </c:pt>
                <c:pt idx="133">
                  <c:v>2.7550439707000001E-10</c:v>
                </c:pt>
                <c:pt idx="134">
                  <c:v>2.7395971602000001E-10</c:v>
                </c:pt>
                <c:pt idx="135">
                  <c:v>2.7449201245E-10</c:v>
                </c:pt>
                <c:pt idx="136">
                  <c:v>2.7468083363000002E-10</c:v>
                </c:pt>
                <c:pt idx="137">
                  <c:v>2.7487417896999999E-10</c:v>
                </c:pt>
                <c:pt idx="138">
                  <c:v>2.7383872946999998E-10</c:v>
                </c:pt>
                <c:pt idx="139">
                  <c:v>2.743067995E-10</c:v>
                </c:pt>
                <c:pt idx="140">
                  <c:v>2.7308974526000002E-10</c:v>
                </c:pt>
                <c:pt idx="141">
                  <c:v>2.7365576472E-10</c:v>
                </c:pt>
                <c:pt idx="142">
                  <c:v>2.7230459554000002E-10</c:v>
                </c:pt>
                <c:pt idx="143">
                  <c:v>2.7349034148E-10</c:v>
                </c:pt>
                <c:pt idx="144">
                  <c:v>2.7474486574999999E-10</c:v>
                </c:pt>
                <c:pt idx="145">
                  <c:v>2.7310950723000001E-10</c:v>
                </c:pt>
                <c:pt idx="146">
                  <c:v>2.7433011418000001E-10</c:v>
                </c:pt>
                <c:pt idx="147">
                  <c:v>2.7553337389E-10</c:v>
                </c:pt>
                <c:pt idx="148">
                  <c:v>2.7407973112999999E-10</c:v>
                </c:pt>
                <c:pt idx="149">
                  <c:v>2.7349508769E-10</c:v>
                </c:pt>
                <c:pt idx="150">
                  <c:v>2.747110317E-10</c:v>
                </c:pt>
                <c:pt idx="151">
                  <c:v>2.7322216711000001E-10</c:v>
                </c:pt>
                <c:pt idx="152">
                  <c:v>2.7288116211000001E-10</c:v>
                </c:pt>
                <c:pt idx="153">
                  <c:v>2.7425917093000001E-10</c:v>
                </c:pt>
                <c:pt idx="154">
                  <c:v>2.7574192929E-10</c:v>
                </c:pt>
                <c:pt idx="155">
                  <c:v>2.7427429772E-10</c:v>
                </c:pt>
                <c:pt idx="156">
                  <c:v>2.7373336930000002E-10</c:v>
                </c:pt>
                <c:pt idx="157">
                  <c:v>2.7323060480999998E-10</c:v>
                </c:pt>
                <c:pt idx="158">
                  <c:v>2.7444083116999999E-10</c:v>
                </c:pt>
                <c:pt idx="159">
                  <c:v>2.7263999390999999E-10</c:v>
                </c:pt>
                <c:pt idx="160">
                  <c:v>2.7317814676999998E-10</c:v>
                </c:pt>
                <c:pt idx="161">
                  <c:v>2.7326899077000002E-10</c:v>
                </c:pt>
                <c:pt idx="162">
                  <c:v>2.7261898294000001E-10</c:v>
                </c:pt>
                <c:pt idx="163">
                  <c:v>2.7313265538000001E-10</c:v>
                </c:pt>
                <c:pt idx="164">
                  <c:v>2.7194446695E-10</c:v>
                </c:pt>
                <c:pt idx="165">
                  <c:v>2.7321667150999998E-10</c:v>
                </c:pt>
                <c:pt idx="166">
                  <c:v>2.7244786982000002E-10</c:v>
                </c:pt>
                <c:pt idx="167">
                  <c:v>2.7406471537E-10</c:v>
                </c:pt>
                <c:pt idx="168">
                  <c:v>2.7450478002000001E-10</c:v>
                </c:pt>
                <c:pt idx="169">
                  <c:v>2.7452601303000001E-10</c:v>
                </c:pt>
                <c:pt idx="170">
                  <c:v>2.7315372185999999E-10</c:v>
                </c:pt>
                <c:pt idx="171">
                  <c:v>2.7219038135000002E-10</c:v>
                </c:pt>
                <c:pt idx="172">
                  <c:v>2.7400975933000002E-10</c:v>
                </c:pt>
                <c:pt idx="173">
                  <c:v>2.7506399935999998E-10</c:v>
                </c:pt>
                <c:pt idx="174">
                  <c:v>2.7449445493999998E-10</c:v>
                </c:pt>
                <c:pt idx="175">
                  <c:v>2.7676355652E-10</c:v>
                </c:pt>
                <c:pt idx="176">
                  <c:v>2.7749263997999998E-10</c:v>
                </c:pt>
                <c:pt idx="177">
                  <c:v>2.7548213709999998E-10</c:v>
                </c:pt>
                <c:pt idx="178">
                  <c:v>2.7510724253999999E-10</c:v>
                </c:pt>
                <c:pt idx="179">
                  <c:v>2.7455507312E-10</c:v>
                </c:pt>
                <c:pt idx="180">
                  <c:v>2.7345081755000001E-10</c:v>
                </c:pt>
                <c:pt idx="181">
                  <c:v>2.7450602902000001E-10</c:v>
                </c:pt>
                <c:pt idx="182">
                  <c:v>2.7408447733999999E-10</c:v>
                </c:pt>
                <c:pt idx="183">
                  <c:v>2.7474961195E-10</c:v>
                </c:pt>
                <c:pt idx="184">
                  <c:v>2.7407387471E-10</c:v>
                </c:pt>
                <c:pt idx="185">
                  <c:v>2.7431032446000001E-10</c:v>
                </c:pt>
                <c:pt idx="186">
                  <c:v>2.7308497130000001E-10</c:v>
                </c:pt>
                <c:pt idx="187">
                  <c:v>2.7306051864000002E-10</c:v>
                </c:pt>
                <c:pt idx="188">
                  <c:v>2.7491031673000001E-10</c:v>
                </c:pt>
                <c:pt idx="189">
                  <c:v>2.7402852209999998E-10</c:v>
                </c:pt>
                <c:pt idx="190">
                  <c:v>2.7385838042000002E-10</c:v>
                </c:pt>
                <c:pt idx="191">
                  <c:v>2.7185501073E-10</c:v>
                </c:pt>
                <c:pt idx="192">
                  <c:v>2.7450949847000002E-10</c:v>
                </c:pt>
                <c:pt idx="193">
                  <c:v>2.7461788398999998E-10</c:v>
                </c:pt>
                <c:pt idx="194">
                  <c:v>2.7460861362999998E-10</c:v>
                </c:pt>
                <c:pt idx="195">
                  <c:v>2.7477400909999999E-10</c:v>
                </c:pt>
                <c:pt idx="196">
                  <c:v>2.7330038232999999E-10</c:v>
                </c:pt>
                <c:pt idx="197">
                  <c:v>2.7335056441000001E-10</c:v>
                </c:pt>
                <c:pt idx="198">
                  <c:v>2.7402044522000002E-10</c:v>
                </c:pt>
                <c:pt idx="199">
                  <c:v>2.7335855800999998E-10</c:v>
                </c:pt>
                <c:pt idx="200">
                  <c:v>2.7418689541000002E-10</c:v>
                </c:pt>
                <c:pt idx="201">
                  <c:v>2.7427532466999998E-10</c:v>
                </c:pt>
                <c:pt idx="202">
                  <c:v>2.7234883793000001E-10</c:v>
                </c:pt>
                <c:pt idx="203">
                  <c:v>2.7161031756999998E-10</c:v>
                </c:pt>
                <c:pt idx="204">
                  <c:v>2.7163238324999999E-10</c:v>
                </c:pt>
                <c:pt idx="205">
                  <c:v>2.7246180312000002E-10</c:v>
                </c:pt>
                <c:pt idx="206">
                  <c:v>2.7191554564000002E-10</c:v>
                </c:pt>
                <c:pt idx="207">
                  <c:v>2.7274962843999999E-10</c:v>
                </c:pt>
                <c:pt idx="208">
                  <c:v>2.7404373214999998E-10</c:v>
                </c:pt>
                <c:pt idx="209">
                  <c:v>2.739178051E-10</c:v>
                </c:pt>
                <c:pt idx="210">
                  <c:v>2.7358346144000001E-10</c:v>
                </c:pt>
                <c:pt idx="211">
                  <c:v>2.7355437360000002E-10</c:v>
                </c:pt>
                <c:pt idx="212">
                  <c:v>2.7240693034999999E-10</c:v>
                </c:pt>
                <c:pt idx="213">
                  <c:v>2.7228011511999998E-10</c:v>
                </c:pt>
                <c:pt idx="214">
                  <c:v>2.7229277165999999E-10</c:v>
                </c:pt>
                <c:pt idx="215">
                  <c:v>2.7255966927999999E-10</c:v>
                </c:pt>
                <c:pt idx="216">
                  <c:v>2.7135046987000001E-10</c:v>
                </c:pt>
                <c:pt idx="217">
                  <c:v>2.7196081497999998E-10</c:v>
                </c:pt>
                <c:pt idx="218">
                  <c:v>2.7176863537000001E-10</c:v>
                </c:pt>
                <c:pt idx="219">
                  <c:v>2.7329924435E-10</c:v>
                </c:pt>
                <c:pt idx="220">
                  <c:v>2.7400748337E-10</c:v>
                </c:pt>
                <c:pt idx="221">
                  <c:v>2.7233246214000003E-10</c:v>
                </c:pt>
                <c:pt idx="222">
                  <c:v>2.7342386687999999E-10</c:v>
                </c:pt>
                <c:pt idx="223">
                  <c:v>2.7219590470000001E-10</c:v>
                </c:pt>
                <c:pt idx="224">
                  <c:v>2.7293708960000002E-10</c:v>
                </c:pt>
                <c:pt idx="225">
                  <c:v>2.7244193013000002E-10</c:v>
                </c:pt>
                <c:pt idx="226">
                  <c:v>2.7249097423000001E-10</c:v>
                </c:pt>
                <c:pt idx="227">
                  <c:v>2.7335755880999999E-10</c:v>
                </c:pt>
                <c:pt idx="228">
                  <c:v>2.7394808643999997E-10</c:v>
                </c:pt>
                <c:pt idx="229">
                  <c:v>2.7291122139999998E-10</c:v>
                </c:pt>
                <c:pt idx="230">
                  <c:v>2.7333543762000002E-10</c:v>
                </c:pt>
                <c:pt idx="231">
                  <c:v>2.7311872208000001E-10</c:v>
                </c:pt>
                <c:pt idx="232">
                  <c:v>2.7345770092999999E-10</c:v>
                </c:pt>
                <c:pt idx="233">
                  <c:v>2.7278904136000002E-10</c:v>
                </c:pt>
                <c:pt idx="234">
                  <c:v>2.7281235603999998E-10</c:v>
                </c:pt>
                <c:pt idx="235">
                  <c:v>2.7255489531999998E-10</c:v>
                </c:pt>
                <c:pt idx="236">
                  <c:v>2.7151939029999998E-10</c:v>
                </c:pt>
                <c:pt idx="237">
                  <c:v>2.7007140968000001E-10</c:v>
                </c:pt>
                <c:pt idx="238">
                  <c:v>2.7210303454999999E-10</c:v>
                </c:pt>
                <c:pt idx="239">
                  <c:v>2.7359858823E-10</c:v>
                </c:pt>
                <c:pt idx="240">
                  <c:v>2.7267260672E-10</c:v>
                </c:pt>
                <c:pt idx="241">
                  <c:v>2.7267496594000003E-10</c:v>
                </c:pt>
                <c:pt idx="242">
                  <c:v>2.7245469768999999E-10</c:v>
                </c:pt>
                <c:pt idx="243">
                  <c:v>2.7246174761000002E-10</c:v>
                </c:pt>
                <c:pt idx="244">
                  <c:v>2.7175225957999998E-10</c:v>
                </c:pt>
                <c:pt idx="245">
                  <c:v>2.7241287003999998E-10</c:v>
                </c:pt>
                <c:pt idx="246">
                  <c:v>2.7063060125999998E-10</c:v>
                </c:pt>
                <c:pt idx="247">
                  <c:v>2.7261068402999999E-10</c:v>
                </c:pt>
                <c:pt idx="248">
                  <c:v>2.7109772760000002E-10</c:v>
                </c:pt>
                <c:pt idx="249">
                  <c:v>2.7129581913999999E-10</c:v>
                </c:pt>
                <c:pt idx="250">
                  <c:v>2.7180008243999998E-10</c:v>
                </c:pt>
                <c:pt idx="251">
                  <c:v>2.7160204641000001E-10</c:v>
                </c:pt>
                <c:pt idx="252">
                  <c:v>2.7186067285999999E-10</c:v>
                </c:pt>
                <c:pt idx="253">
                  <c:v>2.7105348520999999E-10</c:v>
                </c:pt>
                <c:pt idx="254">
                  <c:v>2.7235450005999999E-10</c:v>
                </c:pt>
                <c:pt idx="255">
                  <c:v>2.7180707685E-10</c:v>
                </c:pt>
                <c:pt idx="256">
                  <c:v>2.7264099312000002E-10</c:v>
                </c:pt>
                <c:pt idx="257">
                  <c:v>2.7481930620000001E-10</c:v>
                </c:pt>
                <c:pt idx="258">
                  <c:v>2.7363111776000001E-10</c:v>
                </c:pt>
                <c:pt idx="259">
                  <c:v>2.7214849818000002E-10</c:v>
                </c:pt>
                <c:pt idx="260">
                  <c:v>2.7258389990000002E-10</c:v>
                </c:pt>
                <c:pt idx="261">
                  <c:v>2.7305102623000001E-10</c:v>
                </c:pt>
                <c:pt idx="262">
                  <c:v>2.7296379045999998E-10</c:v>
                </c:pt>
                <c:pt idx="263">
                  <c:v>2.7354613019E-10</c:v>
                </c:pt>
                <c:pt idx="264">
                  <c:v>2.7437555005999998E-10</c:v>
                </c:pt>
                <c:pt idx="265">
                  <c:v>2.7410532177000002E-10</c:v>
                </c:pt>
                <c:pt idx="266">
                  <c:v>2.7483568198999999E-10</c:v>
                </c:pt>
                <c:pt idx="267">
                  <c:v>2.7421698244999999E-10</c:v>
                </c:pt>
                <c:pt idx="268">
                  <c:v>2.7391428014999998E-10</c:v>
                </c:pt>
                <c:pt idx="269">
                  <c:v>2.7494287402000001E-10</c:v>
                </c:pt>
                <c:pt idx="270">
                  <c:v>2.7491131592999999E-10</c:v>
                </c:pt>
                <c:pt idx="271">
                  <c:v>2.7400984258999998E-10</c:v>
                </c:pt>
                <c:pt idx="272">
                  <c:v>2.7473781583000002E-10</c:v>
                </c:pt>
                <c:pt idx="273">
                  <c:v>2.7531318891000001E-10</c:v>
                </c:pt>
                <c:pt idx="274">
                  <c:v>2.7421248604999999E-10</c:v>
                </c:pt>
                <c:pt idx="275">
                  <c:v>2.7495791754999999E-10</c:v>
                </c:pt>
                <c:pt idx="276">
                  <c:v>2.7419139181000001E-10</c:v>
                </c:pt>
                <c:pt idx="277">
                  <c:v>2.7358451615E-10</c:v>
                </c:pt>
                <c:pt idx="278">
                  <c:v>2.7463539776E-10</c:v>
                </c:pt>
                <c:pt idx="279">
                  <c:v>2.745676464E-10</c:v>
                </c:pt>
                <c:pt idx="280">
                  <c:v>2.7414268077999998E-10</c:v>
                </c:pt>
                <c:pt idx="281">
                  <c:v>2.7298249771999999E-10</c:v>
                </c:pt>
                <c:pt idx="282">
                  <c:v>2.7224514309999999E-10</c:v>
                </c:pt>
                <c:pt idx="283">
                  <c:v>2.747015948E-10</c:v>
                </c:pt>
                <c:pt idx="284">
                  <c:v>2.7237545552000002E-10</c:v>
                </c:pt>
                <c:pt idx="285">
                  <c:v>2.7336552466E-10</c:v>
                </c:pt>
                <c:pt idx="286">
                  <c:v>2.7400276492E-10</c:v>
                </c:pt>
                <c:pt idx="287">
                  <c:v>2.7330374075E-10</c:v>
                </c:pt>
                <c:pt idx="288">
                  <c:v>2.7429630789000001E-10</c:v>
                </c:pt>
                <c:pt idx="289">
                  <c:v>2.7367644262000003E-10</c:v>
                </c:pt>
                <c:pt idx="290">
                  <c:v>2.7380367418E-10</c:v>
                </c:pt>
                <c:pt idx="291">
                  <c:v>2.7273902581E-10</c:v>
                </c:pt>
                <c:pt idx="292">
                  <c:v>2.7304397631999998E-10</c:v>
                </c:pt>
                <c:pt idx="293">
                  <c:v>2.7333751928999999E-10</c:v>
                </c:pt>
                <c:pt idx="294">
                  <c:v>2.7303481697999998E-10</c:v>
                </c:pt>
                <c:pt idx="295">
                  <c:v>2.7212634923E-10</c:v>
                </c:pt>
                <c:pt idx="296">
                  <c:v>2.7134233748999999E-10</c:v>
                </c:pt>
                <c:pt idx="297">
                  <c:v>2.7280763759000003E-10</c:v>
                </c:pt>
                <c:pt idx="298">
                  <c:v>2.7235802502000001E-10</c:v>
                </c:pt>
                <c:pt idx="299">
                  <c:v>2.7137264658000002E-10</c:v>
                </c:pt>
                <c:pt idx="300">
                  <c:v>2.7374774668999999E-10</c:v>
                </c:pt>
                <c:pt idx="301">
                  <c:v>2.7312543893000002E-10</c:v>
                </c:pt>
                <c:pt idx="302">
                  <c:v>2.7323973638999998E-10</c:v>
                </c:pt>
                <c:pt idx="303">
                  <c:v>2.7257809897999999E-10</c:v>
                </c:pt>
                <c:pt idx="304">
                  <c:v>2.7428817550999999E-10</c:v>
                </c:pt>
                <c:pt idx="305">
                  <c:v>2.7292065829999998E-10</c:v>
                </c:pt>
                <c:pt idx="306">
                  <c:v>2.7388402657E-10</c:v>
                </c:pt>
                <c:pt idx="307">
                  <c:v>2.7402374813999998E-10</c:v>
                </c:pt>
                <c:pt idx="308">
                  <c:v>2.7509775013999997E-10</c:v>
                </c:pt>
                <c:pt idx="309">
                  <c:v>2.7448729401E-10</c:v>
                </c:pt>
                <c:pt idx="310">
                  <c:v>2.7355667730999999E-10</c:v>
                </c:pt>
                <c:pt idx="311">
                  <c:v>2.7403998515E-10</c:v>
                </c:pt>
                <c:pt idx="312">
                  <c:v>2.7643146105E-10</c:v>
                </c:pt>
                <c:pt idx="313">
                  <c:v>2.7432547900000001E-10</c:v>
                </c:pt>
                <c:pt idx="314">
                  <c:v>2.7505692168000001E-10</c:v>
                </c:pt>
                <c:pt idx="315">
                  <c:v>2.7478078146000001E-10</c:v>
                </c:pt>
                <c:pt idx="316">
                  <c:v>2.7560212446000002E-10</c:v>
                </c:pt>
                <c:pt idx="317">
                  <c:v>2.7554256098999999E-10</c:v>
                </c:pt>
                <c:pt idx="318">
                  <c:v>2.7490201781999998E-10</c:v>
                </c:pt>
                <c:pt idx="319">
                  <c:v>2.7352503595000002E-10</c:v>
                </c:pt>
                <c:pt idx="320">
                  <c:v>2.7389318591E-10</c:v>
                </c:pt>
                <c:pt idx="321">
                  <c:v>2.7510929645000001E-10</c:v>
                </c:pt>
                <c:pt idx="322">
                  <c:v>2.7505792087999999E-10</c:v>
                </c:pt>
                <c:pt idx="323">
                  <c:v>2.7408547653999998E-10</c:v>
                </c:pt>
                <c:pt idx="324">
                  <c:v>2.7449661988E-10</c:v>
                </c:pt>
                <c:pt idx="325">
                  <c:v>2.7552513048999998E-10</c:v>
                </c:pt>
                <c:pt idx="326">
                  <c:v>2.7595614681999999E-10</c:v>
                </c:pt>
                <c:pt idx="327">
                  <c:v>2.7430077654E-10</c:v>
                </c:pt>
                <c:pt idx="328">
                  <c:v>2.7338192820999998E-10</c:v>
                </c:pt>
                <c:pt idx="329">
                  <c:v>2.7506738553999999E-10</c:v>
                </c:pt>
                <c:pt idx="330">
                  <c:v>2.7464450158999999E-10</c:v>
                </c:pt>
                <c:pt idx="331">
                  <c:v>2.7589555639999998E-10</c:v>
                </c:pt>
                <c:pt idx="332">
                  <c:v>2.7687163673000001E-10</c:v>
                </c:pt>
                <c:pt idx="333">
                  <c:v>2.7546659397999998E-10</c:v>
                </c:pt>
                <c:pt idx="334">
                  <c:v>2.7562166438000001E-10</c:v>
                </c:pt>
                <c:pt idx="335">
                  <c:v>2.7595384311000002E-10</c:v>
                </c:pt>
                <c:pt idx="336">
                  <c:v>2.7350519072000003E-10</c:v>
                </c:pt>
                <c:pt idx="337">
                  <c:v>2.7259192125999998E-10</c:v>
                </c:pt>
                <c:pt idx="338">
                  <c:v>2.7340629760000002E-10</c:v>
                </c:pt>
                <c:pt idx="339">
                  <c:v>2.7345514741000001E-10</c:v>
                </c:pt>
                <c:pt idx="340">
                  <c:v>2.7311281015000001E-10</c:v>
                </c:pt>
                <c:pt idx="341">
                  <c:v>2.7386762302000002E-10</c:v>
                </c:pt>
                <c:pt idx="342">
                  <c:v>2.7382549006E-10</c:v>
                </c:pt>
                <c:pt idx="343">
                  <c:v>2.7377444756E-10</c:v>
                </c:pt>
                <c:pt idx="344">
                  <c:v>2.7328503348999999E-10</c:v>
                </c:pt>
                <c:pt idx="345">
                  <c:v>2.7176499938999999E-10</c:v>
                </c:pt>
                <c:pt idx="346">
                  <c:v>2.7198049368000002E-10</c:v>
                </c:pt>
                <c:pt idx="347">
                  <c:v>2.7186755625000001E-10</c:v>
                </c:pt>
                <c:pt idx="348">
                  <c:v>2.7252450296E-10</c:v>
                </c:pt>
                <c:pt idx="349">
                  <c:v>2.7302432536999999E-10</c:v>
                </c:pt>
                <c:pt idx="350">
                  <c:v>2.7326185758999999E-10</c:v>
                </c:pt>
                <c:pt idx="351">
                  <c:v>2.7309993155999999E-10</c:v>
                </c:pt>
                <c:pt idx="352">
                  <c:v>2.7165095173E-10</c:v>
                </c:pt>
                <c:pt idx="353">
                  <c:v>2.7261168323000002E-10</c:v>
                </c:pt>
                <c:pt idx="354">
                  <c:v>2.7159618998000002E-10</c:v>
                </c:pt>
                <c:pt idx="355">
                  <c:v>2.7138188917999998E-10</c:v>
                </c:pt>
                <c:pt idx="356">
                  <c:v>2.7117086353999999E-10</c:v>
                </c:pt>
                <c:pt idx="357">
                  <c:v>2.7192223472999998E-10</c:v>
                </c:pt>
                <c:pt idx="358">
                  <c:v>2.7200269813999999E-10</c:v>
                </c:pt>
                <c:pt idx="359">
                  <c:v>2.7055246932E-10</c:v>
                </c:pt>
                <c:pt idx="360">
                  <c:v>2.7114518963000001E-10</c:v>
                </c:pt>
                <c:pt idx="361">
                  <c:v>2.7164975824000001E-10</c:v>
                </c:pt>
                <c:pt idx="362">
                  <c:v>2.7199217878E-10</c:v>
                </c:pt>
                <c:pt idx="363">
                  <c:v>2.7329447039E-10</c:v>
                </c:pt>
                <c:pt idx="364">
                  <c:v>2.7227753385E-10</c:v>
                </c:pt>
                <c:pt idx="365">
                  <c:v>2.7178240214E-10</c:v>
                </c:pt>
                <c:pt idx="366">
                  <c:v>2.7184196559999999E-10</c:v>
                </c:pt>
                <c:pt idx="367">
                  <c:v>2.7148322479000001E-10</c:v>
                </c:pt>
                <c:pt idx="368">
                  <c:v>2.7086693998999999E-10</c:v>
                </c:pt>
                <c:pt idx="369">
                  <c:v>2.7109997579999999E-10</c:v>
                </c:pt>
                <c:pt idx="370">
                  <c:v>2.6982086009999999E-10</c:v>
                </c:pt>
                <c:pt idx="371">
                  <c:v>2.6918850482000001E-10</c:v>
                </c:pt>
                <c:pt idx="372">
                  <c:v>2.7005050972999999E-10</c:v>
                </c:pt>
                <c:pt idx="373">
                  <c:v>2.7098573384999999E-10</c:v>
                </c:pt>
                <c:pt idx="374">
                  <c:v>2.7106275556999999E-10</c:v>
                </c:pt>
                <c:pt idx="375">
                  <c:v>2.7092045274000002E-10</c:v>
                </c:pt>
                <c:pt idx="376">
                  <c:v>2.7008068004000002E-10</c:v>
                </c:pt>
                <c:pt idx="377">
                  <c:v>2.7117558198999999E-10</c:v>
                </c:pt>
                <c:pt idx="378">
                  <c:v>2.7080276910000001E-10</c:v>
                </c:pt>
                <c:pt idx="379">
                  <c:v>2.7150054427000002E-10</c:v>
                </c:pt>
                <c:pt idx="380">
                  <c:v>2.7110344525E-10</c:v>
                </c:pt>
                <c:pt idx="381">
                  <c:v>2.7146446202E-10</c:v>
                </c:pt>
                <c:pt idx="382">
                  <c:v>2.7090399367999999E-10</c:v>
                </c:pt>
                <c:pt idx="383">
                  <c:v>2.693596457E-10</c:v>
                </c:pt>
                <c:pt idx="384">
                  <c:v>2.7152036175000001E-10</c:v>
                </c:pt>
                <c:pt idx="385">
                  <c:v>2.7114641088E-10</c:v>
                </c:pt>
                <c:pt idx="386">
                  <c:v>2.7313951100999998E-10</c:v>
                </c:pt>
                <c:pt idx="387">
                  <c:v>2.7251287338000002E-10</c:v>
                </c:pt>
                <c:pt idx="388">
                  <c:v>2.7252905488E-10</c:v>
                </c:pt>
                <c:pt idx="389">
                  <c:v>2.7151675352E-10</c:v>
                </c:pt>
                <c:pt idx="390">
                  <c:v>2.7043242645000001E-10</c:v>
                </c:pt>
                <c:pt idx="391">
                  <c:v>2.6983715262000003E-10</c:v>
                </c:pt>
                <c:pt idx="392">
                  <c:v>2.6962529431000001E-10</c:v>
                </c:pt>
                <c:pt idx="393">
                  <c:v>2.7194441143000001E-10</c:v>
                </c:pt>
                <c:pt idx="394">
                  <c:v>2.7221339072000002E-10</c:v>
                </c:pt>
                <c:pt idx="395">
                  <c:v>2.7223448495000001E-10</c:v>
                </c:pt>
                <c:pt idx="396">
                  <c:v>2.7218297060999998E-10</c:v>
                </c:pt>
                <c:pt idx="397">
                  <c:v>2.7245550260000002E-10</c:v>
                </c:pt>
                <c:pt idx="398">
                  <c:v>2.7133617574999999E-10</c:v>
                </c:pt>
                <c:pt idx="399">
                  <c:v>2.7265137370000001E-10</c:v>
                </c:pt>
                <c:pt idx="400">
                  <c:v>2.7560068117000002E-10</c:v>
                </c:pt>
                <c:pt idx="401">
                  <c:v>2.7313606932000001E-10</c:v>
                </c:pt>
                <c:pt idx="402">
                  <c:v>2.7204577479999998E-10</c:v>
                </c:pt>
                <c:pt idx="403">
                  <c:v>2.7269225765999999E-10</c:v>
                </c:pt>
                <c:pt idx="404">
                  <c:v>2.7234972609999999E-10</c:v>
                </c:pt>
                <c:pt idx="405">
                  <c:v>2.7257454627000002E-10</c:v>
                </c:pt>
                <c:pt idx="406">
                  <c:v>2.7175225957999998E-10</c:v>
                </c:pt>
                <c:pt idx="407">
                  <c:v>2.7150745540999999E-10</c:v>
                </c:pt>
                <c:pt idx="408">
                  <c:v>2.7126992319E-10</c:v>
                </c:pt>
                <c:pt idx="409">
                  <c:v>2.7253135859000002E-10</c:v>
                </c:pt>
                <c:pt idx="410">
                  <c:v>2.7169630434000002E-10</c:v>
                </c:pt>
                <c:pt idx="411">
                  <c:v>2.7123836509999998E-10</c:v>
                </c:pt>
                <c:pt idx="412">
                  <c:v>2.7303925786999998E-10</c:v>
                </c:pt>
                <c:pt idx="413">
                  <c:v>2.7266194857000001E-10</c:v>
                </c:pt>
                <c:pt idx="414">
                  <c:v>2.7276442216000002E-10</c:v>
                </c:pt>
                <c:pt idx="415">
                  <c:v>2.7333643682000001E-10</c:v>
                </c:pt>
                <c:pt idx="416">
                  <c:v>2.7207014418999998E-10</c:v>
                </c:pt>
                <c:pt idx="417">
                  <c:v>2.7260135814999999E-10</c:v>
                </c:pt>
                <c:pt idx="418">
                  <c:v>2.7308236228000003E-10</c:v>
                </c:pt>
                <c:pt idx="419">
                  <c:v>2.7161123350000001E-10</c:v>
                </c:pt>
                <c:pt idx="420">
                  <c:v>2.7182908702000002E-10</c:v>
                </c:pt>
                <c:pt idx="421">
                  <c:v>2.7051172412999998E-10</c:v>
                </c:pt>
                <c:pt idx="422">
                  <c:v>2.7160759751999999E-10</c:v>
                </c:pt>
                <c:pt idx="423">
                  <c:v>2.7148308601000001E-10</c:v>
                </c:pt>
                <c:pt idx="424">
                  <c:v>2.7087623810999999E-10</c:v>
                </c:pt>
                <c:pt idx="425">
                  <c:v>2.726232573E-10</c:v>
                </c:pt>
                <c:pt idx="426">
                  <c:v>2.7084462451000002E-10</c:v>
                </c:pt>
                <c:pt idx="427">
                  <c:v>2.7168819972E-10</c:v>
                </c:pt>
                <c:pt idx="428">
                  <c:v>2.7084468002000002E-10</c:v>
                </c:pt>
                <c:pt idx="429">
                  <c:v>2.7447796813E-10</c:v>
                </c:pt>
                <c:pt idx="430">
                  <c:v>2.7306495953000001E-10</c:v>
                </c:pt>
                <c:pt idx="431">
                  <c:v>2.7260010915E-10</c:v>
                </c:pt>
                <c:pt idx="432">
                  <c:v>2.7385335666000001E-10</c:v>
                </c:pt>
                <c:pt idx="433">
                  <c:v>2.7324875695000002E-10</c:v>
                </c:pt>
                <c:pt idx="434">
                  <c:v>2.7330954166999998E-10</c:v>
                </c:pt>
                <c:pt idx="435">
                  <c:v>2.7413180058999998E-10</c:v>
                </c:pt>
                <c:pt idx="436">
                  <c:v>2.7290877891E-10</c:v>
                </c:pt>
                <c:pt idx="437">
                  <c:v>2.7222160636999998E-10</c:v>
                </c:pt>
                <c:pt idx="438">
                  <c:v>2.7355182007999999E-10</c:v>
                </c:pt>
                <c:pt idx="439">
                  <c:v>2.7181731864999999E-10</c:v>
                </c:pt>
                <c:pt idx="440">
                  <c:v>2.7285168569E-10</c:v>
                </c:pt>
                <c:pt idx="441">
                  <c:v>2.7217847419999999E-10</c:v>
                </c:pt>
                <c:pt idx="442">
                  <c:v>2.7430183124999999E-10</c:v>
                </c:pt>
                <c:pt idx="443">
                  <c:v>2.7373350807999998E-10</c:v>
                </c:pt>
                <c:pt idx="444">
                  <c:v>2.7161584093000001E-10</c:v>
                </c:pt>
                <c:pt idx="445">
                  <c:v>2.7284940972999998E-10</c:v>
                </c:pt>
                <c:pt idx="446">
                  <c:v>2.7347724085000002E-10</c:v>
                </c:pt>
                <c:pt idx="447">
                  <c:v>2.7285862457999998E-10</c:v>
                </c:pt>
                <c:pt idx="448">
                  <c:v>2.732606641E-10</c:v>
                </c:pt>
                <c:pt idx="449">
                  <c:v>2.72138867E-10</c:v>
                </c:pt>
                <c:pt idx="450">
                  <c:v>2.7240323885000002E-10</c:v>
                </c:pt>
                <c:pt idx="451">
                  <c:v>2.7227295418E-10</c:v>
                </c:pt>
                <c:pt idx="452">
                  <c:v>2.7094032573000002E-10</c:v>
                </c:pt>
                <c:pt idx="453">
                  <c:v>2.7104393728999998E-10</c:v>
                </c:pt>
                <c:pt idx="454">
                  <c:v>2.7448493478000002E-10</c:v>
                </c:pt>
                <c:pt idx="455">
                  <c:v>2.7289945304E-10</c:v>
                </c:pt>
                <c:pt idx="456">
                  <c:v>2.7316868212000002E-10</c:v>
                </c:pt>
                <c:pt idx="457">
                  <c:v>2.7390834044999999E-10</c:v>
                </c:pt>
                <c:pt idx="458">
                  <c:v>2.7378724288000001E-10</c:v>
                </c:pt>
                <c:pt idx="459">
                  <c:v>2.7341429120999998E-10</c:v>
                </c:pt>
                <c:pt idx="460">
                  <c:v>2.7260368962000002E-10</c:v>
                </c:pt>
                <c:pt idx="461">
                  <c:v>2.7256985558000002E-10</c:v>
                </c:pt>
                <c:pt idx="462">
                  <c:v>2.7224134057999997E-10</c:v>
                </c:pt>
                <c:pt idx="463">
                  <c:v>2.7152627369E-10</c:v>
                </c:pt>
                <c:pt idx="464">
                  <c:v>2.7092511568000002E-10</c:v>
                </c:pt>
                <c:pt idx="465">
                  <c:v>2.7263147295000002E-10</c:v>
                </c:pt>
                <c:pt idx="466">
                  <c:v>2.7106716870999998E-10</c:v>
                </c:pt>
                <c:pt idx="467">
                  <c:v>2.6995244928000001E-10</c:v>
                </c:pt>
                <c:pt idx="468">
                  <c:v>2.7118127187999998E-10</c:v>
                </c:pt>
                <c:pt idx="469">
                  <c:v>2.7164487326E-10</c:v>
                </c:pt>
                <c:pt idx="470">
                  <c:v>2.7201069175E-10</c:v>
                </c:pt>
                <c:pt idx="471">
                  <c:v>2.7273527880999998E-10</c:v>
                </c:pt>
                <c:pt idx="472">
                  <c:v>2.7245919409999998E-10</c:v>
                </c:pt>
                <c:pt idx="473">
                  <c:v>2.7404092883999998E-10</c:v>
                </c:pt>
                <c:pt idx="474">
                  <c:v>2.7291000014999999E-10</c:v>
                </c:pt>
                <c:pt idx="475">
                  <c:v>2.7268631796999999E-10</c:v>
                </c:pt>
                <c:pt idx="476">
                  <c:v>2.7306265581999999E-10</c:v>
                </c:pt>
                <c:pt idx="477">
                  <c:v>2.7260238511000002E-10</c:v>
                </c:pt>
                <c:pt idx="478">
                  <c:v>2.7354124520999999E-10</c:v>
                </c:pt>
                <c:pt idx="479">
                  <c:v>2.7269916880000001E-10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87-2D41-8C3E-66770A09F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50001"/>
        <c:axId val="50250002"/>
      </c:scatterChart>
      <c:valAx>
        <c:axId val="5025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50002"/>
        <c:crosses val="autoZero"/>
        <c:crossBetween val="midCat"/>
        <c:majorUnit val="25"/>
      </c:valAx>
      <c:valAx>
        <c:axId val="50250002"/>
        <c:scaling>
          <c:orientation val="minMax"/>
          <c:max val="4.3014315165799999E-10"/>
          <c:min val="2.422696543380000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5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01: 2/2/-1 ; First</c:v>
          </c:tx>
          <c:xVal>
            <c:numRef>
              <c:f>'23.Irradiated_SiO2_.1.1'!$A$2:$A$322</c:f>
              <c:numCache>
                <c:formatCode>General</c:formatCode>
                <c:ptCount val="321"/>
                <c:pt idx="0">
                  <c:v>88.551400000000001</c:v>
                </c:pt>
                <c:pt idx="1">
                  <c:v>89.089299999999994</c:v>
                </c:pt>
                <c:pt idx="2">
                  <c:v>89.576400000000007</c:v>
                </c:pt>
                <c:pt idx="3">
                  <c:v>90.053399999999996</c:v>
                </c:pt>
                <c:pt idx="4">
                  <c:v>90.533100000000005</c:v>
                </c:pt>
                <c:pt idx="5">
                  <c:v>90.945999999999998</c:v>
                </c:pt>
                <c:pt idx="6">
                  <c:v>91.352099999999993</c:v>
                </c:pt>
                <c:pt idx="7">
                  <c:v>91.864999999999995</c:v>
                </c:pt>
                <c:pt idx="8">
                  <c:v>92.493200000000002</c:v>
                </c:pt>
                <c:pt idx="9">
                  <c:v>93.041799999999995</c:v>
                </c:pt>
                <c:pt idx="10">
                  <c:v>93.524199999999993</c:v>
                </c:pt>
                <c:pt idx="11">
                  <c:v>93.943899999999999</c:v>
                </c:pt>
                <c:pt idx="12">
                  <c:v>94.359099999999998</c:v>
                </c:pt>
                <c:pt idx="13">
                  <c:v>94.851200000000006</c:v>
                </c:pt>
                <c:pt idx="14">
                  <c:v>95.35</c:v>
                </c:pt>
                <c:pt idx="15">
                  <c:v>95.851600000000005</c:v>
                </c:pt>
                <c:pt idx="16">
                  <c:v>96.362799999999993</c:v>
                </c:pt>
                <c:pt idx="17">
                  <c:v>96.855199999999996</c:v>
                </c:pt>
                <c:pt idx="18">
                  <c:v>97.560900000000004</c:v>
                </c:pt>
                <c:pt idx="19">
                  <c:v>98.002399999999994</c:v>
                </c:pt>
                <c:pt idx="20">
                  <c:v>98.404200000000003</c:v>
                </c:pt>
                <c:pt idx="21">
                  <c:v>98.864800000000002</c:v>
                </c:pt>
                <c:pt idx="22">
                  <c:v>99.352800000000002</c:v>
                </c:pt>
                <c:pt idx="23">
                  <c:v>99.866399999999999</c:v>
                </c:pt>
                <c:pt idx="24">
                  <c:v>100.361</c:v>
                </c:pt>
                <c:pt idx="25">
                  <c:v>100.869</c:v>
                </c:pt>
                <c:pt idx="26">
                  <c:v>101.357</c:v>
                </c:pt>
                <c:pt idx="27">
                  <c:v>101.86199999999999</c:v>
                </c:pt>
                <c:pt idx="28">
                  <c:v>102.352</c:v>
                </c:pt>
                <c:pt idx="29">
                  <c:v>102.855</c:v>
                </c:pt>
                <c:pt idx="30">
                  <c:v>103.371</c:v>
                </c:pt>
                <c:pt idx="31">
                  <c:v>103.855</c:v>
                </c:pt>
                <c:pt idx="32">
                  <c:v>104.367</c:v>
                </c:pt>
                <c:pt idx="33">
                  <c:v>104.861</c:v>
                </c:pt>
                <c:pt idx="34">
                  <c:v>105.369</c:v>
                </c:pt>
                <c:pt idx="35">
                  <c:v>105.85299999999999</c:v>
                </c:pt>
                <c:pt idx="36">
                  <c:v>106.37</c:v>
                </c:pt>
                <c:pt idx="37">
                  <c:v>106.871</c:v>
                </c:pt>
                <c:pt idx="38">
                  <c:v>107.351</c:v>
                </c:pt>
                <c:pt idx="39">
                  <c:v>107.86199999999999</c:v>
                </c:pt>
                <c:pt idx="40">
                  <c:v>108.35</c:v>
                </c:pt>
                <c:pt idx="41">
                  <c:v>108.851</c:v>
                </c:pt>
                <c:pt idx="42">
                  <c:v>109.35299999999999</c:v>
                </c:pt>
                <c:pt idx="43">
                  <c:v>109.86</c:v>
                </c:pt>
                <c:pt idx="44">
                  <c:v>110.36199999999999</c:v>
                </c:pt>
                <c:pt idx="45">
                  <c:v>110.851</c:v>
                </c:pt>
                <c:pt idx="46">
                  <c:v>111.375</c:v>
                </c:pt>
                <c:pt idx="47">
                  <c:v>111.861</c:v>
                </c:pt>
                <c:pt idx="48">
                  <c:v>112.36799999999999</c:v>
                </c:pt>
                <c:pt idx="49">
                  <c:v>112.855</c:v>
                </c:pt>
                <c:pt idx="50">
                  <c:v>113.363</c:v>
                </c:pt>
                <c:pt idx="51">
                  <c:v>113.85299999999999</c:v>
                </c:pt>
                <c:pt idx="52">
                  <c:v>114.35599999999999</c:v>
                </c:pt>
                <c:pt idx="53">
                  <c:v>114.86499999999999</c:v>
                </c:pt>
                <c:pt idx="54">
                  <c:v>115.35299999999999</c:v>
                </c:pt>
                <c:pt idx="55">
                  <c:v>115.875</c:v>
                </c:pt>
                <c:pt idx="56">
                  <c:v>116.36199999999999</c:v>
                </c:pt>
                <c:pt idx="57">
                  <c:v>116.851</c:v>
                </c:pt>
                <c:pt idx="58">
                  <c:v>117.35599999999999</c:v>
                </c:pt>
                <c:pt idx="59">
                  <c:v>117.864</c:v>
                </c:pt>
                <c:pt idx="60">
                  <c:v>118.366</c:v>
                </c:pt>
                <c:pt idx="61">
                  <c:v>118.861</c:v>
                </c:pt>
                <c:pt idx="62">
                  <c:v>119.367</c:v>
                </c:pt>
                <c:pt idx="63">
                  <c:v>119.855</c:v>
                </c:pt>
                <c:pt idx="64">
                  <c:v>120.364</c:v>
                </c:pt>
                <c:pt idx="65">
                  <c:v>120.86</c:v>
                </c:pt>
                <c:pt idx="66">
                  <c:v>121.363</c:v>
                </c:pt>
                <c:pt idx="67">
                  <c:v>121.85899999999999</c:v>
                </c:pt>
                <c:pt idx="68">
                  <c:v>122.358</c:v>
                </c:pt>
                <c:pt idx="69">
                  <c:v>122.852</c:v>
                </c:pt>
                <c:pt idx="70">
                  <c:v>123.35899999999999</c:v>
                </c:pt>
                <c:pt idx="71">
                  <c:v>123.855</c:v>
                </c:pt>
                <c:pt idx="72">
                  <c:v>124.36799999999999</c:v>
                </c:pt>
                <c:pt idx="73">
                  <c:v>124.854</c:v>
                </c:pt>
                <c:pt idx="74">
                  <c:v>125.36499999999999</c:v>
                </c:pt>
                <c:pt idx="75">
                  <c:v>125.855</c:v>
                </c:pt>
                <c:pt idx="76">
                  <c:v>126.352</c:v>
                </c:pt>
                <c:pt idx="77">
                  <c:v>126.861</c:v>
                </c:pt>
                <c:pt idx="78">
                  <c:v>127.35599999999999</c:v>
                </c:pt>
                <c:pt idx="79">
                  <c:v>127.85299999999999</c:v>
                </c:pt>
                <c:pt idx="80">
                  <c:v>128.352</c:v>
                </c:pt>
                <c:pt idx="81">
                  <c:v>128.86000000000001</c:v>
                </c:pt>
                <c:pt idx="82">
                  <c:v>129.357</c:v>
                </c:pt>
                <c:pt idx="83">
                  <c:v>129.85499999999999</c:v>
                </c:pt>
                <c:pt idx="84">
                  <c:v>130.35300000000001</c:v>
                </c:pt>
                <c:pt idx="85">
                  <c:v>130.86099999999999</c:v>
                </c:pt>
                <c:pt idx="86">
                  <c:v>131.36099999999999</c:v>
                </c:pt>
                <c:pt idx="87">
                  <c:v>131.852</c:v>
                </c:pt>
                <c:pt idx="88">
                  <c:v>132.35</c:v>
                </c:pt>
                <c:pt idx="89">
                  <c:v>132.858</c:v>
                </c:pt>
                <c:pt idx="90">
                  <c:v>133.35599999999999</c:v>
                </c:pt>
                <c:pt idx="91">
                  <c:v>133.85300000000001</c:v>
                </c:pt>
                <c:pt idx="92">
                  <c:v>134.35499999999999</c:v>
                </c:pt>
                <c:pt idx="93">
                  <c:v>134.85</c:v>
                </c:pt>
                <c:pt idx="94">
                  <c:v>135.36699999999999</c:v>
                </c:pt>
                <c:pt idx="95">
                  <c:v>135.86199999999999</c:v>
                </c:pt>
                <c:pt idx="96">
                  <c:v>136.36099999999999</c:v>
                </c:pt>
                <c:pt idx="97">
                  <c:v>136.86000000000001</c:v>
                </c:pt>
                <c:pt idx="98">
                  <c:v>137.36099999999999</c:v>
                </c:pt>
                <c:pt idx="99">
                  <c:v>137.85499999999999</c:v>
                </c:pt>
                <c:pt idx="100">
                  <c:v>138.358</c:v>
                </c:pt>
                <c:pt idx="101">
                  <c:v>138.85499999999999</c:v>
                </c:pt>
                <c:pt idx="102">
                  <c:v>139.37</c:v>
                </c:pt>
                <c:pt idx="103">
                  <c:v>139.86000000000001</c:v>
                </c:pt>
                <c:pt idx="104">
                  <c:v>140.35400000000001</c:v>
                </c:pt>
                <c:pt idx="105">
                  <c:v>140.86099999999999</c:v>
                </c:pt>
                <c:pt idx="106">
                  <c:v>141.35300000000001</c:v>
                </c:pt>
                <c:pt idx="107">
                  <c:v>141.851</c:v>
                </c:pt>
                <c:pt idx="108">
                  <c:v>142.35499999999999</c:v>
                </c:pt>
                <c:pt idx="109">
                  <c:v>142.87</c:v>
                </c:pt>
                <c:pt idx="110">
                  <c:v>143.35499999999999</c:v>
                </c:pt>
                <c:pt idx="111">
                  <c:v>143.85599999999999</c:v>
                </c:pt>
                <c:pt idx="112">
                  <c:v>144.351</c:v>
                </c:pt>
                <c:pt idx="113">
                  <c:v>144.86099999999999</c:v>
                </c:pt>
                <c:pt idx="114">
                  <c:v>145.36500000000001</c:v>
                </c:pt>
                <c:pt idx="115">
                  <c:v>145.85499999999999</c:v>
                </c:pt>
                <c:pt idx="116">
                  <c:v>146.364</c:v>
                </c:pt>
                <c:pt idx="117">
                  <c:v>146.85599999999999</c:v>
                </c:pt>
                <c:pt idx="118">
                  <c:v>147.36199999999999</c:v>
                </c:pt>
                <c:pt idx="119">
                  <c:v>147.85400000000001</c:v>
                </c:pt>
                <c:pt idx="120">
                  <c:v>148.357</c:v>
                </c:pt>
                <c:pt idx="121">
                  <c:v>148.86099999999999</c:v>
                </c:pt>
                <c:pt idx="122">
                  <c:v>149.36799999999999</c:v>
                </c:pt>
                <c:pt idx="123">
                  <c:v>149.85900000000001</c:v>
                </c:pt>
                <c:pt idx="124">
                  <c:v>150.36199999999999</c:v>
                </c:pt>
                <c:pt idx="125">
                  <c:v>150.86600000000001</c:v>
                </c:pt>
                <c:pt idx="126">
                  <c:v>151.36199999999999</c:v>
                </c:pt>
                <c:pt idx="127">
                  <c:v>151.864</c:v>
                </c:pt>
                <c:pt idx="128">
                  <c:v>152.36500000000001</c:v>
                </c:pt>
                <c:pt idx="129">
                  <c:v>152.86500000000001</c:v>
                </c:pt>
                <c:pt idx="130">
                  <c:v>153.35499999999999</c:v>
                </c:pt>
                <c:pt idx="131">
                  <c:v>153.851</c:v>
                </c:pt>
                <c:pt idx="132">
                  <c:v>154.36500000000001</c:v>
                </c:pt>
                <c:pt idx="133">
                  <c:v>154.851</c:v>
                </c:pt>
                <c:pt idx="134">
                  <c:v>155.36500000000001</c:v>
                </c:pt>
                <c:pt idx="135">
                  <c:v>155.85499999999999</c:v>
                </c:pt>
                <c:pt idx="136">
                  <c:v>156.36199999999999</c:v>
                </c:pt>
                <c:pt idx="137">
                  <c:v>156.863</c:v>
                </c:pt>
                <c:pt idx="138">
                  <c:v>157.35900000000001</c:v>
                </c:pt>
                <c:pt idx="139">
                  <c:v>157.86199999999999</c:v>
                </c:pt>
                <c:pt idx="140">
                  <c:v>158.36799999999999</c:v>
                </c:pt>
                <c:pt idx="141">
                  <c:v>158.851</c:v>
                </c:pt>
                <c:pt idx="142">
                  <c:v>159.364</c:v>
                </c:pt>
                <c:pt idx="143">
                  <c:v>159.858</c:v>
                </c:pt>
                <c:pt idx="144">
                  <c:v>160.35599999999999</c:v>
                </c:pt>
                <c:pt idx="145">
                  <c:v>160.857</c:v>
                </c:pt>
                <c:pt idx="146">
                  <c:v>161.35599999999999</c:v>
                </c:pt>
                <c:pt idx="147">
                  <c:v>161.85900000000001</c:v>
                </c:pt>
                <c:pt idx="148">
                  <c:v>162.351</c:v>
                </c:pt>
                <c:pt idx="149">
                  <c:v>162.85599999999999</c:v>
                </c:pt>
                <c:pt idx="150">
                  <c:v>163.36000000000001</c:v>
                </c:pt>
                <c:pt idx="151">
                  <c:v>163.85499999999999</c:v>
                </c:pt>
                <c:pt idx="152">
                  <c:v>164.35300000000001</c:v>
                </c:pt>
                <c:pt idx="153">
                  <c:v>164.86</c:v>
                </c:pt>
                <c:pt idx="154">
                  <c:v>165.35</c:v>
                </c:pt>
                <c:pt idx="155">
                  <c:v>165.864</c:v>
                </c:pt>
                <c:pt idx="156">
                  <c:v>166.36500000000001</c:v>
                </c:pt>
                <c:pt idx="157">
                  <c:v>166.858</c:v>
                </c:pt>
                <c:pt idx="158">
                  <c:v>167.35</c:v>
                </c:pt>
                <c:pt idx="159">
                  <c:v>167.86099999999999</c:v>
                </c:pt>
                <c:pt idx="160">
                  <c:v>168.352</c:v>
                </c:pt>
                <c:pt idx="161">
                  <c:v>168.86500000000001</c:v>
                </c:pt>
                <c:pt idx="162">
                  <c:v>169.35599999999999</c:v>
                </c:pt>
                <c:pt idx="163">
                  <c:v>169.85</c:v>
                </c:pt>
                <c:pt idx="164">
                  <c:v>170.36500000000001</c:v>
                </c:pt>
                <c:pt idx="165">
                  <c:v>170.864</c:v>
                </c:pt>
                <c:pt idx="166">
                  <c:v>171.35</c:v>
                </c:pt>
                <c:pt idx="167">
                  <c:v>171.85599999999999</c:v>
                </c:pt>
                <c:pt idx="168">
                  <c:v>172.35400000000001</c:v>
                </c:pt>
                <c:pt idx="169">
                  <c:v>172.858</c:v>
                </c:pt>
                <c:pt idx="170">
                  <c:v>173.35300000000001</c:v>
                </c:pt>
                <c:pt idx="171">
                  <c:v>173.85400000000001</c:v>
                </c:pt>
                <c:pt idx="172">
                  <c:v>174.35400000000001</c:v>
                </c:pt>
                <c:pt idx="173">
                  <c:v>174.857</c:v>
                </c:pt>
                <c:pt idx="174">
                  <c:v>175.35499999999999</c:v>
                </c:pt>
                <c:pt idx="175">
                  <c:v>175.86600000000001</c:v>
                </c:pt>
                <c:pt idx="176">
                  <c:v>176.358</c:v>
                </c:pt>
                <c:pt idx="177">
                  <c:v>176.85</c:v>
                </c:pt>
                <c:pt idx="178">
                  <c:v>177.352</c:v>
                </c:pt>
                <c:pt idx="179">
                  <c:v>177.858</c:v>
                </c:pt>
                <c:pt idx="180">
                  <c:v>178.36199999999999</c:v>
                </c:pt>
                <c:pt idx="181">
                  <c:v>178.863</c:v>
                </c:pt>
                <c:pt idx="182">
                  <c:v>179.36</c:v>
                </c:pt>
                <c:pt idx="183">
                  <c:v>179.86</c:v>
                </c:pt>
                <c:pt idx="184">
                  <c:v>180.351</c:v>
                </c:pt>
                <c:pt idx="185">
                  <c:v>180.864</c:v>
                </c:pt>
                <c:pt idx="186">
                  <c:v>181.357</c:v>
                </c:pt>
                <c:pt idx="187">
                  <c:v>181.85300000000001</c:v>
                </c:pt>
                <c:pt idx="188">
                  <c:v>182.36199999999999</c:v>
                </c:pt>
                <c:pt idx="189">
                  <c:v>182.86500000000001</c:v>
                </c:pt>
                <c:pt idx="190">
                  <c:v>183.36199999999999</c:v>
                </c:pt>
                <c:pt idx="191">
                  <c:v>183.85300000000001</c:v>
                </c:pt>
                <c:pt idx="192">
                  <c:v>184.357</c:v>
                </c:pt>
                <c:pt idx="193">
                  <c:v>184.86699999999999</c:v>
                </c:pt>
                <c:pt idx="194">
                  <c:v>185.35599999999999</c:v>
                </c:pt>
                <c:pt idx="195">
                  <c:v>185.86</c:v>
                </c:pt>
                <c:pt idx="196">
                  <c:v>186.364</c:v>
                </c:pt>
                <c:pt idx="197">
                  <c:v>186.85300000000001</c:v>
                </c:pt>
                <c:pt idx="198">
                  <c:v>187.35300000000001</c:v>
                </c:pt>
                <c:pt idx="199">
                  <c:v>187.85</c:v>
                </c:pt>
                <c:pt idx="200">
                  <c:v>188.364</c:v>
                </c:pt>
                <c:pt idx="201">
                  <c:v>188.85499999999999</c:v>
                </c:pt>
                <c:pt idx="202">
                  <c:v>189.36099999999999</c:v>
                </c:pt>
                <c:pt idx="203">
                  <c:v>189.86</c:v>
                </c:pt>
                <c:pt idx="204">
                  <c:v>190.364</c:v>
                </c:pt>
                <c:pt idx="205">
                  <c:v>190.85</c:v>
                </c:pt>
                <c:pt idx="206">
                  <c:v>191.36699999999999</c:v>
                </c:pt>
                <c:pt idx="207">
                  <c:v>191.86500000000001</c:v>
                </c:pt>
                <c:pt idx="208">
                  <c:v>192.35599999999999</c:v>
                </c:pt>
                <c:pt idx="209">
                  <c:v>192.864</c:v>
                </c:pt>
                <c:pt idx="210">
                  <c:v>193.363</c:v>
                </c:pt>
                <c:pt idx="211">
                  <c:v>193.858</c:v>
                </c:pt>
                <c:pt idx="212">
                  <c:v>194.36199999999999</c:v>
                </c:pt>
                <c:pt idx="213">
                  <c:v>194.86099999999999</c:v>
                </c:pt>
                <c:pt idx="214">
                  <c:v>195.35400000000001</c:v>
                </c:pt>
                <c:pt idx="215">
                  <c:v>195.86099999999999</c:v>
                </c:pt>
                <c:pt idx="216">
                  <c:v>196.36600000000001</c:v>
                </c:pt>
                <c:pt idx="217">
                  <c:v>196.857</c:v>
                </c:pt>
                <c:pt idx="218">
                  <c:v>197.35900000000001</c:v>
                </c:pt>
                <c:pt idx="219">
                  <c:v>197.857</c:v>
                </c:pt>
                <c:pt idx="220">
                  <c:v>198.36799999999999</c:v>
                </c:pt>
                <c:pt idx="221">
                  <c:v>198.85599999999999</c:v>
                </c:pt>
                <c:pt idx="222">
                  <c:v>199.36099999999999</c:v>
                </c:pt>
                <c:pt idx="223">
                  <c:v>199.857</c:v>
                </c:pt>
                <c:pt idx="224">
                  <c:v>200.35499999999999</c:v>
                </c:pt>
                <c:pt idx="225">
                  <c:v>200.85</c:v>
                </c:pt>
                <c:pt idx="226">
                  <c:v>201.369</c:v>
                </c:pt>
                <c:pt idx="227">
                  <c:v>201.85900000000001</c:v>
                </c:pt>
                <c:pt idx="228">
                  <c:v>202.352</c:v>
                </c:pt>
                <c:pt idx="229">
                  <c:v>202.85599999999999</c:v>
                </c:pt>
                <c:pt idx="230">
                  <c:v>203.357</c:v>
                </c:pt>
                <c:pt idx="231">
                  <c:v>203.863</c:v>
                </c:pt>
                <c:pt idx="232">
                  <c:v>204.364</c:v>
                </c:pt>
                <c:pt idx="233">
                  <c:v>204.857</c:v>
                </c:pt>
                <c:pt idx="234">
                  <c:v>205.36199999999999</c:v>
                </c:pt>
                <c:pt idx="235">
                  <c:v>205.86500000000001</c:v>
                </c:pt>
                <c:pt idx="236">
                  <c:v>206.358</c:v>
                </c:pt>
                <c:pt idx="237">
                  <c:v>206.85499999999999</c:v>
                </c:pt>
                <c:pt idx="238">
                  <c:v>207.352</c:v>
                </c:pt>
                <c:pt idx="239">
                  <c:v>207.85499999999999</c:v>
                </c:pt>
                <c:pt idx="240">
                  <c:v>208.35400000000001</c:v>
                </c:pt>
                <c:pt idx="241">
                  <c:v>208.851</c:v>
                </c:pt>
                <c:pt idx="242">
                  <c:v>209.35900000000001</c:v>
                </c:pt>
                <c:pt idx="243">
                  <c:v>209.86</c:v>
                </c:pt>
                <c:pt idx="244">
                  <c:v>210.36500000000001</c:v>
                </c:pt>
                <c:pt idx="245">
                  <c:v>210.864</c:v>
                </c:pt>
                <c:pt idx="246">
                  <c:v>211.36</c:v>
                </c:pt>
                <c:pt idx="247">
                  <c:v>211.858</c:v>
                </c:pt>
                <c:pt idx="248">
                  <c:v>212.35</c:v>
                </c:pt>
                <c:pt idx="249">
                  <c:v>212.86099999999999</c:v>
                </c:pt>
                <c:pt idx="250">
                  <c:v>213.36600000000001</c:v>
                </c:pt>
                <c:pt idx="251">
                  <c:v>213.86</c:v>
                </c:pt>
                <c:pt idx="252">
                  <c:v>214.369</c:v>
                </c:pt>
                <c:pt idx="253">
                  <c:v>214.85499999999999</c:v>
                </c:pt>
                <c:pt idx="254">
                  <c:v>215.36</c:v>
                </c:pt>
                <c:pt idx="255">
                  <c:v>215.864</c:v>
                </c:pt>
                <c:pt idx="256">
                  <c:v>216.35400000000001</c:v>
                </c:pt>
                <c:pt idx="257">
                  <c:v>216.85900000000001</c:v>
                </c:pt>
                <c:pt idx="258">
                  <c:v>217.35400000000001</c:v>
                </c:pt>
                <c:pt idx="259">
                  <c:v>217.858</c:v>
                </c:pt>
                <c:pt idx="260">
                  <c:v>218.35</c:v>
                </c:pt>
                <c:pt idx="261">
                  <c:v>218.85300000000001</c:v>
                </c:pt>
                <c:pt idx="262">
                  <c:v>219.369</c:v>
                </c:pt>
                <c:pt idx="263">
                  <c:v>219.864</c:v>
                </c:pt>
                <c:pt idx="264">
                  <c:v>220.351</c:v>
                </c:pt>
                <c:pt idx="265">
                  <c:v>220.85900000000001</c:v>
                </c:pt>
                <c:pt idx="266">
                  <c:v>221.351</c:v>
                </c:pt>
                <c:pt idx="267">
                  <c:v>221.86699999999999</c:v>
                </c:pt>
                <c:pt idx="268">
                  <c:v>222.35</c:v>
                </c:pt>
                <c:pt idx="269">
                  <c:v>222.86600000000001</c:v>
                </c:pt>
                <c:pt idx="270">
                  <c:v>223.36500000000001</c:v>
                </c:pt>
                <c:pt idx="271">
                  <c:v>223.85599999999999</c:v>
                </c:pt>
                <c:pt idx="272">
                  <c:v>224.364</c:v>
                </c:pt>
                <c:pt idx="273">
                  <c:v>224.852</c:v>
                </c:pt>
                <c:pt idx="274">
                  <c:v>225.35</c:v>
                </c:pt>
                <c:pt idx="275">
                  <c:v>225.85400000000001</c:v>
                </c:pt>
                <c:pt idx="276">
                  <c:v>226.35599999999999</c:v>
                </c:pt>
                <c:pt idx="277">
                  <c:v>226.852</c:v>
                </c:pt>
                <c:pt idx="278">
                  <c:v>227.36099999999999</c:v>
                </c:pt>
                <c:pt idx="279">
                  <c:v>227.858</c:v>
                </c:pt>
                <c:pt idx="280">
                  <c:v>228.364</c:v>
                </c:pt>
                <c:pt idx="281">
                  <c:v>228.858</c:v>
                </c:pt>
                <c:pt idx="282">
                  <c:v>229.49600000000001</c:v>
                </c:pt>
                <c:pt idx="283">
                  <c:v>229.86</c:v>
                </c:pt>
                <c:pt idx="284">
                  <c:v>230.35</c:v>
                </c:pt>
                <c:pt idx="285">
                  <c:v>230.86500000000001</c:v>
                </c:pt>
                <c:pt idx="286">
                  <c:v>231.36500000000001</c:v>
                </c:pt>
                <c:pt idx="287">
                  <c:v>231.85400000000001</c:v>
                </c:pt>
                <c:pt idx="288">
                  <c:v>232.37299999999999</c:v>
                </c:pt>
                <c:pt idx="289">
                  <c:v>232.864</c:v>
                </c:pt>
                <c:pt idx="290">
                  <c:v>233.35499999999999</c:v>
                </c:pt>
                <c:pt idx="291">
                  <c:v>233.864</c:v>
                </c:pt>
                <c:pt idx="292">
                  <c:v>234.35</c:v>
                </c:pt>
                <c:pt idx="293">
                  <c:v>234.86500000000001</c:v>
                </c:pt>
                <c:pt idx="294">
                  <c:v>235.351</c:v>
                </c:pt>
                <c:pt idx="295">
                  <c:v>235.86099999999999</c:v>
                </c:pt>
                <c:pt idx="296">
                  <c:v>236.35400000000001</c:v>
                </c:pt>
                <c:pt idx="297">
                  <c:v>236.86199999999999</c:v>
                </c:pt>
                <c:pt idx="298">
                  <c:v>237.35900000000001</c:v>
                </c:pt>
                <c:pt idx="299">
                  <c:v>237.86099999999999</c:v>
                </c:pt>
                <c:pt idx="300">
                  <c:v>238.364</c:v>
                </c:pt>
                <c:pt idx="301">
                  <c:v>238.86199999999999</c:v>
                </c:pt>
                <c:pt idx="302">
                  <c:v>239.36699999999999</c:v>
                </c:pt>
                <c:pt idx="303">
                  <c:v>239.87</c:v>
                </c:pt>
                <c:pt idx="304">
                  <c:v>240.351</c:v>
                </c:pt>
                <c:pt idx="305">
                  <c:v>240.86500000000001</c:v>
                </c:pt>
                <c:pt idx="306">
                  <c:v>241.35</c:v>
                </c:pt>
                <c:pt idx="307">
                  <c:v>241.863</c:v>
                </c:pt>
                <c:pt idx="308">
                  <c:v>242.35499999999999</c:v>
                </c:pt>
                <c:pt idx="309">
                  <c:v>242.85</c:v>
                </c:pt>
                <c:pt idx="310">
                  <c:v>243.352</c:v>
                </c:pt>
                <c:pt idx="311">
                  <c:v>243.85400000000001</c:v>
                </c:pt>
                <c:pt idx="312">
                  <c:v>244.35300000000001</c:v>
                </c:pt>
                <c:pt idx="313">
                  <c:v>244.85400000000001</c:v>
                </c:pt>
                <c:pt idx="314">
                  <c:v>245.36199999999999</c:v>
                </c:pt>
                <c:pt idx="315">
                  <c:v>245.86199999999999</c:v>
                </c:pt>
                <c:pt idx="316">
                  <c:v>246.35300000000001</c:v>
                </c:pt>
                <c:pt idx="317">
                  <c:v>246.85300000000001</c:v>
                </c:pt>
                <c:pt idx="318">
                  <c:v>247.35900000000001</c:v>
                </c:pt>
                <c:pt idx="319">
                  <c:v>247.851</c:v>
                </c:pt>
                <c:pt idx="320">
                  <c:v>248.351</c:v>
                </c:pt>
              </c:numCache>
            </c:numRef>
          </c:xVal>
          <c:yVal>
            <c:numRef>
              <c:f>'23.Irradiated_SiO2_.1.1'!$B$2:$B$322</c:f>
              <c:numCache>
                <c:formatCode>General</c:formatCode>
                <c:ptCount val="321"/>
                <c:pt idx="0">
                  <c:v>3.9703659803999999E-10</c:v>
                </c:pt>
                <c:pt idx="1">
                  <c:v>3.768780843E-10</c:v>
                </c:pt>
                <c:pt idx="2">
                  <c:v>3.7080599702000001E-10</c:v>
                </c:pt>
                <c:pt idx="3">
                  <c:v>3.7159314514000001E-10</c:v>
                </c:pt>
                <c:pt idx="4">
                  <c:v>3.7250416639999998E-10</c:v>
                </c:pt>
                <c:pt idx="5">
                  <c:v>3.7135783336999999E-10</c:v>
                </c:pt>
                <c:pt idx="6">
                  <c:v>3.6956199212E-10</c:v>
                </c:pt>
                <c:pt idx="7">
                  <c:v>3.6842140449999999E-10</c:v>
                </c:pt>
                <c:pt idx="8">
                  <c:v>3.7120770345999997E-10</c:v>
                </c:pt>
                <c:pt idx="9">
                  <c:v>3.707919527E-10</c:v>
                </c:pt>
                <c:pt idx="10">
                  <c:v>3.6905392630999998E-10</c:v>
                </c:pt>
                <c:pt idx="11">
                  <c:v>3.6834565952999998E-10</c:v>
                </c:pt>
                <c:pt idx="12">
                  <c:v>3.6975617012999999E-10</c:v>
                </c:pt>
                <c:pt idx="13">
                  <c:v>3.7215236447999998E-10</c:v>
                </c:pt>
                <c:pt idx="14">
                  <c:v>3.7082784066000001E-10</c:v>
                </c:pt>
                <c:pt idx="15">
                  <c:v>3.6910766109999998E-10</c:v>
                </c:pt>
                <c:pt idx="16">
                  <c:v>3.6826661165000002E-10</c:v>
                </c:pt>
                <c:pt idx="17">
                  <c:v>3.7081743232000002E-10</c:v>
                </c:pt>
                <c:pt idx="18">
                  <c:v>3.6889211129999999E-10</c:v>
                </c:pt>
                <c:pt idx="19">
                  <c:v>3.7177388945000002E-10</c:v>
                </c:pt>
                <c:pt idx="20">
                  <c:v>3.6961422810999999E-10</c:v>
                </c:pt>
                <c:pt idx="21">
                  <c:v>3.7163869203999999E-10</c:v>
                </c:pt>
                <c:pt idx="22">
                  <c:v>3.7231676075000001E-10</c:v>
                </c:pt>
                <c:pt idx="23">
                  <c:v>3.7647293615999998E-10</c:v>
                </c:pt>
                <c:pt idx="24">
                  <c:v>3.7501424188000002E-10</c:v>
                </c:pt>
                <c:pt idx="25">
                  <c:v>3.7244130002E-10</c:v>
                </c:pt>
                <c:pt idx="26">
                  <c:v>3.7303046762999998E-10</c:v>
                </c:pt>
                <c:pt idx="27">
                  <c:v>3.7731961999000002E-10</c:v>
                </c:pt>
                <c:pt idx="28">
                  <c:v>3.7740582881000001E-10</c:v>
                </c:pt>
                <c:pt idx="29">
                  <c:v>3.7760483629E-10</c:v>
                </c:pt>
                <c:pt idx="30">
                  <c:v>3.7797415198000002E-10</c:v>
                </c:pt>
                <c:pt idx="31">
                  <c:v>3.7737921121E-10</c:v>
                </c:pt>
                <c:pt idx="32">
                  <c:v>3.7450412215999998E-10</c:v>
                </c:pt>
                <c:pt idx="33">
                  <c:v>3.7969480338000002E-10</c:v>
                </c:pt>
                <c:pt idx="34">
                  <c:v>3.7579608869E-10</c:v>
                </c:pt>
                <c:pt idx="35">
                  <c:v>3.7430136768000001E-10</c:v>
                </c:pt>
                <c:pt idx="36">
                  <c:v>3.812928584E-10</c:v>
                </c:pt>
                <c:pt idx="37">
                  <c:v>3.7567021716000002E-10</c:v>
                </c:pt>
                <c:pt idx="38">
                  <c:v>3.8021524816999999E-10</c:v>
                </c:pt>
                <c:pt idx="39">
                  <c:v>3.7835060085000002E-10</c:v>
                </c:pt>
                <c:pt idx="40">
                  <c:v>3.7867550762E-10</c:v>
                </c:pt>
                <c:pt idx="41">
                  <c:v>3.8324979301000002E-10</c:v>
                </c:pt>
                <c:pt idx="42">
                  <c:v>3.8254976963999998E-10</c:v>
                </c:pt>
                <c:pt idx="43">
                  <c:v>3.7942682328999999E-10</c:v>
                </c:pt>
                <c:pt idx="44">
                  <c:v>3.8357600428999999E-10</c:v>
                </c:pt>
                <c:pt idx="45">
                  <c:v>3.8477343533999998E-10</c:v>
                </c:pt>
                <c:pt idx="46">
                  <c:v>3.8266495528000001E-10</c:v>
                </c:pt>
                <c:pt idx="47">
                  <c:v>3.8463243701000002E-10</c:v>
                </c:pt>
                <c:pt idx="48">
                  <c:v>3.8439601502E-10</c:v>
                </c:pt>
                <c:pt idx="49">
                  <c:v>3.8147801584000001E-10</c:v>
                </c:pt>
                <c:pt idx="50">
                  <c:v>3.8740119445999998E-10</c:v>
                </c:pt>
                <c:pt idx="51">
                  <c:v>3.8845313077000002E-10</c:v>
                </c:pt>
                <c:pt idx="52">
                  <c:v>3.8504482934999998E-10</c:v>
                </c:pt>
                <c:pt idx="53">
                  <c:v>3.8470329700000001E-10</c:v>
                </c:pt>
                <c:pt idx="54">
                  <c:v>3.8176914407999999E-10</c:v>
                </c:pt>
                <c:pt idx="55">
                  <c:v>3.8742903329999998E-10</c:v>
                </c:pt>
                <c:pt idx="56">
                  <c:v>3.8438202621E-10</c:v>
                </c:pt>
                <c:pt idx="57">
                  <c:v>3.8394762368999998E-10</c:v>
                </c:pt>
                <c:pt idx="58">
                  <c:v>3.8778569244999999E-10</c:v>
                </c:pt>
                <c:pt idx="59">
                  <c:v>3.8865471952E-10</c:v>
                </c:pt>
                <c:pt idx="60">
                  <c:v>3.8930553225999998E-10</c:v>
                </c:pt>
                <c:pt idx="61">
                  <c:v>3.8843564476E-10</c:v>
                </c:pt>
                <c:pt idx="62">
                  <c:v>3.8645980859999998E-10</c:v>
                </c:pt>
                <c:pt idx="63">
                  <c:v>3.9070935376000002E-10</c:v>
                </c:pt>
                <c:pt idx="64">
                  <c:v>3.8769004672999999E-10</c:v>
                </c:pt>
                <c:pt idx="65">
                  <c:v>3.865008591E-10</c:v>
                </c:pt>
                <c:pt idx="66">
                  <c:v>3.9299705157E-10</c:v>
                </c:pt>
                <c:pt idx="67">
                  <c:v>3.9093292492000002E-10</c:v>
                </c:pt>
                <c:pt idx="68">
                  <c:v>3.906532875E-10</c:v>
                </c:pt>
                <c:pt idx="69">
                  <c:v>3.9341388480000001E-10</c:v>
                </c:pt>
                <c:pt idx="70">
                  <c:v>3.9446695909999998E-10</c:v>
                </c:pt>
                <c:pt idx="71">
                  <c:v>3.9827469100000001E-10</c:v>
                </c:pt>
                <c:pt idx="72">
                  <c:v>3.9301800702999998E-10</c:v>
                </c:pt>
                <c:pt idx="73">
                  <c:v>3.9251016326000002E-10</c:v>
                </c:pt>
                <c:pt idx="74">
                  <c:v>3.9626085746000001E-10</c:v>
                </c:pt>
                <c:pt idx="75">
                  <c:v>3.9584155398000002E-10</c:v>
                </c:pt>
                <c:pt idx="76">
                  <c:v>3.95252997E-10</c:v>
                </c:pt>
                <c:pt idx="77">
                  <c:v>3.9540587471E-10</c:v>
                </c:pt>
                <c:pt idx="78">
                  <c:v>3.9846234644999999E-10</c:v>
                </c:pt>
                <c:pt idx="79">
                  <c:v>3.9739778134999999E-10</c:v>
                </c:pt>
                <c:pt idx="80">
                  <c:v>3.948641969E-10</c:v>
                </c:pt>
                <c:pt idx="81">
                  <c:v>3.9687722552999997E-10</c:v>
                </c:pt>
                <c:pt idx="82">
                  <c:v>3.9864653245000001E-10</c:v>
                </c:pt>
                <c:pt idx="83">
                  <c:v>3.9924630267999999E-10</c:v>
                </c:pt>
                <c:pt idx="84">
                  <c:v>3.9921360661999998E-10</c:v>
                </c:pt>
                <c:pt idx="85">
                  <c:v>4.0008499291000002E-10</c:v>
                </c:pt>
                <c:pt idx="86">
                  <c:v>3.9901221216000001E-10</c:v>
                </c:pt>
                <c:pt idx="87">
                  <c:v>3.9912054217000002E-10</c:v>
                </c:pt>
                <c:pt idx="88">
                  <c:v>4.0041100989999998E-10</c:v>
                </c:pt>
                <c:pt idx="89">
                  <c:v>3.9681066766000002E-10</c:v>
                </c:pt>
                <c:pt idx="90">
                  <c:v>4.0087244634999998E-10</c:v>
                </c:pt>
                <c:pt idx="91">
                  <c:v>3.9795472472999999E-10</c:v>
                </c:pt>
                <c:pt idx="92">
                  <c:v>4.0236472486999999E-10</c:v>
                </c:pt>
                <c:pt idx="93">
                  <c:v>4.0001993384000001E-10</c:v>
                </c:pt>
                <c:pt idx="94">
                  <c:v>4.0211187157999999E-10</c:v>
                </c:pt>
                <c:pt idx="95">
                  <c:v>4.0196845851999999E-10</c:v>
                </c:pt>
                <c:pt idx="96">
                  <c:v>4.0052777761000001E-10</c:v>
                </c:pt>
                <c:pt idx="97">
                  <c:v>4.0306336047000002E-10</c:v>
                </c:pt>
                <c:pt idx="98">
                  <c:v>4.0261036171999999E-10</c:v>
                </c:pt>
                <c:pt idx="99">
                  <c:v>4.0174030769E-10</c:v>
                </c:pt>
                <c:pt idx="100">
                  <c:v>4.0387534982999998E-10</c:v>
                </c:pt>
                <c:pt idx="101">
                  <c:v>4.0475708896E-10</c:v>
                </c:pt>
                <c:pt idx="102">
                  <c:v>4.0343969832000001E-10</c:v>
                </c:pt>
                <c:pt idx="103">
                  <c:v>4.0577999294E-10</c:v>
                </c:pt>
                <c:pt idx="104">
                  <c:v>4.0397313272E-10</c:v>
                </c:pt>
                <c:pt idx="105">
                  <c:v>4.0659414723999998E-10</c:v>
                </c:pt>
                <c:pt idx="106">
                  <c:v>4.0658951205999998E-10</c:v>
                </c:pt>
                <c:pt idx="107">
                  <c:v>4.0628544973000003E-10</c:v>
                </c:pt>
                <c:pt idx="108">
                  <c:v>4.0599193452000001E-10</c:v>
                </c:pt>
                <c:pt idx="109">
                  <c:v>4.0722908379E-10</c:v>
                </c:pt>
                <c:pt idx="110">
                  <c:v>4.0792311195999999E-10</c:v>
                </c:pt>
                <c:pt idx="111">
                  <c:v>4.1079342705E-10</c:v>
                </c:pt>
                <c:pt idx="112">
                  <c:v>4.1099618153000002E-10</c:v>
                </c:pt>
                <c:pt idx="113">
                  <c:v>4.0985348447999999E-10</c:v>
                </c:pt>
                <c:pt idx="114">
                  <c:v>4.0892619845999999E-10</c:v>
                </c:pt>
                <c:pt idx="115">
                  <c:v>4.0982750526999999E-10</c:v>
                </c:pt>
                <c:pt idx="116">
                  <c:v>4.0993955451999998E-10</c:v>
                </c:pt>
                <c:pt idx="117">
                  <c:v>4.131405773E-10</c:v>
                </c:pt>
                <c:pt idx="118">
                  <c:v>4.1276290719000001E-10</c:v>
                </c:pt>
                <c:pt idx="119">
                  <c:v>4.1609998779999999E-10</c:v>
                </c:pt>
                <c:pt idx="120">
                  <c:v>4.1041717247E-10</c:v>
                </c:pt>
                <c:pt idx="121">
                  <c:v>4.1313347188000002E-10</c:v>
                </c:pt>
                <c:pt idx="122">
                  <c:v>4.1354120127999998E-10</c:v>
                </c:pt>
                <c:pt idx="123">
                  <c:v>4.1485284651999998E-10</c:v>
                </c:pt>
                <c:pt idx="124">
                  <c:v>4.1578931964000003E-10</c:v>
                </c:pt>
                <c:pt idx="125">
                  <c:v>4.1679576456999998E-10</c:v>
                </c:pt>
                <c:pt idx="126">
                  <c:v>4.1840317322000002E-10</c:v>
                </c:pt>
                <c:pt idx="127">
                  <c:v>4.1964368092000001E-10</c:v>
                </c:pt>
                <c:pt idx="128">
                  <c:v>4.1787076577000002E-10</c:v>
                </c:pt>
                <c:pt idx="129">
                  <c:v>4.1866873857000002E-10</c:v>
                </c:pt>
                <c:pt idx="130">
                  <c:v>4.2193948335000001E-10</c:v>
                </c:pt>
                <c:pt idx="131">
                  <c:v>4.2187453531E-10</c:v>
                </c:pt>
                <c:pt idx="132">
                  <c:v>4.1772069137000001E-10</c:v>
                </c:pt>
                <c:pt idx="133">
                  <c:v>4.2095538166000002E-10</c:v>
                </c:pt>
                <c:pt idx="134">
                  <c:v>4.2004211219999998E-10</c:v>
                </c:pt>
                <c:pt idx="135">
                  <c:v>4.1977074593999998E-10</c:v>
                </c:pt>
                <c:pt idx="136">
                  <c:v>4.2360648322000002E-10</c:v>
                </c:pt>
                <c:pt idx="137">
                  <c:v>4.2389408649999999E-10</c:v>
                </c:pt>
                <c:pt idx="138">
                  <c:v>4.2496120511000002E-10</c:v>
                </c:pt>
                <c:pt idx="139">
                  <c:v>4.2444286974000002E-10</c:v>
                </c:pt>
                <c:pt idx="140">
                  <c:v>4.276273502E-10</c:v>
                </c:pt>
                <c:pt idx="141">
                  <c:v>4.2363770824999998E-10</c:v>
                </c:pt>
                <c:pt idx="142">
                  <c:v>4.2356568253E-10</c:v>
                </c:pt>
                <c:pt idx="143">
                  <c:v>4.2574757608E-10</c:v>
                </c:pt>
                <c:pt idx="144">
                  <c:v>4.2474565530999998E-10</c:v>
                </c:pt>
                <c:pt idx="145">
                  <c:v>4.2871189931E-10</c:v>
                </c:pt>
                <c:pt idx="146">
                  <c:v>4.2413633715999999E-10</c:v>
                </c:pt>
                <c:pt idx="147">
                  <c:v>4.2398862199E-10</c:v>
                </c:pt>
                <c:pt idx="148">
                  <c:v>4.2649633825E-10</c:v>
                </c:pt>
                <c:pt idx="149">
                  <c:v>4.2957506996000002E-10</c:v>
                </c:pt>
                <c:pt idx="150">
                  <c:v>4.2593129024E-10</c:v>
                </c:pt>
                <c:pt idx="151">
                  <c:v>4.2552120161000001E-10</c:v>
                </c:pt>
                <c:pt idx="152">
                  <c:v>4.2817727142000002E-10</c:v>
                </c:pt>
                <c:pt idx="153">
                  <c:v>4.2613193529E-10</c:v>
                </c:pt>
                <c:pt idx="154">
                  <c:v>4.2909298336999999E-10</c:v>
                </c:pt>
                <c:pt idx="155">
                  <c:v>4.2763664831000001E-10</c:v>
                </c:pt>
                <c:pt idx="156">
                  <c:v>4.3176959230000003E-10</c:v>
                </c:pt>
                <c:pt idx="157">
                  <c:v>4.3161707540999998E-10</c:v>
                </c:pt>
                <c:pt idx="158">
                  <c:v>4.3420769756999998E-10</c:v>
                </c:pt>
                <c:pt idx="159">
                  <c:v>4.3233933099999999E-10</c:v>
                </c:pt>
                <c:pt idx="160">
                  <c:v>4.3126510695999998E-10</c:v>
                </c:pt>
                <c:pt idx="161">
                  <c:v>4.3190942489000001E-10</c:v>
                </c:pt>
                <c:pt idx="162">
                  <c:v>4.3066766819000002E-10</c:v>
                </c:pt>
                <c:pt idx="163">
                  <c:v>4.3274589467000001E-10</c:v>
                </c:pt>
                <c:pt idx="164">
                  <c:v>4.3473982747000002E-10</c:v>
                </c:pt>
                <c:pt idx="165">
                  <c:v>4.3337128330000003E-10</c:v>
                </c:pt>
                <c:pt idx="166">
                  <c:v>4.3258957526999999E-10</c:v>
                </c:pt>
                <c:pt idx="167">
                  <c:v>4.3280393157999999E-10</c:v>
                </c:pt>
                <c:pt idx="168">
                  <c:v>4.3476566791E-10</c:v>
                </c:pt>
                <c:pt idx="169">
                  <c:v>4.3381265247000002E-10</c:v>
                </c:pt>
                <c:pt idx="170">
                  <c:v>4.3137371452999999E-10</c:v>
                </c:pt>
                <c:pt idx="171">
                  <c:v>4.3265610539E-10</c:v>
                </c:pt>
                <c:pt idx="172">
                  <c:v>4.3246248248999997E-10</c:v>
                </c:pt>
                <c:pt idx="173">
                  <c:v>4.2990583314999999E-10</c:v>
                </c:pt>
                <c:pt idx="174">
                  <c:v>4.3282277762E-10</c:v>
                </c:pt>
                <c:pt idx="175">
                  <c:v>4.3181955233999999E-10</c:v>
                </c:pt>
                <c:pt idx="176">
                  <c:v>4.3459810749999997E-10</c:v>
                </c:pt>
                <c:pt idx="177">
                  <c:v>4.3584541530999999E-10</c:v>
                </c:pt>
                <c:pt idx="178">
                  <c:v>4.3689268868999998E-10</c:v>
                </c:pt>
                <c:pt idx="179">
                  <c:v>4.3848838448999998E-10</c:v>
                </c:pt>
                <c:pt idx="180">
                  <c:v>4.3602593757999999E-10</c:v>
                </c:pt>
                <c:pt idx="181">
                  <c:v>4.3372891390000001E-10</c:v>
                </c:pt>
                <c:pt idx="182">
                  <c:v>4.3421918838E-10</c:v>
                </c:pt>
                <c:pt idx="183">
                  <c:v>4.3708356379000001E-10</c:v>
                </c:pt>
                <c:pt idx="184">
                  <c:v>4.3860823307000001E-10</c:v>
                </c:pt>
                <c:pt idx="185">
                  <c:v>4.3922213089E-10</c:v>
                </c:pt>
                <c:pt idx="186">
                  <c:v>4.3738404564999999E-10</c:v>
                </c:pt>
                <c:pt idx="187">
                  <c:v>4.3801884342000001E-10</c:v>
                </c:pt>
                <c:pt idx="188">
                  <c:v>4.3520012593999998E-10</c:v>
                </c:pt>
                <c:pt idx="189">
                  <c:v>4.3468276201000002E-10</c:v>
                </c:pt>
                <c:pt idx="190">
                  <c:v>4.341991211E-10</c:v>
                </c:pt>
                <c:pt idx="191">
                  <c:v>4.3280631856000002E-10</c:v>
                </c:pt>
                <c:pt idx="192">
                  <c:v>4.3485592903999998E-10</c:v>
                </c:pt>
                <c:pt idx="193">
                  <c:v>4.3314041242999999E-10</c:v>
                </c:pt>
                <c:pt idx="194">
                  <c:v>4.3256404014000002E-10</c:v>
                </c:pt>
                <c:pt idx="195">
                  <c:v>4.3177650344E-10</c:v>
                </c:pt>
                <c:pt idx="196">
                  <c:v>4.3503597946000001E-10</c:v>
                </c:pt>
                <c:pt idx="197">
                  <c:v>4.3307407659999999E-10</c:v>
                </c:pt>
                <c:pt idx="198">
                  <c:v>4.3487041745E-10</c:v>
                </c:pt>
                <c:pt idx="199">
                  <c:v>4.3522449533000002E-10</c:v>
                </c:pt>
                <c:pt idx="200">
                  <c:v>4.3626791068999998E-10</c:v>
                </c:pt>
                <c:pt idx="201">
                  <c:v>4.3620404511000001E-10</c:v>
                </c:pt>
                <c:pt idx="202">
                  <c:v>4.3533879278999997E-10</c:v>
                </c:pt>
                <c:pt idx="203">
                  <c:v>4.3864070709000001E-10</c:v>
                </c:pt>
                <c:pt idx="204">
                  <c:v>4.3685538520000002E-10</c:v>
                </c:pt>
                <c:pt idx="205">
                  <c:v>4.3857914522000002E-10</c:v>
                </c:pt>
                <c:pt idx="206">
                  <c:v>4.3661180227000002E-10</c:v>
                </c:pt>
                <c:pt idx="207">
                  <c:v>4.3984293985000002E-10</c:v>
                </c:pt>
                <c:pt idx="208">
                  <c:v>4.3652570446999998E-10</c:v>
                </c:pt>
                <c:pt idx="209">
                  <c:v>4.3753159428999997E-10</c:v>
                </c:pt>
                <c:pt idx="210">
                  <c:v>4.3888676026999998E-10</c:v>
                </c:pt>
                <c:pt idx="211">
                  <c:v>4.3782799607999998E-10</c:v>
                </c:pt>
                <c:pt idx="212">
                  <c:v>4.3581838138000002E-10</c:v>
                </c:pt>
                <c:pt idx="213">
                  <c:v>4.2987452487000002E-10</c:v>
                </c:pt>
                <c:pt idx="214">
                  <c:v>4.3207823429999997E-10</c:v>
                </c:pt>
                <c:pt idx="215">
                  <c:v>4.3291220608E-10</c:v>
                </c:pt>
                <c:pt idx="216">
                  <c:v>4.3282261108999999E-10</c:v>
                </c:pt>
                <c:pt idx="217">
                  <c:v>4.3202930121999999E-10</c:v>
                </c:pt>
                <c:pt idx="218">
                  <c:v>4.3257933346000001E-10</c:v>
                </c:pt>
                <c:pt idx="219">
                  <c:v>4.3249773207000002E-10</c:v>
                </c:pt>
                <c:pt idx="220">
                  <c:v>4.3591036335999999E-10</c:v>
                </c:pt>
                <c:pt idx="221">
                  <c:v>4.3125691906000001E-10</c:v>
                </c:pt>
                <c:pt idx="222">
                  <c:v>4.3457212827999998E-10</c:v>
                </c:pt>
                <c:pt idx="223">
                  <c:v>4.3443468266999998E-10</c:v>
                </c:pt>
                <c:pt idx="224">
                  <c:v>4.3019121597999998E-10</c:v>
                </c:pt>
                <c:pt idx="225">
                  <c:v>4.2964032331999998E-10</c:v>
                </c:pt>
                <c:pt idx="226">
                  <c:v>4.3008063777E-10</c:v>
                </c:pt>
                <c:pt idx="227">
                  <c:v>4.3003636763000001E-10</c:v>
                </c:pt>
                <c:pt idx="228">
                  <c:v>4.3022244100999999E-10</c:v>
                </c:pt>
                <c:pt idx="229">
                  <c:v>4.336390691E-10</c:v>
                </c:pt>
                <c:pt idx="230">
                  <c:v>4.3120218506999999E-10</c:v>
                </c:pt>
                <c:pt idx="231">
                  <c:v>4.3049372399999998E-10</c:v>
                </c:pt>
                <c:pt idx="232">
                  <c:v>4.3186962340000001E-10</c:v>
                </c:pt>
                <c:pt idx="233">
                  <c:v>4.3022144181000001E-10</c:v>
                </c:pt>
                <c:pt idx="234">
                  <c:v>4.3297604391000001E-10</c:v>
                </c:pt>
                <c:pt idx="235">
                  <c:v>4.3051243125999999E-10</c:v>
                </c:pt>
                <c:pt idx="236">
                  <c:v>4.3030415341999999E-10</c:v>
                </c:pt>
                <c:pt idx="237">
                  <c:v>4.312349644E-10</c:v>
                </c:pt>
                <c:pt idx="238">
                  <c:v>4.2740624927999999E-10</c:v>
                </c:pt>
                <c:pt idx="239">
                  <c:v>4.3082143408E-10</c:v>
                </c:pt>
                <c:pt idx="240">
                  <c:v>4.2884229501000002E-10</c:v>
                </c:pt>
                <c:pt idx="241">
                  <c:v>4.2945841327999998E-10</c:v>
                </c:pt>
                <c:pt idx="242">
                  <c:v>4.3285161565999998E-10</c:v>
                </c:pt>
                <c:pt idx="243">
                  <c:v>4.3303571839E-10</c:v>
                </c:pt>
                <c:pt idx="244">
                  <c:v>4.2799089272999998E-10</c:v>
                </c:pt>
                <c:pt idx="245">
                  <c:v>4.2884834572000002E-10</c:v>
                </c:pt>
                <c:pt idx="246">
                  <c:v>4.3112549641000001E-10</c:v>
                </c:pt>
                <c:pt idx="247">
                  <c:v>4.3129327886999999E-10</c:v>
                </c:pt>
                <c:pt idx="248">
                  <c:v>4.2925243915000001E-10</c:v>
                </c:pt>
                <c:pt idx="249">
                  <c:v>4.3146416994999997E-10</c:v>
                </c:pt>
                <c:pt idx="250">
                  <c:v>4.3025866203000002E-10</c:v>
                </c:pt>
                <c:pt idx="251">
                  <c:v>4.3078057788000002E-10</c:v>
                </c:pt>
                <c:pt idx="252">
                  <c:v>4.3259895665999999E-10</c:v>
                </c:pt>
                <c:pt idx="253">
                  <c:v>4.3003403615999999E-10</c:v>
                </c:pt>
                <c:pt idx="254">
                  <c:v>4.3446968245000002E-10</c:v>
                </c:pt>
                <c:pt idx="255">
                  <c:v>4.3408285299999998E-10</c:v>
                </c:pt>
                <c:pt idx="256">
                  <c:v>4.3078413058999999E-10</c:v>
                </c:pt>
                <c:pt idx="257">
                  <c:v>4.3260828253E-10</c:v>
                </c:pt>
                <c:pt idx="258">
                  <c:v>4.3220618751000002E-10</c:v>
                </c:pt>
                <c:pt idx="259">
                  <c:v>4.3289144490999997E-10</c:v>
                </c:pt>
                <c:pt idx="260">
                  <c:v>4.3630185575999998E-10</c:v>
                </c:pt>
                <c:pt idx="261">
                  <c:v>4.3126049952999998E-10</c:v>
                </c:pt>
                <c:pt idx="262">
                  <c:v>4.3080608525E-10</c:v>
                </c:pt>
                <c:pt idx="263">
                  <c:v>4.3228634561000002E-10</c:v>
                </c:pt>
                <c:pt idx="264">
                  <c:v>4.3129330661999999E-10</c:v>
                </c:pt>
                <c:pt idx="265">
                  <c:v>4.3423301065999999E-10</c:v>
                </c:pt>
                <c:pt idx="266">
                  <c:v>4.3685169370999999E-10</c:v>
                </c:pt>
                <c:pt idx="267">
                  <c:v>4.3394898784999999E-10</c:v>
                </c:pt>
                <c:pt idx="268">
                  <c:v>4.4144565781E-10</c:v>
                </c:pt>
                <c:pt idx="269">
                  <c:v>4.4453485337E-10</c:v>
                </c:pt>
                <c:pt idx="270">
                  <c:v>4.4639844598999998E-10</c:v>
                </c:pt>
                <c:pt idx="271">
                  <c:v>4.4362619134E-10</c:v>
                </c:pt>
                <c:pt idx="272">
                  <c:v>4.4570419576999999E-10</c:v>
                </c:pt>
                <c:pt idx="273">
                  <c:v>4.4439618652E-10</c:v>
                </c:pt>
                <c:pt idx="274">
                  <c:v>4.4472484029E-10</c:v>
                </c:pt>
                <c:pt idx="275">
                  <c:v>4.4678655220000001E-10</c:v>
                </c:pt>
                <c:pt idx="276">
                  <c:v>4.4580680814000001E-10</c:v>
                </c:pt>
                <c:pt idx="277">
                  <c:v>4.4103698471000001E-10</c:v>
                </c:pt>
                <c:pt idx="278">
                  <c:v>4.4569523072E-10</c:v>
                </c:pt>
                <c:pt idx="279">
                  <c:v>4.4628811757000001E-10</c:v>
                </c:pt>
                <c:pt idx="280">
                  <c:v>4.4656647823999998E-10</c:v>
                </c:pt>
                <c:pt idx="281">
                  <c:v>4.5013298643999999E-10</c:v>
                </c:pt>
                <c:pt idx="282">
                  <c:v>4.5262801839999999E-10</c:v>
                </c:pt>
                <c:pt idx="283">
                  <c:v>4.5182688145999998E-10</c:v>
                </c:pt>
                <c:pt idx="284">
                  <c:v>4.4853029624000001E-10</c:v>
                </c:pt>
                <c:pt idx="285">
                  <c:v>4.5099290968000001E-10</c:v>
                </c:pt>
                <c:pt idx="286">
                  <c:v>4.5078546450999998E-10</c:v>
                </c:pt>
                <c:pt idx="287">
                  <c:v>4.519958019E-10</c:v>
                </c:pt>
                <c:pt idx="288">
                  <c:v>4.5164066930999999E-10</c:v>
                </c:pt>
                <c:pt idx="289">
                  <c:v>4.5219153421999999E-10</c:v>
                </c:pt>
                <c:pt idx="290">
                  <c:v>4.5162762419000002E-10</c:v>
                </c:pt>
                <c:pt idx="291">
                  <c:v>4.5111192559000001E-10</c:v>
                </c:pt>
                <c:pt idx="292">
                  <c:v>4.5095083222999999E-10</c:v>
                </c:pt>
                <c:pt idx="293">
                  <c:v>4.5393874770000001E-10</c:v>
                </c:pt>
                <c:pt idx="294">
                  <c:v>4.5543666060999999E-10</c:v>
                </c:pt>
                <c:pt idx="295">
                  <c:v>4.5339690335E-10</c:v>
                </c:pt>
                <c:pt idx="296">
                  <c:v>4.5726655794999999E-10</c:v>
                </c:pt>
                <c:pt idx="297">
                  <c:v>4.5566034278999999E-10</c:v>
                </c:pt>
                <c:pt idx="298">
                  <c:v>4.5855963470999998E-10</c:v>
                </c:pt>
                <c:pt idx="299">
                  <c:v>4.5587458807999998E-10</c:v>
                </c:pt>
                <c:pt idx="300">
                  <c:v>4.5652684411000002E-10</c:v>
                </c:pt>
                <c:pt idx="301">
                  <c:v>4.4875400618000001E-10</c:v>
                </c:pt>
                <c:pt idx="302">
                  <c:v>4.5078546450999998E-10</c:v>
                </c:pt>
                <c:pt idx="303">
                  <c:v>4.5448922403E-10</c:v>
                </c:pt>
                <c:pt idx="304">
                  <c:v>4.5302667173000001E-10</c:v>
                </c:pt>
                <c:pt idx="305">
                  <c:v>4.5300324602999999E-10</c:v>
                </c:pt>
                <c:pt idx="306">
                  <c:v>4.5263393033999998E-10</c:v>
                </c:pt>
                <c:pt idx="307">
                  <c:v>4.5520953672999998E-10</c:v>
                </c:pt>
                <c:pt idx="308">
                  <c:v>4.4258396946999999E-10</c:v>
                </c:pt>
                <c:pt idx="309">
                  <c:v>4.4757761385999999E-10</c:v>
                </c:pt>
                <c:pt idx="310">
                  <c:v>4.4616926820000001E-10</c:v>
                </c:pt>
                <c:pt idx="311">
                  <c:v>4.4766704231999999E-10</c:v>
                </c:pt>
                <c:pt idx="312">
                  <c:v>4.4760184448000003E-10</c:v>
                </c:pt>
                <c:pt idx="313">
                  <c:v>4.4985004609999997E-10</c:v>
                </c:pt>
                <c:pt idx="314">
                  <c:v>4.4957040868000001E-10</c:v>
                </c:pt>
                <c:pt idx="315">
                  <c:v>4.49278309E-10</c:v>
                </c:pt>
                <c:pt idx="316">
                  <c:v>4.5113016101E-10</c:v>
                </c:pt>
                <c:pt idx="317">
                  <c:v>4.5014464378000002E-10</c:v>
                </c:pt>
                <c:pt idx="318">
                  <c:v>4.4939008070000002E-10</c:v>
                </c:pt>
                <c:pt idx="319">
                  <c:v>4.6595383107000003E-10</c:v>
                </c:pt>
                <c:pt idx="320">
                  <c:v>4.6923520625000005E-10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2A-0046-9D8D-B6CBD496B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30001"/>
        <c:axId val="50030002"/>
      </c:scatterChart>
      <c:valAx>
        <c:axId val="50030001"/>
        <c:scaling>
          <c:orientation val="minMax"/>
          <c:max val="250"/>
          <c:min val="9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30002"/>
        <c:crosses val="autoZero"/>
        <c:crossBetween val="midCat"/>
        <c:majorUnit val="25"/>
      </c:valAx>
      <c:valAx>
        <c:axId val="50030002"/>
        <c:scaling>
          <c:orientation val="minMax"/>
          <c:max val="4.6923520625000005E-10"/>
          <c:min val="3.6826661165000002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3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TSC Current vs. Temperature Linear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01: 10/10/-2.5 ; Second</c:v>
          </c:tx>
          <c:xVal>
            <c:numRef>
              <c:f>'31.Irradiated_SiO2_.2.1'!$A$2:$A$481</c:f>
              <c:numCache>
                <c:formatCode>General</c:formatCode>
                <c:ptCount val="480"/>
                <c:pt idx="0">
                  <c:v>80.355699999999999</c:v>
                </c:pt>
                <c:pt idx="1">
                  <c:v>80.863</c:v>
                </c:pt>
                <c:pt idx="2">
                  <c:v>81.361699999999999</c:v>
                </c:pt>
                <c:pt idx="3">
                  <c:v>81.851399999999998</c:v>
                </c:pt>
                <c:pt idx="4">
                  <c:v>82.372100000000003</c:v>
                </c:pt>
                <c:pt idx="5">
                  <c:v>82.879099999999994</c:v>
                </c:pt>
                <c:pt idx="6">
                  <c:v>83.352999999999994</c:v>
                </c:pt>
                <c:pt idx="7">
                  <c:v>83.883899999999997</c:v>
                </c:pt>
                <c:pt idx="8">
                  <c:v>84.380499999999998</c:v>
                </c:pt>
                <c:pt idx="9">
                  <c:v>84.875200000000007</c:v>
                </c:pt>
                <c:pt idx="10">
                  <c:v>85.375200000000007</c:v>
                </c:pt>
                <c:pt idx="11">
                  <c:v>85.8506</c:v>
                </c:pt>
                <c:pt idx="12">
                  <c:v>86.361000000000004</c:v>
                </c:pt>
                <c:pt idx="13">
                  <c:v>86.864800000000002</c:v>
                </c:pt>
                <c:pt idx="14">
                  <c:v>87.368799999999993</c:v>
                </c:pt>
                <c:pt idx="15">
                  <c:v>87.850899999999996</c:v>
                </c:pt>
                <c:pt idx="16">
                  <c:v>88.387699999999995</c:v>
                </c:pt>
                <c:pt idx="17">
                  <c:v>88.871399999999994</c:v>
                </c:pt>
                <c:pt idx="18">
                  <c:v>89.366799999999998</c:v>
                </c:pt>
                <c:pt idx="19">
                  <c:v>89.873699999999999</c:v>
                </c:pt>
                <c:pt idx="20">
                  <c:v>90.370099999999994</c:v>
                </c:pt>
                <c:pt idx="21">
                  <c:v>90.876499999999993</c:v>
                </c:pt>
                <c:pt idx="22">
                  <c:v>91.376999999999995</c:v>
                </c:pt>
                <c:pt idx="23">
                  <c:v>91.891099999999994</c:v>
                </c:pt>
                <c:pt idx="24">
                  <c:v>92.380799999999994</c:v>
                </c:pt>
                <c:pt idx="25">
                  <c:v>92.870699999999999</c:v>
                </c:pt>
                <c:pt idx="26">
                  <c:v>93.368200000000002</c:v>
                </c:pt>
                <c:pt idx="27">
                  <c:v>93.883399999999995</c:v>
                </c:pt>
                <c:pt idx="28">
                  <c:v>94.376000000000005</c:v>
                </c:pt>
                <c:pt idx="29">
                  <c:v>94.884200000000007</c:v>
                </c:pt>
                <c:pt idx="30">
                  <c:v>95.365499999999997</c:v>
                </c:pt>
                <c:pt idx="31">
                  <c:v>95.865200000000002</c:v>
                </c:pt>
                <c:pt idx="32">
                  <c:v>96.355199999999996</c:v>
                </c:pt>
                <c:pt idx="33">
                  <c:v>96.880200000000002</c:v>
                </c:pt>
                <c:pt idx="34">
                  <c:v>97.368200000000002</c:v>
                </c:pt>
                <c:pt idx="35">
                  <c:v>97.886499999999998</c:v>
                </c:pt>
                <c:pt idx="36">
                  <c:v>98.370400000000004</c:v>
                </c:pt>
                <c:pt idx="37">
                  <c:v>98.8566</c:v>
                </c:pt>
                <c:pt idx="38">
                  <c:v>99.375500000000002</c:v>
                </c:pt>
                <c:pt idx="39">
                  <c:v>99.851200000000006</c:v>
                </c:pt>
                <c:pt idx="40">
                  <c:v>100.35299999999999</c:v>
                </c:pt>
                <c:pt idx="41">
                  <c:v>100.858</c:v>
                </c:pt>
                <c:pt idx="42">
                  <c:v>101.363</c:v>
                </c:pt>
                <c:pt idx="43">
                  <c:v>101.858</c:v>
                </c:pt>
                <c:pt idx="44">
                  <c:v>102.37</c:v>
                </c:pt>
                <c:pt idx="45">
                  <c:v>102.86199999999999</c:v>
                </c:pt>
                <c:pt idx="46">
                  <c:v>103.36799999999999</c:v>
                </c:pt>
                <c:pt idx="47">
                  <c:v>103.863</c:v>
                </c:pt>
                <c:pt idx="48">
                  <c:v>104.352</c:v>
                </c:pt>
                <c:pt idx="49">
                  <c:v>104.85599999999999</c:v>
                </c:pt>
                <c:pt idx="50">
                  <c:v>105.366</c:v>
                </c:pt>
                <c:pt idx="51">
                  <c:v>105.86199999999999</c:v>
                </c:pt>
                <c:pt idx="52">
                  <c:v>106.373</c:v>
                </c:pt>
                <c:pt idx="53">
                  <c:v>106.864</c:v>
                </c:pt>
                <c:pt idx="54">
                  <c:v>107.373</c:v>
                </c:pt>
                <c:pt idx="55">
                  <c:v>107.907</c:v>
                </c:pt>
                <c:pt idx="56">
                  <c:v>108.358</c:v>
                </c:pt>
                <c:pt idx="57">
                  <c:v>108.871</c:v>
                </c:pt>
                <c:pt idx="58">
                  <c:v>109.352</c:v>
                </c:pt>
                <c:pt idx="59">
                  <c:v>109.857</c:v>
                </c:pt>
                <c:pt idx="60">
                  <c:v>110.373</c:v>
                </c:pt>
                <c:pt idx="61">
                  <c:v>110.85299999999999</c:v>
                </c:pt>
                <c:pt idx="62">
                  <c:v>111.375</c:v>
                </c:pt>
                <c:pt idx="63">
                  <c:v>111.867</c:v>
                </c:pt>
                <c:pt idx="64">
                  <c:v>112.372</c:v>
                </c:pt>
                <c:pt idx="65">
                  <c:v>112.86199999999999</c:v>
                </c:pt>
                <c:pt idx="66">
                  <c:v>113.373</c:v>
                </c:pt>
                <c:pt idx="67">
                  <c:v>113.864</c:v>
                </c:pt>
                <c:pt idx="68">
                  <c:v>114.35899999999999</c:v>
                </c:pt>
                <c:pt idx="69">
                  <c:v>114.878</c:v>
                </c:pt>
                <c:pt idx="70">
                  <c:v>115.366</c:v>
                </c:pt>
                <c:pt idx="71">
                  <c:v>115.878</c:v>
                </c:pt>
                <c:pt idx="72">
                  <c:v>116.371</c:v>
                </c:pt>
                <c:pt idx="73">
                  <c:v>116.858</c:v>
                </c:pt>
                <c:pt idx="74">
                  <c:v>117.35299999999999</c:v>
                </c:pt>
                <c:pt idx="75">
                  <c:v>117.867</c:v>
                </c:pt>
                <c:pt idx="76">
                  <c:v>118.36199999999999</c:v>
                </c:pt>
                <c:pt idx="77">
                  <c:v>118.94499999999999</c:v>
                </c:pt>
                <c:pt idx="78">
                  <c:v>119.36499999999999</c:v>
                </c:pt>
                <c:pt idx="79">
                  <c:v>119.861</c:v>
                </c:pt>
                <c:pt idx="80">
                  <c:v>120.352</c:v>
                </c:pt>
                <c:pt idx="81">
                  <c:v>120.877</c:v>
                </c:pt>
                <c:pt idx="82">
                  <c:v>121.361</c:v>
                </c:pt>
                <c:pt idx="83">
                  <c:v>121.85299999999999</c:v>
                </c:pt>
                <c:pt idx="84">
                  <c:v>122.355</c:v>
                </c:pt>
                <c:pt idx="85">
                  <c:v>122.85899999999999</c:v>
                </c:pt>
                <c:pt idx="86">
                  <c:v>123.36499999999999</c:v>
                </c:pt>
                <c:pt idx="87">
                  <c:v>123.871</c:v>
                </c:pt>
                <c:pt idx="88">
                  <c:v>124.355</c:v>
                </c:pt>
                <c:pt idx="89">
                  <c:v>124.861</c:v>
                </c:pt>
                <c:pt idx="90">
                  <c:v>125.367</c:v>
                </c:pt>
                <c:pt idx="91">
                  <c:v>125.877</c:v>
                </c:pt>
                <c:pt idx="92">
                  <c:v>126.364</c:v>
                </c:pt>
                <c:pt idx="93">
                  <c:v>126.861</c:v>
                </c:pt>
                <c:pt idx="94">
                  <c:v>127.35599999999999</c:v>
                </c:pt>
                <c:pt idx="95">
                  <c:v>127.854</c:v>
                </c:pt>
                <c:pt idx="96">
                  <c:v>128.36099999999999</c:v>
                </c:pt>
                <c:pt idx="97">
                  <c:v>128.858</c:v>
                </c:pt>
                <c:pt idx="98">
                  <c:v>129.36000000000001</c:v>
                </c:pt>
                <c:pt idx="99">
                  <c:v>129.86600000000001</c:v>
                </c:pt>
                <c:pt idx="100">
                  <c:v>130.357</c:v>
                </c:pt>
                <c:pt idx="101">
                  <c:v>130.85599999999999</c:v>
                </c:pt>
                <c:pt idx="102">
                  <c:v>131.358</c:v>
                </c:pt>
                <c:pt idx="103">
                  <c:v>131.857</c:v>
                </c:pt>
                <c:pt idx="104">
                  <c:v>132.351</c:v>
                </c:pt>
                <c:pt idx="105">
                  <c:v>132.86000000000001</c:v>
                </c:pt>
                <c:pt idx="106">
                  <c:v>133.357</c:v>
                </c:pt>
                <c:pt idx="107">
                  <c:v>133.857</c:v>
                </c:pt>
                <c:pt idx="108">
                  <c:v>134.358</c:v>
                </c:pt>
                <c:pt idx="109">
                  <c:v>134.86000000000001</c:v>
                </c:pt>
                <c:pt idx="110">
                  <c:v>135.363</c:v>
                </c:pt>
                <c:pt idx="111">
                  <c:v>135.851</c:v>
                </c:pt>
                <c:pt idx="112">
                  <c:v>136.36000000000001</c:v>
                </c:pt>
                <c:pt idx="113">
                  <c:v>136.85499999999999</c:v>
                </c:pt>
                <c:pt idx="114">
                  <c:v>137.36000000000001</c:v>
                </c:pt>
                <c:pt idx="115">
                  <c:v>137.85400000000001</c:v>
                </c:pt>
                <c:pt idx="116">
                  <c:v>138.363</c:v>
                </c:pt>
                <c:pt idx="117">
                  <c:v>138.87200000000001</c:v>
                </c:pt>
                <c:pt idx="118">
                  <c:v>139.369</c:v>
                </c:pt>
                <c:pt idx="119">
                  <c:v>139.86099999999999</c:v>
                </c:pt>
                <c:pt idx="120">
                  <c:v>140.363</c:v>
                </c:pt>
                <c:pt idx="121">
                  <c:v>140.864</c:v>
                </c:pt>
                <c:pt idx="122">
                  <c:v>141.358</c:v>
                </c:pt>
                <c:pt idx="123">
                  <c:v>141.85499999999999</c:v>
                </c:pt>
                <c:pt idx="124">
                  <c:v>142.35300000000001</c:v>
                </c:pt>
                <c:pt idx="125">
                  <c:v>142.86000000000001</c:v>
                </c:pt>
                <c:pt idx="126">
                  <c:v>143.36000000000001</c:v>
                </c:pt>
                <c:pt idx="127">
                  <c:v>143.858</c:v>
                </c:pt>
                <c:pt idx="128">
                  <c:v>144.351</c:v>
                </c:pt>
                <c:pt idx="129">
                  <c:v>144.864</c:v>
                </c:pt>
                <c:pt idx="130">
                  <c:v>145.358</c:v>
                </c:pt>
                <c:pt idx="131">
                  <c:v>145.85900000000001</c:v>
                </c:pt>
                <c:pt idx="132">
                  <c:v>146.357</c:v>
                </c:pt>
                <c:pt idx="133">
                  <c:v>146.85400000000001</c:v>
                </c:pt>
                <c:pt idx="134">
                  <c:v>147.37</c:v>
                </c:pt>
                <c:pt idx="135">
                  <c:v>147.86000000000001</c:v>
                </c:pt>
                <c:pt idx="136">
                  <c:v>148.369</c:v>
                </c:pt>
                <c:pt idx="137">
                  <c:v>148.85900000000001</c:v>
                </c:pt>
                <c:pt idx="138">
                  <c:v>149.358</c:v>
                </c:pt>
                <c:pt idx="139">
                  <c:v>149.864</c:v>
                </c:pt>
                <c:pt idx="140">
                  <c:v>150.35300000000001</c:v>
                </c:pt>
                <c:pt idx="141">
                  <c:v>150.858</c:v>
                </c:pt>
                <c:pt idx="142">
                  <c:v>151.357</c:v>
                </c:pt>
                <c:pt idx="143">
                  <c:v>151.87100000000001</c:v>
                </c:pt>
                <c:pt idx="144">
                  <c:v>152.36600000000001</c:v>
                </c:pt>
                <c:pt idx="145">
                  <c:v>152.85300000000001</c:v>
                </c:pt>
                <c:pt idx="146">
                  <c:v>153.351</c:v>
                </c:pt>
                <c:pt idx="147">
                  <c:v>153.86699999999999</c:v>
                </c:pt>
                <c:pt idx="148">
                  <c:v>154.35300000000001</c:v>
                </c:pt>
                <c:pt idx="149">
                  <c:v>154.864</c:v>
                </c:pt>
                <c:pt idx="150">
                  <c:v>155.36500000000001</c:v>
                </c:pt>
                <c:pt idx="151">
                  <c:v>155.857</c:v>
                </c:pt>
                <c:pt idx="152">
                  <c:v>156.364</c:v>
                </c:pt>
                <c:pt idx="153">
                  <c:v>156.85300000000001</c:v>
                </c:pt>
                <c:pt idx="154">
                  <c:v>157.35400000000001</c:v>
                </c:pt>
                <c:pt idx="155">
                  <c:v>157.857</c:v>
                </c:pt>
                <c:pt idx="156">
                  <c:v>158.36500000000001</c:v>
                </c:pt>
                <c:pt idx="157">
                  <c:v>158.86199999999999</c:v>
                </c:pt>
                <c:pt idx="158">
                  <c:v>159.36500000000001</c:v>
                </c:pt>
                <c:pt idx="159">
                  <c:v>159.857</c:v>
                </c:pt>
                <c:pt idx="160">
                  <c:v>160.357</c:v>
                </c:pt>
                <c:pt idx="161">
                  <c:v>160.86199999999999</c:v>
                </c:pt>
                <c:pt idx="162">
                  <c:v>161.36199999999999</c:v>
                </c:pt>
                <c:pt idx="163">
                  <c:v>161.852</c:v>
                </c:pt>
                <c:pt idx="164">
                  <c:v>162.352</c:v>
                </c:pt>
                <c:pt idx="165">
                  <c:v>162.85900000000001</c:v>
                </c:pt>
                <c:pt idx="166">
                  <c:v>163.36600000000001</c:v>
                </c:pt>
                <c:pt idx="167">
                  <c:v>163.85599999999999</c:v>
                </c:pt>
                <c:pt idx="168">
                  <c:v>164.364</c:v>
                </c:pt>
                <c:pt idx="169">
                  <c:v>164.86</c:v>
                </c:pt>
                <c:pt idx="170">
                  <c:v>165.35499999999999</c:v>
                </c:pt>
                <c:pt idx="171">
                  <c:v>165.85300000000001</c:v>
                </c:pt>
                <c:pt idx="172">
                  <c:v>166.35300000000001</c:v>
                </c:pt>
                <c:pt idx="173">
                  <c:v>166.86099999999999</c:v>
                </c:pt>
                <c:pt idx="174">
                  <c:v>167.36199999999999</c:v>
                </c:pt>
                <c:pt idx="175">
                  <c:v>167.85900000000001</c:v>
                </c:pt>
                <c:pt idx="176">
                  <c:v>168.36099999999999</c:v>
                </c:pt>
                <c:pt idx="177">
                  <c:v>168.85300000000001</c:v>
                </c:pt>
                <c:pt idx="178">
                  <c:v>169.35400000000001</c:v>
                </c:pt>
                <c:pt idx="179">
                  <c:v>169.85300000000001</c:v>
                </c:pt>
                <c:pt idx="180">
                  <c:v>170.36099999999999</c:v>
                </c:pt>
                <c:pt idx="181">
                  <c:v>170.85900000000001</c:v>
                </c:pt>
                <c:pt idx="182">
                  <c:v>171.36500000000001</c:v>
                </c:pt>
                <c:pt idx="183">
                  <c:v>171.86199999999999</c:v>
                </c:pt>
                <c:pt idx="184">
                  <c:v>172.352</c:v>
                </c:pt>
                <c:pt idx="185">
                  <c:v>172.85400000000001</c:v>
                </c:pt>
                <c:pt idx="186">
                  <c:v>173.36500000000001</c:v>
                </c:pt>
                <c:pt idx="187">
                  <c:v>173.85900000000001</c:v>
                </c:pt>
                <c:pt idx="188">
                  <c:v>174.35400000000001</c:v>
                </c:pt>
                <c:pt idx="189">
                  <c:v>174.858</c:v>
                </c:pt>
                <c:pt idx="190">
                  <c:v>175.36</c:v>
                </c:pt>
                <c:pt idx="191">
                  <c:v>175.86</c:v>
                </c:pt>
                <c:pt idx="192">
                  <c:v>176.35499999999999</c:v>
                </c:pt>
                <c:pt idx="193">
                  <c:v>176.852</c:v>
                </c:pt>
                <c:pt idx="194">
                  <c:v>177.35599999999999</c:v>
                </c:pt>
                <c:pt idx="195">
                  <c:v>177.85400000000001</c:v>
                </c:pt>
                <c:pt idx="196">
                  <c:v>178.35599999999999</c:v>
                </c:pt>
                <c:pt idx="197">
                  <c:v>178.858</c:v>
                </c:pt>
                <c:pt idx="198">
                  <c:v>179.363</c:v>
                </c:pt>
                <c:pt idx="199">
                  <c:v>179.86099999999999</c:v>
                </c:pt>
                <c:pt idx="200">
                  <c:v>180.357</c:v>
                </c:pt>
                <c:pt idx="201">
                  <c:v>180.86</c:v>
                </c:pt>
                <c:pt idx="202">
                  <c:v>181.35300000000001</c:v>
                </c:pt>
                <c:pt idx="203">
                  <c:v>181.85499999999999</c:v>
                </c:pt>
                <c:pt idx="204">
                  <c:v>182.35599999999999</c:v>
                </c:pt>
                <c:pt idx="205">
                  <c:v>182.858</c:v>
                </c:pt>
                <c:pt idx="206">
                  <c:v>183.36</c:v>
                </c:pt>
                <c:pt idx="207">
                  <c:v>183.86099999999999</c:v>
                </c:pt>
                <c:pt idx="208">
                  <c:v>184.358</c:v>
                </c:pt>
                <c:pt idx="209">
                  <c:v>184.85499999999999</c:v>
                </c:pt>
                <c:pt idx="210">
                  <c:v>185.352</c:v>
                </c:pt>
                <c:pt idx="211">
                  <c:v>185.858</c:v>
                </c:pt>
                <c:pt idx="212">
                  <c:v>186.357</c:v>
                </c:pt>
                <c:pt idx="213">
                  <c:v>186.85300000000001</c:v>
                </c:pt>
                <c:pt idx="214">
                  <c:v>187.35300000000001</c:v>
                </c:pt>
                <c:pt idx="215">
                  <c:v>187.857</c:v>
                </c:pt>
                <c:pt idx="216">
                  <c:v>188.351</c:v>
                </c:pt>
                <c:pt idx="217">
                  <c:v>188.851</c:v>
                </c:pt>
                <c:pt idx="218">
                  <c:v>189.35599999999999</c:v>
                </c:pt>
                <c:pt idx="219">
                  <c:v>189.852</c:v>
                </c:pt>
                <c:pt idx="220">
                  <c:v>190.36199999999999</c:v>
                </c:pt>
                <c:pt idx="221">
                  <c:v>190.86199999999999</c:v>
                </c:pt>
                <c:pt idx="222">
                  <c:v>191.35599999999999</c:v>
                </c:pt>
                <c:pt idx="223">
                  <c:v>191.85499999999999</c:v>
                </c:pt>
                <c:pt idx="224">
                  <c:v>192.35300000000001</c:v>
                </c:pt>
                <c:pt idx="225">
                  <c:v>192.857</c:v>
                </c:pt>
                <c:pt idx="226">
                  <c:v>193.35599999999999</c:v>
                </c:pt>
                <c:pt idx="227">
                  <c:v>193.863</c:v>
                </c:pt>
                <c:pt idx="228">
                  <c:v>194.35300000000001</c:v>
                </c:pt>
                <c:pt idx="229">
                  <c:v>194.851</c:v>
                </c:pt>
                <c:pt idx="230">
                  <c:v>195.36</c:v>
                </c:pt>
                <c:pt idx="231">
                  <c:v>195.851</c:v>
                </c:pt>
                <c:pt idx="232">
                  <c:v>196.36199999999999</c:v>
                </c:pt>
                <c:pt idx="233">
                  <c:v>196.85599999999999</c:v>
                </c:pt>
                <c:pt idx="234">
                  <c:v>197.36500000000001</c:v>
                </c:pt>
                <c:pt idx="235">
                  <c:v>197.85300000000001</c:v>
                </c:pt>
                <c:pt idx="236">
                  <c:v>198.35499999999999</c:v>
                </c:pt>
                <c:pt idx="237">
                  <c:v>198.852</c:v>
                </c:pt>
                <c:pt idx="238">
                  <c:v>199.36</c:v>
                </c:pt>
                <c:pt idx="239">
                  <c:v>199.851</c:v>
                </c:pt>
                <c:pt idx="240">
                  <c:v>200.35599999999999</c:v>
                </c:pt>
                <c:pt idx="241">
                  <c:v>200.85400000000001</c:v>
                </c:pt>
                <c:pt idx="242">
                  <c:v>201.35499999999999</c:v>
                </c:pt>
                <c:pt idx="243">
                  <c:v>201.851</c:v>
                </c:pt>
                <c:pt idx="244">
                  <c:v>202.358</c:v>
                </c:pt>
                <c:pt idx="245">
                  <c:v>202.858</c:v>
                </c:pt>
                <c:pt idx="246">
                  <c:v>203.357</c:v>
                </c:pt>
                <c:pt idx="247">
                  <c:v>203.857</c:v>
                </c:pt>
                <c:pt idx="248">
                  <c:v>204.36199999999999</c:v>
                </c:pt>
                <c:pt idx="249">
                  <c:v>204.857</c:v>
                </c:pt>
                <c:pt idx="250">
                  <c:v>205.351</c:v>
                </c:pt>
                <c:pt idx="251">
                  <c:v>205.852</c:v>
                </c:pt>
                <c:pt idx="252">
                  <c:v>206.363</c:v>
                </c:pt>
                <c:pt idx="253">
                  <c:v>206.85300000000001</c:v>
                </c:pt>
                <c:pt idx="254">
                  <c:v>207.36099999999999</c:v>
                </c:pt>
                <c:pt idx="255">
                  <c:v>207.86099999999999</c:v>
                </c:pt>
                <c:pt idx="256">
                  <c:v>208.36</c:v>
                </c:pt>
                <c:pt idx="257">
                  <c:v>208.86</c:v>
                </c:pt>
                <c:pt idx="258">
                  <c:v>209.35900000000001</c:v>
                </c:pt>
                <c:pt idx="259">
                  <c:v>209.85400000000001</c:v>
                </c:pt>
                <c:pt idx="260">
                  <c:v>210.35900000000001</c:v>
                </c:pt>
                <c:pt idx="261">
                  <c:v>210.857</c:v>
                </c:pt>
                <c:pt idx="262">
                  <c:v>211.357</c:v>
                </c:pt>
                <c:pt idx="263">
                  <c:v>211.85300000000001</c:v>
                </c:pt>
                <c:pt idx="264">
                  <c:v>212.358</c:v>
                </c:pt>
                <c:pt idx="265">
                  <c:v>212.857</c:v>
                </c:pt>
                <c:pt idx="266">
                  <c:v>213.35300000000001</c:v>
                </c:pt>
                <c:pt idx="267">
                  <c:v>213.85499999999999</c:v>
                </c:pt>
                <c:pt idx="268">
                  <c:v>214.35900000000001</c:v>
                </c:pt>
                <c:pt idx="269">
                  <c:v>214.85300000000001</c:v>
                </c:pt>
                <c:pt idx="270">
                  <c:v>215.352</c:v>
                </c:pt>
                <c:pt idx="271">
                  <c:v>215.852</c:v>
                </c:pt>
                <c:pt idx="272">
                  <c:v>216.35499999999999</c:v>
                </c:pt>
                <c:pt idx="273">
                  <c:v>216.85300000000001</c:v>
                </c:pt>
                <c:pt idx="274">
                  <c:v>217.35599999999999</c:v>
                </c:pt>
                <c:pt idx="275">
                  <c:v>217.857</c:v>
                </c:pt>
                <c:pt idx="276">
                  <c:v>218.35300000000001</c:v>
                </c:pt>
                <c:pt idx="277">
                  <c:v>218.858</c:v>
                </c:pt>
                <c:pt idx="278">
                  <c:v>219.357</c:v>
                </c:pt>
                <c:pt idx="279">
                  <c:v>219.86099999999999</c:v>
                </c:pt>
                <c:pt idx="280">
                  <c:v>220.352</c:v>
                </c:pt>
                <c:pt idx="281">
                  <c:v>220.858</c:v>
                </c:pt>
                <c:pt idx="282">
                  <c:v>221.35599999999999</c:v>
                </c:pt>
                <c:pt idx="283">
                  <c:v>221.857</c:v>
                </c:pt>
                <c:pt idx="284">
                  <c:v>222.35499999999999</c:v>
                </c:pt>
                <c:pt idx="285">
                  <c:v>222.857</c:v>
                </c:pt>
                <c:pt idx="286">
                  <c:v>223.35499999999999</c:v>
                </c:pt>
                <c:pt idx="287">
                  <c:v>223.852</c:v>
                </c:pt>
                <c:pt idx="288">
                  <c:v>224.35499999999999</c:v>
                </c:pt>
                <c:pt idx="289">
                  <c:v>224.85499999999999</c:v>
                </c:pt>
                <c:pt idx="290">
                  <c:v>225.352</c:v>
                </c:pt>
                <c:pt idx="291">
                  <c:v>225.85499999999999</c:v>
                </c:pt>
                <c:pt idx="292">
                  <c:v>226.35599999999999</c:v>
                </c:pt>
                <c:pt idx="293">
                  <c:v>226.852</c:v>
                </c:pt>
                <c:pt idx="294">
                  <c:v>227.357</c:v>
                </c:pt>
                <c:pt idx="295">
                  <c:v>227.85599999999999</c:v>
                </c:pt>
                <c:pt idx="296">
                  <c:v>228.35499999999999</c:v>
                </c:pt>
                <c:pt idx="297">
                  <c:v>228.85599999999999</c:v>
                </c:pt>
                <c:pt idx="298">
                  <c:v>229.357</c:v>
                </c:pt>
                <c:pt idx="299">
                  <c:v>229.851</c:v>
                </c:pt>
                <c:pt idx="300">
                  <c:v>230.35599999999999</c:v>
                </c:pt>
                <c:pt idx="301">
                  <c:v>230.85499999999999</c:v>
                </c:pt>
                <c:pt idx="302">
                  <c:v>231.35499999999999</c:v>
                </c:pt>
                <c:pt idx="303">
                  <c:v>231.857</c:v>
                </c:pt>
                <c:pt idx="304">
                  <c:v>232.35599999999999</c:v>
                </c:pt>
                <c:pt idx="305">
                  <c:v>232.85499999999999</c:v>
                </c:pt>
                <c:pt idx="306">
                  <c:v>233.36</c:v>
                </c:pt>
                <c:pt idx="307">
                  <c:v>233.851</c:v>
                </c:pt>
                <c:pt idx="308">
                  <c:v>234.35300000000001</c:v>
                </c:pt>
                <c:pt idx="309">
                  <c:v>234.85599999999999</c:v>
                </c:pt>
                <c:pt idx="310">
                  <c:v>235.35300000000001</c:v>
                </c:pt>
                <c:pt idx="311">
                  <c:v>235.858</c:v>
                </c:pt>
                <c:pt idx="312">
                  <c:v>236.35599999999999</c:v>
                </c:pt>
                <c:pt idx="313">
                  <c:v>236.858</c:v>
                </c:pt>
                <c:pt idx="314">
                  <c:v>237.358</c:v>
                </c:pt>
                <c:pt idx="315">
                  <c:v>237.85499999999999</c:v>
                </c:pt>
                <c:pt idx="316">
                  <c:v>238.351</c:v>
                </c:pt>
                <c:pt idx="317">
                  <c:v>238.852</c:v>
                </c:pt>
                <c:pt idx="318">
                  <c:v>239.35400000000001</c:v>
                </c:pt>
                <c:pt idx="319">
                  <c:v>239.858</c:v>
                </c:pt>
                <c:pt idx="320">
                  <c:v>240.35300000000001</c:v>
                </c:pt>
                <c:pt idx="321">
                  <c:v>240.86199999999999</c:v>
                </c:pt>
                <c:pt idx="322">
                  <c:v>241.36099999999999</c:v>
                </c:pt>
                <c:pt idx="323">
                  <c:v>241.85900000000001</c:v>
                </c:pt>
                <c:pt idx="324">
                  <c:v>242.35400000000001</c:v>
                </c:pt>
                <c:pt idx="325">
                  <c:v>242.85499999999999</c:v>
                </c:pt>
                <c:pt idx="326">
                  <c:v>243.37700000000001</c:v>
                </c:pt>
                <c:pt idx="327">
                  <c:v>243.86099999999999</c:v>
                </c:pt>
                <c:pt idx="328">
                  <c:v>244.35300000000001</c:v>
                </c:pt>
                <c:pt idx="329">
                  <c:v>244.86500000000001</c:v>
                </c:pt>
                <c:pt idx="330">
                  <c:v>245.357</c:v>
                </c:pt>
                <c:pt idx="331">
                  <c:v>245.857</c:v>
                </c:pt>
                <c:pt idx="332">
                  <c:v>246.363</c:v>
                </c:pt>
                <c:pt idx="333">
                  <c:v>246.85400000000001</c:v>
                </c:pt>
                <c:pt idx="334">
                  <c:v>247.357</c:v>
                </c:pt>
                <c:pt idx="335">
                  <c:v>247.863</c:v>
                </c:pt>
                <c:pt idx="336">
                  <c:v>248.363</c:v>
                </c:pt>
                <c:pt idx="337">
                  <c:v>248.863</c:v>
                </c:pt>
                <c:pt idx="338">
                  <c:v>249.35900000000001</c:v>
                </c:pt>
                <c:pt idx="339">
                  <c:v>249.86099999999999</c:v>
                </c:pt>
                <c:pt idx="340">
                  <c:v>250.352</c:v>
                </c:pt>
                <c:pt idx="341">
                  <c:v>250.86</c:v>
                </c:pt>
                <c:pt idx="342">
                  <c:v>251.36199999999999</c:v>
                </c:pt>
                <c:pt idx="343">
                  <c:v>251.864</c:v>
                </c:pt>
                <c:pt idx="344">
                  <c:v>252.35499999999999</c:v>
                </c:pt>
                <c:pt idx="345">
                  <c:v>252.858</c:v>
                </c:pt>
                <c:pt idx="346">
                  <c:v>253.35499999999999</c:v>
                </c:pt>
                <c:pt idx="347">
                  <c:v>253.86099999999999</c:v>
                </c:pt>
                <c:pt idx="348">
                  <c:v>254.352</c:v>
                </c:pt>
                <c:pt idx="349">
                  <c:v>254.85400000000001</c:v>
                </c:pt>
                <c:pt idx="350">
                  <c:v>255.35400000000001</c:v>
                </c:pt>
                <c:pt idx="351">
                  <c:v>255.857</c:v>
                </c:pt>
                <c:pt idx="352">
                  <c:v>256.36200000000002</c:v>
                </c:pt>
                <c:pt idx="353">
                  <c:v>256.86399999999998</c:v>
                </c:pt>
                <c:pt idx="354">
                  <c:v>257.35500000000002</c:v>
                </c:pt>
                <c:pt idx="355">
                  <c:v>257.86200000000002</c:v>
                </c:pt>
                <c:pt idx="356">
                  <c:v>258.36</c:v>
                </c:pt>
                <c:pt idx="357">
                  <c:v>258.86099999999999</c:v>
                </c:pt>
                <c:pt idx="358">
                  <c:v>259.36099999999999</c:v>
                </c:pt>
                <c:pt idx="359">
                  <c:v>259.85700000000003</c:v>
                </c:pt>
                <c:pt idx="360">
                  <c:v>260.35500000000002</c:v>
                </c:pt>
                <c:pt idx="361">
                  <c:v>260.86</c:v>
                </c:pt>
                <c:pt idx="362">
                  <c:v>261.36</c:v>
                </c:pt>
                <c:pt idx="363">
                  <c:v>261.858</c:v>
                </c:pt>
                <c:pt idx="364">
                  <c:v>262.36500000000001</c:v>
                </c:pt>
                <c:pt idx="365">
                  <c:v>262.86</c:v>
                </c:pt>
                <c:pt idx="366">
                  <c:v>263.37900000000002</c:v>
                </c:pt>
                <c:pt idx="367">
                  <c:v>263.85199999999998</c:v>
                </c:pt>
                <c:pt idx="368">
                  <c:v>264.35199999999998</c:v>
                </c:pt>
                <c:pt idx="369">
                  <c:v>264.87599999999998</c:v>
                </c:pt>
                <c:pt idx="370">
                  <c:v>265.37299999999999</c:v>
                </c:pt>
                <c:pt idx="371">
                  <c:v>265.86599999999999</c:v>
                </c:pt>
                <c:pt idx="372">
                  <c:v>266.358</c:v>
                </c:pt>
                <c:pt idx="373">
                  <c:v>266.87299999999999</c:v>
                </c:pt>
                <c:pt idx="374">
                  <c:v>267.363</c:v>
                </c:pt>
                <c:pt idx="375">
                  <c:v>267.851</c:v>
                </c:pt>
                <c:pt idx="376">
                  <c:v>268.363</c:v>
                </c:pt>
                <c:pt idx="377">
                  <c:v>268.87599999999998</c:v>
                </c:pt>
                <c:pt idx="378">
                  <c:v>269.35899999999998</c:v>
                </c:pt>
                <c:pt idx="379">
                  <c:v>269.86900000000003</c:v>
                </c:pt>
                <c:pt idx="380">
                  <c:v>270.37599999999998</c:v>
                </c:pt>
                <c:pt idx="381">
                  <c:v>270.86099999999999</c:v>
                </c:pt>
                <c:pt idx="382">
                  <c:v>271.35199999999998</c:v>
                </c:pt>
                <c:pt idx="383">
                  <c:v>271.851</c:v>
                </c:pt>
                <c:pt idx="384">
                  <c:v>272.363</c:v>
                </c:pt>
                <c:pt idx="385">
                  <c:v>272.86500000000001</c:v>
                </c:pt>
                <c:pt idx="386">
                  <c:v>273.35199999999998</c:v>
                </c:pt>
                <c:pt idx="387">
                  <c:v>273.85700000000003</c:v>
                </c:pt>
                <c:pt idx="388">
                  <c:v>274.37200000000001</c:v>
                </c:pt>
                <c:pt idx="389">
                  <c:v>274.88900000000001</c:v>
                </c:pt>
                <c:pt idx="390">
                  <c:v>275.36399999999998</c:v>
                </c:pt>
                <c:pt idx="391">
                  <c:v>275.88499999999999</c:v>
                </c:pt>
                <c:pt idx="392">
                  <c:v>276.37099999999998</c:v>
                </c:pt>
                <c:pt idx="393">
                  <c:v>276.85599999999999</c:v>
                </c:pt>
                <c:pt idx="394">
                  <c:v>277.37700000000001</c:v>
                </c:pt>
                <c:pt idx="395">
                  <c:v>277.85700000000003</c:v>
                </c:pt>
                <c:pt idx="396">
                  <c:v>278.37599999999998</c:v>
                </c:pt>
                <c:pt idx="397">
                  <c:v>278.85199999999998</c:v>
                </c:pt>
                <c:pt idx="398">
                  <c:v>279.37</c:v>
                </c:pt>
                <c:pt idx="399">
                  <c:v>279.88099999999997</c:v>
                </c:pt>
                <c:pt idx="400">
                  <c:v>280.35300000000001</c:v>
                </c:pt>
                <c:pt idx="401">
                  <c:v>280.86599999999999</c:v>
                </c:pt>
                <c:pt idx="402">
                  <c:v>281.37799999999999</c:v>
                </c:pt>
                <c:pt idx="403">
                  <c:v>281.851</c:v>
                </c:pt>
                <c:pt idx="404">
                  <c:v>282.36200000000002</c:v>
                </c:pt>
                <c:pt idx="405">
                  <c:v>282.87200000000001</c:v>
                </c:pt>
                <c:pt idx="406">
                  <c:v>283.38400000000001</c:v>
                </c:pt>
                <c:pt idx="407">
                  <c:v>283.85500000000002</c:v>
                </c:pt>
                <c:pt idx="408">
                  <c:v>284.36399999999998</c:v>
                </c:pt>
                <c:pt idx="409">
                  <c:v>284.875</c:v>
                </c:pt>
                <c:pt idx="410">
                  <c:v>285.38299999999998</c:v>
                </c:pt>
                <c:pt idx="411">
                  <c:v>285.85300000000001</c:v>
                </c:pt>
                <c:pt idx="412">
                  <c:v>286.363</c:v>
                </c:pt>
                <c:pt idx="413">
                  <c:v>286.87099999999998</c:v>
                </c:pt>
                <c:pt idx="414">
                  <c:v>287.38099999999997</c:v>
                </c:pt>
                <c:pt idx="415">
                  <c:v>287.88900000000001</c:v>
                </c:pt>
                <c:pt idx="416">
                  <c:v>288.35700000000003</c:v>
                </c:pt>
                <c:pt idx="417">
                  <c:v>288.86599999999999</c:v>
                </c:pt>
                <c:pt idx="418">
                  <c:v>289.37200000000001</c:v>
                </c:pt>
                <c:pt idx="419">
                  <c:v>289.88</c:v>
                </c:pt>
                <c:pt idx="420">
                  <c:v>290.387</c:v>
                </c:pt>
                <c:pt idx="421">
                  <c:v>290.85399999999998</c:v>
                </c:pt>
                <c:pt idx="422">
                  <c:v>291.36099999999999</c:v>
                </c:pt>
                <c:pt idx="423">
                  <c:v>291.86799999999999</c:v>
                </c:pt>
                <c:pt idx="424">
                  <c:v>292.37400000000002</c:v>
                </c:pt>
                <c:pt idx="425">
                  <c:v>292.87900000000002</c:v>
                </c:pt>
                <c:pt idx="426">
                  <c:v>293.38400000000001</c:v>
                </c:pt>
                <c:pt idx="427">
                  <c:v>293.85199999999998</c:v>
                </c:pt>
                <c:pt idx="428">
                  <c:v>294.35599999999999</c:v>
                </c:pt>
                <c:pt idx="429">
                  <c:v>294.86</c:v>
                </c:pt>
                <c:pt idx="430">
                  <c:v>295.36399999999998</c:v>
                </c:pt>
                <c:pt idx="431">
                  <c:v>295.86799999999999</c:v>
                </c:pt>
                <c:pt idx="432">
                  <c:v>296.37099999999998</c:v>
                </c:pt>
                <c:pt idx="433">
                  <c:v>296.875</c:v>
                </c:pt>
                <c:pt idx="434">
                  <c:v>297.37700000000001</c:v>
                </c:pt>
                <c:pt idx="435">
                  <c:v>297.88</c:v>
                </c:pt>
                <c:pt idx="436">
                  <c:v>298.38299999999998</c:v>
                </c:pt>
                <c:pt idx="437">
                  <c:v>298.88</c:v>
                </c:pt>
                <c:pt idx="438">
                  <c:v>299.37700000000001</c:v>
                </c:pt>
                <c:pt idx="439">
                  <c:v>299.875</c:v>
                </c:pt>
                <c:pt idx="440">
                  <c:v>300.37099999999998</c:v>
                </c:pt>
                <c:pt idx="441">
                  <c:v>300.86700000000002</c:v>
                </c:pt>
                <c:pt idx="442">
                  <c:v>301.36200000000002</c:v>
                </c:pt>
                <c:pt idx="443">
                  <c:v>301.85700000000003</c:v>
                </c:pt>
                <c:pt idx="444">
                  <c:v>302.35300000000001</c:v>
                </c:pt>
                <c:pt idx="445">
                  <c:v>302.88600000000002</c:v>
                </c:pt>
                <c:pt idx="446">
                  <c:v>303.38</c:v>
                </c:pt>
                <c:pt idx="447">
                  <c:v>303.87400000000002</c:v>
                </c:pt>
                <c:pt idx="448">
                  <c:v>304.36599999999999</c:v>
                </c:pt>
                <c:pt idx="449">
                  <c:v>304.86</c:v>
                </c:pt>
                <c:pt idx="450">
                  <c:v>305.35199999999998</c:v>
                </c:pt>
                <c:pt idx="451">
                  <c:v>305.88400000000001</c:v>
                </c:pt>
                <c:pt idx="452">
                  <c:v>306.375</c:v>
                </c:pt>
                <c:pt idx="453">
                  <c:v>306.86900000000003</c:v>
                </c:pt>
                <c:pt idx="454">
                  <c:v>307.36</c:v>
                </c:pt>
                <c:pt idx="455">
                  <c:v>307.851</c:v>
                </c:pt>
                <c:pt idx="456">
                  <c:v>308.37900000000002</c:v>
                </c:pt>
                <c:pt idx="457">
                  <c:v>308.87</c:v>
                </c:pt>
                <c:pt idx="458">
                  <c:v>309.36</c:v>
                </c:pt>
                <c:pt idx="459">
                  <c:v>309.88799999999998</c:v>
                </c:pt>
                <c:pt idx="460">
                  <c:v>310.37700000000001</c:v>
                </c:pt>
                <c:pt idx="461">
                  <c:v>310.86700000000002</c:v>
                </c:pt>
                <c:pt idx="462">
                  <c:v>311.35500000000002</c:v>
                </c:pt>
                <c:pt idx="463">
                  <c:v>311.88099999999997</c:v>
                </c:pt>
                <c:pt idx="464">
                  <c:v>312.37</c:v>
                </c:pt>
                <c:pt idx="465">
                  <c:v>312.858</c:v>
                </c:pt>
                <c:pt idx="466">
                  <c:v>313.38400000000001</c:v>
                </c:pt>
                <c:pt idx="467">
                  <c:v>313.87200000000001</c:v>
                </c:pt>
                <c:pt idx="468">
                  <c:v>314.358</c:v>
                </c:pt>
                <c:pt idx="469">
                  <c:v>314.88200000000001</c:v>
                </c:pt>
                <c:pt idx="470">
                  <c:v>315.37</c:v>
                </c:pt>
                <c:pt idx="471">
                  <c:v>315.85599999999999</c:v>
                </c:pt>
                <c:pt idx="472">
                  <c:v>316.38299999999998</c:v>
                </c:pt>
                <c:pt idx="473">
                  <c:v>316.86700000000002</c:v>
                </c:pt>
                <c:pt idx="474">
                  <c:v>317.35300000000001</c:v>
                </c:pt>
                <c:pt idx="475">
                  <c:v>317.875</c:v>
                </c:pt>
                <c:pt idx="476">
                  <c:v>318.36</c:v>
                </c:pt>
                <c:pt idx="477">
                  <c:v>318.88299999999998</c:v>
                </c:pt>
                <c:pt idx="478">
                  <c:v>319.36599999999999</c:v>
                </c:pt>
                <c:pt idx="479">
                  <c:v>319.85199999999998</c:v>
                </c:pt>
              </c:numCache>
            </c:numRef>
          </c:xVal>
          <c:yVal>
            <c:numRef>
              <c:f>'31.Irradiated_SiO2_.2.1'!$B$2:$B$481</c:f>
              <c:numCache>
                <c:formatCode>General</c:formatCode>
                <c:ptCount val="480"/>
                <c:pt idx="0">
                  <c:v>3.9103922878000001E-10</c:v>
                </c:pt>
                <c:pt idx="1">
                  <c:v>3.6832711879999999E-10</c:v>
                </c:pt>
                <c:pt idx="2">
                  <c:v>3.4985894737000002E-10</c:v>
                </c:pt>
                <c:pt idx="3">
                  <c:v>3.4490010847E-10</c:v>
                </c:pt>
                <c:pt idx="4">
                  <c:v>3.4084543521000001E-10</c:v>
                </c:pt>
                <c:pt idx="5">
                  <c:v>3.3775168773000002E-10</c:v>
                </c:pt>
                <c:pt idx="6">
                  <c:v>3.3296893020999999E-10</c:v>
                </c:pt>
                <c:pt idx="7">
                  <c:v>3.2382363457000002E-10</c:v>
                </c:pt>
                <c:pt idx="8">
                  <c:v>3.1725871929999999E-10</c:v>
                </c:pt>
                <c:pt idx="9">
                  <c:v>3.0987032384E-10</c:v>
                </c:pt>
                <c:pt idx="10">
                  <c:v>3.0322946931000002E-10</c:v>
                </c:pt>
                <c:pt idx="11">
                  <c:v>2.9630592423999997E-10</c:v>
                </c:pt>
                <c:pt idx="12">
                  <c:v>2.8922139683000002E-10</c:v>
                </c:pt>
                <c:pt idx="13">
                  <c:v>2.7909186073E-10</c:v>
                </c:pt>
                <c:pt idx="14">
                  <c:v>2.7618460296999999E-10</c:v>
                </c:pt>
                <c:pt idx="15">
                  <c:v>2.7712593331E-10</c:v>
                </c:pt>
                <c:pt idx="16">
                  <c:v>2.7528312961999999E-10</c:v>
                </c:pt>
                <c:pt idx="17">
                  <c:v>2.7438970539999999E-10</c:v>
                </c:pt>
                <c:pt idx="18">
                  <c:v>2.7462132567999999E-10</c:v>
                </c:pt>
                <c:pt idx="19">
                  <c:v>2.7374674749E-10</c:v>
                </c:pt>
                <c:pt idx="20">
                  <c:v>2.7474145180999998E-10</c:v>
                </c:pt>
                <c:pt idx="21">
                  <c:v>2.7383634249000001E-10</c:v>
                </c:pt>
                <c:pt idx="22">
                  <c:v>2.7287988535000002E-10</c:v>
                </c:pt>
                <c:pt idx="23">
                  <c:v>2.7126897950000002E-10</c:v>
                </c:pt>
                <c:pt idx="24">
                  <c:v>2.719691139E-10</c:v>
                </c:pt>
                <c:pt idx="25">
                  <c:v>2.7263979962999998E-10</c:v>
                </c:pt>
                <c:pt idx="26">
                  <c:v>2.7193178264999999E-10</c:v>
                </c:pt>
                <c:pt idx="27">
                  <c:v>2.7373378563999998E-10</c:v>
                </c:pt>
                <c:pt idx="28">
                  <c:v>2.7176885742000001E-10</c:v>
                </c:pt>
                <c:pt idx="29">
                  <c:v>2.7028593252000002E-10</c:v>
                </c:pt>
                <c:pt idx="30">
                  <c:v>2.7151256243000001E-10</c:v>
                </c:pt>
                <c:pt idx="31">
                  <c:v>2.7356261699999999E-10</c:v>
                </c:pt>
                <c:pt idx="32">
                  <c:v>2.7255855906E-10</c:v>
                </c:pt>
                <c:pt idx="33">
                  <c:v>2.7330296358999998E-10</c:v>
                </c:pt>
                <c:pt idx="34">
                  <c:v>2.7235130816999999E-10</c:v>
                </c:pt>
                <c:pt idx="35">
                  <c:v>2.7445135052999999E-10</c:v>
                </c:pt>
                <c:pt idx="36">
                  <c:v>2.7494176380000003E-10</c:v>
                </c:pt>
                <c:pt idx="37">
                  <c:v>2.7330870900000001E-10</c:v>
                </c:pt>
                <c:pt idx="38">
                  <c:v>2.7408789127000001E-10</c:v>
                </c:pt>
                <c:pt idx="39">
                  <c:v>2.7414845394000002E-10</c:v>
                </c:pt>
                <c:pt idx="40">
                  <c:v>2.7555449588999998E-10</c:v>
                </c:pt>
                <c:pt idx="41">
                  <c:v>2.7568963779E-10</c:v>
                </c:pt>
                <c:pt idx="42">
                  <c:v>2.7526919632999998E-10</c:v>
                </c:pt>
                <c:pt idx="43">
                  <c:v>2.7577684579999999E-10</c:v>
                </c:pt>
                <c:pt idx="44">
                  <c:v>2.7494995169999999E-10</c:v>
                </c:pt>
                <c:pt idx="45">
                  <c:v>2.7420429815999998E-10</c:v>
                </c:pt>
                <c:pt idx="46">
                  <c:v>2.7519675426999999E-10</c:v>
                </c:pt>
                <c:pt idx="47">
                  <c:v>2.7543792247E-10</c:v>
                </c:pt>
                <c:pt idx="48">
                  <c:v>2.7473559538E-10</c:v>
                </c:pt>
                <c:pt idx="49">
                  <c:v>2.7666693936000002E-10</c:v>
                </c:pt>
                <c:pt idx="50">
                  <c:v>2.7323532325999998E-10</c:v>
                </c:pt>
                <c:pt idx="51">
                  <c:v>2.7541130486999999E-10</c:v>
                </c:pt>
                <c:pt idx="52">
                  <c:v>2.7457727758000002E-10</c:v>
                </c:pt>
                <c:pt idx="53">
                  <c:v>2.7390628654000002E-10</c:v>
                </c:pt>
                <c:pt idx="54">
                  <c:v>2.7518409772999998E-10</c:v>
                </c:pt>
                <c:pt idx="55">
                  <c:v>2.7479282738E-10</c:v>
                </c:pt>
                <c:pt idx="56">
                  <c:v>2.7410665404000002E-10</c:v>
                </c:pt>
                <c:pt idx="57">
                  <c:v>2.7388422086000001E-10</c:v>
                </c:pt>
                <c:pt idx="58">
                  <c:v>2.7547278346999998E-10</c:v>
                </c:pt>
                <c:pt idx="59">
                  <c:v>2.7504670762999998E-10</c:v>
                </c:pt>
                <c:pt idx="60">
                  <c:v>2.7423469051000002E-10</c:v>
                </c:pt>
                <c:pt idx="61">
                  <c:v>2.7372468180999999E-10</c:v>
                </c:pt>
                <c:pt idx="62">
                  <c:v>2.7393420864999998E-10</c:v>
                </c:pt>
                <c:pt idx="63">
                  <c:v>2.7323066031999998E-10</c:v>
                </c:pt>
                <c:pt idx="64">
                  <c:v>2.7329699613999998E-10</c:v>
                </c:pt>
                <c:pt idx="65">
                  <c:v>2.7416136027999999E-10</c:v>
                </c:pt>
                <c:pt idx="66">
                  <c:v>2.7383287304E-10</c:v>
                </c:pt>
                <c:pt idx="67">
                  <c:v>2.7388996626E-10</c:v>
                </c:pt>
                <c:pt idx="68">
                  <c:v>2.7535637659000001E-10</c:v>
                </c:pt>
                <c:pt idx="69">
                  <c:v>2.7349980614E-10</c:v>
                </c:pt>
                <c:pt idx="70">
                  <c:v>2.7496394050999999E-10</c:v>
                </c:pt>
                <c:pt idx="71">
                  <c:v>2.7496754873000001E-10</c:v>
                </c:pt>
                <c:pt idx="72">
                  <c:v>2.7515725809000001E-10</c:v>
                </c:pt>
                <c:pt idx="73">
                  <c:v>2.7601804176E-10</c:v>
                </c:pt>
                <c:pt idx="74">
                  <c:v>2.7511071199E-10</c:v>
                </c:pt>
                <c:pt idx="75">
                  <c:v>2.7457136563999997E-10</c:v>
                </c:pt>
                <c:pt idx="76">
                  <c:v>2.7638019650999998E-10</c:v>
                </c:pt>
                <c:pt idx="77">
                  <c:v>2.7625807196999998E-10</c:v>
                </c:pt>
                <c:pt idx="78">
                  <c:v>2.7435126392999999E-10</c:v>
                </c:pt>
                <c:pt idx="79">
                  <c:v>2.7529134528E-10</c:v>
                </c:pt>
                <c:pt idx="80">
                  <c:v>2.7587010454E-10</c:v>
                </c:pt>
                <c:pt idx="81">
                  <c:v>2.7567922944000002E-10</c:v>
                </c:pt>
                <c:pt idx="82">
                  <c:v>2.7605751017999998E-10</c:v>
                </c:pt>
                <c:pt idx="83">
                  <c:v>2.7504662437000002E-10</c:v>
                </c:pt>
                <c:pt idx="84">
                  <c:v>2.7612995224000002E-10</c:v>
                </c:pt>
                <c:pt idx="85">
                  <c:v>2.7553712090000001E-10</c:v>
                </c:pt>
                <c:pt idx="86">
                  <c:v>2.7328186935999999E-10</c:v>
                </c:pt>
                <c:pt idx="87">
                  <c:v>2.7433258442999998E-10</c:v>
                </c:pt>
                <c:pt idx="88">
                  <c:v>2.7508745281999999E-10</c:v>
                </c:pt>
                <c:pt idx="89">
                  <c:v>2.7489743814999999E-10</c:v>
                </c:pt>
                <c:pt idx="90">
                  <c:v>2.7343896590999998E-10</c:v>
                </c:pt>
                <c:pt idx="91">
                  <c:v>2.7380386847E-10</c:v>
                </c:pt>
                <c:pt idx="92">
                  <c:v>2.7549618141999999E-10</c:v>
                </c:pt>
                <c:pt idx="93">
                  <c:v>2.7676352876000001E-10</c:v>
                </c:pt>
                <c:pt idx="94">
                  <c:v>2.7621605003000002E-10</c:v>
                </c:pt>
                <c:pt idx="95">
                  <c:v>2.7694757598000002E-10</c:v>
                </c:pt>
                <c:pt idx="96">
                  <c:v>2.7727839468999999E-10</c:v>
                </c:pt>
                <c:pt idx="97">
                  <c:v>2.7499308385999999E-10</c:v>
                </c:pt>
                <c:pt idx="98">
                  <c:v>2.7632202082E-10</c:v>
                </c:pt>
                <c:pt idx="99">
                  <c:v>2.7426838578000001E-10</c:v>
                </c:pt>
                <c:pt idx="100">
                  <c:v>2.7421828696999998E-10</c:v>
                </c:pt>
                <c:pt idx="101">
                  <c:v>2.7545773994999999E-10</c:v>
                </c:pt>
                <c:pt idx="102">
                  <c:v>2.7372681899000001E-10</c:v>
                </c:pt>
                <c:pt idx="103">
                  <c:v>2.7376045874999999E-10</c:v>
                </c:pt>
                <c:pt idx="104">
                  <c:v>2.7384794431999998E-10</c:v>
                </c:pt>
                <c:pt idx="105">
                  <c:v>2.7498478494000002E-10</c:v>
                </c:pt>
                <c:pt idx="106">
                  <c:v>2.7411126147000001E-10</c:v>
                </c:pt>
                <c:pt idx="107">
                  <c:v>2.740984939E-10</c:v>
                </c:pt>
                <c:pt idx="108">
                  <c:v>2.7359636777999998E-10</c:v>
                </c:pt>
                <c:pt idx="109">
                  <c:v>2.7404839508999998E-10</c:v>
                </c:pt>
                <c:pt idx="110">
                  <c:v>2.7238147848000002E-10</c:v>
                </c:pt>
                <c:pt idx="111">
                  <c:v>2.7258997837000002E-10</c:v>
                </c:pt>
                <c:pt idx="112">
                  <c:v>2.7358584841999999E-10</c:v>
                </c:pt>
                <c:pt idx="113">
                  <c:v>2.7487639942000001E-10</c:v>
                </c:pt>
                <c:pt idx="114">
                  <c:v>2.7432328630999998E-10</c:v>
                </c:pt>
                <c:pt idx="115">
                  <c:v>2.7470278828999998E-10</c:v>
                </c:pt>
                <c:pt idx="116">
                  <c:v>2.7381530375999998E-10</c:v>
                </c:pt>
                <c:pt idx="117">
                  <c:v>2.7497781828999999E-10</c:v>
                </c:pt>
                <c:pt idx="118">
                  <c:v>2.7479948872000001E-10</c:v>
                </c:pt>
                <c:pt idx="119">
                  <c:v>2.7550658975999998E-10</c:v>
                </c:pt>
                <c:pt idx="120">
                  <c:v>2.7407515146E-10</c:v>
                </c:pt>
                <c:pt idx="121">
                  <c:v>2.7421481752000002E-10</c:v>
                </c:pt>
                <c:pt idx="122">
                  <c:v>2.7553112569000002E-10</c:v>
                </c:pt>
                <c:pt idx="123">
                  <c:v>2.7484045594999999E-10</c:v>
                </c:pt>
                <c:pt idx="124">
                  <c:v>2.7496982468999998E-10</c:v>
                </c:pt>
                <c:pt idx="125">
                  <c:v>2.7461205531999999E-10</c:v>
                </c:pt>
                <c:pt idx="126">
                  <c:v>2.7453872509000001E-10</c:v>
                </c:pt>
                <c:pt idx="127">
                  <c:v>2.7703267458000002E-10</c:v>
                </c:pt>
                <c:pt idx="128">
                  <c:v>2.7463070706E-10</c:v>
                </c:pt>
                <c:pt idx="129">
                  <c:v>2.7527713441999999E-10</c:v>
                </c:pt>
                <c:pt idx="130">
                  <c:v>2.7571980809999998E-10</c:v>
                </c:pt>
                <c:pt idx="131">
                  <c:v>2.7439772676E-10</c:v>
                </c:pt>
                <c:pt idx="132">
                  <c:v>2.7460278495999999E-10</c:v>
                </c:pt>
                <c:pt idx="133">
                  <c:v>2.7550439707000001E-10</c:v>
                </c:pt>
                <c:pt idx="134">
                  <c:v>2.7395971602000001E-10</c:v>
                </c:pt>
                <c:pt idx="135">
                  <c:v>2.7449201245E-10</c:v>
                </c:pt>
                <c:pt idx="136">
                  <c:v>2.7468083363000002E-10</c:v>
                </c:pt>
                <c:pt idx="137">
                  <c:v>2.7487417896999999E-10</c:v>
                </c:pt>
                <c:pt idx="138">
                  <c:v>2.7383872946999998E-10</c:v>
                </c:pt>
                <c:pt idx="139">
                  <c:v>2.743067995E-10</c:v>
                </c:pt>
                <c:pt idx="140">
                  <c:v>2.7308974526000002E-10</c:v>
                </c:pt>
                <c:pt idx="141">
                  <c:v>2.7365576472E-10</c:v>
                </c:pt>
                <c:pt idx="142">
                  <c:v>2.7230459554000002E-10</c:v>
                </c:pt>
                <c:pt idx="143">
                  <c:v>2.7349034148E-10</c:v>
                </c:pt>
                <c:pt idx="144">
                  <c:v>2.7474486574999999E-10</c:v>
                </c:pt>
                <c:pt idx="145">
                  <c:v>2.7310950723000001E-10</c:v>
                </c:pt>
                <c:pt idx="146">
                  <c:v>2.7433011418000001E-10</c:v>
                </c:pt>
                <c:pt idx="147">
                  <c:v>2.7553337389E-10</c:v>
                </c:pt>
                <c:pt idx="148">
                  <c:v>2.7407973112999999E-10</c:v>
                </c:pt>
                <c:pt idx="149">
                  <c:v>2.7349508769E-10</c:v>
                </c:pt>
                <c:pt idx="150">
                  <c:v>2.747110317E-10</c:v>
                </c:pt>
                <c:pt idx="151">
                  <c:v>2.7322216711000001E-10</c:v>
                </c:pt>
                <c:pt idx="152">
                  <c:v>2.7288116211000001E-10</c:v>
                </c:pt>
                <c:pt idx="153">
                  <c:v>2.7425917093000001E-10</c:v>
                </c:pt>
                <c:pt idx="154">
                  <c:v>2.7574192929E-10</c:v>
                </c:pt>
                <c:pt idx="155">
                  <c:v>2.7427429772E-10</c:v>
                </c:pt>
                <c:pt idx="156">
                  <c:v>2.7373336930000002E-10</c:v>
                </c:pt>
                <c:pt idx="157">
                  <c:v>2.7323060480999998E-10</c:v>
                </c:pt>
                <c:pt idx="158">
                  <c:v>2.7444083116999999E-10</c:v>
                </c:pt>
                <c:pt idx="159">
                  <c:v>2.7263999390999999E-10</c:v>
                </c:pt>
                <c:pt idx="160">
                  <c:v>2.7317814676999998E-10</c:v>
                </c:pt>
                <c:pt idx="161">
                  <c:v>2.7326899077000002E-10</c:v>
                </c:pt>
                <c:pt idx="162">
                  <c:v>2.7261898294000001E-10</c:v>
                </c:pt>
                <c:pt idx="163">
                  <c:v>2.7313265538000001E-10</c:v>
                </c:pt>
                <c:pt idx="164">
                  <c:v>2.7194446695E-10</c:v>
                </c:pt>
                <c:pt idx="165">
                  <c:v>2.7321667150999998E-10</c:v>
                </c:pt>
                <c:pt idx="166">
                  <c:v>2.7244786982000002E-10</c:v>
                </c:pt>
                <c:pt idx="167">
                  <c:v>2.7406471537E-10</c:v>
                </c:pt>
                <c:pt idx="168">
                  <c:v>2.7450478002000001E-10</c:v>
                </c:pt>
                <c:pt idx="169">
                  <c:v>2.7452601303000001E-10</c:v>
                </c:pt>
                <c:pt idx="170">
                  <c:v>2.7315372185999999E-10</c:v>
                </c:pt>
                <c:pt idx="171">
                  <c:v>2.7219038135000002E-10</c:v>
                </c:pt>
                <c:pt idx="172">
                  <c:v>2.7400975933000002E-10</c:v>
                </c:pt>
                <c:pt idx="173">
                  <c:v>2.7506399935999998E-10</c:v>
                </c:pt>
                <c:pt idx="174">
                  <c:v>2.7449445493999998E-10</c:v>
                </c:pt>
                <c:pt idx="175">
                  <c:v>2.7676355652E-10</c:v>
                </c:pt>
                <c:pt idx="176">
                  <c:v>2.7749263997999998E-10</c:v>
                </c:pt>
                <c:pt idx="177">
                  <c:v>2.7548213709999998E-10</c:v>
                </c:pt>
                <c:pt idx="178">
                  <c:v>2.7510724253999999E-10</c:v>
                </c:pt>
                <c:pt idx="179">
                  <c:v>2.7455507312E-10</c:v>
                </c:pt>
                <c:pt idx="180">
                  <c:v>2.7345081755000001E-10</c:v>
                </c:pt>
                <c:pt idx="181">
                  <c:v>2.7450602902000001E-10</c:v>
                </c:pt>
                <c:pt idx="182">
                  <c:v>2.7408447733999999E-10</c:v>
                </c:pt>
                <c:pt idx="183">
                  <c:v>2.7474961195E-10</c:v>
                </c:pt>
                <c:pt idx="184">
                  <c:v>2.7407387471E-10</c:v>
                </c:pt>
                <c:pt idx="185">
                  <c:v>2.7431032446000001E-10</c:v>
                </c:pt>
                <c:pt idx="186">
                  <c:v>2.7308497130000001E-10</c:v>
                </c:pt>
                <c:pt idx="187">
                  <c:v>2.7306051864000002E-10</c:v>
                </c:pt>
                <c:pt idx="188">
                  <c:v>2.7491031673000001E-10</c:v>
                </c:pt>
                <c:pt idx="189">
                  <c:v>2.7402852209999998E-10</c:v>
                </c:pt>
                <c:pt idx="190">
                  <c:v>2.7385838042000002E-10</c:v>
                </c:pt>
                <c:pt idx="191">
                  <c:v>2.7185501073E-10</c:v>
                </c:pt>
                <c:pt idx="192">
                  <c:v>2.7450949847000002E-10</c:v>
                </c:pt>
                <c:pt idx="193">
                  <c:v>2.7461788398999998E-10</c:v>
                </c:pt>
                <c:pt idx="194">
                  <c:v>2.7460861362999998E-10</c:v>
                </c:pt>
                <c:pt idx="195">
                  <c:v>2.7477400909999999E-10</c:v>
                </c:pt>
                <c:pt idx="196">
                  <c:v>2.7330038232999999E-10</c:v>
                </c:pt>
                <c:pt idx="197">
                  <c:v>2.7335056441000001E-10</c:v>
                </c:pt>
                <c:pt idx="198">
                  <c:v>2.7402044522000002E-10</c:v>
                </c:pt>
                <c:pt idx="199">
                  <c:v>2.7335855800999998E-10</c:v>
                </c:pt>
                <c:pt idx="200">
                  <c:v>2.7418689541000002E-10</c:v>
                </c:pt>
                <c:pt idx="201">
                  <c:v>2.7427532466999998E-10</c:v>
                </c:pt>
                <c:pt idx="202">
                  <c:v>2.7234883793000001E-10</c:v>
                </c:pt>
                <c:pt idx="203">
                  <c:v>2.7161031756999998E-10</c:v>
                </c:pt>
                <c:pt idx="204">
                  <c:v>2.7163238324999999E-10</c:v>
                </c:pt>
                <c:pt idx="205">
                  <c:v>2.7246180312000002E-10</c:v>
                </c:pt>
                <c:pt idx="206">
                  <c:v>2.7191554564000002E-10</c:v>
                </c:pt>
                <c:pt idx="207">
                  <c:v>2.7274962843999999E-10</c:v>
                </c:pt>
                <c:pt idx="208">
                  <c:v>2.7404373214999998E-10</c:v>
                </c:pt>
                <c:pt idx="209">
                  <c:v>2.739178051E-10</c:v>
                </c:pt>
                <c:pt idx="210">
                  <c:v>2.7358346144000001E-10</c:v>
                </c:pt>
                <c:pt idx="211">
                  <c:v>2.7355437360000002E-10</c:v>
                </c:pt>
                <c:pt idx="212">
                  <c:v>2.7240693034999999E-10</c:v>
                </c:pt>
                <c:pt idx="213">
                  <c:v>2.7228011511999998E-10</c:v>
                </c:pt>
                <c:pt idx="214">
                  <c:v>2.7229277165999999E-10</c:v>
                </c:pt>
                <c:pt idx="215">
                  <c:v>2.7255966927999999E-10</c:v>
                </c:pt>
                <c:pt idx="216">
                  <c:v>2.7135046987000001E-10</c:v>
                </c:pt>
                <c:pt idx="217">
                  <c:v>2.7196081497999998E-10</c:v>
                </c:pt>
                <c:pt idx="218">
                  <c:v>2.7176863537000001E-10</c:v>
                </c:pt>
                <c:pt idx="219">
                  <c:v>2.7329924435E-10</c:v>
                </c:pt>
                <c:pt idx="220">
                  <c:v>2.7400748337E-10</c:v>
                </c:pt>
                <c:pt idx="221">
                  <c:v>2.7233246214000003E-10</c:v>
                </c:pt>
                <c:pt idx="222">
                  <c:v>2.7342386687999999E-10</c:v>
                </c:pt>
                <c:pt idx="223">
                  <c:v>2.7219590470000001E-10</c:v>
                </c:pt>
                <c:pt idx="224">
                  <c:v>2.7293708960000002E-10</c:v>
                </c:pt>
                <c:pt idx="225">
                  <c:v>2.7244193013000002E-10</c:v>
                </c:pt>
                <c:pt idx="226">
                  <c:v>2.7249097423000001E-10</c:v>
                </c:pt>
                <c:pt idx="227">
                  <c:v>2.7335755880999999E-10</c:v>
                </c:pt>
                <c:pt idx="228">
                  <c:v>2.7394808643999997E-10</c:v>
                </c:pt>
                <c:pt idx="229">
                  <c:v>2.7291122139999998E-10</c:v>
                </c:pt>
                <c:pt idx="230">
                  <c:v>2.7333543762000002E-10</c:v>
                </c:pt>
                <c:pt idx="231">
                  <c:v>2.7311872208000001E-10</c:v>
                </c:pt>
                <c:pt idx="232">
                  <c:v>2.7345770092999999E-10</c:v>
                </c:pt>
                <c:pt idx="233">
                  <c:v>2.7278904136000002E-10</c:v>
                </c:pt>
                <c:pt idx="234">
                  <c:v>2.7281235603999998E-10</c:v>
                </c:pt>
                <c:pt idx="235">
                  <c:v>2.7255489531999998E-10</c:v>
                </c:pt>
                <c:pt idx="236">
                  <c:v>2.7151939029999998E-10</c:v>
                </c:pt>
                <c:pt idx="237">
                  <c:v>2.7007140968000001E-10</c:v>
                </c:pt>
                <c:pt idx="238">
                  <c:v>2.7210303454999999E-10</c:v>
                </c:pt>
                <c:pt idx="239">
                  <c:v>2.7359858823E-10</c:v>
                </c:pt>
                <c:pt idx="240">
                  <c:v>2.7267260672E-10</c:v>
                </c:pt>
                <c:pt idx="241">
                  <c:v>2.7267496594000003E-10</c:v>
                </c:pt>
                <c:pt idx="242">
                  <c:v>2.7245469768999999E-10</c:v>
                </c:pt>
                <c:pt idx="243">
                  <c:v>2.7246174761000002E-10</c:v>
                </c:pt>
                <c:pt idx="244">
                  <c:v>2.7175225957999998E-10</c:v>
                </c:pt>
                <c:pt idx="245">
                  <c:v>2.7241287003999998E-10</c:v>
                </c:pt>
                <c:pt idx="246">
                  <c:v>2.7063060125999998E-10</c:v>
                </c:pt>
                <c:pt idx="247">
                  <c:v>2.7261068402999999E-10</c:v>
                </c:pt>
                <c:pt idx="248">
                  <c:v>2.7109772760000002E-10</c:v>
                </c:pt>
                <c:pt idx="249">
                  <c:v>2.7129581913999999E-10</c:v>
                </c:pt>
                <c:pt idx="250">
                  <c:v>2.7180008243999998E-10</c:v>
                </c:pt>
                <c:pt idx="251">
                  <c:v>2.7160204641000001E-10</c:v>
                </c:pt>
                <c:pt idx="252">
                  <c:v>2.7186067285999999E-10</c:v>
                </c:pt>
                <c:pt idx="253">
                  <c:v>2.7105348520999999E-10</c:v>
                </c:pt>
                <c:pt idx="254">
                  <c:v>2.7235450005999999E-10</c:v>
                </c:pt>
                <c:pt idx="255">
                  <c:v>2.7180707685E-10</c:v>
                </c:pt>
                <c:pt idx="256">
                  <c:v>2.7264099312000002E-10</c:v>
                </c:pt>
                <c:pt idx="257">
                  <c:v>2.7481930620000001E-10</c:v>
                </c:pt>
                <c:pt idx="258">
                  <c:v>2.7363111776000001E-10</c:v>
                </c:pt>
                <c:pt idx="259">
                  <c:v>2.7214849818000002E-10</c:v>
                </c:pt>
                <c:pt idx="260">
                  <c:v>2.7258389990000002E-10</c:v>
                </c:pt>
                <c:pt idx="261">
                  <c:v>2.7305102623000001E-10</c:v>
                </c:pt>
                <c:pt idx="262">
                  <c:v>2.7296379045999998E-10</c:v>
                </c:pt>
                <c:pt idx="263">
                  <c:v>2.7354613019E-10</c:v>
                </c:pt>
                <c:pt idx="264">
                  <c:v>2.7437555005999998E-10</c:v>
                </c:pt>
                <c:pt idx="265">
                  <c:v>2.7410532177000002E-10</c:v>
                </c:pt>
                <c:pt idx="266">
                  <c:v>2.7483568198999999E-10</c:v>
                </c:pt>
                <c:pt idx="267">
                  <c:v>2.7421698244999999E-10</c:v>
                </c:pt>
                <c:pt idx="268">
                  <c:v>2.7391428014999998E-10</c:v>
                </c:pt>
                <c:pt idx="269">
                  <c:v>2.7494287402000001E-10</c:v>
                </c:pt>
                <c:pt idx="270">
                  <c:v>2.7491131592999999E-10</c:v>
                </c:pt>
                <c:pt idx="271">
                  <c:v>2.7400984258999998E-10</c:v>
                </c:pt>
                <c:pt idx="272">
                  <c:v>2.7473781583000002E-10</c:v>
                </c:pt>
                <c:pt idx="273">
                  <c:v>2.7531318891000001E-10</c:v>
                </c:pt>
                <c:pt idx="274">
                  <c:v>2.7421248604999999E-10</c:v>
                </c:pt>
                <c:pt idx="275">
                  <c:v>2.7495791754999999E-10</c:v>
                </c:pt>
                <c:pt idx="276">
                  <c:v>2.7419139181000001E-10</c:v>
                </c:pt>
                <c:pt idx="277">
                  <c:v>2.7358451615E-10</c:v>
                </c:pt>
                <c:pt idx="278">
                  <c:v>2.7463539776E-10</c:v>
                </c:pt>
                <c:pt idx="279">
                  <c:v>2.745676464E-10</c:v>
                </c:pt>
                <c:pt idx="280">
                  <c:v>2.7414268077999998E-10</c:v>
                </c:pt>
                <c:pt idx="281">
                  <c:v>2.7298249771999999E-10</c:v>
                </c:pt>
                <c:pt idx="282">
                  <c:v>2.7224514309999999E-10</c:v>
                </c:pt>
                <c:pt idx="283">
                  <c:v>2.747015948E-10</c:v>
                </c:pt>
                <c:pt idx="284">
                  <c:v>2.7237545552000002E-10</c:v>
                </c:pt>
                <c:pt idx="285">
                  <c:v>2.7336552466E-10</c:v>
                </c:pt>
                <c:pt idx="286">
                  <c:v>2.7400276492E-10</c:v>
                </c:pt>
                <c:pt idx="287">
                  <c:v>2.7330374075E-10</c:v>
                </c:pt>
                <c:pt idx="288">
                  <c:v>2.7429630789000001E-10</c:v>
                </c:pt>
                <c:pt idx="289">
                  <c:v>2.7367644262000003E-10</c:v>
                </c:pt>
                <c:pt idx="290">
                  <c:v>2.7380367418E-10</c:v>
                </c:pt>
                <c:pt idx="291">
                  <c:v>2.7273902581E-10</c:v>
                </c:pt>
                <c:pt idx="292">
                  <c:v>2.7304397631999998E-10</c:v>
                </c:pt>
                <c:pt idx="293">
                  <c:v>2.7333751928999999E-10</c:v>
                </c:pt>
                <c:pt idx="294">
                  <c:v>2.7303481697999998E-10</c:v>
                </c:pt>
                <c:pt idx="295">
                  <c:v>2.7212634923E-10</c:v>
                </c:pt>
                <c:pt idx="296">
                  <c:v>2.7134233748999999E-10</c:v>
                </c:pt>
                <c:pt idx="297">
                  <c:v>2.7280763759000003E-10</c:v>
                </c:pt>
                <c:pt idx="298">
                  <c:v>2.7235802502000001E-10</c:v>
                </c:pt>
                <c:pt idx="299">
                  <c:v>2.7137264658000002E-10</c:v>
                </c:pt>
                <c:pt idx="300">
                  <c:v>2.7374774668999999E-10</c:v>
                </c:pt>
                <c:pt idx="301">
                  <c:v>2.7312543893000002E-10</c:v>
                </c:pt>
                <c:pt idx="302">
                  <c:v>2.7323973638999998E-10</c:v>
                </c:pt>
                <c:pt idx="303">
                  <c:v>2.7257809897999999E-10</c:v>
                </c:pt>
                <c:pt idx="304">
                  <c:v>2.7428817550999999E-10</c:v>
                </c:pt>
                <c:pt idx="305">
                  <c:v>2.7292065829999998E-10</c:v>
                </c:pt>
                <c:pt idx="306">
                  <c:v>2.7388402657E-10</c:v>
                </c:pt>
                <c:pt idx="307">
                  <c:v>2.7402374813999998E-10</c:v>
                </c:pt>
                <c:pt idx="308">
                  <c:v>2.7509775013999997E-10</c:v>
                </c:pt>
                <c:pt idx="309">
                  <c:v>2.7448729401E-10</c:v>
                </c:pt>
                <c:pt idx="310">
                  <c:v>2.7355667730999999E-10</c:v>
                </c:pt>
                <c:pt idx="311">
                  <c:v>2.7403998515E-10</c:v>
                </c:pt>
                <c:pt idx="312">
                  <c:v>2.7643146105E-10</c:v>
                </c:pt>
                <c:pt idx="313">
                  <c:v>2.7432547900000001E-10</c:v>
                </c:pt>
                <c:pt idx="314">
                  <c:v>2.7505692168000001E-10</c:v>
                </c:pt>
                <c:pt idx="315">
                  <c:v>2.7478078146000001E-10</c:v>
                </c:pt>
                <c:pt idx="316">
                  <c:v>2.7560212446000002E-10</c:v>
                </c:pt>
                <c:pt idx="317">
                  <c:v>2.7554256098999999E-10</c:v>
                </c:pt>
                <c:pt idx="318">
                  <c:v>2.7490201781999998E-10</c:v>
                </c:pt>
                <c:pt idx="319">
                  <c:v>2.7352503595000002E-10</c:v>
                </c:pt>
                <c:pt idx="320">
                  <c:v>2.7389318591E-10</c:v>
                </c:pt>
                <c:pt idx="321">
                  <c:v>2.7510929645000001E-10</c:v>
                </c:pt>
                <c:pt idx="322">
                  <c:v>2.7505792087999999E-10</c:v>
                </c:pt>
                <c:pt idx="323">
                  <c:v>2.7408547653999998E-10</c:v>
                </c:pt>
                <c:pt idx="324">
                  <c:v>2.7449661988E-10</c:v>
                </c:pt>
                <c:pt idx="325">
                  <c:v>2.7552513048999998E-10</c:v>
                </c:pt>
                <c:pt idx="326">
                  <c:v>2.7595614681999999E-10</c:v>
                </c:pt>
                <c:pt idx="327">
                  <c:v>2.7430077654E-10</c:v>
                </c:pt>
                <c:pt idx="328">
                  <c:v>2.7338192820999998E-10</c:v>
                </c:pt>
                <c:pt idx="329">
                  <c:v>2.7506738553999999E-10</c:v>
                </c:pt>
                <c:pt idx="330">
                  <c:v>2.7464450158999999E-10</c:v>
                </c:pt>
                <c:pt idx="331">
                  <c:v>2.7589555639999998E-10</c:v>
                </c:pt>
                <c:pt idx="332">
                  <c:v>2.7687163673000001E-10</c:v>
                </c:pt>
                <c:pt idx="333">
                  <c:v>2.7546659397999998E-10</c:v>
                </c:pt>
                <c:pt idx="334">
                  <c:v>2.7562166438000001E-10</c:v>
                </c:pt>
                <c:pt idx="335">
                  <c:v>2.7595384311000002E-10</c:v>
                </c:pt>
                <c:pt idx="336">
                  <c:v>2.7350519072000003E-10</c:v>
                </c:pt>
                <c:pt idx="337">
                  <c:v>2.7259192125999998E-10</c:v>
                </c:pt>
                <c:pt idx="338">
                  <c:v>2.7340629760000002E-10</c:v>
                </c:pt>
                <c:pt idx="339">
                  <c:v>2.7345514741000001E-10</c:v>
                </c:pt>
                <c:pt idx="340">
                  <c:v>2.7311281015000001E-10</c:v>
                </c:pt>
                <c:pt idx="341">
                  <c:v>2.7386762302000002E-10</c:v>
                </c:pt>
                <c:pt idx="342">
                  <c:v>2.7382549006E-10</c:v>
                </c:pt>
                <c:pt idx="343">
                  <c:v>2.7377444756E-10</c:v>
                </c:pt>
                <c:pt idx="344">
                  <c:v>2.7328503348999999E-10</c:v>
                </c:pt>
                <c:pt idx="345">
                  <c:v>2.7176499938999999E-10</c:v>
                </c:pt>
                <c:pt idx="346">
                  <c:v>2.7198049368000002E-10</c:v>
                </c:pt>
                <c:pt idx="347">
                  <c:v>2.7186755625000001E-10</c:v>
                </c:pt>
                <c:pt idx="348">
                  <c:v>2.7252450296E-10</c:v>
                </c:pt>
                <c:pt idx="349">
                  <c:v>2.7302432536999999E-10</c:v>
                </c:pt>
                <c:pt idx="350">
                  <c:v>2.7326185758999999E-10</c:v>
                </c:pt>
                <c:pt idx="351">
                  <c:v>2.7309993155999999E-10</c:v>
                </c:pt>
                <c:pt idx="352">
                  <c:v>2.7165095173E-10</c:v>
                </c:pt>
                <c:pt idx="353">
                  <c:v>2.7261168323000002E-10</c:v>
                </c:pt>
                <c:pt idx="354">
                  <c:v>2.7159618998000002E-10</c:v>
                </c:pt>
                <c:pt idx="355">
                  <c:v>2.7138188917999998E-10</c:v>
                </c:pt>
                <c:pt idx="356">
                  <c:v>2.7117086353999999E-10</c:v>
                </c:pt>
                <c:pt idx="357">
                  <c:v>2.7192223472999998E-10</c:v>
                </c:pt>
                <c:pt idx="358">
                  <c:v>2.7200269813999999E-10</c:v>
                </c:pt>
                <c:pt idx="359">
                  <c:v>2.7055246932E-10</c:v>
                </c:pt>
                <c:pt idx="360">
                  <c:v>2.7114518963000001E-10</c:v>
                </c:pt>
                <c:pt idx="361">
                  <c:v>2.7164975824000001E-10</c:v>
                </c:pt>
                <c:pt idx="362">
                  <c:v>2.7199217878E-10</c:v>
                </c:pt>
                <c:pt idx="363">
                  <c:v>2.7329447039E-10</c:v>
                </c:pt>
                <c:pt idx="364">
                  <c:v>2.7227753385E-10</c:v>
                </c:pt>
                <c:pt idx="365">
                  <c:v>2.7178240214E-10</c:v>
                </c:pt>
                <c:pt idx="366">
                  <c:v>2.7184196559999999E-10</c:v>
                </c:pt>
                <c:pt idx="367">
                  <c:v>2.7148322479000001E-10</c:v>
                </c:pt>
                <c:pt idx="368">
                  <c:v>2.7086693998999999E-10</c:v>
                </c:pt>
                <c:pt idx="369">
                  <c:v>2.7109997579999999E-10</c:v>
                </c:pt>
                <c:pt idx="370">
                  <c:v>2.6982086009999999E-10</c:v>
                </c:pt>
                <c:pt idx="371">
                  <c:v>2.6918850482000001E-10</c:v>
                </c:pt>
                <c:pt idx="372">
                  <c:v>2.7005050972999999E-10</c:v>
                </c:pt>
                <c:pt idx="373">
                  <c:v>2.7098573384999999E-10</c:v>
                </c:pt>
                <c:pt idx="374">
                  <c:v>2.7106275556999999E-10</c:v>
                </c:pt>
                <c:pt idx="375">
                  <c:v>2.7092045274000002E-10</c:v>
                </c:pt>
                <c:pt idx="376">
                  <c:v>2.7008068004000002E-10</c:v>
                </c:pt>
                <c:pt idx="377">
                  <c:v>2.7117558198999999E-10</c:v>
                </c:pt>
                <c:pt idx="378">
                  <c:v>2.7080276910000001E-10</c:v>
                </c:pt>
                <c:pt idx="379">
                  <c:v>2.7150054427000002E-10</c:v>
                </c:pt>
                <c:pt idx="380">
                  <c:v>2.7110344525E-10</c:v>
                </c:pt>
                <c:pt idx="381">
                  <c:v>2.7146446202E-10</c:v>
                </c:pt>
                <c:pt idx="382">
                  <c:v>2.7090399367999999E-10</c:v>
                </c:pt>
                <c:pt idx="383">
                  <c:v>2.693596457E-10</c:v>
                </c:pt>
                <c:pt idx="384">
                  <c:v>2.7152036175000001E-10</c:v>
                </c:pt>
                <c:pt idx="385">
                  <c:v>2.7114641088E-10</c:v>
                </c:pt>
                <c:pt idx="386">
                  <c:v>2.7313951100999998E-10</c:v>
                </c:pt>
                <c:pt idx="387">
                  <c:v>2.7251287338000002E-10</c:v>
                </c:pt>
                <c:pt idx="388">
                  <c:v>2.7252905488E-10</c:v>
                </c:pt>
                <c:pt idx="389">
                  <c:v>2.7151675352E-10</c:v>
                </c:pt>
                <c:pt idx="390">
                  <c:v>2.7043242645000001E-10</c:v>
                </c:pt>
                <c:pt idx="391">
                  <c:v>2.6983715262000003E-10</c:v>
                </c:pt>
                <c:pt idx="392">
                  <c:v>2.6962529431000001E-10</c:v>
                </c:pt>
                <c:pt idx="393">
                  <c:v>2.7194441143000001E-10</c:v>
                </c:pt>
                <c:pt idx="394">
                  <c:v>2.7221339072000002E-10</c:v>
                </c:pt>
                <c:pt idx="395">
                  <c:v>2.7223448495000001E-10</c:v>
                </c:pt>
                <c:pt idx="396">
                  <c:v>2.7218297060999998E-10</c:v>
                </c:pt>
                <c:pt idx="397">
                  <c:v>2.7245550260000002E-10</c:v>
                </c:pt>
                <c:pt idx="398">
                  <c:v>2.7133617574999999E-10</c:v>
                </c:pt>
                <c:pt idx="399">
                  <c:v>2.7265137370000001E-10</c:v>
                </c:pt>
                <c:pt idx="400">
                  <c:v>2.7560068117000002E-10</c:v>
                </c:pt>
                <c:pt idx="401">
                  <c:v>2.7313606932000001E-10</c:v>
                </c:pt>
                <c:pt idx="402">
                  <c:v>2.7204577479999998E-10</c:v>
                </c:pt>
                <c:pt idx="403">
                  <c:v>2.7269225765999999E-10</c:v>
                </c:pt>
                <c:pt idx="404">
                  <c:v>2.7234972609999999E-10</c:v>
                </c:pt>
                <c:pt idx="405">
                  <c:v>2.7257454627000002E-10</c:v>
                </c:pt>
                <c:pt idx="406">
                  <c:v>2.7175225957999998E-10</c:v>
                </c:pt>
                <c:pt idx="407">
                  <c:v>2.7150745540999999E-10</c:v>
                </c:pt>
                <c:pt idx="408">
                  <c:v>2.7126992319E-10</c:v>
                </c:pt>
                <c:pt idx="409">
                  <c:v>2.7253135859000002E-10</c:v>
                </c:pt>
                <c:pt idx="410">
                  <c:v>2.7169630434000002E-10</c:v>
                </c:pt>
                <c:pt idx="411">
                  <c:v>2.7123836509999998E-10</c:v>
                </c:pt>
                <c:pt idx="412">
                  <c:v>2.7303925786999998E-10</c:v>
                </c:pt>
                <c:pt idx="413">
                  <c:v>2.7266194857000001E-10</c:v>
                </c:pt>
                <c:pt idx="414">
                  <c:v>2.7276442216000002E-10</c:v>
                </c:pt>
                <c:pt idx="415">
                  <c:v>2.7333643682000001E-10</c:v>
                </c:pt>
                <c:pt idx="416">
                  <c:v>2.7207014418999998E-10</c:v>
                </c:pt>
                <c:pt idx="417">
                  <c:v>2.7260135814999999E-10</c:v>
                </c:pt>
                <c:pt idx="418">
                  <c:v>2.7308236228000003E-10</c:v>
                </c:pt>
                <c:pt idx="419">
                  <c:v>2.7161123350000001E-10</c:v>
                </c:pt>
                <c:pt idx="420">
                  <c:v>2.7182908702000002E-10</c:v>
                </c:pt>
                <c:pt idx="421">
                  <c:v>2.7051172412999998E-10</c:v>
                </c:pt>
                <c:pt idx="422">
                  <c:v>2.7160759751999999E-10</c:v>
                </c:pt>
                <c:pt idx="423">
                  <c:v>2.7148308601000001E-10</c:v>
                </c:pt>
                <c:pt idx="424">
                  <c:v>2.7087623810999999E-10</c:v>
                </c:pt>
                <c:pt idx="425">
                  <c:v>2.726232573E-10</c:v>
                </c:pt>
                <c:pt idx="426">
                  <c:v>2.7084462451000002E-10</c:v>
                </c:pt>
                <c:pt idx="427">
                  <c:v>2.7168819972E-10</c:v>
                </c:pt>
                <c:pt idx="428">
                  <c:v>2.7084468002000002E-10</c:v>
                </c:pt>
                <c:pt idx="429">
                  <c:v>2.7447796813E-10</c:v>
                </c:pt>
                <c:pt idx="430">
                  <c:v>2.7306495953000001E-10</c:v>
                </c:pt>
                <c:pt idx="431">
                  <c:v>2.7260010915E-10</c:v>
                </c:pt>
                <c:pt idx="432">
                  <c:v>2.7385335666000001E-10</c:v>
                </c:pt>
                <c:pt idx="433">
                  <c:v>2.7324875695000002E-10</c:v>
                </c:pt>
                <c:pt idx="434">
                  <c:v>2.7330954166999998E-10</c:v>
                </c:pt>
                <c:pt idx="435">
                  <c:v>2.7413180058999998E-10</c:v>
                </c:pt>
                <c:pt idx="436">
                  <c:v>2.7290877891E-10</c:v>
                </c:pt>
                <c:pt idx="437">
                  <c:v>2.7222160636999998E-10</c:v>
                </c:pt>
                <c:pt idx="438">
                  <c:v>2.7355182007999999E-10</c:v>
                </c:pt>
                <c:pt idx="439">
                  <c:v>2.7181731864999999E-10</c:v>
                </c:pt>
                <c:pt idx="440">
                  <c:v>2.7285168569E-10</c:v>
                </c:pt>
                <c:pt idx="441">
                  <c:v>2.7217847419999999E-10</c:v>
                </c:pt>
                <c:pt idx="442">
                  <c:v>2.7430183124999999E-10</c:v>
                </c:pt>
                <c:pt idx="443">
                  <c:v>2.7373350807999998E-10</c:v>
                </c:pt>
                <c:pt idx="444">
                  <c:v>2.7161584093000001E-10</c:v>
                </c:pt>
                <c:pt idx="445">
                  <c:v>2.7284940972999998E-10</c:v>
                </c:pt>
                <c:pt idx="446">
                  <c:v>2.7347724085000002E-10</c:v>
                </c:pt>
                <c:pt idx="447">
                  <c:v>2.7285862457999998E-10</c:v>
                </c:pt>
                <c:pt idx="448">
                  <c:v>2.732606641E-10</c:v>
                </c:pt>
                <c:pt idx="449">
                  <c:v>2.72138867E-10</c:v>
                </c:pt>
                <c:pt idx="450">
                  <c:v>2.7240323885000002E-10</c:v>
                </c:pt>
                <c:pt idx="451">
                  <c:v>2.7227295418E-10</c:v>
                </c:pt>
                <c:pt idx="452">
                  <c:v>2.7094032573000002E-10</c:v>
                </c:pt>
                <c:pt idx="453">
                  <c:v>2.7104393728999998E-10</c:v>
                </c:pt>
                <c:pt idx="454">
                  <c:v>2.7448493478000002E-10</c:v>
                </c:pt>
                <c:pt idx="455">
                  <c:v>2.7289945304E-10</c:v>
                </c:pt>
                <c:pt idx="456">
                  <c:v>2.7316868212000002E-10</c:v>
                </c:pt>
                <c:pt idx="457">
                  <c:v>2.7390834044999999E-10</c:v>
                </c:pt>
                <c:pt idx="458">
                  <c:v>2.7378724288000001E-10</c:v>
                </c:pt>
                <c:pt idx="459">
                  <c:v>2.7341429120999998E-10</c:v>
                </c:pt>
                <c:pt idx="460">
                  <c:v>2.7260368962000002E-10</c:v>
                </c:pt>
                <c:pt idx="461">
                  <c:v>2.7256985558000002E-10</c:v>
                </c:pt>
                <c:pt idx="462">
                  <c:v>2.7224134057999997E-10</c:v>
                </c:pt>
                <c:pt idx="463">
                  <c:v>2.7152627369E-10</c:v>
                </c:pt>
                <c:pt idx="464">
                  <c:v>2.7092511568000002E-10</c:v>
                </c:pt>
                <c:pt idx="465">
                  <c:v>2.7263147295000002E-10</c:v>
                </c:pt>
                <c:pt idx="466">
                  <c:v>2.7106716870999998E-10</c:v>
                </c:pt>
                <c:pt idx="467">
                  <c:v>2.6995244928000001E-10</c:v>
                </c:pt>
                <c:pt idx="468">
                  <c:v>2.7118127187999998E-10</c:v>
                </c:pt>
                <c:pt idx="469">
                  <c:v>2.7164487326E-10</c:v>
                </c:pt>
                <c:pt idx="470">
                  <c:v>2.7201069175E-10</c:v>
                </c:pt>
                <c:pt idx="471">
                  <c:v>2.7273527880999998E-10</c:v>
                </c:pt>
                <c:pt idx="472">
                  <c:v>2.7245919409999998E-10</c:v>
                </c:pt>
                <c:pt idx="473">
                  <c:v>2.7404092883999998E-10</c:v>
                </c:pt>
                <c:pt idx="474">
                  <c:v>2.7291000014999999E-10</c:v>
                </c:pt>
                <c:pt idx="475">
                  <c:v>2.7268631796999999E-10</c:v>
                </c:pt>
                <c:pt idx="476">
                  <c:v>2.7306265581999999E-10</c:v>
                </c:pt>
                <c:pt idx="477">
                  <c:v>2.7260238511000002E-10</c:v>
                </c:pt>
                <c:pt idx="478">
                  <c:v>2.7354124520999999E-10</c:v>
                </c:pt>
                <c:pt idx="479">
                  <c:v>2.7269916880000001E-10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40-5646-8DA8-BCA1FA82D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50001"/>
        <c:axId val="50250002"/>
      </c:scatterChart>
      <c:valAx>
        <c:axId val="50250001"/>
        <c:scaling>
          <c:orientation val="minMax"/>
          <c:max val="33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50002"/>
        <c:crosses val="autoZero"/>
        <c:crossBetween val="midCat"/>
        <c:majorUnit val="25"/>
      </c:valAx>
      <c:valAx>
        <c:axId val="50250002"/>
        <c:scaling>
          <c:orientation val="minMax"/>
          <c:max val="2.8000000000000012E-10"/>
          <c:min val="2.6900000000000016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5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02: 10/10/-5.5 ; Second</c:v>
          </c:tx>
          <c:xVal>
            <c:numRef>
              <c:f>'32.Irradiated_SiO2_.2.2'!$A$2:$A$478</c:f>
              <c:numCache>
                <c:formatCode>General</c:formatCode>
                <c:ptCount val="477"/>
                <c:pt idx="0">
                  <c:v>82.184700000000007</c:v>
                </c:pt>
                <c:pt idx="1">
                  <c:v>82.683599999999998</c:v>
                </c:pt>
                <c:pt idx="2">
                  <c:v>83.185599999999994</c:v>
                </c:pt>
                <c:pt idx="3">
                  <c:v>83.714200000000005</c:v>
                </c:pt>
                <c:pt idx="4">
                  <c:v>84.185199999999995</c:v>
                </c:pt>
                <c:pt idx="5">
                  <c:v>84.714299999999994</c:v>
                </c:pt>
                <c:pt idx="6">
                  <c:v>85.208699999999993</c:v>
                </c:pt>
                <c:pt idx="7">
                  <c:v>85.706299999999999</c:v>
                </c:pt>
                <c:pt idx="8">
                  <c:v>86.187700000000007</c:v>
                </c:pt>
                <c:pt idx="9">
                  <c:v>86.702200000000005</c:v>
                </c:pt>
                <c:pt idx="10">
                  <c:v>87.202500000000001</c:v>
                </c:pt>
                <c:pt idx="11">
                  <c:v>87.685900000000004</c:v>
                </c:pt>
                <c:pt idx="12">
                  <c:v>88.202699999999993</c:v>
                </c:pt>
                <c:pt idx="13">
                  <c:v>88.7059</c:v>
                </c:pt>
                <c:pt idx="14">
                  <c:v>89.187899999999999</c:v>
                </c:pt>
                <c:pt idx="15">
                  <c:v>89.704899999999995</c:v>
                </c:pt>
                <c:pt idx="16">
                  <c:v>90.203699999999998</c:v>
                </c:pt>
                <c:pt idx="17">
                  <c:v>90.685400000000001</c:v>
                </c:pt>
                <c:pt idx="18">
                  <c:v>91.200199999999995</c:v>
                </c:pt>
                <c:pt idx="19">
                  <c:v>91.695599999999999</c:v>
                </c:pt>
                <c:pt idx="20">
                  <c:v>92.1999</c:v>
                </c:pt>
                <c:pt idx="21">
                  <c:v>92.700699999999998</c:v>
                </c:pt>
                <c:pt idx="22">
                  <c:v>93.249099999999999</c:v>
                </c:pt>
                <c:pt idx="23">
                  <c:v>93.701300000000003</c:v>
                </c:pt>
                <c:pt idx="24">
                  <c:v>94.188900000000004</c:v>
                </c:pt>
                <c:pt idx="25">
                  <c:v>94.702699999999993</c:v>
                </c:pt>
                <c:pt idx="26">
                  <c:v>95.193399999999997</c:v>
                </c:pt>
                <c:pt idx="27">
                  <c:v>95.688100000000006</c:v>
                </c:pt>
                <c:pt idx="28">
                  <c:v>96.189800000000005</c:v>
                </c:pt>
                <c:pt idx="29">
                  <c:v>96.699600000000004</c:v>
                </c:pt>
                <c:pt idx="30">
                  <c:v>97.193899999999999</c:v>
                </c:pt>
                <c:pt idx="31">
                  <c:v>97.693700000000007</c:v>
                </c:pt>
                <c:pt idx="32">
                  <c:v>98.194800000000001</c:v>
                </c:pt>
                <c:pt idx="33">
                  <c:v>98.700500000000005</c:v>
                </c:pt>
                <c:pt idx="34">
                  <c:v>99.195400000000006</c:v>
                </c:pt>
                <c:pt idx="35">
                  <c:v>99.6892</c:v>
                </c:pt>
                <c:pt idx="36">
                  <c:v>100.19799999999999</c:v>
                </c:pt>
                <c:pt idx="37">
                  <c:v>100.696</c:v>
                </c:pt>
                <c:pt idx="38">
                  <c:v>101.18899999999999</c:v>
                </c:pt>
                <c:pt idx="39">
                  <c:v>101.69199999999999</c:v>
                </c:pt>
                <c:pt idx="40">
                  <c:v>102.188</c:v>
                </c:pt>
                <c:pt idx="41">
                  <c:v>102.694</c:v>
                </c:pt>
                <c:pt idx="42">
                  <c:v>103.19499999999999</c:v>
                </c:pt>
                <c:pt idx="43">
                  <c:v>103.69499999999999</c:v>
                </c:pt>
                <c:pt idx="44">
                  <c:v>104.184</c:v>
                </c:pt>
                <c:pt idx="45">
                  <c:v>104.699</c:v>
                </c:pt>
                <c:pt idx="46">
                  <c:v>105.184</c:v>
                </c:pt>
                <c:pt idx="47">
                  <c:v>105.685</c:v>
                </c:pt>
                <c:pt idx="48">
                  <c:v>106.19799999999999</c:v>
                </c:pt>
                <c:pt idx="49">
                  <c:v>106.694</c:v>
                </c:pt>
                <c:pt idx="50">
                  <c:v>107.185</c:v>
                </c:pt>
                <c:pt idx="51">
                  <c:v>107.684</c:v>
                </c:pt>
                <c:pt idx="52">
                  <c:v>108.19799999999999</c:v>
                </c:pt>
                <c:pt idx="53">
                  <c:v>108.69199999999999</c:v>
                </c:pt>
                <c:pt idx="54">
                  <c:v>109.188</c:v>
                </c:pt>
                <c:pt idx="55">
                  <c:v>109.691</c:v>
                </c:pt>
                <c:pt idx="56">
                  <c:v>110.18899999999999</c:v>
                </c:pt>
                <c:pt idx="57">
                  <c:v>110.69499999999999</c:v>
                </c:pt>
                <c:pt idx="58">
                  <c:v>111.196</c:v>
                </c:pt>
                <c:pt idx="59">
                  <c:v>111.69</c:v>
                </c:pt>
                <c:pt idx="60">
                  <c:v>112.184</c:v>
                </c:pt>
                <c:pt idx="61">
                  <c:v>112.69799999999999</c:v>
                </c:pt>
                <c:pt idx="62">
                  <c:v>113.193</c:v>
                </c:pt>
                <c:pt idx="63">
                  <c:v>113.694</c:v>
                </c:pt>
                <c:pt idx="64">
                  <c:v>114.191</c:v>
                </c:pt>
                <c:pt idx="65">
                  <c:v>114.69799999999999</c:v>
                </c:pt>
                <c:pt idx="66">
                  <c:v>115.209</c:v>
                </c:pt>
                <c:pt idx="67">
                  <c:v>115.687</c:v>
                </c:pt>
                <c:pt idx="68">
                  <c:v>116.185</c:v>
                </c:pt>
                <c:pt idx="69">
                  <c:v>116.691</c:v>
                </c:pt>
                <c:pt idx="70">
                  <c:v>117.18899999999999</c:v>
                </c:pt>
                <c:pt idx="71">
                  <c:v>117.688</c:v>
                </c:pt>
                <c:pt idx="72">
                  <c:v>118.191</c:v>
                </c:pt>
                <c:pt idx="73">
                  <c:v>118.685</c:v>
                </c:pt>
                <c:pt idx="74">
                  <c:v>119.184</c:v>
                </c:pt>
                <c:pt idx="75">
                  <c:v>119.694</c:v>
                </c:pt>
                <c:pt idx="76">
                  <c:v>120.193</c:v>
                </c:pt>
                <c:pt idx="77">
                  <c:v>120.699</c:v>
                </c:pt>
                <c:pt idx="78">
                  <c:v>121.2</c:v>
                </c:pt>
                <c:pt idx="79">
                  <c:v>121.694</c:v>
                </c:pt>
                <c:pt idx="80">
                  <c:v>122.199</c:v>
                </c:pt>
                <c:pt idx="81">
                  <c:v>122.693</c:v>
                </c:pt>
                <c:pt idx="82">
                  <c:v>123.187</c:v>
                </c:pt>
                <c:pt idx="83">
                  <c:v>123.691</c:v>
                </c:pt>
                <c:pt idx="84">
                  <c:v>124.2</c:v>
                </c:pt>
                <c:pt idx="85">
                  <c:v>124.69</c:v>
                </c:pt>
                <c:pt idx="86">
                  <c:v>125.194</c:v>
                </c:pt>
                <c:pt idx="87">
                  <c:v>125.693</c:v>
                </c:pt>
                <c:pt idx="88">
                  <c:v>126.193</c:v>
                </c:pt>
                <c:pt idx="89">
                  <c:v>126.687</c:v>
                </c:pt>
                <c:pt idx="90">
                  <c:v>127.203</c:v>
                </c:pt>
                <c:pt idx="91">
                  <c:v>127.69199999999999</c:v>
                </c:pt>
                <c:pt idx="92">
                  <c:v>128.18899999999999</c:v>
                </c:pt>
                <c:pt idx="93">
                  <c:v>128.69</c:v>
                </c:pt>
                <c:pt idx="94">
                  <c:v>129.18799999999999</c:v>
                </c:pt>
                <c:pt idx="95">
                  <c:v>129.684</c:v>
                </c:pt>
                <c:pt idx="96">
                  <c:v>130.196</c:v>
                </c:pt>
                <c:pt idx="97">
                  <c:v>130.69800000000001</c:v>
                </c:pt>
                <c:pt idx="98">
                  <c:v>131.19499999999999</c:v>
                </c:pt>
                <c:pt idx="99">
                  <c:v>131.68700000000001</c:v>
                </c:pt>
                <c:pt idx="100">
                  <c:v>132.19999999999999</c:v>
                </c:pt>
                <c:pt idx="101">
                  <c:v>132.68700000000001</c:v>
                </c:pt>
                <c:pt idx="102">
                  <c:v>133.19800000000001</c:v>
                </c:pt>
                <c:pt idx="103">
                  <c:v>133.69499999999999</c:v>
                </c:pt>
                <c:pt idx="104">
                  <c:v>134.20099999999999</c:v>
                </c:pt>
                <c:pt idx="105">
                  <c:v>134.68799999999999</c:v>
                </c:pt>
                <c:pt idx="106">
                  <c:v>135.19499999999999</c:v>
                </c:pt>
                <c:pt idx="107">
                  <c:v>135.68899999999999</c:v>
                </c:pt>
                <c:pt idx="108">
                  <c:v>136.197</c:v>
                </c:pt>
                <c:pt idx="109">
                  <c:v>136.691</c:v>
                </c:pt>
                <c:pt idx="110">
                  <c:v>137.19</c:v>
                </c:pt>
                <c:pt idx="111">
                  <c:v>137.691</c:v>
                </c:pt>
                <c:pt idx="112">
                  <c:v>138.19</c:v>
                </c:pt>
                <c:pt idx="113">
                  <c:v>138.685</c:v>
                </c:pt>
                <c:pt idx="114">
                  <c:v>139.19399999999999</c:v>
                </c:pt>
                <c:pt idx="115">
                  <c:v>139.69399999999999</c:v>
                </c:pt>
                <c:pt idx="116">
                  <c:v>140.185</c:v>
                </c:pt>
                <c:pt idx="117">
                  <c:v>140.69</c:v>
                </c:pt>
                <c:pt idx="118">
                  <c:v>141.19499999999999</c:v>
                </c:pt>
                <c:pt idx="119">
                  <c:v>141.68700000000001</c:v>
                </c:pt>
                <c:pt idx="120">
                  <c:v>142.18600000000001</c:v>
                </c:pt>
                <c:pt idx="121">
                  <c:v>142.69399999999999</c:v>
                </c:pt>
                <c:pt idx="122">
                  <c:v>143.18600000000001</c:v>
                </c:pt>
                <c:pt idx="123">
                  <c:v>143.69399999999999</c:v>
                </c:pt>
                <c:pt idx="124">
                  <c:v>144.19200000000001</c:v>
                </c:pt>
                <c:pt idx="125">
                  <c:v>144.691</c:v>
                </c:pt>
                <c:pt idx="126">
                  <c:v>145.191</c:v>
                </c:pt>
                <c:pt idx="127">
                  <c:v>145.69999999999999</c:v>
                </c:pt>
                <c:pt idx="128">
                  <c:v>146.19499999999999</c:v>
                </c:pt>
                <c:pt idx="129">
                  <c:v>146.69300000000001</c:v>
                </c:pt>
                <c:pt idx="130">
                  <c:v>147.19999999999999</c:v>
                </c:pt>
                <c:pt idx="131">
                  <c:v>147.702</c:v>
                </c:pt>
                <c:pt idx="132">
                  <c:v>148.19499999999999</c:v>
                </c:pt>
                <c:pt idx="133">
                  <c:v>148.69900000000001</c:v>
                </c:pt>
                <c:pt idx="134">
                  <c:v>149.197</c:v>
                </c:pt>
                <c:pt idx="135">
                  <c:v>149.697</c:v>
                </c:pt>
                <c:pt idx="136">
                  <c:v>150.184</c:v>
                </c:pt>
                <c:pt idx="137">
                  <c:v>150.685</c:v>
                </c:pt>
                <c:pt idx="138">
                  <c:v>151.19</c:v>
                </c:pt>
                <c:pt idx="139">
                  <c:v>151.69300000000001</c:v>
                </c:pt>
                <c:pt idx="140">
                  <c:v>152.19800000000001</c:v>
                </c:pt>
                <c:pt idx="141">
                  <c:v>152.68600000000001</c:v>
                </c:pt>
                <c:pt idx="142">
                  <c:v>153.19200000000001</c:v>
                </c:pt>
                <c:pt idx="143">
                  <c:v>153.68899999999999</c:v>
                </c:pt>
                <c:pt idx="144">
                  <c:v>154.196</c:v>
                </c:pt>
                <c:pt idx="145">
                  <c:v>154.697</c:v>
                </c:pt>
                <c:pt idx="146">
                  <c:v>155.18799999999999</c:v>
                </c:pt>
                <c:pt idx="147">
                  <c:v>155.696</c:v>
                </c:pt>
                <c:pt idx="148">
                  <c:v>156.19300000000001</c:v>
                </c:pt>
                <c:pt idx="149">
                  <c:v>156.68600000000001</c:v>
                </c:pt>
                <c:pt idx="150">
                  <c:v>157.19499999999999</c:v>
                </c:pt>
                <c:pt idx="151">
                  <c:v>157.69900000000001</c:v>
                </c:pt>
                <c:pt idx="152">
                  <c:v>158.19200000000001</c:v>
                </c:pt>
                <c:pt idx="153">
                  <c:v>158.68899999999999</c:v>
                </c:pt>
                <c:pt idx="154">
                  <c:v>159.20099999999999</c:v>
                </c:pt>
                <c:pt idx="155">
                  <c:v>159.696</c:v>
                </c:pt>
                <c:pt idx="156">
                  <c:v>160.18600000000001</c:v>
                </c:pt>
                <c:pt idx="157">
                  <c:v>160.69800000000001</c:v>
                </c:pt>
                <c:pt idx="158">
                  <c:v>161.19499999999999</c:v>
                </c:pt>
                <c:pt idx="159">
                  <c:v>161.68799999999999</c:v>
                </c:pt>
                <c:pt idx="160">
                  <c:v>162.19200000000001</c:v>
                </c:pt>
                <c:pt idx="161">
                  <c:v>162.69300000000001</c:v>
                </c:pt>
                <c:pt idx="162">
                  <c:v>163.18799999999999</c:v>
                </c:pt>
                <c:pt idx="163">
                  <c:v>163.69399999999999</c:v>
                </c:pt>
                <c:pt idx="164">
                  <c:v>164.20099999999999</c:v>
                </c:pt>
                <c:pt idx="165">
                  <c:v>164.684</c:v>
                </c:pt>
                <c:pt idx="166">
                  <c:v>165.196</c:v>
                </c:pt>
                <c:pt idx="167">
                  <c:v>165.68600000000001</c:v>
                </c:pt>
                <c:pt idx="168">
                  <c:v>166.19499999999999</c:v>
                </c:pt>
                <c:pt idx="169">
                  <c:v>166.68799999999999</c:v>
                </c:pt>
                <c:pt idx="170">
                  <c:v>167.18700000000001</c:v>
                </c:pt>
                <c:pt idx="171">
                  <c:v>167.69399999999999</c:v>
                </c:pt>
                <c:pt idx="172">
                  <c:v>168.185</c:v>
                </c:pt>
                <c:pt idx="173">
                  <c:v>168.691</c:v>
                </c:pt>
                <c:pt idx="174">
                  <c:v>169.19399999999999</c:v>
                </c:pt>
                <c:pt idx="175">
                  <c:v>169.69399999999999</c:v>
                </c:pt>
                <c:pt idx="176">
                  <c:v>170.185</c:v>
                </c:pt>
                <c:pt idx="177">
                  <c:v>170.7</c:v>
                </c:pt>
                <c:pt idx="178">
                  <c:v>171.191</c:v>
                </c:pt>
                <c:pt idx="179">
                  <c:v>171.685</c:v>
                </c:pt>
                <c:pt idx="180">
                  <c:v>172.18799999999999</c:v>
                </c:pt>
                <c:pt idx="181">
                  <c:v>172.69300000000001</c:v>
                </c:pt>
                <c:pt idx="182">
                  <c:v>173.19399999999999</c:v>
                </c:pt>
                <c:pt idx="183">
                  <c:v>173.696</c:v>
                </c:pt>
                <c:pt idx="184">
                  <c:v>174.19300000000001</c:v>
                </c:pt>
                <c:pt idx="185">
                  <c:v>174.684</c:v>
                </c:pt>
                <c:pt idx="186">
                  <c:v>175.196</c:v>
                </c:pt>
                <c:pt idx="187">
                  <c:v>175.69399999999999</c:v>
                </c:pt>
                <c:pt idx="188">
                  <c:v>176.19300000000001</c:v>
                </c:pt>
                <c:pt idx="189">
                  <c:v>176.691</c:v>
                </c:pt>
                <c:pt idx="190">
                  <c:v>177.18700000000001</c:v>
                </c:pt>
                <c:pt idx="191">
                  <c:v>177.69499999999999</c:v>
                </c:pt>
                <c:pt idx="192">
                  <c:v>178.19</c:v>
                </c:pt>
                <c:pt idx="193">
                  <c:v>178.685</c:v>
                </c:pt>
                <c:pt idx="194">
                  <c:v>179.19900000000001</c:v>
                </c:pt>
                <c:pt idx="195">
                  <c:v>179.69</c:v>
                </c:pt>
                <c:pt idx="196">
                  <c:v>180.19300000000001</c:v>
                </c:pt>
                <c:pt idx="197">
                  <c:v>180.697</c:v>
                </c:pt>
                <c:pt idx="198">
                  <c:v>181.19399999999999</c:v>
                </c:pt>
                <c:pt idx="199">
                  <c:v>181.696</c:v>
                </c:pt>
                <c:pt idx="200">
                  <c:v>182.19900000000001</c:v>
                </c:pt>
                <c:pt idx="201">
                  <c:v>182.69200000000001</c:v>
                </c:pt>
                <c:pt idx="202">
                  <c:v>183.185</c:v>
                </c:pt>
                <c:pt idx="203">
                  <c:v>183.68700000000001</c:v>
                </c:pt>
                <c:pt idx="204">
                  <c:v>184.184</c:v>
                </c:pt>
                <c:pt idx="205">
                  <c:v>184.69800000000001</c:v>
                </c:pt>
                <c:pt idx="206">
                  <c:v>185.184</c:v>
                </c:pt>
                <c:pt idx="207">
                  <c:v>185.68600000000001</c:v>
                </c:pt>
                <c:pt idx="208">
                  <c:v>186.18799999999999</c:v>
                </c:pt>
                <c:pt idx="209">
                  <c:v>186.685</c:v>
                </c:pt>
                <c:pt idx="210">
                  <c:v>187.196</c:v>
                </c:pt>
                <c:pt idx="211">
                  <c:v>187.69200000000001</c:v>
                </c:pt>
                <c:pt idx="212">
                  <c:v>188.18700000000001</c:v>
                </c:pt>
                <c:pt idx="213">
                  <c:v>188.68899999999999</c:v>
                </c:pt>
                <c:pt idx="214">
                  <c:v>189.18700000000001</c:v>
                </c:pt>
                <c:pt idx="215">
                  <c:v>189.69399999999999</c:v>
                </c:pt>
                <c:pt idx="216">
                  <c:v>190.18799999999999</c:v>
                </c:pt>
                <c:pt idx="217">
                  <c:v>190.68799999999999</c:v>
                </c:pt>
                <c:pt idx="218">
                  <c:v>191.18799999999999</c:v>
                </c:pt>
                <c:pt idx="219">
                  <c:v>191.68700000000001</c:v>
                </c:pt>
                <c:pt idx="220">
                  <c:v>192.18600000000001</c:v>
                </c:pt>
                <c:pt idx="221">
                  <c:v>192.702</c:v>
                </c:pt>
                <c:pt idx="222">
                  <c:v>193.2</c:v>
                </c:pt>
                <c:pt idx="223">
                  <c:v>193.68799999999999</c:v>
                </c:pt>
                <c:pt idx="224">
                  <c:v>194.197</c:v>
                </c:pt>
                <c:pt idx="225">
                  <c:v>194.685</c:v>
                </c:pt>
                <c:pt idx="226">
                  <c:v>195.19800000000001</c:v>
                </c:pt>
                <c:pt idx="227">
                  <c:v>195.691</c:v>
                </c:pt>
                <c:pt idx="228">
                  <c:v>196.19800000000001</c:v>
                </c:pt>
                <c:pt idx="229">
                  <c:v>196.68899999999999</c:v>
                </c:pt>
                <c:pt idx="230">
                  <c:v>197.197</c:v>
                </c:pt>
                <c:pt idx="231">
                  <c:v>197.68899999999999</c:v>
                </c:pt>
                <c:pt idx="232">
                  <c:v>198.191</c:v>
                </c:pt>
                <c:pt idx="233">
                  <c:v>198.69900000000001</c:v>
                </c:pt>
                <c:pt idx="234">
                  <c:v>199.18799999999999</c:v>
                </c:pt>
                <c:pt idx="235">
                  <c:v>199.703</c:v>
                </c:pt>
                <c:pt idx="236">
                  <c:v>200.18899999999999</c:v>
                </c:pt>
                <c:pt idx="237">
                  <c:v>200.691</c:v>
                </c:pt>
                <c:pt idx="238">
                  <c:v>201.196</c:v>
                </c:pt>
                <c:pt idx="239">
                  <c:v>201.69399999999999</c:v>
                </c:pt>
                <c:pt idx="240">
                  <c:v>202.18799999999999</c:v>
                </c:pt>
                <c:pt idx="241">
                  <c:v>202.684</c:v>
                </c:pt>
                <c:pt idx="242">
                  <c:v>203.18799999999999</c:v>
                </c:pt>
                <c:pt idx="243">
                  <c:v>203.696</c:v>
                </c:pt>
                <c:pt idx="244">
                  <c:v>204.185</c:v>
                </c:pt>
                <c:pt idx="245">
                  <c:v>204.685</c:v>
                </c:pt>
                <c:pt idx="246">
                  <c:v>205.197</c:v>
                </c:pt>
                <c:pt idx="247">
                  <c:v>205.69800000000001</c:v>
                </c:pt>
                <c:pt idx="248">
                  <c:v>206.18600000000001</c:v>
                </c:pt>
                <c:pt idx="249">
                  <c:v>206.69900000000001</c:v>
                </c:pt>
                <c:pt idx="250">
                  <c:v>207.196</c:v>
                </c:pt>
                <c:pt idx="251">
                  <c:v>207.69</c:v>
                </c:pt>
                <c:pt idx="252">
                  <c:v>208.19399999999999</c:v>
                </c:pt>
                <c:pt idx="253">
                  <c:v>208.69</c:v>
                </c:pt>
                <c:pt idx="254">
                  <c:v>209.203</c:v>
                </c:pt>
                <c:pt idx="255">
                  <c:v>209.68799999999999</c:v>
                </c:pt>
                <c:pt idx="256">
                  <c:v>210.21100000000001</c:v>
                </c:pt>
                <c:pt idx="257">
                  <c:v>210.69800000000001</c:v>
                </c:pt>
                <c:pt idx="258">
                  <c:v>211.18899999999999</c:v>
                </c:pt>
                <c:pt idx="259">
                  <c:v>211.691</c:v>
                </c:pt>
                <c:pt idx="260">
                  <c:v>212.197</c:v>
                </c:pt>
                <c:pt idx="261">
                  <c:v>212.7</c:v>
                </c:pt>
                <c:pt idx="262">
                  <c:v>213.18899999999999</c:v>
                </c:pt>
                <c:pt idx="263">
                  <c:v>213.68600000000001</c:v>
                </c:pt>
                <c:pt idx="264">
                  <c:v>214.19399999999999</c:v>
                </c:pt>
                <c:pt idx="265">
                  <c:v>214.69</c:v>
                </c:pt>
                <c:pt idx="266">
                  <c:v>215.19399999999999</c:v>
                </c:pt>
                <c:pt idx="267">
                  <c:v>215.68799999999999</c:v>
                </c:pt>
                <c:pt idx="268">
                  <c:v>216.19399999999999</c:v>
                </c:pt>
                <c:pt idx="269">
                  <c:v>216.685</c:v>
                </c:pt>
                <c:pt idx="270">
                  <c:v>217.18799999999999</c:v>
                </c:pt>
                <c:pt idx="271">
                  <c:v>217.696</c:v>
                </c:pt>
                <c:pt idx="272">
                  <c:v>218.19399999999999</c:v>
                </c:pt>
                <c:pt idx="273">
                  <c:v>218.68899999999999</c:v>
                </c:pt>
                <c:pt idx="274">
                  <c:v>219.196</c:v>
                </c:pt>
                <c:pt idx="275">
                  <c:v>219.69</c:v>
                </c:pt>
                <c:pt idx="276">
                  <c:v>220.197</c:v>
                </c:pt>
                <c:pt idx="277">
                  <c:v>220.69800000000001</c:v>
                </c:pt>
                <c:pt idx="278">
                  <c:v>221.19499999999999</c:v>
                </c:pt>
                <c:pt idx="279">
                  <c:v>221.684</c:v>
                </c:pt>
                <c:pt idx="280">
                  <c:v>222.197</c:v>
                </c:pt>
                <c:pt idx="281">
                  <c:v>222.7</c:v>
                </c:pt>
                <c:pt idx="282">
                  <c:v>223.18899999999999</c:v>
                </c:pt>
                <c:pt idx="283">
                  <c:v>223.685</c:v>
                </c:pt>
                <c:pt idx="284">
                  <c:v>224.196</c:v>
                </c:pt>
                <c:pt idx="285">
                  <c:v>224.69499999999999</c:v>
                </c:pt>
                <c:pt idx="286">
                  <c:v>225.19499999999999</c:v>
                </c:pt>
                <c:pt idx="287">
                  <c:v>225.69800000000001</c:v>
                </c:pt>
                <c:pt idx="288">
                  <c:v>226.19800000000001</c:v>
                </c:pt>
                <c:pt idx="289">
                  <c:v>226.685</c:v>
                </c:pt>
                <c:pt idx="290">
                  <c:v>227.18799999999999</c:v>
                </c:pt>
                <c:pt idx="291">
                  <c:v>227.69200000000001</c:v>
                </c:pt>
                <c:pt idx="292">
                  <c:v>228.191</c:v>
                </c:pt>
                <c:pt idx="293">
                  <c:v>228.68899999999999</c:v>
                </c:pt>
                <c:pt idx="294">
                  <c:v>229.18799999999999</c:v>
                </c:pt>
                <c:pt idx="295">
                  <c:v>229.69</c:v>
                </c:pt>
                <c:pt idx="296">
                  <c:v>230.19</c:v>
                </c:pt>
                <c:pt idx="297">
                  <c:v>230.69300000000001</c:v>
                </c:pt>
                <c:pt idx="298">
                  <c:v>231.197</c:v>
                </c:pt>
                <c:pt idx="299">
                  <c:v>231.685</c:v>
                </c:pt>
                <c:pt idx="300">
                  <c:v>232.18799999999999</c:v>
                </c:pt>
                <c:pt idx="301">
                  <c:v>232.68799999999999</c:v>
                </c:pt>
                <c:pt idx="302">
                  <c:v>233.19</c:v>
                </c:pt>
                <c:pt idx="303">
                  <c:v>233.69</c:v>
                </c:pt>
                <c:pt idx="304">
                  <c:v>234.18899999999999</c:v>
                </c:pt>
                <c:pt idx="305">
                  <c:v>234.69</c:v>
                </c:pt>
                <c:pt idx="306">
                  <c:v>235.191</c:v>
                </c:pt>
                <c:pt idx="307">
                  <c:v>235.69</c:v>
                </c:pt>
                <c:pt idx="308">
                  <c:v>236.191</c:v>
                </c:pt>
                <c:pt idx="309">
                  <c:v>236.691</c:v>
                </c:pt>
                <c:pt idx="310">
                  <c:v>237.19</c:v>
                </c:pt>
                <c:pt idx="311">
                  <c:v>237.691</c:v>
                </c:pt>
                <c:pt idx="312">
                  <c:v>238.19</c:v>
                </c:pt>
                <c:pt idx="313">
                  <c:v>238.69200000000001</c:v>
                </c:pt>
                <c:pt idx="314">
                  <c:v>239.191</c:v>
                </c:pt>
                <c:pt idx="315">
                  <c:v>239.69200000000001</c:v>
                </c:pt>
                <c:pt idx="316">
                  <c:v>240.19</c:v>
                </c:pt>
                <c:pt idx="317">
                  <c:v>240.691</c:v>
                </c:pt>
                <c:pt idx="318">
                  <c:v>241.191</c:v>
                </c:pt>
                <c:pt idx="319">
                  <c:v>241.709</c:v>
                </c:pt>
                <c:pt idx="320">
                  <c:v>242.191</c:v>
                </c:pt>
                <c:pt idx="321">
                  <c:v>242.69</c:v>
                </c:pt>
                <c:pt idx="322">
                  <c:v>243.19</c:v>
                </c:pt>
                <c:pt idx="323">
                  <c:v>243.691</c:v>
                </c:pt>
                <c:pt idx="324">
                  <c:v>244.18899999999999</c:v>
                </c:pt>
                <c:pt idx="325">
                  <c:v>244.684</c:v>
                </c:pt>
                <c:pt idx="326">
                  <c:v>245.19800000000001</c:v>
                </c:pt>
                <c:pt idx="327">
                  <c:v>245.69499999999999</c:v>
                </c:pt>
                <c:pt idx="328">
                  <c:v>246.196</c:v>
                </c:pt>
                <c:pt idx="329">
                  <c:v>246.69499999999999</c:v>
                </c:pt>
                <c:pt idx="330">
                  <c:v>247.196</c:v>
                </c:pt>
                <c:pt idx="331">
                  <c:v>247.697</c:v>
                </c:pt>
                <c:pt idx="332">
                  <c:v>248.19800000000001</c:v>
                </c:pt>
                <c:pt idx="333">
                  <c:v>248.7</c:v>
                </c:pt>
                <c:pt idx="334">
                  <c:v>249.19900000000001</c:v>
                </c:pt>
                <c:pt idx="335">
                  <c:v>249.70099999999999</c:v>
                </c:pt>
                <c:pt idx="336">
                  <c:v>250.185</c:v>
                </c:pt>
                <c:pt idx="337">
                  <c:v>250.68600000000001</c:v>
                </c:pt>
                <c:pt idx="338">
                  <c:v>251.18700000000001</c:v>
                </c:pt>
                <c:pt idx="339">
                  <c:v>251.68799999999999</c:v>
                </c:pt>
                <c:pt idx="340">
                  <c:v>252.18899999999999</c:v>
                </c:pt>
                <c:pt idx="341">
                  <c:v>252.69</c:v>
                </c:pt>
                <c:pt idx="342">
                  <c:v>253.18899999999999</c:v>
                </c:pt>
                <c:pt idx="343">
                  <c:v>253.69</c:v>
                </c:pt>
                <c:pt idx="344">
                  <c:v>254.191</c:v>
                </c:pt>
                <c:pt idx="345">
                  <c:v>254.691</c:v>
                </c:pt>
                <c:pt idx="346">
                  <c:v>255.20699999999999</c:v>
                </c:pt>
                <c:pt idx="347">
                  <c:v>255.69</c:v>
                </c:pt>
                <c:pt idx="348">
                  <c:v>256.19099999999997</c:v>
                </c:pt>
                <c:pt idx="349">
                  <c:v>256.69</c:v>
                </c:pt>
                <c:pt idx="350">
                  <c:v>257.19099999999997</c:v>
                </c:pt>
                <c:pt idx="351">
                  <c:v>257.69</c:v>
                </c:pt>
                <c:pt idx="352">
                  <c:v>258.19</c:v>
                </c:pt>
                <c:pt idx="353">
                  <c:v>258.69099999999997</c:v>
                </c:pt>
                <c:pt idx="354">
                  <c:v>259.19099999999997</c:v>
                </c:pt>
                <c:pt idx="355">
                  <c:v>259.69</c:v>
                </c:pt>
                <c:pt idx="356">
                  <c:v>260.18900000000002</c:v>
                </c:pt>
                <c:pt idx="357">
                  <c:v>260.69</c:v>
                </c:pt>
                <c:pt idx="358">
                  <c:v>261.19</c:v>
                </c:pt>
                <c:pt idx="359">
                  <c:v>261.69900000000001</c:v>
                </c:pt>
                <c:pt idx="360">
                  <c:v>262.197</c:v>
                </c:pt>
                <c:pt idx="361">
                  <c:v>262.69600000000003</c:v>
                </c:pt>
                <c:pt idx="362">
                  <c:v>263.19499999999999</c:v>
                </c:pt>
                <c:pt idx="363">
                  <c:v>263.69600000000003</c:v>
                </c:pt>
                <c:pt idx="364">
                  <c:v>264.197</c:v>
                </c:pt>
                <c:pt idx="365">
                  <c:v>264.697</c:v>
                </c:pt>
                <c:pt idx="366">
                  <c:v>265.19799999999998</c:v>
                </c:pt>
                <c:pt idx="367">
                  <c:v>265.69900000000001</c:v>
                </c:pt>
                <c:pt idx="368">
                  <c:v>266.18400000000003</c:v>
                </c:pt>
                <c:pt idx="369">
                  <c:v>266.685</c:v>
                </c:pt>
                <c:pt idx="370">
                  <c:v>267.185</c:v>
                </c:pt>
                <c:pt idx="371">
                  <c:v>267.685</c:v>
                </c:pt>
                <c:pt idx="372">
                  <c:v>268.18799999999999</c:v>
                </c:pt>
                <c:pt idx="373">
                  <c:v>268.70600000000002</c:v>
                </c:pt>
                <c:pt idx="374">
                  <c:v>269.18700000000001</c:v>
                </c:pt>
                <c:pt idx="375">
                  <c:v>269.68799999999999</c:v>
                </c:pt>
                <c:pt idx="376">
                  <c:v>270.18799999999999</c:v>
                </c:pt>
                <c:pt idx="377">
                  <c:v>270.68900000000002</c:v>
                </c:pt>
                <c:pt idx="378">
                  <c:v>271.19</c:v>
                </c:pt>
                <c:pt idx="379">
                  <c:v>271.69</c:v>
                </c:pt>
                <c:pt idx="380">
                  <c:v>272.18900000000002</c:v>
                </c:pt>
                <c:pt idx="381">
                  <c:v>272.69</c:v>
                </c:pt>
                <c:pt idx="382">
                  <c:v>273.18900000000002</c:v>
                </c:pt>
                <c:pt idx="383">
                  <c:v>273.69</c:v>
                </c:pt>
                <c:pt idx="384">
                  <c:v>274.18900000000002</c:v>
                </c:pt>
                <c:pt idx="385">
                  <c:v>274.68900000000002</c:v>
                </c:pt>
                <c:pt idx="386">
                  <c:v>275.19</c:v>
                </c:pt>
                <c:pt idx="387">
                  <c:v>275.69</c:v>
                </c:pt>
                <c:pt idx="388">
                  <c:v>276.18900000000002</c:v>
                </c:pt>
                <c:pt idx="389">
                  <c:v>276.69</c:v>
                </c:pt>
                <c:pt idx="390">
                  <c:v>277.19</c:v>
                </c:pt>
                <c:pt idx="391">
                  <c:v>277.69099999999997</c:v>
                </c:pt>
                <c:pt idx="392">
                  <c:v>278.19</c:v>
                </c:pt>
                <c:pt idx="393">
                  <c:v>278.69</c:v>
                </c:pt>
                <c:pt idx="394">
                  <c:v>279.18900000000002</c:v>
                </c:pt>
                <c:pt idx="395">
                  <c:v>279.685</c:v>
                </c:pt>
                <c:pt idx="396">
                  <c:v>280.197</c:v>
                </c:pt>
                <c:pt idx="397">
                  <c:v>280.69600000000003</c:v>
                </c:pt>
                <c:pt idx="398">
                  <c:v>281.19600000000003</c:v>
                </c:pt>
                <c:pt idx="399">
                  <c:v>281.69499999999999</c:v>
                </c:pt>
                <c:pt idx="400">
                  <c:v>282.197</c:v>
                </c:pt>
                <c:pt idx="401">
                  <c:v>282.69799999999998</c:v>
                </c:pt>
                <c:pt idx="402">
                  <c:v>283.19799999999998</c:v>
                </c:pt>
                <c:pt idx="403">
                  <c:v>283.7</c:v>
                </c:pt>
                <c:pt idx="404">
                  <c:v>284.20100000000002</c:v>
                </c:pt>
                <c:pt idx="405">
                  <c:v>284.685</c:v>
                </c:pt>
                <c:pt idx="406">
                  <c:v>285.18599999999998</c:v>
                </c:pt>
                <c:pt idx="407">
                  <c:v>285.68599999999998</c:v>
                </c:pt>
                <c:pt idx="408">
                  <c:v>286.18700000000001</c:v>
                </c:pt>
                <c:pt idx="409">
                  <c:v>286.68700000000001</c:v>
                </c:pt>
                <c:pt idx="410">
                  <c:v>287.18799999999999</c:v>
                </c:pt>
                <c:pt idx="411">
                  <c:v>287.68799999999999</c:v>
                </c:pt>
                <c:pt idx="412">
                  <c:v>288.19</c:v>
                </c:pt>
                <c:pt idx="413">
                  <c:v>288.68799999999999</c:v>
                </c:pt>
                <c:pt idx="414">
                  <c:v>289.18799999999999</c:v>
                </c:pt>
                <c:pt idx="415">
                  <c:v>289.68799999999999</c:v>
                </c:pt>
                <c:pt idx="416">
                  <c:v>290.18900000000002</c:v>
                </c:pt>
                <c:pt idx="417">
                  <c:v>290.69</c:v>
                </c:pt>
                <c:pt idx="418">
                  <c:v>291.18900000000002</c:v>
                </c:pt>
                <c:pt idx="419">
                  <c:v>291.68900000000002</c:v>
                </c:pt>
                <c:pt idx="420">
                  <c:v>292.19</c:v>
                </c:pt>
                <c:pt idx="421">
                  <c:v>292.69</c:v>
                </c:pt>
                <c:pt idx="422">
                  <c:v>293.19</c:v>
                </c:pt>
                <c:pt idx="423">
                  <c:v>293.68900000000002</c:v>
                </c:pt>
                <c:pt idx="424">
                  <c:v>294.18799999999999</c:v>
                </c:pt>
                <c:pt idx="425">
                  <c:v>294.68900000000002</c:v>
                </c:pt>
                <c:pt idx="426">
                  <c:v>295.18799999999999</c:v>
                </c:pt>
                <c:pt idx="427">
                  <c:v>295.70600000000002</c:v>
                </c:pt>
                <c:pt idx="428">
                  <c:v>296.18799999999999</c:v>
                </c:pt>
                <c:pt idx="429">
                  <c:v>296.68700000000001</c:v>
                </c:pt>
                <c:pt idx="430">
                  <c:v>297.18799999999999</c:v>
                </c:pt>
                <c:pt idx="431">
                  <c:v>297.68900000000002</c:v>
                </c:pt>
                <c:pt idx="432">
                  <c:v>298.18799999999999</c:v>
                </c:pt>
                <c:pt idx="433">
                  <c:v>298.68700000000001</c:v>
                </c:pt>
                <c:pt idx="434">
                  <c:v>299.19900000000001</c:v>
                </c:pt>
                <c:pt idx="435">
                  <c:v>299.69600000000003</c:v>
                </c:pt>
                <c:pt idx="436">
                  <c:v>300.19499999999999</c:v>
                </c:pt>
                <c:pt idx="437">
                  <c:v>300.71199999999999</c:v>
                </c:pt>
                <c:pt idx="438">
                  <c:v>301.197</c:v>
                </c:pt>
                <c:pt idx="439">
                  <c:v>301.69499999999999</c:v>
                </c:pt>
                <c:pt idx="440">
                  <c:v>302.19799999999998</c:v>
                </c:pt>
                <c:pt idx="441">
                  <c:v>302.69900000000001</c:v>
                </c:pt>
                <c:pt idx="442">
                  <c:v>303.18400000000003</c:v>
                </c:pt>
                <c:pt idx="443">
                  <c:v>303.7</c:v>
                </c:pt>
                <c:pt idx="444">
                  <c:v>304.2</c:v>
                </c:pt>
                <c:pt idx="445">
                  <c:v>304.685</c:v>
                </c:pt>
                <c:pt idx="446">
                  <c:v>305.185</c:v>
                </c:pt>
                <c:pt idx="447">
                  <c:v>305.68599999999998</c:v>
                </c:pt>
                <c:pt idx="448">
                  <c:v>306.18599999999998</c:v>
                </c:pt>
                <c:pt idx="449">
                  <c:v>306.68599999999998</c:v>
                </c:pt>
                <c:pt idx="450">
                  <c:v>307.18700000000001</c:v>
                </c:pt>
                <c:pt idx="451">
                  <c:v>307.68799999999999</c:v>
                </c:pt>
                <c:pt idx="452">
                  <c:v>308.18799999999999</c:v>
                </c:pt>
                <c:pt idx="453">
                  <c:v>308.68700000000001</c:v>
                </c:pt>
                <c:pt idx="454">
                  <c:v>309.221</c:v>
                </c:pt>
                <c:pt idx="455">
                  <c:v>309.68700000000001</c:v>
                </c:pt>
                <c:pt idx="456">
                  <c:v>310.18799999999999</c:v>
                </c:pt>
                <c:pt idx="457">
                  <c:v>310.68799999999999</c:v>
                </c:pt>
                <c:pt idx="458">
                  <c:v>311.18799999999999</c:v>
                </c:pt>
                <c:pt idx="459">
                  <c:v>311.68799999999999</c:v>
                </c:pt>
                <c:pt idx="460">
                  <c:v>312.18700000000001</c:v>
                </c:pt>
                <c:pt idx="461">
                  <c:v>312.70400000000001</c:v>
                </c:pt>
                <c:pt idx="462">
                  <c:v>313.18799999999999</c:v>
                </c:pt>
                <c:pt idx="463">
                  <c:v>313.68900000000002</c:v>
                </c:pt>
                <c:pt idx="464">
                  <c:v>314.18700000000001</c:v>
                </c:pt>
                <c:pt idx="465">
                  <c:v>314.68799999999999</c:v>
                </c:pt>
                <c:pt idx="466">
                  <c:v>315.18799999999999</c:v>
                </c:pt>
                <c:pt idx="467">
                  <c:v>315.68799999999999</c:v>
                </c:pt>
                <c:pt idx="468">
                  <c:v>316.18900000000002</c:v>
                </c:pt>
                <c:pt idx="469">
                  <c:v>316.68799999999999</c:v>
                </c:pt>
                <c:pt idx="470">
                  <c:v>317.18900000000002</c:v>
                </c:pt>
                <c:pt idx="471">
                  <c:v>317.68799999999999</c:v>
                </c:pt>
                <c:pt idx="472">
                  <c:v>318.18799999999999</c:v>
                </c:pt>
                <c:pt idx="473">
                  <c:v>318.68900000000002</c:v>
                </c:pt>
                <c:pt idx="474">
                  <c:v>319.19</c:v>
                </c:pt>
                <c:pt idx="475">
                  <c:v>319.68900000000002</c:v>
                </c:pt>
                <c:pt idx="476">
                  <c:v>320.18700000000001</c:v>
                </c:pt>
              </c:numCache>
            </c:numRef>
          </c:xVal>
          <c:yVal>
            <c:numRef>
              <c:f>'32.Irradiated_SiO2_.2.2'!$B$2:$B$478</c:f>
              <c:numCache>
                <c:formatCode>General</c:formatCode>
                <c:ptCount val="477"/>
                <c:pt idx="0">
                  <c:v>4.5936005000000002E-10</c:v>
                </c:pt>
                <c:pt idx="1">
                  <c:v>3.6057817843E-10</c:v>
                </c:pt>
                <c:pt idx="2">
                  <c:v>3.3980579460999998E-10</c:v>
                </c:pt>
                <c:pt idx="3">
                  <c:v>3.3768690622000002E-10</c:v>
                </c:pt>
                <c:pt idx="4">
                  <c:v>3.3718020043E-10</c:v>
                </c:pt>
                <c:pt idx="5">
                  <c:v>3.3524530374E-10</c:v>
                </c:pt>
                <c:pt idx="6">
                  <c:v>3.3243696684000001E-10</c:v>
                </c:pt>
                <c:pt idx="7">
                  <c:v>3.2950051021000001E-10</c:v>
                </c:pt>
                <c:pt idx="8">
                  <c:v>3.2865579701999999E-10</c:v>
                </c:pt>
                <c:pt idx="9">
                  <c:v>3.2847657926999998E-10</c:v>
                </c:pt>
                <c:pt idx="10">
                  <c:v>3.2768693314E-10</c:v>
                </c:pt>
                <c:pt idx="11">
                  <c:v>3.2531422001000001E-10</c:v>
                </c:pt>
                <c:pt idx="12">
                  <c:v>3.2270491834000002E-10</c:v>
                </c:pt>
                <c:pt idx="13">
                  <c:v>3.2201308287E-10</c:v>
                </c:pt>
                <c:pt idx="14">
                  <c:v>3.2061639454E-10</c:v>
                </c:pt>
                <c:pt idx="15">
                  <c:v>3.1881214334999998E-10</c:v>
                </c:pt>
                <c:pt idx="16">
                  <c:v>3.1716509974000001E-10</c:v>
                </c:pt>
                <c:pt idx="17">
                  <c:v>3.1391630961E-10</c:v>
                </c:pt>
                <c:pt idx="18">
                  <c:v>3.1242081143999999E-10</c:v>
                </c:pt>
                <c:pt idx="19">
                  <c:v>3.1235650177000001E-10</c:v>
                </c:pt>
                <c:pt idx="20">
                  <c:v>3.0959362850999998E-10</c:v>
                </c:pt>
                <c:pt idx="21">
                  <c:v>3.0803043448999998E-10</c:v>
                </c:pt>
                <c:pt idx="22">
                  <c:v>3.0603630741000001E-10</c:v>
                </c:pt>
                <c:pt idx="23">
                  <c:v>3.0381722138000001E-10</c:v>
                </c:pt>
                <c:pt idx="24">
                  <c:v>2.9929078659999999E-10</c:v>
                </c:pt>
                <c:pt idx="25">
                  <c:v>2.9711852423E-10</c:v>
                </c:pt>
                <c:pt idx="26">
                  <c:v>2.9539193314000001E-10</c:v>
                </c:pt>
                <c:pt idx="27">
                  <c:v>2.9288424463000001E-10</c:v>
                </c:pt>
                <c:pt idx="28">
                  <c:v>2.9075963859000001E-10</c:v>
                </c:pt>
                <c:pt idx="29">
                  <c:v>2.8778468497000002E-10</c:v>
                </c:pt>
                <c:pt idx="30">
                  <c:v>2.8795937855999998E-10</c:v>
                </c:pt>
                <c:pt idx="31">
                  <c:v>2.8571131571999998E-10</c:v>
                </c:pt>
                <c:pt idx="32">
                  <c:v>2.8532684547999998E-10</c:v>
                </c:pt>
                <c:pt idx="33">
                  <c:v>2.8425042875E-10</c:v>
                </c:pt>
                <c:pt idx="34">
                  <c:v>2.8232274850999999E-10</c:v>
                </c:pt>
                <c:pt idx="35">
                  <c:v>2.8020513687000002E-10</c:v>
                </c:pt>
                <c:pt idx="36">
                  <c:v>2.7982899330999998E-10</c:v>
                </c:pt>
                <c:pt idx="37">
                  <c:v>2.7694938010000002E-10</c:v>
                </c:pt>
                <c:pt idx="38">
                  <c:v>2.7785695965999999E-10</c:v>
                </c:pt>
                <c:pt idx="39">
                  <c:v>2.7710428396E-10</c:v>
                </c:pt>
                <c:pt idx="40">
                  <c:v>2.7706709148999999E-10</c:v>
                </c:pt>
                <c:pt idx="41">
                  <c:v>2.7872582019999999E-10</c:v>
                </c:pt>
                <c:pt idx="42">
                  <c:v>2.7880489584E-10</c:v>
                </c:pt>
                <c:pt idx="43">
                  <c:v>2.7862684381999998E-10</c:v>
                </c:pt>
                <c:pt idx="44">
                  <c:v>2.7902294364000001E-10</c:v>
                </c:pt>
                <c:pt idx="45">
                  <c:v>2.7964591753E-10</c:v>
                </c:pt>
                <c:pt idx="46">
                  <c:v>2.7876315145E-10</c:v>
                </c:pt>
                <c:pt idx="47">
                  <c:v>2.7892246846000001E-10</c:v>
                </c:pt>
                <c:pt idx="48">
                  <c:v>2.7818070070000002E-10</c:v>
                </c:pt>
                <c:pt idx="49">
                  <c:v>2.7768776167E-10</c:v>
                </c:pt>
                <c:pt idx="50">
                  <c:v>2.7886665199E-10</c:v>
                </c:pt>
                <c:pt idx="51">
                  <c:v>2.7898908184000002E-10</c:v>
                </c:pt>
                <c:pt idx="52">
                  <c:v>2.7931387757999999E-10</c:v>
                </c:pt>
                <c:pt idx="53">
                  <c:v>2.7817018132999998E-10</c:v>
                </c:pt>
                <c:pt idx="54">
                  <c:v>2.7855681650000001E-10</c:v>
                </c:pt>
                <c:pt idx="55">
                  <c:v>2.7765992283E-10</c:v>
                </c:pt>
                <c:pt idx="56">
                  <c:v>2.7639149303E-10</c:v>
                </c:pt>
                <c:pt idx="57">
                  <c:v>2.7685054249000003E-10</c:v>
                </c:pt>
                <c:pt idx="58">
                  <c:v>2.7603500041E-10</c:v>
                </c:pt>
                <c:pt idx="59">
                  <c:v>2.7639254773999998E-10</c:v>
                </c:pt>
                <c:pt idx="60">
                  <c:v>2.7620741804999998E-10</c:v>
                </c:pt>
                <c:pt idx="61">
                  <c:v>2.7623422993000001E-10</c:v>
                </c:pt>
                <c:pt idx="62">
                  <c:v>2.7811547509000001E-10</c:v>
                </c:pt>
                <c:pt idx="63">
                  <c:v>2.7766353106000001E-10</c:v>
                </c:pt>
                <c:pt idx="64">
                  <c:v>2.7867796958999999E-10</c:v>
                </c:pt>
                <c:pt idx="65">
                  <c:v>2.7796401292E-10</c:v>
                </c:pt>
                <c:pt idx="66">
                  <c:v>2.7810623249000001E-10</c:v>
                </c:pt>
                <c:pt idx="67">
                  <c:v>2.7864652252000002E-10</c:v>
                </c:pt>
                <c:pt idx="68">
                  <c:v>2.7834731742000002E-10</c:v>
                </c:pt>
                <c:pt idx="69">
                  <c:v>2.7788710222000001E-10</c:v>
                </c:pt>
                <c:pt idx="70">
                  <c:v>2.7706131833E-10</c:v>
                </c:pt>
                <c:pt idx="71">
                  <c:v>2.7687951931000001E-10</c:v>
                </c:pt>
                <c:pt idx="72">
                  <c:v>2.7641830491000002E-10</c:v>
                </c:pt>
                <c:pt idx="73">
                  <c:v>2.7802918301000001E-10</c:v>
                </c:pt>
                <c:pt idx="74">
                  <c:v>2.7672100721999998E-10</c:v>
                </c:pt>
                <c:pt idx="75">
                  <c:v>2.7566118831999999E-10</c:v>
                </c:pt>
                <c:pt idx="76">
                  <c:v>2.7722071860000002E-10</c:v>
                </c:pt>
                <c:pt idx="77">
                  <c:v>2.782586106E-10</c:v>
                </c:pt>
                <c:pt idx="78">
                  <c:v>2.7685614912E-10</c:v>
                </c:pt>
                <c:pt idx="79">
                  <c:v>2.7653124234999998E-10</c:v>
                </c:pt>
                <c:pt idx="80">
                  <c:v>2.7629482036000001E-10</c:v>
                </c:pt>
                <c:pt idx="81">
                  <c:v>2.7634725064000002E-10</c:v>
                </c:pt>
                <c:pt idx="82">
                  <c:v>2.7624474929999999E-10</c:v>
                </c:pt>
                <c:pt idx="83">
                  <c:v>2.7724750272999999E-10</c:v>
                </c:pt>
                <c:pt idx="84">
                  <c:v>2.7719995743E-10</c:v>
                </c:pt>
                <c:pt idx="85">
                  <c:v>2.7680147062999999E-10</c:v>
                </c:pt>
                <c:pt idx="86">
                  <c:v>2.7703098149000002E-10</c:v>
                </c:pt>
                <c:pt idx="87">
                  <c:v>2.7742355634999999E-10</c:v>
                </c:pt>
                <c:pt idx="88">
                  <c:v>2.7768204403000001E-10</c:v>
                </c:pt>
                <c:pt idx="89">
                  <c:v>2.7977528626999999E-10</c:v>
                </c:pt>
                <c:pt idx="90">
                  <c:v>2.790147835E-10</c:v>
                </c:pt>
                <c:pt idx="91">
                  <c:v>2.7682708903000001E-10</c:v>
                </c:pt>
                <c:pt idx="92">
                  <c:v>2.7792787515999998E-10</c:v>
                </c:pt>
                <c:pt idx="93">
                  <c:v>2.7797558698999998E-10</c:v>
                </c:pt>
                <c:pt idx="94">
                  <c:v>2.7843349848000002E-10</c:v>
                </c:pt>
                <c:pt idx="95">
                  <c:v>2.7951088666000002E-10</c:v>
                </c:pt>
                <c:pt idx="96">
                  <c:v>2.7884455854999999E-10</c:v>
                </c:pt>
                <c:pt idx="97">
                  <c:v>2.7969845884E-10</c:v>
                </c:pt>
                <c:pt idx="98">
                  <c:v>2.7980770478E-10</c:v>
                </c:pt>
                <c:pt idx="99">
                  <c:v>2.7973923178000002E-10</c:v>
                </c:pt>
                <c:pt idx="100">
                  <c:v>2.8129998330999999E-10</c:v>
                </c:pt>
                <c:pt idx="101">
                  <c:v>2.7892274601000002E-10</c:v>
                </c:pt>
                <c:pt idx="102">
                  <c:v>2.7795690749000002E-10</c:v>
                </c:pt>
                <c:pt idx="103">
                  <c:v>2.7714497364000001E-10</c:v>
                </c:pt>
                <c:pt idx="104">
                  <c:v>2.7632982014E-10</c:v>
                </c:pt>
                <c:pt idx="105">
                  <c:v>2.8029947806999998E-10</c:v>
                </c:pt>
                <c:pt idx="106">
                  <c:v>2.7794877511000001E-10</c:v>
                </c:pt>
                <c:pt idx="107">
                  <c:v>2.7907631760999999E-10</c:v>
                </c:pt>
                <c:pt idx="108">
                  <c:v>2.7945848412999998E-10</c:v>
                </c:pt>
                <c:pt idx="109">
                  <c:v>2.8080240909999997E-10</c:v>
                </c:pt>
                <c:pt idx="110">
                  <c:v>2.8168090082999999E-10</c:v>
                </c:pt>
                <c:pt idx="111">
                  <c:v>2.8054522593999999E-10</c:v>
                </c:pt>
                <c:pt idx="112">
                  <c:v>2.7859531349000001E-10</c:v>
                </c:pt>
                <c:pt idx="113">
                  <c:v>2.7657315326999998E-10</c:v>
                </c:pt>
                <c:pt idx="114">
                  <c:v>2.7690866267E-10</c:v>
                </c:pt>
                <c:pt idx="115">
                  <c:v>2.7754928911000001E-10</c:v>
                </c:pt>
                <c:pt idx="116">
                  <c:v>2.7809793356999999E-10</c:v>
                </c:pt>
                <c:pt idx="117">
                  <c:v>2.7845536986999998E-10</c:v>
                </c:pt>
                <c:pt idx="118">
                  <c:v>2.7917071432000001E-10</c:v>
                </c:pt>
                <c:pt idx="119">
                  <c:v>2.7695526428000002E-10</c:v>
                </c:pt>
                <c:pt idx="120">
                  <c:v>2.7653002109999999E-10</c:v>
                </c:pt>
                <c:pt idx="121">
                  <c:v>2.7510302369E-10</c:v>
                </c:pt>
                <c:pt idx="122">
                  <c:v>2.7608043629000002E-10</c:v>
                </c:pt>
                <c:pt idx="123">
                  <c:v>2.7656504864000002E-10</c:v>
                </c:pt>
                <c:pt idx="124">
                  <c:v>2.7440194560999998E-10</c:v>
                </c:pt>
                <c:pt idx="125">
                  <c:v>2.7802771196000002E-10</c:v>
                </c:pt>
                <c:pt idx="126">
                  <c:v>2.7524998947000001E-10</c:v>
                </c:pt>
                <c:pt idx="127">
                  <c:v>2.7407814906999999E-10</c:v>
                </c:pt>
                <c:pt idx="128">
                  <c:v>2.7584740048000002E-10</c:v>
                </c:pt>
                <c:pt idx="129">
                  <c:v>2.7541410818999998E-10</c:v>
                </c:pt>
                <c:pt idx="130">
                  <c:v>2.7547003566999999E-10</c:v>
                </c:pt>
                <c:pt idx="131">
                  <c:v>2.7707647287999999E-10</c:v>
                </c:pt>
                <c:pt idx="132">
                  <c:v>2.7747237841000002E-10</c:v>
                </c:pt>
                <c:pt idx="133">
                  <c:v>2.7668847769000002E-10</c:v>
                </c:pt>
                <c:pt idx="134">
                  <c:v>2.7714036621000002E-10</c:v>
                </c:pt>
                <c:pt idx="135">
                  <c:v>2.7761790088999999E-10</c:v>
                </c:pt>
                <c:pt idx="136">
                  <c:v>2.7586033457999998E-10</c:v>
                </c:pt>
                <c:pt idx="137">
                  <c:v>2.7751440034999998E-10</c:v>
                </c:pt>
                <c:pt idx="138">
                  <c:v>2.7667917957000002E-10</c:v>
                </c:pt>
                <c:pt idx="139">
                  <c:v>2.7471286357000001E-10</c:v>
                </c:pt>
                <c:pt idx="140">
                  <c:v>2.7494351239999998E-10</c:v>
                </c:pt>
                <c:pt idx="141">
                  <c:v>2.7477348175000002E-10</c:v>
                </c:pt>
                <c:pt idx="142">
                  <c:v>2.7548291426000001E-10</c:v>
                </c:pt>
                <c:pt idx="143">
                  <c:v>2.7564014959000001E-10</c:v>
                </c:pt>
                <c:pt idx="144">
                  <c:v>2.7502161659000001E-10</c:v>
                </c:pt>
                <c:pt idx="145">
                  <c:v>2.7663726865000001E-10</c:v>
                </c:pt>
                <c:pt idx="146">
                  <c:v>2.7540358881999999E-10</c:v>
                </c:pt>
                <c:pt idx="147">
                  <c:v>2.7469534979999999E-10</c:v>
                </c:pt>
                <c:pt idx="148">
                  <c:v>2.7568441973999999E-10</c:v>
                </c:pt>
                <c:pt idx="149">
                  <c:v>2.7544092007E-10</c:v>
                </c:pt>
                <c:pt idx="150">
                  <c:v>2.7325461338000001E-10</c:v>
                </c:pt>
                <c:pt idx="151">
                  <c:v>2.7640550959E-10</c:v>
                </c:pt>
                <c:pt idx="152">
                  <c:v>2.747373995E-10</c:v>
                </c:pt>
                <c:pt idx="153">
                  <c:v>2.7613630825999998E-10</c:v>
                </c:pt>
                <c:pt idx="154">
                  <c:v>2.7367744182000001E-10</c:v>
                </c:pt>
                <c:pt idx="155">
                  <c:v>2.7550270398E-10</c:v>
                </c:pt>
                <c:pt idx="156">
                  <c:v>2.7521851463999999E-10</c:v>
                </c:pt>
                <c:pt idx="157">
                  <c:v>2.7483518239000002E-10</c:v>
                </c:pt>
                <c:pt idx="158">
                  <c:v>2.7667579339000001E-10</c:v>
                </c:pt>
                <c:pt idx="159">
                  <c:v>2.7663940582999998E-10</c:v>
                </c:pt>
                <c:pt idx="160">
                  <c:v>2.7589749928999999E-10</c:v>
                </c:pt>
                <c:pt idx="161">
                  <c:v>2.7595709051000003E-10</c:v>
                </c:pt>
                <c:pt idx="162">
                  <c:v>2.7537100377999998E-10</c:v>
                </c:pt>
                <c:pt idx="163">
                  <c:v>2.7477348175000002E-10</c:v>
                </c:pt>
                <c:pt idx="164">
                  <c:v>2.7460683727000002E-10</c:v>
                </c:pt>
                <c:pt idx="165">
                  <c:v>2.7512642164000001E-10</c:v>
                </c:pt>
                <c:pt idx="166">
                  <c:v>2.7405233638E-10</c:v>
                </c:pt>
                <c:pt idx="167">
                  <c:v>2.7582081064000001E-10</c:v>
                </c:pt>
                <c:pt idx="168">
                  <c:v>2.7735921893E-10</c:v>
                </c:pt>
                <c:pt idx="169">
                  <c:v>2.7551680382E-10</c:v>
                </c:pt>
                <c:pt idx="170">
                  <c:v>2.7622612530999999E-10</c:v>
                </c:pt>
                <c:pt idx="171">
                  <c:v>2.7713589756000002E-10</c:v>
                </c:pt>
                <c:pt idx="172">
                  <c:v>2.7577987115999998E-10</c:v>
                </c:pt>
                <c:pt idx="173">
                  <c:v>2.7680857606000001E-10</c:v>
                </c:pt>
                <c:pt idx="174">
                  <c:v>2.7639845968000002E-10</c:v>
                </c:pt>
                <c:pt idx="175">
                  <c:v>2.7677579673E-10</c:v>
                </c:pt>
                <c:pt idx="176">
                  <c:v>2.7651478329E-10</c:v>
                </c:pt>
                <c:pt idx="177">
                  <c:v>2.7778465638999999E-10</c:v>
                </c:pt>
                <c:pt idx="178">
                  <c:v>2.7722293904999999E-10</c:v>
                </c:pt>
                <c:pt idx="179">
                  <c:v>2.7612345743000002E-10</c:v>
                </c:pt>
                <c:pt idx="180">
                  <c:v>2.7915916799999998E-10</c:v>
                </c:pt>
                <c:pt idx="181">
                  <c:v>2.7619115328000001E-10</c:v>
                </c:pt>
                <c:pt idx="182">
                  <c:v>2.7586499750999999E-10</c:v>
                </c:pt>
                <c:pt idx="183">
                  <c:v>2.7692970138999999E-10</c:v>
                </c:pt>
                <c:pt idx="184">
                  <c:v>2.7686666848E-10</c:v>
                </c:pt>
                <c:pt idx="185">
                  <c:v>2.7779170630000002E-10</c:v>
                </c:pt>
                <c:pt idx="186">
                  <c:v>2.7719290752000002E-10</c:v>
                </c:pt>
                <c:pt idx="187">
                  <c:v>2.771089469E-10</c:v>
                </c:pt>
                <c:pt idx="188">
                  <c:v>2.7605820407E-10</c:v>
                </c:pt>
                <c:pt idx="189">
                  <c:v>2.7755983623E-10</c:v>
                </c:pt>
                <c:pt idx="190">
                  <c:v>2.7678279112999998E-10</c:v>
                </c:pt>
                <c:pt idx="191">
                  <c:v>2.7609922680999998E-10</c:v>
                </c:pt>
                <c:pt idx="192">
                  <c:v>2.7717528272999999E-10</c:v>
                </c:pt>
                <c:pt idx="193">
                  <c:v>2.7684801672999999E-10</c:v>
                </c:pt>
                <c:pt idx="194">
                  <c:v>2.7659299849999998E-10</c:v>
                </c:pt>
                <c:pt idx="195">
                  <c:v>2.7757843246000001E-10</c:v>
                </c:pt>
                <c:pt idx="196">
                  <c:v>2.7963423244000002E-10</c:v>
                </c:pt>
                <c:pt idx="197">
                  <c:v>2.7673513480999998E-10</c:v>
                </c:pt>
                <c:pt idx="198">
                  <c:v>2.7818994329999997E-10</c:v>
                </c:pt>
                <c:pt idx="199">
                  <c:v>2.7723934259000003E-10</c:v>
                </c:pt>
                <c:pt idx="200">
                  <c:v>2.7747359965000001E-10</c:v>
                </c:pt>
                <c:pt idx="201">
                  <c:v>2.8030394672000002E-10</c:v>
                </c:pt>
                <c:pt idx="202">
                  <c:v>2.7856050798999998E-10</c:v>
                </c:pt>
                <c:pt idx="203">
                  <c:v>2.7913463207999998E-10</c:v>
                </c:pt>
                <c:pt idx="204">
                  <c:v>2.7877131159000001E-10</c:v>
                </c:pt>
                <c:pt idx="205">
                  <c:v>2.7837987470999998E-10</c:v>
                </c:pt>
                <c:pt idx="206">
                  <c:v>2.7924298984E-10</c:v>
                </c:pt>
                <c:pt idx="207">
                  <c:v>2.7989183193000002E-10</c:v>
                </c:pt>
                <c:pt idx="208">
                  <c:v>2.7881658092999998E-10</c:v>
                </c:pt>
                <c:pt idx="209">
                  <c:v>2.7982641204E-10</c:v>
                </c:pt>
                <c:pt idx="210">
                  <c:v>2.7945265545999999E-10</c:v>
                </c:pt>
                <c:pt idx="211">
                  <c:v>2.8125002326999998E-10</c:v>
                </c:pt>
                <c:pt idx="212">
                  <c:v>2.8122079664999998E-10</c:v>
                </c:pt>
                <c:pt idx="213">
                  <c:v>2.7922664181000001E-10</c:v>
                </c:pt>
                <c:pt idx="214">
                  <c:v>2.7839619499E-10</c:v>
                </c:pt>
                <c:pt idx="215">
                  <c:v>2.7914617839000001E-10</c:v>
                </c:pt>
                <c:pt idx="216">
                  <c:v>2.7818286562999999E-10</c:v>
                </c:pt>
                <c:pt idx="217">
                  <c:v>2.7986493678E-10</c:v>
                </c:pt>
                <c:pt idx="218">
                  <c:v>2.7861171702999999E-10</c:v>
                </c:pt>
                <c:pt idx="219">
                  <c:v>2.7937921421000001E-10</c:v>
                </c:pt>
                <c:pt idx="220">
                  <c:v>2.8031807430999998E-10</c:v>
                </c:pt>
                <c:pt idx="221">
                  <c:v>2.8102634108999998E-10</c:v>
                </c:pt>
                <c:pt idx="222">
                  <c:v>2.8186497580000001E-10</c:v>
                </c:pt>
                <c:pt idx="223">
                  <c:v>2.8103219751000002E-10</c:v>
                </c:pt>
                <c:pt idx="224">
                  <c:v>2.7914973111000002E-10</c:v>
                </c:pt>
                <c:pt idx="225">
                  <c:v>2.8092148051999998E-10</c:v>
                </c:pt>
                <c:pt idx="226">
                  <c:v>2.8055799350000001E-10</c:v>
                </c:pt>
                <c:pt idx="227">
                  <c:v>2.8040308963999998E-10</c:v>
                </c:pt>
                <c:pt idx="228">
                  <c:v>2.7959246029000002E-10</c:v>
                </c:pt>
                <c:pt idx="229">
                  <c:v>2.8027380416999999E-10</c:v>
                </c:pt>
                <c:pt idx="230">
                  <c:v>2.8087254744E-10</c:v>
                </c:pt>
                <c:pt idx="231">
                  <c:v>2.8027960507999998E-10</c:v>
                </c:pt>
                <c:pt idx="232">
                  <c:v>2.8128721573999998E-10</c:v>
                </c:pt>
                <c:pt idx="233">
                  <c:v>2.7939553448999998E-10</c:v>
                </c:pt>
                <c:pt idx="234">
                  <c:v>2.8038329990999999E-10</c:v>
                </c:pt>
                <c:pt idx="235">
                  <c:v>2.8042179688999999E-10</c:v>
                </c:pt>
                <c:pt idx="236">
                  <c:v>2.7921734369000001E-10</c:v>
                </c:pt>
                <c:pt idx="237">
                  <c:v>2.8158292364000002E-10</c:v>
                </c:pt>
                <c:pt idx="238">
                  <c:v>2.8071880931000001E-10</c:v>
                </c:pt>
                <c:pt idx="239">
                  <c:v>2.7928365176000001E-10</c:v>
                </c:pt>
                <c:pt idx="240">
                  <c:v>2.8102753458000002E-10</c:v>
                </c:pt>
                <c:pt idx="241">
                  <c:v>2.8044622179999998E-10</c:v>
                </c:pt>
                <c:pt idx="242">
                  <c:v>2.8095525906000003E-10</c:v>
                </c:pt>
                <c:pt idx="243">
                  <c:v>2.8013175112999999E-10</c:v>
                </c:pt>
                <c:pt idx="244">
                  <c:v>2.8187205347999998E-10</c:v>
                </c:pt>
                <c:pt idx="245">
                  <c:v>2.8215399461000002E-10</c:v>
                </c:pt>
                <c:pt idx="246">
                  <c:v>2.8269300788999998E-10</c:v>
                </c:pt>
                <c:pt idx="247">
                  <c:v>2.8065011425999999E-10</c:v>
                </c:pt>
                <c:pt idx="248">
                  <c:v>2.8038918408999999E-10</c:v>
                </c:pt>
                <c:pt idx="249">
                  <c:v>2.7920887823999999E-10</c:v>
                </c:pt>
                <c:pt idx="250">
                  <c:v>2.8024582653999999E-10</c:v>
                </c:pt>
                <c:pt idx="251">
                  <c:v>2.7998028894999999E-10</c:v>
                </c:pt>
                <c:pt idx="252">
                  <c:v>2.8097854598999998E-10</c:v>
                </c:pt>
                <c:pt idx="253">
                  <c:v>2.8212476799000002E-10</c:v>
                </c:pt>
                <c:pt idx="254">
                  <c:v>2.8091914905000001E-10</c:v>
                </c:pt>
                <c:pt idx="255">
                  <c:v>2.7945254443999998E-10</c:v>
                </c:pt>
                <c:pt idx="256">
                  <c:v>2.7959243254000002E-10</c:v>
                </c:pt>
                <c:pt idx="257">
                  <c:v>2.7978222517000001E-10</c:v>
                </c:pt>
                <c:pt idx="258">
                  <c:v>2.8036234445000002E-10</c:v>
                </c:pt>
                <c:pt idx="259">
                  <c:v>2.8188371082000001E-10</c:v>
                </c:pt>
                <c:pt idx="260">
                  <c:v>2.7984745076999998E-10</c:v>
                </c:pt>
                <c:pt idx="261">
                  <c:v>2.7867100294000001E-10</c:v>
                </c:pt>
                <c:pt idx="262">
                  <c:v>2.8057201007000001E-10</c:v>
                </c:pt>
                <c:pt idx="263">
                  <c:v>2.7950514124999999E-10</c:v>
                </c:pt>
                <c:pt idx="264">
                  <c:v>2.7958205194999998E-10</c:v>
                </c:pt>
                <c:pt idx="265">
                  <c:v>2.7900057263999999E-10</c:v>
                </c:pt>
                <c:pt idx="266">
                  <c:v>2.7855448502999999E-10</c:v>
                </c:pt>
                <c:pt idx="267">
                  <c:v>2.7867921858999998E-10</c:v>
                </c:pt>
                <c:pt idx="268">
                  <c:v>2.7959359827000001E-10</c:v>
                </c:pt>
                <c:pt idx="269">
                  <c:v>2.7917532175E-10</c:v>
                </c:pt>
                <c:pt idx="270">
                  <c:v>2.8093785631000001E-10</c:v>
                </c:pt>
                <c:pt idx="271">
                  <c:v>2.8134081176000002E-10</c:v>
                </c:pt>
                <c:pt idx="272">
                  <c:v>2.8215510484E-10</c:v>
                </c:pt>
                <c:pt idx="273">
                  <c:v>2.8035426758E-10</c:v>
                </c:pt>
                <c:pt idx="274">
                  <c:v>2.8090751946999998E-10</c:v>
                </c:pt>
                <c:pt idx="275">
                  <c:v>2.8283747566000002E-10</c:v>
                </c:pt>
                <c:pt idx="276">
                  <c:v>2.8091204363000002E-10</c:v>
                </c:pt>
                <c:pt idx="277">
                  <c:v>2.7931273960000001E-10</c:v>
                </c:pt>
                <c:pt idx="278">
                  <c:v>2.7918237166999998E-10</c:v>
                </c:pt>
                <c:pt idx="279">
                  <c:v>2.7967753112999998E-10</c:v>
                </c:pt>
                <c:pt idx="280">
                  <c:v>2.7924521029000002E-10</c:v>
                </c:pt>
                <c:pt idx="281">
                  <c:v>2.7938962254999999E-10</c:v>
                </c:pt>
                <c:pt idx="282">
                  <c:v>2.7845900584999999E-10</c:v>
                </c:pt>
                <c:pt idx="283">
                  <c:v>2.8101354577000001E-10</c:v>
                </c:pt>
                <c:pt idx="284">
                  <c:v>2.7949911829E-10</c:v>
                </c:pt>
                <c:pt idx="285">
                  <c:v>2.7963897863999997E-10</c:v>
                </c:pt>
                <c:pt idx="286">
                  <c:v>2.7838686911000001E-10</c:v>
                </c:pt>
                <c:pt idx="287">
                  <c:v>2.8155974774000001E-10</c:v>
                </c:pt>
                <c:pt idx="288">
                  <c:v>2.8042759780999998E-10</c:v>
                </c:pt>
                <c:pt idx="289">
                  <c:v>2.8039018329000002E-10</c:v>
                </c:pt>
                <c:pt idx="290">
                  <c:v>2.8125568541000001E-10</c:v>
                </c:pt>
                <c:pt idx="291">
                  <c:v>2.8226920801E-10</c:v>
                </c:pt>
                <c:pt idx="292">
                  <c:v>2.8069552238000001E-10</c:v>
                </c:pt>
                <c:pt idx="293">
                  <c:v>2.8299257381999999E-10</c:v>
                </c:pt>
                <c:pt idx="294">
                  <c:v>2.8199897972E-10</c:v>
                </c:pt>
                <c:pt idx="295">
                  <c:v>2.8086674653000001E-10</c:v>
                </c:pt>
                <c:pt idx="296">
                  <c:v>2.7977536953999999E-10</c:v>
                </c:pt>
                <c:pt idx="297">
                  <c:v>2.8036117872000003E-10</c:v>
                </c:pt>
                <c:pt idx="298">
                  <c:v>2.7959828897E-10</c:v>
                </c:pt>
                <c:pt idx="299">
                  <c:v>2.8008512175999998E-10</c:v>
                </c:pt>
                <c:pt idx="300">
                  <c:v>2.7988580896999998E-10</c:v>
                </c:pt>
                <c:pt idx="301">
                  <c:v>2.8048349753999999E-10</c:v>
                </c:pt>
                <c:pt idx="302">
                  <c:v>2.8128482876000001E-10</c:v>
                </c:pt>
                <c:pt idx="303">
                  <c:v>2.8000815554999999E-10</c:v>
                </c:pt>
                <c:pt idx="304">
                  <c:v>2.8093644078000002E-10</c:v>
                </c:pt>
                <c:pt idx="305">
                  <c:v>2.8067451140999998E-10</c:v>
                </c:pt>
                <c:pt idx="306">
                  <c:v>2.8015148533999998E-10</c:v>
                </c:pt>
                <c:pt idx="307">
                  <c:v>2.7966690074999998E-10</c:v>
                </c:pt>
                <c:pt idx="308">
                  <c:v>2.8111712957000003E-10</c:v>
                </c:pt>
                <c:pt idx="309">
                  <c:v>2.7843088945999998E-10</c:v>
                </c:pt>
                <c:pt idx="310">
                  <c:v>2.7958310667000001E-10</c:v>
                </c:pt>
                <c:pt idx="311">
                  <c:v>2.7694813108999999E-10</c:v>
                </c:pt>
                <c:pt idx="312">
                  <c:v>2.7837276928E-10</c:v>
                </c:pt>
                <c:pt idx="313">
                  <c:v>2.7916238764999998E-10</c:v>
                </c:pt>
                <c:pt idx="314">
                  <c:v>2.7856142393000001E-10</c:v>
                </c:pt>
                <c:pt idx="315">
                  <c:v>2.7898905408000002E-10</c:v>
                </c:pt>
                <c:pt idx="316">
                  <c:v>2.812090838E-10</c:v>
                </c:pt>
                <c:pt idx="317">
                  <c:v>2.7923935385999998E-10</c:v>
                </c:pt>
                <c:pt idx="318">
                  <c:v>2.7925811662999998E-10</c:v>
                </c:pt>
                <c:pt idx="319">
                  <c:v>2.7926400080999998E-10</c:v>
                </c:pt>
                <c:pt idx="320">
                  <c:v>2.7996172046999998E-10</c:v>
                </c:pt>
                <c:pt idx="321">
                  <c:v>2.7955618375999999E-10</c:v>
                </c:pt>
                <c:pt idx="322">
                  <c:v>2.7960972425999998E-10</c:v>
                </c:pt>
                <c:pt idx="323">
                  <c:v>2.8055915923999999E-10</c:v>
                </c:pt>
                <c:pt idx="324">
                  <c:v>2.7996513440999999E-10</c:v>
                </c:pt>
                <c:pt idx="325">
                  <c:v>2.8004559782E-10</c:v>
                </c:pt>
                <c:pt idx="326">
                  <c:v>2.7800120539000001E-10</c:v>
                </c:pt>
                <c:pt idx="327">
                  <c:v>2.7921148725999998E-10</c:v>
                </c:pt>
                <c:pt idx="328">
                  <c:v>2.7754112897E-10</c:v>
                </c:pt>
                <c:pt idx="329">
                  <c:v>2.7823759963000002E-10</c:v>
                </c:pt>
                <c:pt idx="330">
                  <c:v>2.7827140592000001E-10</c:v>
                </c:pt>
                <c:pt idx="331">
                  <c:v>2.7782412482000002E-10</c:v>
                </c:pt>
                <c:pt idx="332">
                  <c:v>2.7745383768000002E-10</c:v>
                </c:pt>
                <c:pt idx="333">
                  <c:v>2.7761556942000001E-10</c:v>
                </c:pt>
                <c:pt idx="334">
                  <c:v>2.7668259349999998E-10</c:v>
                </c:pt>
                <c:pt idx="335">
                  <c:v>2.7870816766000001E-10</c:v>
                </c:pt>
                <c:pt idx="336">
                  <c:v>2.7767399491E-10</c:v>
                </c:pt>
                <c:pt idx="337">
                  <c:v>2.7889099362999999E-10</c:v>
                </c:pt>
                <c:pt idx="338">
                  <c:v>2.7795693525000002E-10</c:v>
                </c:pt>
                <c:pt idx="339">
                  <c:v>2.7918223289000002E-10</c:v>
                </c:pt>
                <c:pt idx="340">
                  <c:v>2.7921373546999999E-10</c:v>
                </c:pt>
                <c:pt idx="341">
                  <c:v>2.7771465683000002E-10</c:v>
                </c:pt>
                <c:pt idx="342">
                  <c:v>2.7973678928999999E-10</c:v>
                </c:pt>
                <c:pt idx="343">
                  <c:v>2.7810842517999998E-10</c:v>
                </c:pt>
                <c:pt idx="344">
                  <c:v>2.7939078827999998E-10</c:v>
                </c:pt>
                <c:pt idx="345">
                  <c:v>2.7871646656999999E-10</c:v>
                </c:pt>
                <c:pt idx="346">
                  <c:v>2.7769947452999998E-10</c:v>
                </c:pt>
                <c:pt idx="347">
                  <c:v>2.7716967610000001E-10</c:v>
                </c:pt>
                <c:pt idx="348">
                  <c:v>2.7809091141000001E-10</c:v>
                </c:pt>
                <c:pt idx="349">
                  <c:v>2.7820026838000001E-10</c:v>
                </c:pt>
                <c:pt idx="350">
                  <c:v>2.7912511190999998E-10</c:v>
                </c:pt>
                <c:pt idx="351">
                  <c:v>2.7766228206000002E-10</c:v>
                </c:pt>
                <c:pt idx="352">
                  <c:v>2.8037167032000002E-10</c:v>
                </c:pt>
                <c:pt idx="353">
                  <c:v>2.7738966678999999E-10</c:v>
                </c:pt>
                <c:pt idx="354">
                  <c:v>2.7788812917E-10</c:v>
                </c:pt>
                <c:pt idx="355">
                  <c:v>2.7791513535000002E-10</c:v>
                </c:pt>
                <c:pt idx="356">
                  <c:v>2.7674895707999998E-10</c:v>
                </c:pt>
                <c:pt idx="357">
                  <c:v>2.7706351101999998E-10</c:v>
                </c:pt>
                <c:pt idx="358">
                  <c:v>2.7821075998999999E-10</c:v>
                </c:pt>
                <c:pt idx="359">
                  <c:v>2.7829938354000002E-10</c:v>
                </c:pt>
                <c:pt idx="360">
                  <c:v>2.7728488949E-10</c:v>
                </c:pt>
                <c:pt idx="361">
                  <c:v>2.7757710019000002E-10</c:v>
                </c:pt>
                <c:pt idx="362">
                  <c:v>2.7754690212999999E-10</c:v>
                </c:pt>
                <c:pt idx="363">
                  <c:v>2.7672439339999999E-10</c:v>
                </c:pt>
                <c:pt idx="364">
                  <c:v>2.7513796795999998E-10</c:v>
                </c:pt>
                <c:pt idx="365">
                  <c:v>2.7628779819999999E-10</c:v>
                </c:pt>
                <c:pt idx="366">
                  <c:v>2.7738852881000001E-10</c:v>
                </c:pt>
                <c:pt idx="367">
                  <c:v>2.7527080614999999E-10</c:v>
                </c:pt>
                <c:pt idx="368">
                  <c:v>2.7469423958E-10</c:v>
                </c:pt>
                <c:pt idx="369">
                  <c:v>2.7681426595E-10</c:v>
                </c:pt>
                <c:pt idx="370">
                  <c:v>2.7717420026000001E-10</c:v>
                </c:pt>
                <c:pt idx="371">
                  <c:v>2.7524407753000002E-10</c:v>
                </c:pt>
                <c:pt idx="372">
                  <c:v>2.7686644643999999E-10</c:v>
                </c:pt>
                <c:pt idx="373">
                  <c:v>2.7669075364E-10</c:v>
                </c:pt>
                <c:pt idx="374">
                  <c:v>2.7645188916000001E-10</c:v>
                </c:pt>
                <c:pt idx="375">
                  <c:v>2.7526964042E-10</c:v>
                </c:pt>
                <c:pt idx="376">
                  <c:v>2.7547700232000002E-10</c:v>
                </c:pt>
                <c:pt idx="377">
                  <c:v>2.7478741503999998E-10</c:v>
                </c:pt>
                <c:pt idx="378">
                  <c:v>2.7797433798999999E-10</c:v>
                </c:pt>
                <c:pt idx="379">
                  <c:v>2.7767504961999999E-10</c:v>
                </c:pt>
                <c:pt idx="380">
                  <c:v>2.7829580307E-10</c:v>
                </c:pt>
                <c:pt idx="381">
                  <c:v>2.7749319509E-10</c:v>
                </c:pt>
                <c:pt idx="382">
                  <c:v>2.7529847845999998E-10</c:v>
                </c:pt>
                <c:pt idx="383">
                  <c:v>2.7490623665999997E-10</c:v>
                </c:pt>
                <c:pt idx="384">
                  <c:v>2.7703658811E-10</c:v>
                </c:pt>
                <c:pt idx="385">
                  <c:v>2.7562610527E-10</c:v>
                </c:pt>
                <c:pt idx="386">
                  <c:v>2.7467211837999999E-10</c:v>
                </c:pt>
                <c:pt idx="387">
                  <c:v>2.7530100422000001E-10</c:v>
                </c:pt>
                <c:pt idx="388">
                  <c:v>2.7517413348E-10</c:v>
                </c:pt>
                <c:pt idx="389">
                  <c:v>2.7511351529999999E-10</c:v>
                </c:pt>
                <c:pt idx="390">
                  <c:v>2.7336738428000001E-10</c:v>
                </c:pt>
                <c:pt idx="391">
                  <c:v>2.7448568418E-10</c:v>
                </c:pt>
                <c:pt idx="392">
                  <c:v>2.7458585404999999E-10</c:v>
                </c:pt>
                <c:pt idx="393">
                  <c:v>2.7419808090999997E-10</c:v>
                </c:pt>
                <c:pt idx="394">
                  <c:v>2.7475363650999998E-10</c:v>
                </c:pt>
                <c:pt idx="395">
                  <c:v>2.7293536875000001E-10</c:v>
                </c:pt>
                <c:pt idx="396">
                  <c:v>2.7472224495000001E-10</c:v>
                </c:pt>
                <c:pt idx="397">
                  <c:v>2.7307631155999998E-10</c:v>
                </c:pt>
                <c:pt idx="398">
                  <c:v>2.7458824103000002E-10</c:v>
                </c:pt>
                <c:pt idx="399">
                  <c:v>2.7390797962999998E-10</c:v>
                </c:pt>
                <c:pt idx="400">
                  <c:v>2.7718702332999998E-10</c:v>
                </c:pt>
                <c:pt idx="401">
                  <c:v>2.7607460761999998E-10</c:v>
                </c:pt>
                <c:pt idx="402">
                  <c:v>2.7478161412999998E-10</c:v>
                </c:pt>
                <c:pt idx="403">
                  <c:v>2.7426680371000001E-10</c:v>
                </c:pt>
                <c:pt idx="404">
                  <c:v>2.7574736937999998E-10</c:v>
                </c:pt>
                <c:pt idx="405">
                  <c:v>2.7496557808E-10</c:v>
                </c:pt>
                <c:pt idx="406">
                  <c:v>2.7497273901999998E-10</c:v>
                </c:pt>
                <c:pt idx="407">
                  <c:v>2.7675478576000002E-10</c:v>
                </c:pt>
                <c:pt idx="408">
                  <c:v>2.7500984822999998E-10</c:v>
                </c:pt>
                <c:pt idx="409">
                  <c:v>2.7538618608000002E-10</c:v>
                </c:pt>
                <c:pt idx="410">
                  <c:v>2.7666402501999998E-10</c:v>
                </c:pt>
                <c:pt idx="411">
                  <c:v>2.7470239972000002E-10</c:v>
                </c:pt>
                <c:pt idx="412">
                  <c:v>2.7572844008000002E-10</c:v>
                </c:pt>
                <c:pt idx="413">
                  <c:v>2.7599308948999999E-10</c:v>
                </c:pt>
                <c:pt idx="414">
                  <c:v>2.7635163602000001E-10</c:v>
                </c:pt>
                <c:pt idx="415">
                  <c:v>2.7663366042E-10</c:v>
                </c:pt>
                <c:pt idx="416">
                  <c:v>2.7611404829000001E-10</c:v>
                </c:pt>
                <c:pt idx="417">
                  <c:v>2.7687718783999999E-10</c:v>
                </c:pt>
                <c:pt idx="418">
                  <c:v>2.7737101503999999E-10</c:v>
                </c:pt>
                <c:pt idx="419">
                  <c:v>2.7673721648E-10</c:v>
                </c:pt>
                <c:pt idx="420">
                  <c:v>2.755398687E-10</c:v>
                </c:pt>
                <c:pt idx="421">
                  <c:v>2.7631452681000001E-10</c:v>
                </c:pt>
                <c:pt idx="422">
                  <c:v>2.7758764731000001E-10</c:v>
                </c:pt>
                <c:pt idx="423">
                  <c:v>2.7513202826999999E-10</c:v>
                </c:pt>
                <c:pt idx="424">
                  <c:v>2.7814336945000001E-10</c:v>
                </c:pt>
                <c:pt idx="425">
                  <c:v>2.7590787987999998E-10</c:v>
                </c:pt>
                <c:pt idx="426">
                  <c:v>2.7514851507999997E-10</c:v>
                </c:pt>
                <c:pt idx="427">
                  <c:v>2.7695631899E-10</c:v>
                </c:pt>
                <c:pt idx="428">
                  <c:v>2.7543278768999998E-10</c:v>
                </c:pt>
                <c:pt idx="429">
                  <c:v>2.7580532302000001E-10</c:v>
                </c:pt>
                <c:pt idx="430">
                  <c:v>2.7581481543000001E-10</c:v>
                </c:pt>
                <c:pt idx="431">
                  <c:v>2.7470692388000001E-10</c:v>
                </c:pt>
                <c:pt idx="432">
                  <c:v>2.7630869814000002E-10</c:v>
                </c:pt>
                <c:pt idx="433">
                  <c:v>2.7642751976000002E-10</c:v>
                </c:pt>
                <c:pt idx="434">
                  <c:v>2.7455446250000002E-10</c:v>
                </c:pt>
                <c:pt idx="435">
                  <c:v>2.7488158970999998E-10</c:v>
                </c:pt>
                <c:pt idx="436">
                  <c:v>2.7476174113999999E-10</c:v>
                </c:pt>
                <c:pt idx="437">
                  <c:v>2.7662083734999998E-10</c:v>
                </c:pt>
                <c:pt idx="438">
                  <c:v>2.7625723931E-10</c:v>
                </c:pt>
                <c:pt idx="439">
                  <c:v>2.7499119647999998E-10</c:v>
                </c:pt>
                <c:pt idx="440">
                  <c:v>2.7472440988999998E-10</c:v>
                </c:pt>
                <c:pt idx="441">
                  <c:v>2.7595448148999999E-10</c:v>
                </c:pt>
                <c:pt idx="442">
                  <c:v>2.7609431408000002E-10</c:v>
                </c:pt>
                <c:pt idx="443">
                  <c:v>2.7491070531000002E-10</c:v>
                </c:pt>
                <c:pt idx="444">
                  <c:v>2.7366089950000002E-10</c:v>
                </c:pt>
                <c:pt idx="445">
                  <c:v>2.7572041872E-10</c:v>
                </c:pt>
                <c:pt idx="446">
                  <c:v>2.7377164424000001E-10</c:v>
                </c:pt>
                <c:pt idx="447">
                  <c:v>2.7483496035000001E-10</c:v>
                </c:pt>
                <c:pt idx="448">
                  <c:v>2.7414670534000001E-10</c:v>
                </c:pt>
                <c:pt idx="449">
                  <c:v>2.7554797333000002E-10</c:v>
                </c:pt>
                <c:pt idx="450">
                  <c:v>2.7608743069999999E-10</c:v>
                </c:pt>
                <c:pt idx="451">
                  <c:v>2.7515423273000001E-10</c:v>
                </c:pt>
                <c:pt idx="452">
                  <c:v>2.7440053007999998E-10</c:v>
                </c:pt>
                <c:pt idx="453">
                  <c:v>2.7401261815000002E-10</c:v>
                </c:pt>
                <c:pt idx="454">
                  <c:v>2.7452978778999998E-10</c:v>
                </c:pt>
                <c:pt idx="455">
                  <c:v>2.7534979851999999E-10</c:v>
                </c:pt>
                <c:pt idx="456">
                  <c:v>2.7579366567999998E-10</c:v>
                </c:pt>
                <c:pt idx="457">
                  <c:v>2.7573907047000001E-10</c:v>
                </c:pt>
                <c:pt idx="458">
                  <c:v>2.7535337899000001E-10</c:v>
                </c:pt>
                <c:pt idx="459">
                  <c:v>2.7460561601999998E-10</c:v>
                </c:pt>
                <c:pt idx="460">
                  <c:v>2.7371682697999998E-10</c:v>
                </c:pt>
                <c:pt idx="461">
                  <c:v>2.7437713212999998E-10</c:v>
                </c:pt>
                <c:pt idx="462">
                  <c:v>2.7349206233E-10</c:v>
                </c:pt>
                <c:pt idx="463">
                  <c:v>2.7451360629E-10</c:v>
                </c:pt>
                <c:pt idx="464">
                  <c:v>2.7565397187E-10</c:v>
                </c:pt>
                <c:pt idx="465">
                  <c:v>2.7387403455999998E-10</c:v>
                </c:pt>
                <c:pt idx="466">
                  <c:v>2.7319030371000003E-10</c:v>
                </c:pt>
                <c:pt idx="467">
                  <c:v>2.7550950410000002E-10</c:v>
                </c:pt>
                <c:pt idx="468">
                  <c:v>2.7343027842E-10</c:v>
                </c:pt>
                <c:pt idx="469">
                  <c:v>2.7336038987999998E-10</c:v>
                </c:pt>
                <c:pt idx="470">
                  <c:v>2.7304694615999998E-10</c:v>
                </c:pt>
                <c:pt idx="471">
                  <c:v>2.7422922265999999E-10</c:v>
                </c:pt>
                <c:pt idx="472">
                  <c:v>2.7673383029999999E-10</c:v>
                </c:pt>
                <c:pt idx="473">
                  <c:v>2.7606053553999998E-10</c:v>
                </c:pt>
                <c:pt idx="474">
                  <c:v>2.7549326708999999E-10</c:v>
                </c:pt>
                <c:pt idx="475">
                  <c:v>2.7609073361E-10</c:v>
                </c:pt>
                <c:pt idx="476">
                  <c:v>2.7669752600000002E-10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0-5846-A484-25A99C58E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80001"/>
        <c:axId val="50280002"/>
      </c:scatterChart>
      <c:valAx>
        <c:axId val="5028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80002"/>
        <c:crosses val="autoZero"/>
        <c:crossBetween val="midCat"/>
        <c:majorUnit val="25"/>
      </c:valAx>
      <c:valAx>
        <c:axId val="50280002"/>
        <c:scaling>
          <c:orientation val="minMax"/>
          <c:max val="5.0529605500000001E-10"/>
          <c:min val="2.4564183187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8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TSC Current vs. Temperature Linear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02: 10/10/-5.5 ; Second</c:v>
          </c:tx>
          <c:xVal>
            <c:numRef>
              <c:f>'32.Irradiated_SiO2_.2.2'!$A$2:$A$478</c:f>
              <c:numCache>
                <c:formatCode>General</c:formatCode>
                <c:ptCount val="477"/>
                <c:pt idx="0">
                  <c:v>82.184700000000007</c:v>
                </c:pt>
                <c:pt idx="1">
                  <c:v>82.683599999999998</c:v>
                </c:pt>
                <c:pt idx="2">
                  <c:v>83.185599999999994</c:v>
                </c:pt>
                <c:pt idx="3">
                  <c:v>83.714200000000005</c:v>
                </c:pt>
                <c:pt idx="4">
                  <c:v>84.185199999999995</c:v>
                </c:pt>
                <c:pt idx="5">
                  <c:v>84.714299999999994</c:v>
                </c:pt>
                <c:pt idx="6">
                  <c:v>85.208699999999993</c:v>
                </c:pt>
                <c:pt idx="7">
                  <c:v>85.706299999999999</c:v>
                </c:pt>
                <c:pt idx="8">
                  <c:v>86.187700000000007</c:v>
                </c:pt>
                <c:pt idx="9">
                  <c:v>86.702200000000005</c:v>
                </c:pt>
                <c:pt idx="10">
                  <c:v>87.202500000000001</c:v>
                </c:pt>
                <c:pt idx="11">
                  <c:v>87.685900000000004</c:v>
                </c:pt>
                <c:pt idx="12">
                  <c:v>88.202699999999993</c:v>
                </c:pt>
                <c:pt idx="13">
                  <c:v>88.7059</c:v>
                </c:pt>
                <c:pt idx="14">
                  <c:v>89.187899999999999</c:v>
                </c:pt>
                <c:pt idx="15">
                  <c:v>89.704899999999995</c:v>
                </c:pt>
                <c:pt idx="16">
                  <c:v>90.203699999999998</c:v>
                </c:pt>
                <c:pt idx="17">
                  <c:v>90.685400000000001</c:v>
                </c:pt>
                <c:pt idx="18">
                  <c:v>91.200199999999995</c:v>
                </c:pt>
                <c:pt idx="19">
                  <c:v>91.695599999999999</c:v>
                </c:pt>
                <c:pt idx="20">
                  <c:v>92.1999</c:v>
                </c:pt>
                <c:pt idx="21">
                  <c:v>92.700699999999998</c:v>
                </c:pt>
                <c:pt idx="22">
                  <c:v>93.249099999999999</c:v>
                </c:pt>
                <c:pt idx="23">
                  <c:v>93.701300000000003</c:v>
                </c:pt>
                <c:pt idx="24">
                  <c:v>94.188900000000004</c:v>
                </c:pt>
                <c:pt idx="25">
                  <c:v>94.702699999999993</c:v>
                </c:pt>
                <c:pt idx="26">
                  <c:v>95.193399999999997</c:v>
                </c:pt>
                <c:pt idx="27">
                  <c:v>95.688100000000006</c:v>
                </c:pt>
                <c:pt idx="28">
                  <c:v>96.189800000000005</c:v>
                </c:pt>
                <c:pt idx="29">
                  <c:v>96.699600000000004</c:v>
                </c:pt>
                <c:pt idx="30">
                  <c:v>97.193899999999999</c:v>
                </c:pt>
                <c:pt idx="31">
                  <c:v>97.693700000000007</c:v>
                </c:pt>
                <c:pt idx="32">
                  <c:v>98.194800000000001</c:v>
                </c:pt>
                <c:pt idx="33">
                  <c:v>98.700500000000005</c:v>
                </c:pt>
                <c:pt idx="34">
                  <c:v>99.195400000000006</c:v>
                </c:pt>
                <c:pt idx="35">
                  <c:v>99.6892</c:v>
                </c:pt>
                <c:pt idx="36">
                  <c:v>100.19799999999999</c:v>
                </c:pt>
                <c:pt idx="37">
                  <c:v>100.696</c:v>
                </c:pt>
                <c:pt idx="38">
                  <c:v>101.18899999999999</c:v>
                </c:pt>
                <c:pt idx="39">
                  <c:v>101.69199999999999</c:v>
                </c:pt>
                <c:pt idx="40">
                  <c:v>102.188</c:v>
                </c:pt>
                <c:pt idx="41">
                  <c:v>102.694</c:v>
                </c:pt>
                <c:pt idx="42">
                  <c:v>103.19499999999999</c:v>
                </c:pt>
                <c:pt idx="43">
                  <c:v>103.69499999999999</c:v>
                </c:pt>
                <c:pt idx="44">
                  <c:v>104.184</c:v>
                </c:pt>
                <c:pt idx="45">
                  <c:v>104.699</c:v>
                </c:pt>
                <c:pt idx="46">
                  <c:v>105.184</c:v>
                </c:pt>
                <c:pt idx="47">
                  <c:v>105.685</c:v>
                </c:pt>
                <c:pt idx="48">
                  <c:v>106.19799999999999</c:v>
                </c:pt>
                <c:pt idx="49">
                  <c:v>106.694</c:v>
                </c:pt>
                <c:pt idx="50">
                  <c:v>107.185</c:v>
                </c:pt>
                <c:pt idx="51">
                  <c:v>107.684</c:v>
                </c:pt>
                <c:pt idx="52">
                  <c:v>108.19799999999999</c:v>
                </c:pt>
                <c:pt idx="53">
                  <c:v>108.69199999999999</c:v>
                </c:pt>
                <c:pt idx="54">
                  <c:v>109.188</c:v>
                </c:pt>
                <c:pt idx="55">
                  <c:v>109.691</c:v>
                </c:pt>
                <c:pt idx="56">
                  <c:v>110.18899999999999</c:v>
                </c:pt>
                <c:pt idx="57">
                  <c:v>110.69499999999999</c:v>
                </c:pt>
                <c:pt idx="58">
                  <c:v>111.196</c:v>
                </c:pt>
                <c:pt idx="59">
                  <c:v>111.69</c:v>
                </c:pt>
                <c:pt idx="60">
                  <c:v>112.184</c:v>
                </c:pt>
                <c:pt idx="61">
                  <c:v>112.69799999999999</c:v>
                </c:pt>
                <c:pt idx="62">
                  <c:v>113.193</c:v>
                </c:pt>
                <c:pt idx="63">
                  <c:v>113.694</c:v>
                </c:pt>
                <c:pt idx="64">
                  <c:v>114.191</c:v>
                </c:pt>
                <c:pt idx="65">
                  <c:v>114.69799999999999</c:v>
                </c:pt>
                <c:pt idx="66">
                  <c:v>115.209</c:v>
                </c:pt>
                <c:pt idx="67">
                  <c:v>115.687</c:v>
                </c:pt>
                <c:pt idx="68">
                  <c:v>116.185</c:v>
                </c:pt>
                <c:pt idx="69">
                  <c:v>116.691</c:v>
                </c:pt>
                <c:pt idx="70">
                  <c:v>117.18899999999999</c:v>
                </c:pt>
                <c:pt idx="71">
                  <c:v>117.688</c:v>
                </c:pt>
                <c:pt idx="72">
                  <c:v>118.191</c:v>
                </c:pt>
                <c:pt idx="73">
                  <c:v>118.685</c:v>
                </c:pt>
                <c:pt idx="74">
                  <c:v>119.184</c:v>
                </c:pt>
                <c:pt idx="75">
                  <c:v>119.694</c:v>
                </c:pt>
                <c:pt idx="76">
                  <c:v>120.193</c:v>
                </c:pt>
                <c:pt idx="77">
                  <c:v>120.699</c:v>
                </c:pt>
                <c:pt idx="78">
                  <c:v>121.2</c:v>
                </c:pt>
                <c:pt idx="79">
                  <c:v>121.694</c:v>
                </c:pt>
                <c:pt idx="80">
                  <c:v>122.199</c:v>
                </c:pt>
                <c:pt idx="81">
                  <c:v>122.693</c:v>
                </c:pt>
                <c:pt idx="82">
                  <c:v>123.187</c:v>
                </c:pt>
                <c:pt idx="83">
                  <c:v>123.691</c:v>
                </c:pt>
                <c:pt idx="84">
                  <c:v>124.2</c:v>
                </c:pt>
                <c:pt idx="85">
                  <c:v>124.69</c:v>
                </c:pt>
                <c:pt idx="86">
                  <c:v>125.194</c:v>
                </c:pt>
                <c:pt idx="87">
                  <c:v>125.693</c:v>
                </c:pt>
                <c:pt idx="88">
                  <c:v>126.193</c:v>
                </c:pt>
                <c:pt idx="89">
                  <c:v>126.687</c:v>
                </c:pt>
                <c:pt idx="90">
                  <c:v>127.203</c:v>
                </c:pt>
                <c:pt idx="91">
                  <c:v>127.69199999999999</c:v>
                </c:pt>
                <c:pt idx="92">
                  <c:v>128.18899999999999</c:v>
                </c:pt>
                <c:pt idx="93">
                  <c:v>128.69</c:v>
                </c:pt>
                <c:pt idx="94">
                  <c:v>129.18799999999999</c:v>
                </c:pt>
                <c:pt idx="95">
                  <c:v>129.684</c:v>
                </c:pt>
                <c:pt idx="96">
                  <c:v>130.196</c:v>
                </c:pt>
                <c:pt idx="97">
                  <c:v>130.69800000000001</c:v>
                </c:pt>
                <c:pt idx="98">
                  <c:v>131.19499999999999</c:v>
                </c:pt>
                <c:pt idx="99">
                  <c:v>131.68700000000001</c:v>
                </c:pt>
                <c:pt idx="100">
                  <c:v>132.19999999999999</c:v>
                </c:pt>
                <c:pt idx="101">
                  <c:v>132.68700000000001</c:v>
                </c:pt>
                <c:pt idx="102">
                  <c:v>133.19800000000001</c:v>
                </c:pt>
                <c:pt idx="103">
                  <c:v>133.69499999999999</c:v>
                </c:pt>
                <c:pt idx="104">
                  <c:v>134.20099999999999</c:v>
                </c:pt>
                <c:pt idx="105">
                  <c:v>134.68799999999999</c:v>
                </c:pt>
                <c:pt idx="106">
                  <c:v>135.19499999999999</c:v>
                </c:pt>
                <c:pt idx="107">
                  <c:v>135.68899999999999</c:v>
                </c:pt>
                <c:pt idx="108">
                  <c:v>136.197</c:v>
                </c:pt>
                <c:pt idx="109">
                  <c:v>136.691</c:v>
                </c:pt>
                <c:pt idx="110">
                  <c:v>137.19</c:v>
                </c:pt>
                <c:pt idx="111">
                  <c:v>137.691</c:v>
                </c:pt>
                <c:pt idx="112">
                  <c:v>138.19</c:v>
                </c:pt>
                <c:pt idx="113">
                  <c:v>138.685</c:v>
                </c:pt>
                <c:pt idx="114">
                  <c:v>139.19399999999999</c:v>
                </c:pt>
                <c:pt idx="115">
                  <c:v>139.69399999999999</c:v>
                </c:pt>
                <c:pt idx="116">
                  <c:v>140.185</c:v>
                </c:pt>
                <c:pt idx="117">
                  <c:v>140.69</c:v>
                </c:pt>
                <c:pt idx="118">
                  <c:v>141.19499999999999</c:v>
                </c:pt>
                <c:pt idx="119">
                  <c:v>141.68700000000001</c:v>
                </c:pt>
                <c:pt idx="120">
                  <c:v>142.18600000000001</c:v>
                </c:pt>
                <c:pt idx="121">
                  <c:v>142.69399999999999</c:v>
                </c:pt>
                <c:pt idx="122">
                  <c:v>143.18600000000001</c:v>
                </c:pt>
                <c:pt idx="123">
                  <c:v>143.69399999999999</c:v>
                </c:pt>
                <c:pt idx="124">
                  <c:v>144.19200000000001</c:v>
                </c:pt>
                <c:pt idx="125">
                  <c:v>144.691</c:v>
                </c:pt>
                <c:pt idx="126">
                  <c:v>145.191</c:v>
                </c:pt>
                <c:pt idx="127">
                  <c:v>145.69999999999999</c:v>
                </c:pt>
                <c:pt idx="128">
                  <c:v>146.19499999999999</c:v>
                </c:pt>
                <c:pt idx="129">
                  <c:v>146.69300000000001</c:v>
                </c:pt>
                <c:pt idx="130">
                  <c:v>147.19999999999999</c:v>
                </c:pt>
                <c:pt idx="131">
                  <c:v>147.702</c:v>
                </c:pt>
                <c:pt idx="132">
                  <c:v>148.19499999999999</c:v>
                </c:pt>
                <c:pt idx="133">
                  <c:v>148.69900000000001</c:v>
                </c:pt>
                <c:pt idx="134">
                  <c:v>149.197</c:v>
                </c:pt>
                <c:pt idx="135">
                  <c:v>149.697</c:v>
                </c:pt>
                <c:pt idx="136">
                  <c:v>150.184</c:v>
                </c:pt>
                <c:pt idx="137">
                  <c:v>150.685</c:v>
                </c:pt>
                <c:pt idx="138">
                  <c:v>151.19</c:v>
                </c:pt>
                <c:pt idx="139">
                  <c:v>151.69300000000001</c:v>
                </c:pt>
                <c:pt idx="140">
                  <c:v>152.19800000000001</c:v>
                </c:pt>
                <c:pt idx="141">
                  <c:v>152.68600000000001</c:v>
                </c:pt>
                <c:pt idx="142">
                  <c:v>153.19200000000001</c:v>
                </c:pt>
                <c:pt idx="143">
                  <c:v>153.68899999999999</c:v>
                </c:pt>
                <c:pt idx="144">
                  <c:v>154.196</c:v>
                </c:pt>
                <c:pt idx="145">
                  <c:v>154.697</c:v>
                </c:pt>
                <c:pt idx="146">
                  <c:v>155.18799999999999</c:v>
                </c:pt>
                <c:pt idx="147">
                  <c:v>155.696</c:v>
                </c:pt>
                <c:pt idx="148">
                  <c:v>156.19300000000001</c:v>
                </c:pt>
                <c:pt idx="149">
                  <c:v>156.68600000000001</c:v>
                </c:pt>
                <c:pt idx="150">
                  <c:v>157.19499999999999</c:v>
                </c:pt>
                <c:pt idx="151">
                  <c:v>157.69900000000001</c:v>
                </c:pt>
                <c:pt idx="152">
                  <c:v>158.19200000000001</c:v>
                </c:pt>
                <c:pt idx="153">
                  <c:v>158.68899999999999</c:v>
                </c:pt>
                <c:pt idx="154">
                  <c:v>159.20099999999999</c:v>
                </c:pt>
                <c:pt idx="155">
                  <c:v>159.696</c:v>
                </c:pt>
                <c:pt idx="156">
                  <c:v>160.18600000000001</c:v>
                </c:pt>
                <c:pt idx="157">
                  <c:v>160.69800000000001</c:v>
                </c:pt>
                <c:pt idx="158">
                  <c:v>161.19499999999999</c:v>
                </c:pt>
                <c:pt idx="159">
                  <c:v>161.68799999999999</c:v>
                </c:pt>
                <c:pt idx="160">
                  <c:v>162.19200000000001</c:v>
                </c:pt>
                <c:pt idx="161">
                  <c:v>162.69300000000001</c:v>
                </c:pt>
                <c:pt idx="162">
                  <c:v>163.18799999999999</c:v>
                </c:pt>
                <c:pt idx="163">
                  <c:v>163.69399999999999</c:v>
                </c:pt>
                <c:pt idx="164">
                  <c:v>164.20099999999999</c:v>
                </c:pt>
                <c:pt idx="165">
                  <c:v>164.684</c:v>
                </c:pt>
                <c:pt idx="166">
                  <c:v>165.196</c:v>
                </c:pt>
                <c:pt idx="167">
                  <c:v>165.68600000000001</c:v>
                </c:pt>
                <c:pt idx="168">
                  <c:v>166.19499999999999</c:v>
                </c:pt>
                <c:pt idx="169">
                  <c:v>166.68799999999999</c:v>
                </c:pt>
                <c:pt idx="170">
                  <c:v>167.18700000000001</c:v>
                </c:pt>
                <c:pt idx="171">
                  <c:v>167.69399999999999</c:v>
                </c:pt>
                <c:pt idx="172">
                  <c:v>168.185</c:v>
                </c:pt>
                <c:pt idx="173">
                  <c:v>168.691</c:v>
                </c:pt>
                <c:pt idx="174">
                  <c:v>169.19399999999999</c:v>
                </c:pt>
                <c:pt idx="175">
                  <c:v>169.69399999999999</c:v>
                </c:pt>
                <c:pt idx="176">
                  <c:v>170.185</c:v>
                </c:pt>
                <c:pt idx="177">
                  <c:v>170.7</c:v>
                </c:pt>
                <c:pt idx="178">
                  <c:v>171.191</c:v>
                </c:pt>
                <c:pt idx="179">
                  <c:v>171.685</c:v>
                </c:pt>
                <c:pt idx="180">
                  <c:v>172.18799999999999</c:v>
                </c:pt>
                <c:pt idx="181">
                  <c:v>172.69300000000001</c:v>
                </c:pt>
                <c:pt idx="182">
                  <c:v>173.19399999999999</c:v>
                </c:pt>
                <c:pt idx="183">
                  <c:v>173.696</c:v>
                </c:pt>
                <c:pt idx="184">
                  <c:v>174.19300000000001</c:v>
                </c:pt>
                <c:pt idx="185">
                  <c:v>174.684</c:v>
                </c:pt>
                <c:pt idx="186">
                  <c:v>175.196</c:v>
                </c:pt>
                <c:pt idx="187">
                  <c:v>175.69399999999999</c:v>
                </c:pt>
                <c:pt idx="188">
                  <c:v>176.19300000000001</c:v>
                </c:pt>
                <c:pt idx="189">
                  <c:v>176.691</c:v>
                </c:pt>
                <c:pt idx="190">
                  <c:v>177.18700000000001</c:v>
                </c:pt>
                <c:pt idx="191">
                  <c:v>177.69499999999999</c:v>
                </c:pt>
                <c:pt idx="192">
                  <c:v>178.19</c:v>
                </c:pt>
                <c:pt idx="193">
                  <c:v>178.685</c:v>
                </c:pt>
                <c:pt idx="194">
                  <c:v>179.19900000000001</c:v>
                </c:pt>
                <c:pt idx="195">
                  <c:v>179.69</c:v>
                </c:pt>
                <c:pt idx="196">
                  <c:v>180.19300000000001</c:v>
                </c:pt>
                <c:pt idx="197">
                  <c:v>180.697</c:v>
                </c:pt>
                <c:pt idx="198">
                  <c:v>181.19399999999999</c:v>
                </c:pt>
                <c:pt idx="199">
                  <c:v>181.696</c:v>
                </c:pt>
                <c:pt idx="200">
                  <c:v>182.19900000000001</c:v>
                </c:pt>
                <c:pt idx="201">
                  <c:v>182.69200000000001</c:v>
                </c:pt>
                <c:pt idx="202">
                  <c:v>183.185</c:v>
                </c:pt>
                <c:pt idx="203">
                  <c:v>183.68700000000001</c:v>
                </c:pt>
                <c:pt idx="204">
                  <c:v>184.184</c:v>
                </c:pt>
                <c:pt idx="205">
                  <c:v>184.69800000000001</c:v>
                </c:pt>
                <c:pt idx="206">
                  <c:v>185.184</c:v>
                </c:pt>
                <c:pt idx="207">
                  <c:v>185.68600000000001</c:v>
                </c:pt>
                <c:pt idx="208">
                  <c:v>186.18799999999999</c:v>
                </c:pt>
                <c:pt idx="209">
                  <c:v>186.685</c:v>
                </c:pt>
                <c:pt idx="210">
                  <c:v>187.196</c:v>
                </c:pt>
                <c:pt idx="211">
                  <c:v>187.69200000000001</c:v>
                </c:pt>
                <c:pt idx="212">
                  <c:v>188.18700000000001</c:v>
                </c:pt>
                <c:pt idx="213">
                  <c:v>188.68899999999999</c:v>
                </c:pt>
                <c:pt idx="214">
                  <c:v>189.18700000000001</c:v>
                </c:pt>
                <c:pt idx="215">
                  <c:v>189.69399999999999</c:v>
                </c:pt>
                <c:pt idx="216">
                  <c:v>190.18799999999999</c:v>
                </c:pt>
                <c:pt idx="217">
                  <c:v>190.68799999999999</c:v>
                </c:pt>
                <c:pt idx="218">
                  <c:v>191.18799999999999</c:v>
                </c:pt>
                <c:pt idx="219">
                  <c:v>191.68700000000001</c:v>
                </c:pt>
                <c:pt idx="220">
                  <c:v>192.18600000000001</c:v>
                </c:pt>
                <c:pt idx="221">
                  <c:v>192.702</c:v>
                </c:pt>
                <c:pt idx="222">
                  <c:v>193.2</c:v>
                </c:pt>
                <c:pt idx="223">
                  <c:v>193.68799999999999</c:v>
                </c:pt>
                <c:pt idx="224">
                  <c:v>194.197</c:v>
                </c:pt>
                <c:pt idx="225">
                  <c:v>194.685</c:v>
                </c:pt>
                <c:pt idx="226">
                  <c:v>195.19800000000001</c:v>
                </c:pt>
                <c:pt idx="227">
                  <c:v>195.691</c:v>
                </c:pt>
                <c:pt idx="228">
                  <c:v>196.19800000000001</c:v>
                </c:pt>
                <c:pt idx="229">
                  <c:v>196.68899999999999</c:v>
                </c:pt>
                <c:pt idx="230">
                  <c:v>197.197</c:v>
                </c:pt>
                <c:pt idx="231">
                  <c:v>197.68899999999999</c:v>
                </c:pt>
                <c:pt idx="232">
                  <c:v>198.191</c:v>
                </c:pt>
                <c:pt idx="233">
                  <c:v>198.69900000000001</c:v>
                </c:pt>
                <c:pt idx="234">
                  <c:v>199.18799999999999</c:v>
                </c:pt>
                <c:pt idx="235">
                  <c:v>199.703</c:v>
                </c:pt>
                <c:pt idx="236">
                  <c:v>200.18899999999999</c:v>
                </c:pt>
                <c:pt idx="237">
                  <c:v>200.691</c:v>
                </c:pt>
                <c:pt idx="238">
                  <c:v>201.196</c:v>
                </c:pt>
                <c:pt idx="239">
                  <c:v>201.69399999999999</c:v>
                </c:pt>
                <c:pt idx="240">
                  <c:v>202.18799999999999</c:v>
                </c:pt>
                <c:pt idx="241">
                  <c:v>202.684</c:v>
                </c:pt>
                <c:pt idx="242">
                  <c:v>203.18799999999999</c:v>
                </c:pt>
                <c:pt idx="243">
                  <c:v>203.696</c:v>
                </c:pt>
                <c:pt idx="244">
                  <c:v>204.185</c:v>
                </c:pt>
                <c:pt idx="245">
                  <c:v>204.685</c:v>
                </c:pt>
                <c:pt idx="246">
                  <c:v>205.197</c:v>
                </c:pt>
                <c:pt idx="247">
                  <c:v>205.69800000000001</c:v>
                </c:pt>
                <c:pt idx="248">
                  <c:v>206.18600000000001</c:v>
                </c:pt>
                <c:pt idx="249">
                  <c:v>206.69900000000001</c:v>
                </c:pt>
                <c:pt idx="250">
                  <c:v>207.196</c:v>
                </c:pt>
                <c:pt idx="251">
                  <c:v>207.69</c:v>
                </c:pt>
                <c:pt idx="252">
                  <c:v>208.19399999999999</c:v>
                </c:pt>
                <c:pt idx="253">
                  <c:v>208.69</c:v>
                </c:pt>
                <c:pt idx="254">
                  <c:v>209.203</c:v>
                </c:pt>
                <c:pt idx="255">
                  <c:v>209.68799999999999</c:v>
                </c:pt>
                <c:pt idx="256">
                  <c:v>210.21100000000001</c:v>
                </c:pt>
                <c:pt idx="257">
                  <c:v>210.69800000000001</c:v>
                </c:pt>
                <c:pt idx="258">
                  <c:v>211.18899999999999</c:v>
                </c:pt>
                <c:pt idx="259">
                  <c:v>211.691</c:v>
                </c:pt>
                <c:pt idx="260">
                  <c:v>212.197</c:v>
                </c:pt>
                <c:pt idx="261">
                  <c:v>212.7</c:v>
                </c:pt>
                <c:pt idx="262">
                  <c:v>213.18899999999999</c:v>
                </c:pt>
                <c:pt idx="263">
                  <c:v>213.68600000000001</c:v>
                </c:pt>
                <c:pt idx="264">
                  <c:v>214.19399999999999</c:v>
                </c:pt>
                <c:pt idx="265">
                  <c:v>214.69</c:v>
                </c:pt>
                <c:pt idx="266">
                  <c:v>215.19399999999999</c:v>
                </c:pt>
                <c:pt idx="267">
                  <c:v>215.68799999999999</c:v>
                </c:pt>
                <c:pt idx="268">
                  <c:v>216.19399999999999</c:v>
                </c:pt>
                <c:pt idx="269">
                  <c:v>216.685</c:v>
                </c:pt>
                <c:pt idx="270">
                  <c:v>217.18799999999999</c:v>
                </c:pt>
                <c:pt idx="271">
                  <c:v>217.696</c:v>
                </c:pt>
                <c:pt idx="272">
                  <c:v>218.19399999999999</c:v>
                </c:pt>
                <c:pt idx="273">
                  <c:v>218.68899999999999</c:v>
                </c:pt>
                <c:pt idx="274">
                  <c:v>219.196</c:v>
                </c:pt>
                <c:pt idx="275">
                  <c:v>219.69</c:v>
                </c:pt>
                <c:pt idx="276">
                  <c:v>220.197</c:v>
                </c:pt>
                <c:pt idx="277">
                  <c:v>220.69800000000001</c:v>
                </c:pt>
                <c:pt idx="278">
                  <c:v>221.19499999999999</c:v>
                </c:pt>
                <c:pt idx="279">
                  <c:v>221.684</c:v>
                </c:pt>
                <c:pt idx="280">
                  <c:v>222.197</c:v>
                </c:pt>
                <c:pt idx="281">
                  <c:v>222.7</c:v>
                </c:pt>
                <c:pt idx="282">
                  <c:v>223.18899999999999</c:v>
                </c:pt>
                <c:pt idx="283">
                  <c:v>223.685</c:v>
                </c:pt>
                <c:pt idx="284">
                  <c:v>224.196</c:v>
                </c:pt>
                <c:pt idx="285">
                  <c:v>224.69499999999999</c:v>
                </c:pt>
                <c:pt idx="286">
                  <c:v>225.19499999999999</c:v>
                </c:pt>
                <c:pt idx="287">
                  <c:v>225.69800000000001</c:v>
                </c:pt>
                <c:pt idx="288">
                  <c:v>226.19800000000001</c:v>
                </c:pt>
                <c:pt idx="289">
                  <c:v>226.685</c:v>
                </c:pt>
                <c:pt idx="290">
                  <c:v>227.18799999999999</c:v>
                </c:pt>
                <c:pt idx="291">
                  <c:v>227.69200000000001</c:v>
                </c:pt>
                <c:pt idx="292">
                  <c:v>228.191</c:v>
                </c:pt>
                <c:pt idx="293">
                  <c:v>228.68899999999999</c:v>
                </c:pt>
                <c:pt idx="294">
                  <c:v>229.18799999999999</c:v>
                </c:pt>
                <c:pt idx="295">
                  <c:v>229.69</c:v>
                </c:pt>
                <c:pt idx="296">
                  <c:v>230.19</c:v>
                </c:pt>
                <c:pt idx="297">
                  <c:v>230.69300000000001</c:v>
                </c:pt>
                <c:pt idx="298">
                  <c:v>231.197</c:v>
                </c:pt>
                <c:pt idx="299">
                  <c:v>231.685</c:v>
                </c:pt>
                <c:pt idx="300">
                  <c:v>232.18799999999999</c:v>
                </c:pt>
                <c:pt idx="301">
                  <c:v>232.68799999999999</c:v>
                </c:pt>
                <c:pt idx="302">
                  <c:v>233.19</c:v>
                </c:pt>
                <c:pt idx="303">
                  <c:v>233.69</c:v>
                </c:pt>
                <c:pt idx="304">
                  <c:v>234.18899999999999</c:v>
                </c:pt>
                <c:pt idx="305">
                  <c:v>234.69</c:v>
                </c:pt>
                <c:pt idx="306">
                  <c:v>235.191</c:v>
                </c:pt>
                <c:pt idx="307">
                  <c:v>235.69</c:v>
                </c:pt>
                <c:pt idx="308">
                  <c:v>236.191</c:v>
                </c:pt>
                <c:pt idx="309">
                  <c:v>236.691</c:v>
                </c:pt>
                <c:pt idx="310">
                  <c:v>237.19</c:v>
                </c:pt>
                <c:pt idx="311">
                  <c:v>237.691</c:v>
                </c:pt>
                <c:pt idx="312">
                  <c:v>238.19</c:v>
                </c:pt>
                <c:pt idx="313">
                  <c:v>238.69200000000001</c:v>
                </c:pt>
                <c:pt idx="314">
                  <c:v>239.191</c:v>
                </c:pt>
                <c:pt idx="315">
                  <c:v>239.69200000000001</c:v>
                </c:pt>
                <c:pt idx="316">
                  <c:v>240.19</c:v>
                </c:pt>
                <c:pt idx="317">
                  <c:v>240.691</c:v>
                </c:pt>
                <c:pt idx="318">
                  <c:v>241.191</c:v>
                </c:pt>
                <c:pt idx="319">
                  <c:v>241.709</c:v>
                </c:pt>
                <c:pt idx="320">
                  <c:v>242.191</c:v>
                </c:pt>
                <c:pt idx="321">
                  <c:v>242.69</c:v>
                </c:pt>
                <c:pt idx="322">
                  <c:v>243.19</c:v>
                </c:pt>
                <c:pt idx="323">
                  <c:v>243.691</c:v>
                </c:pt>
                <c:pt idx="324">
                  <c:v>244.18899999999999</c:v>
                </c:pt>
                <c:pt idx="325">
                  <c:v>244.684</c:v>
                </c:pt>
                <c:pt idx="326">
                  <c:v>245.19800000000001</c:v>
                </c:pt>
                <c:pt idx="327">
                  <c:v>245.69499999999999</c:v>
                </c:pt>
                <c:pt idx="328">
                  <c:v>246.196</c:v>
                </c:pt>
                <c:pt idx="329">
                  <c:v>246.69499999999999</c:v>
                </c:pt>
                <c:pt idx="330">
                  <c:v>247.196</c:v>
                </c:pt>
                <c:pt idx="331">
                  <c:v>247.697</c:v>
                </c:pt>
                <c:pt idx="332">
                  <c:v>248.19800000000001</c:v>
                </c:pt>
                <c:pt idx="333">
                  <c:v>248.7</c:v>
                </c:pt>
                <c:pt idx="334">
                  <c:v>249.19900000000001</c:v>
                </c:pt>
                <c:pt idx="335">
                  <c:v>249.70099999999999</c:v>
                </c:pt>
                <c:pt idx="336">
                  <c:v>250.185</c:v>
                </c:pt>
                <c:pt idx="337">
                  <c:v>250.68600000000001</c:v>
                </c:pt>
                <c:pt idx="338">
                  <c:v>251.18700000000001</c:v>
                </c:pt>
                <c:pt idx="339">
                  <c:v>251.68799999999999</c:v>
                </c:pt>
                <c:pt idx="340">
                  <c:v>252.18899999999999</c:v>
                </c:pt>
                <c:pt idx="341">
                  <c:v>252.69</c:v>
                </c:pt>
                <c:pt idx="342">
                  <c:v>253.18899999999999</c:v>
                </c:pt>
                <c:pt idx="343">
                  <c:v>253.69</c:v>
                </c:pt>
                <c:pt idx="344">
                  <c:v>254.191</c:v>
                </c:pt>
                <c:pt idx="345">
                  <c:v>254.691</c:v>
                </c:pt>
                <c:pt idx="346">
                  <c:v>255.20699999999999</c:v>
                </c:pt>
                <c:pt idx="347">
                  <c:v>255.69</c:v>
                </c:pt>
                <c:pt idx="348">
                  <c:v>256.19099999999997</c:v>
                </c:pt>
                <c:pt idx="349">
                  <c:v>256.69</c:v>
                </c:pt>
                <c:pt idx="350">
                  <c:v>257.19099999999997</c:v>
                </c:pt>
                <c:pt idx="351">
                  <c:v>257.69</c:v>
                </c:pt>
                <c:pt idx="352">
                  <c:v>258.19</c:v>
                </c:pt>
                <c:pt idx="353">
                  <c:v>258.69099999999997</c:v>
                </c:pt>
                <c:pt idx="354">
                  <c:v>259.19099999999997</c:v>
                </c:pt>
                <c:pt idx="355">
                  <c:v>259.69</c:v>
                </c:pt>
                <c:pt idx="356">
                  <c:v>260.18900000000002</c:v>
                </c:pt>
                <c:pt idx="357">
                  <c:v>260.69</c:v>
                </c:pt>
                <c:pt idx="358">
                  <c:v>261.19</c:v>
                </c:pt>
                <c:pt idx="359">
                  <c:v>261.69900000000001</c:v>
                </c:pt>
                <c:pt idx="360">
                  <c:v>262.197</c:v>
                </c:pt>
                <c:pt idx="361">
                  <c:v>262.69600000000003</c:v>
                </c:pt>
                <c:pt idx="362">
                  <c:v>263.19499999999999</c:v>
                </c:pt>
                <c:pt idx="363">
                  <c:v>263.69600000000003</c:v>
                </c:pt>
                <c:pt idx="364">
                  <c:v>264.197</c:v>
                </c:pt>
                <c:pt idx="365">
                  <c:v>264.697</c:v>
                </c:pt>
                <c:pt idx="366">
                  <c:v>265.19799999999998</c:v>
                </c:pt>
                <c:pt idx="367">
                  <c:v>265.69900000000001</c:v>
                </c:pt>
                <c:pt idx="368">
                  <c:v>266.18400000000003</c:v>
                </c:pt>
                <c:pt idx="369">
                  <c:v>266.685</c:v>
                </c:pt>
                <c:pt idx="370">
                  <c:v>267.185</c:v>
                </c:pt>
                <c:pt idx="371">
                  <c:v>267.685</c:v>
                </c:pt>
                <c:pt idx="372">
                  <c:v>268.18799999999999</c:v>
                </c:pt>
                <c:pt idx="373">
                  <c:v>268.70600000000002</c:v>
                </c:pt>
                <c:pt idx="374">
                  <c:v>269.18700000000001</c:v>
                </c:pt>
                <c:pt idx="375">
                  <c:v>269.68799999999999</c:v>
                </c:pt>
                <c:pt idx="376">
                  <c:v>270.18799999999999</c:v>
                </c:pt>
                <c:pt idx="377">
                  <c:v>270.68900000000002</c:v>
                </c:pt>
                <c:pt idx="378">
                  <c:v>271.19</c:v>
                </c:pt>
                <c:pt idx="379">
                  <c:v>271.69</c:v>
                </c:pt>
                <c:pt idx="380">
                  <c:v>272.18900000000002</c:v>
                </c:pt>
                <c:pt idx="381">
                  <c:v>272.69</c:v>
                </c:pt>
                <c:pt idx="382">
                  <c:v>273.18900000000002</c:v>
                </c:pt>
                <c:pt idx="383">
                  <c:v>273.69</c:v>
                </c:pt>
                <c:pt idx="384">
                  <c:v>274.18900000000002</c:v>
                </c:pt>
                <c:pt idx="385">
                  <c:v>274.68900000000002</c:v>
                </c:pt>
                <c:pt idx="386">
                  <c:v>275.19</c:v>
                </c:pt>
                <c:pt idx="387">
                  <c:v>275.69</c:v>
                </c:pt>
                <c:pt idx="388">
                  <c:v>276.18900000000002</c:v>
                </c:pt>
                <c:pt idx="389">
                  <c:v>276.69</c:v>
                </c:pt>
                <c:pt idx="390">
                  <c:v>277.19</c:v>
                </c:pt>
                <c:pt idx="391">
                  <c:v>277.69099999999997</c:v>
                </c:pt>
                <c:pt idx="392">
                  <c:v>278.19</c:v>
                </c:pt>
                <c:pt idx="393">
                  <c:v>278.69</c:v>
                </c:pt>
                <c:pt idx="394">
                  <c:v>279.18900000000002</c:v>
                </c:pt>
                <c:pt idx="395">
                  <c:v>279.685</c:v>
                </c:pt>
                <c:pt idx="396">
                  <c:v>280.197</c:v>
                </c:pt>
                <c:pt idx="397">
                  <c:v>280.69600000000003</c:v>
                </c:pt>
                <c:pt idx="398">
                  <c:v>281.19600000000003</c:v>
                </c:pt>
                <c:pt idx="399">
                  <c:v>281.69499999999999</c:v>
                </c:pt>
                <c:pt idx="400">
                  <c:v>282.197</c:v>
                </c:pt>
                <c:pt idx="401">
                  <c:v>282.69799999999998</c:v>
                </c:pt>
                <c:pt idx="402">
                  <c:v>283.19799999999998</c:v>
                </c:pt>
                <c:pt idx="403">
                  <c:v>283.7</c:v>
                </c:pt>
                <c:pt idx="404">
                  <c:v>284.20100000000002</c:v>
                </c:pt>
                <c:pt idx="405">
                  <c:v>284.685</c:v>
                </c:pt>
                <c:pt idx="406">
                  <c:v>285.18599999999998</c:v>
                </c:pt>
                <c:pt idx="407">
                  <c:v>285.68599999999998</c:v>
                </c:pt>
                <c:pt idx="408">
                  <c:v>286.18700000000001</c:v>
                </c:pt>
                <c:pt idx="409">
                  <c:v>286.68700000000001</c:v>
                </c:pt>
                <c:pt idx="410">
                  <c:v>287.18799999999999</c:v>
                </c:pt>
                <c:pt idx="411">
                  <c:v>287.68799999999999</c:v>
                </c:pt>
                <c:pt idx="412">
                  <c:v>288.19</c:v>
                </c:pt>
                <c:pt idx="413">
                  <c:v>288.68799999999999</c:v>
                </c:pt>
                <c:pt idx="414">
                  <c:v>289.18799999999999</c:v>
                </c:pt>
                <c:pt idx="415">
                  <c:v>289.68799999999999</c:v>
                </c:pt>
                <c:pt idx="416">
                  <c:v>290.18900000000002</c:v>
                </c:pt>
                <c:pt idx="417">
                  <c:v>290.69</c:v>
                </c:pt>
                <c:pt idx="418">
                  <c:v>291.18900000000002</c:v>
                </c:pt>
                <c:pt idx="419">
                  <c:v>291.68900000000002</c:v>
                </c:pt>
                <c:pt idx="420">
                  <c:v>292.19</c:v>
                </c:pt>
                <c:pt idx="421">
                  <c:v>292.69</c:v>
                </c:pt>
                <c:pt idx="422">
                  <c:v>293.19</c:v>
                </c:pt>
                <c:pt idx="423">
                  <c:v>293.68900000000002</c:v>
                </c:pt>
                <c:pt idx="424">
                  <c:v>294.18799999999999</c:v>
                </c:pt>
                <c:pt idx="425">
                  <c:v>294.68900000000002</c:v>
                </c:pt>
                <c:pt idx="426">
                  <c:v>295.18799999999999</c:v>
                </c:pt>
                <c:pt idx="427">
                  <c:v>295.70600000000002</c:v>
                </c:pt>
                <c:pt idx="428">
                  <c:v>296.18799999999999</c:v>
                </c:pt>
                <c:pt idx="429">
                  <c:v>296.68700000000001</c:v>
                </c:pt>
                <c:pt idx="430">
                  <c:v>297.18799999999999</c:v>
                </c:pt>
                <c:pt idx="431">
                  <c:v>297.68900000000002</c:v>
                </c:pt>
                <c:pt idx="432">
                  <c:v>298.18799999999999</c:v>
                </c:pt>
                <c:pt idx="433">
                  <c:v>298.68700000000001</c:v>
                </c:pt>
                <c:pt idx="434">
                  <c:v>299.19900000000001</c:v>
                </c:pt>
                <c:pt idx="435">
                  <c:v>299.69600000000003</c:v>
                </c:pt>
                <c:pt idx="436">
                  <c:v>300.19499999999999</c:v>
                </c:pt>
                <c:pt idx="437">
                  <c:v>300.71199999999999</c:v>
                </c:pt>
                <c:pt idx="438">
                  <c:v>301.197</c:v>
                </c:pt>
                <c:pt idx="439">
                  <c:v>301.69499999999999</c:v>
                </c:pt>
                <c:pt idx="440">
                  <c:v>302.19799999999998</c:v>
                </c:pt>
                <c:pt idx="441">
                  <c:v>302.69900000000001</c:v>
                </c:pt>
                <c:pt idx="442">
                  <c:v>303.18400000000003</c:v>
                </c:pt>
                <c:pt idx="443">
                  <c:v>303.7</c:v>
                </c:pt>
                <c:pt idx="444">
                  <c:v>304.2</c:v>
                </c:pt>
                <c:pt idx="445">
                  <c:v>304.685</c:v>
                </c:pt>
                <c:pt idx="446">
                  <c:v>305.185</c:v>
                </c:pt>
                <c:pt idx="447">
                  <c:v>305.68599999999998</c:v>
                </c:pt>
                <c:pt idx="448">
                  <c:v>306.18599999999998</c:v>
                </c:pt>
                <c:pt idx="449">
                  <c:v>306.68599999999998</c:v>
                </c:pt>
                <c:pt idx="450">
                  <c:v>307.18700000000001</c:v>
                </c:pt>
                <c:pt idx="451">
                  <c:v>307.68799999999999</c:v>
                </c:pt>
                <c:pt idx="452">
                  <c:v>308.18799999999999</c:v>
                </c:pt>
                <c:pt idx="453">
                  <c:v>308.68700000000001</c:v>
                </c:pt>
                <c:pt idx="454">
                  <c:v>309.221</c:v>
                </c:pt>
                <c:pt idx="455">
                  <c:v>309.68700000000001</c:v>
                </c:pt>
                <c:pt idx="456">
                  <c:v>310.18799999999999</c:v>
                </c:pt>
                <c:pt idx="457">
                  <c:v>310.68799999999999</c:v>
                </c:pt>
                <c:pt idx="458">
                  <c:v>311.18799999999999</c:v>
                </c:pt>
                <c:pt idx="459">
                  <c:v>311.68799999999999</c:v>
                </c:pt>
                <c:pt idx="460">
                  <c:v>312.18700000000001</c:v>
                </c:pt>
                <c:pt idx="461">
                  <c:v>312.70400000000001</c:v>
                </c:pt>
                <c:pt idx="462">
                  <c:v>313.18799999999999</c:v>
                </c:pt>
                <c:pt idx="463">
                  <c:v>313.68900000000002</c:v>
                </c:pt>
                <c:pt idx="464">
                  <c:v>314.18700000000001</c:v>
                </c:pt>
                <c:pt idx="465">
                  <c:v>314.68799999999999</c:v>
                </c:pt>
                <c:pt idx="466">
                  <c:v>315.18799999999999</c:v>
                </c:pt>
                <c:pt idx="467">
                  <c:v>315.68799999999999</c:v>
                </c:pt>
                <c:pt idx="468">
                  <c:v>316.18900000000002</c:v>
                </c:pt>
                <c:pt idx="469">
                  <c:v>316.68799999999999</c:v>
                </c:pt>
                <c:pt idx="470">
                  <c:v>317.18900000000002</c:v>
                </c:pt>
                <c:pt idx="471">
                  <c:v>317.68799999999999</c:v>
                </c:pt>
                <c:pt idx="472">
                  <c:v>318.18799999999999</c:v>
                </c:pt>
                <c:pt idx="473">
                  <c:v>318.68900000000002</c:v>
                </c:pt>
                <c:pt idx="474">
                  <c:v>319.19</c:v>
                </c:pt>
                <c:pt idx="475">
                  <c:v>319.68900000000002</c:v>
                </c:pt>
                <c:pt idx="476">
                  <c:v>320.18700000000001</c:v>
                </c:pt>
              </c:numCache>
            </c:numRef>
          </c:xVal>
          <c:yVal>
            <c:numRef>
              <c:f>'32.Irradiated_SiO2_.2.2'!$B$2:$B$478</c:f>
              <c:numCache>
                <c:formatCode>General</c:formatCode>
                <c:ptCount val="477"/>
                <c:pt idx="0">
                  <c:v>4.5936005000000002E-10</c:v>
                </c:pt>
                <c:pt idx="1">
                  <c:v>3.6057817843E-10</c:v>
                </c:pt>
                <c:pt idx="2">
                  <c:v>3.3980579460999998E-10</c:v>
                </c:pt>
                <c:pt idx="3">
                  <c:v>3.3768690622000002E-10</c:v>
                </c:pt>
                <c:pt idx="4">
                  <c:v>3.3718020043E-10</c:v>
                </c:pt>
                <c:pt idx="5">
                  <c:v>3.3524530374E-10</c:v>
                </c:pt>
                <c:pt idx="6">
                  <c:v>3.3243696684000001E-10</c:v>
                </c:pt>
                <c:pt idx="7">
                  <c:v>3.2950051021000001E-10</c:v>
                </c:pt>
                <c:pt idx="8">
                  <c:v>3.2865579701999999E-10</c:v>
                </c:pt>
                <c:pt idx="9">
                  <c:v>3.2847657926999998E-10</c:v>
                </c:pt>
                <c:pt idx="10">
                  <c:v>3.2768693314E-10</c:v>
                </c:pt>
                <c:pt idx="11">
                  <c:v>3.2531422001000001E-10</c:v>
                </c:pt>
                <c:pt idx="12">
                  <c:v>3.2270491834000002E-10</c:v>
                </c:pt>
                <c:pt idx="13">
                  <c:v>3.2201308287E-10</c:v>
                </c:pt>
                <c:pt idx="14">
                  <c:v>3.2061639454E-10</c:v>
                </c:pt>
                <c:pt idx="15">
                  <c:v>3.1881214334999998E-10</c:v>
                </c:pt>
                <c:pt idx="16">
                  <c:v>3.1716509974000001E-10</c:v>
                </c:pt>
                <c:pt idx="17">
                  <c:v>3.1391630961E-10</c:v>
                </c:pt>
                <c:pt idx="18">
                  <c:v>3.1242081143999999E-10</c:v>
                </c:pt>
                <c:pt idx="19">
                  <c:v>3.1235650177000001E-10</c:v>
                </c:pt>
                <c:pt idx="20">
                  <c:v>3.0959362850999998E-10</c:v>
                </c:pt>
                <c:pt idx="21">
                  <c:v>3.0803043448999998E-10</c:v>
                </c:pt>
                <c:pt idx="22">
                  <c:v>3.0603630741000001E-10</c:v>
                </c:pt>
                <c:pt idx="23">
                  <c:v>3.0381722138000001E-10</c:v>
                </c:pt>
                <c:pt idx="24">
                  <c:v>2.9929078659999999E-10</c:v>
                </c:pt>
                <c:pt idx="25">
                  <c:v>2.9711852423E-10</c:v>
                </c:pt>
                <c:pt idx="26">
                  <c:v>2.9539193314000001E-10</c:v>
                </c:pt>
                <c:pt idx="27">
                  <c:v>2.9288424463000001E-10</c:v>
                </c:pt>
                <c:pt idx="28">
                  <c:v>2.9075963859000001E-10</c:v>
                </c:pt>
                <c:pt idx="29">
                  <c:v>2.8778468497000002E-10</c:v>
                </c:pt>
                <c:pt idx="30">
                  <c:v>2.8795937855999998E-10</c:v>
                </c:pt>
                <c:pt idx="31">
                  <c:v>2.8571131571999998E-10</c:v>
                </c:pt>
                <c:pt idx="32">
                  <c:v>2.8532684547999998E-10</c:v>
                </c:pt>
                <c:pt idx="33">
                  <c:v>2.8425042875E-10</c:v>
                </c:pt>
                <c:pt idx="34">
                  <c:v>2.8232274850999999E-10</c:v>
                </c:pt>
                <c:pt idx="35">
                  <c:v>2.8020513687000002E-10</c:v>
                </c:pt>
                <c:pt idx="36">
                  <c:v>2.7982899330999998E-10</c:v>
                </c:pt>
                <c:pt idx="37">
                  <c:v>2.7694938010000002E-10</c:v>
                </c:pt>
                <c:pt idx="38">
                  <c:v>2.7785695965999999E-10</c:v>
                </c:pt>
                <c:pt idx="39">
                  <c:v>2.7710428396E-10</c:v>
                </c:pt>
                <c:pt idx="40">
                  <c:v>2.7706709148999999E-10</c:v>
                </c:pt>
                <c:pt idx="41">
                  <c:v>2.7872582019999999E-10</c:v>
                </c:pt>
                <c:pt idx="42">
                  <c:v>2.7880489584E-10</c:v>
                </c:pt>
                <c:pt idx="43">
                  <c:v>2.7862684381999998E-10</c:v>
                </c:pt>
                <c:pt idx="44">
                  <c:v>2.7902294364000001E-10</c:v>
                </c:pt>
                <c:pt idx="45">
                  <c:v>2.7964591753E-10</c:v>
                </c:pt>
                <c:pt idx="46">
                  <c:v>2.7876315145E-10</c:v>
                </c:pt>
                <c:pt idx="47">
                  <c:v>2.7892246846000001E-10</c:v>
                </c:pt>
                <c:pt idx="48">
                  <c:v>2.7818070070000002E-10</c:v>
                </c:pt>
                <c:pt idx="49">
                  <c:v>2.7768776167E-10</c:v>
                </c:pt>
                <c:pt idx="50">
                  <c:v>2.7886665199E-10</c:v>
                </c:pt>
                <c:pt idx="51">
                  <c:v>2.7898908184000002E-10</c:v>
                </c:pt>
                <c:pt idx="52">
                  <c:v>2.7931387757999999E-10</c:v>
                </c:pt>
                <c:pt idx="53">
                  <c:v>2.7817018132999998E-10</c:v>
                </c:pt>
                <c:pt idx="54">
                  <c:v>2.7855681650000001E-10</c:v>
                </c:pt>
                <c:pt idx="55">
                  <c:v>2.7765992283E-10</c:v>
                </c:pt>
                <c:pt idx="56">
                  <c:v>2.7639149303E-10</c:v>
                </c:pt>
                <c:pt idx="57">
                  <c:v>2.7685054249000003E-10</c:v>
                </c:pt>
                <c:pt idx="58">
                  <c:v>2.7603500041E-10</c:v>
                </c:pt>
                <c:pt idx="59">
                  <c:v>2.7639254773999998E-10</c:v>
                </c:pt>
                <c:pt idx="60">
                  <c:v>2.7620741804999998E-10</c:v>
                </c:pt>
                <c:pt idx="61">
                  <c:v>2.7623422993000001E-10</c:v>
                </c:pt>
                <c:pt idx="62">
                  <c:v>2.7811547509000001E-10</c:v>
                </c:pt>
                <c:pt idx="63">
                  <c:v>2.7766353106000001E-10</c:v>
                </c:pt>
                <c:pt idx="64">
                  <c:v>2.7867796958999999E-10</c:v>
                </c:pt>
                <c:pt idx="65">
                  <c:v>2.7796401292E-10</c:v>
                </c:pt>
                <c:pt idx="66">
                  <c:v>2.7810623249000001E-10</c:v>
                </c:pt>
                <c:pt idx="67">
                  <c:v>2.7864652252000002E-10</c:v>
                </c:pt>
                <c:pt idx="68">
                  <c:v>2.7834731742000002E-10</c:v>
                </c:pt>
                <c:pt idx="69">
                  <c:v>2.7788710222000001E-10</c:v>
                </c:pt>
                <c:pt idx="70">
                  <c:v>2.7706131833E-10</c:v>
                </c:pt>
                <c:pt idx="71">
                  <c:v>2.7687951931000001E-10</c:v>
                </c:pt>
                <c:pt idx="72">
                  <c:v>2.7641830491000002E-10</c:v>
                </c:pt>
                <c:pt idx="73">
                  <c:v>2.7802918301000001E-10</c:v>
                </c:pt>
                <c:pt idx="74">
                  <c:v>2.7672100721999998E-10</c:v>
                </c:pt>
                <c:pt idx="75">
                  <c:v>2.7566118831999999E-10</c:v>
                </c:pt>
                <c:pt idx="76">
                  <c:v>2.7722071860000002E-10</c:v>
                </c:pt>
                <c:pt idx="77">
                  <c:v>2.782586106E-10</c:v>
                </c:pt>
                <c:pt idx="78">
                  <c:v>2.7685614912E-10</c:v>
                </c:pt>
                <c:pt idx="79">
                  <c:v>2.7653124234999998E-10</c:v>
                </c:pt>
                <c:pt idx="80">
                  <c:v>2.7629482036000001E-10</c:v>
                </c:pt>
                <c:pt idx="81">
                  <c:v>2.7634725064000002E-10</c:v>
                </c:pt>
                <c:pt idx="82">
                  <c:v>2.7624474929999999E-10</c:v>
                </c:pt>
                <c:pt idx="83">
                  <c:v>2.7724750272999999E-10</c:v>
                </c:pt>
                <c:pt idx="84">
                  <c:v>2.7719995743E-10</c:v>
                </c:pt>
                <c:pt idx="85">
                  <c:v>2.7680147062999999E-10</c:v>
                </c:pt>
                <c:pt idx="86">
                  <c:v>2.7703098149000002E-10</c:v>
                </c:pt>
                <c:pt idx="87">
                  <c:v>2.7742355634999999E-10</c:v>
                </c:pt>
                <c:pt idx="88">
                  <c:v>2.7768204403000001E-10</c:v>
                </c:pt>
                <c:pt idx="89">
                  <c:v>2.7977528626999999E-10</c:v>
                </c:pt>
                <c:pt idx="90">
                  <c:v>2.790147835E-10</c:v>
                </c:pt>
                <c:pt idx="91">
                  <c:v>2.7682708903000001E-10</c:v>
                </c:pt>
                <c:pt idx="92">
                  <c:v>2.7792787515999998E-10</c:v>
                </c:pt>
                <c:pt idx="93">
                  <c:v>2.7797558698999998E-10</c:v>
                </c:pt>
                <c:pt idx="94">
                  <c:v>2.7843349848000002E-10</c:v>
                </c:pt>
                <c:pt idx="95">
                  <c:v>2.7951088666000002E-10</c:v>
                </c:pt>
                <c:pt idx="96">
                  <c:v>2.7884455854999999E-10</c:v>
                </c:pt>
                <c:pt idx="97">
                  <c:v>2.7969845884E-10</c:v>
                </c:pt>
                <c:pt idx="98">
                  <c:v>2.7980770478E-10</c:v>
                </c:pt>
                <c:pt idx="99">
                  <c:v>2.7973923178000002E-10</c:v>
                </c:pt>
                <c:pt idx="100">
                  <c:v>2.8129998330999999E-10</c:v>
                </c:pt>
                <c:pt idx="101">
                  <c:v>2.7892274601000002E-10</c:v>
                </c:pt>
                <c:pt idx="102">
                  <c:v>2.7795690749000002E-10</c:v>
                </c:pt>
                <c:pt idx="103">
                  <c:v>2.7714497364000001E-10</c:v>
                </c:pt>
                <c:pt idx="104">
                  <c:v>2.7632982014E-10</c:v>
                </c:pt>
                <c:pt idx="105">
                  <c:v>2.8029947806999998E-10</c:v>
                </c:pt>
                <c:pt idx="106">
                  <c:v>2.7794877511000001E-10</c:v>
                </c:pt>
                <c:pt idx="107">
                  <c:v>2.7907631760999999E-10</c:v>
                </c:pt>
                <c:pt idx="108">
                  <c:v>2.7945848412999998E-10</c:v>
                </c:pt>
                <c:pt idx="109">
                  <c:v>2.8080240909999997E-10</c:v>
                </c:pt>
                <c:pt idx="110">
                  <c:v>2.8168090082999999E-10</c:v>
                </c:pt>
                <c:pt idx="111">
                  <c:v>2.8054522593999999E-10</c:v>
                </c:pt>
                <c:pt idx="112">
                  <c:v>2.7859531349000001E-10</c:v>
                </c:pt>
                <c:pt idx="113">
                  <c:v>2.7657315326999998E-10</c:v>
                </c:pt>
                <c:pt idx="114">
                  <c:v>2.7690866267E-10</c:v>
                </c:pt>
                <c:pt idx="115">
                  <c:v>2.7754928911000001E-10</c:v>
                </c:pt>
                <c:pt idx="116">
                  <c:v>2.7809793356999999E-10</c:v>
                </c:pt>
                <c:pt idx="117">
                  <c:v>2.7845536986999998E-10</c:v>
                </c:pt>
                <c:pt idx="118">
                  <c:v>2.7917071432000001E-10</c:v>
                </c:pt>
                <c:pt idx="119">
                  <c:v>2.7695526428000002E-10</c:v>
                </c:pt>
                <c:pt idx="120">
                  <c:v>2.7653002109999999E-10</c:v>
                </c:pt>
                <c:pt idx="121">
                  <c:v>2.7510302369E-10</c:v>
                </c:pt>
                <c:pt idx="122">
                  <c:v>2.7608043629000002E-10</c:v>
                </c:pt>
                <c:pt idx="123">
                  <c:v>2.7656504864000002E-10</c:v>
                </c:pt>
                <c:pt idx="124">
                  <c:v>2.7440194560999998E-10</c:v>
                </c:pt>
                <c:pt idx="125">
                  <c:v>2.7802771196000002E-10</c:v>
                </c:pt>
                <c:pt idx="126">
                  <c:v>2.7524998947000001E-10</c:v>
                </c:pt>
                <c:pt idx="127">
                  <c:v>2.7407814906999999E-10</c:v>
                </c:pt>
                <c:pt idx="128">
                  <c:v>2.7584740048000002E-10</c:v>
                </c:pt>
                <c:pt idx="129">
                  <c:v>2.7541410818999998E-10</c:v>
                </c:pt>
                <c:pt idx="130">
                  <c:v>2.7547003566999999E-10</c:v>
                </c:pt>
                <c:pt idx="131">
                  <c:v>2.7707647287999999E-10</c:v>
                </c:pt>
                <c:pt idx="132">
                  <c:v>2.7747237841000002E-10</c:v>
                </c:pt>
                <c:pt idx="133">
                  <c:v>2.7668847769000002E-10</c:v>
                </c:pt>
                <c:pt idx="134">
                  <c:v>2.7714036621000002E-10</c:v>
                </c:pt>
                <c:pt idx="135">
                  <c:v>2.7761790088999999E-10</c:v>
                </c:pt>
                <c:pt idx="136">
                  <c:v>2.7586033457999998E-10</c:v>
                </c:pt>
                <c:pt idx="137">
                  <c:v>2.7751440034999998E-10</c:v>
                </c:pt>
                <c:pt idx="138">
                  <c:v>2.7667917957000002E-10</c:v>
                </c:pt>
                <c:pt idx="139">
                  <c:v>2.7471286357000001E-10</c:v>
                </c:pt>
                <c:pt idx="140">
                  <c:v>2.7494351239999998E-10</c:v>
                </c:pt>
                <c:pt idx="141">
                  <c:v>2.7477348175000002E-10</c:v>
                </c:pt>
                <c:pt idx="142">
                  <c:v>2.7548291426000001E-10</c:v>
                </c:pt>
                <c:pt idx="143">
                  <c:v>2.7564014959000001E-10</c:v>
                </c:pt>
                <c:pt idx="144">
                  <c:v>2.7502161659000001E-10</c:v>
                </c:pt>
                <c:pt idx="145">
                  <c:v>2.7663726865000001E-10</c:v>
                </c:pt>
                <c:pt idx="146">
                  <c:v>2.7540358881999999E-10</c:v>
                </c:pt>
                <c:pt idx="147">
                  <c:v>2.7469534979999999E-10</c:v>
                </c:pt>
                <c:pt idx="148">
                  <c:v>2.7568441973999999E-10</c:v>
                </c:pt>
                <c:pt idx="149">
                  <c:v>2.7544092007E-10</c:v>
                </c:pt>
                <c:pt idx="150">
                  <c:v>2.7325461338000001E-10</c:v>
                </c:pt>
                <c:pt idx="151">
                  <c:v>2.7640550959E-10</c:v>
                </c:pt>
                <c:pt idx="152">
                  <c:v>2.747373995E-10</c:v>
                </c:pt>
                <c:pt idx="153">
                  <c:v>2.7613630825999998E-10</c:v>
                </c:pt>
                <c:pt idx="154">
                  <c:v>2.7367744182000001E-10</c:v>
                </c:pt>
                <c:pt idx="155">
                  <c:v>2.7550270398E-10</c:v>
                </c:pt>
                <c:pt idx="156">
                  <c:v>2.7521851463999999E-10</c:v>
                </c:pt>
                <c:pt idx="157">
                  <c:v>2.7483518239000002E-10</c:v>
                </c:pt>
                <c:pt idx="158">
                  <c:v>2.7667579339000001E-10</c:v>
                </c:pt>
                <c:pt idx="159">
                  <c:v>2.7663940582999998E-10</c:v>
                </c:pt>
                <c:pt idx="160">
                  <c:v>2.7589749928999999E-10</c:v>
                </c:pt>
                <c:pt idx="161">
                  <c:v>2.7595709051000003E-10</c:v>
                </c:pt>
                <c:pt idx="162">
                  <c:v>2.7537100377999998E-10</c:v>
                </c:pt>
                <c:pt idx="163">
                  <c:v>2.7477348175000002E-10</c:v>
                </c:pt>
                <c:pt idx="164">
                  <c:v>2.7460683727000002E-10</c:v>
                </c:pt>
                <c:pt idx="165">
                  <c:v>2.7512642164000001E-10</c:v>
                </c:pt>
                <c:pt idx="166">
                  <c:v>2.7405233638E-10</c:v>
                </c:pt>
                <c:pt idx="167">
                  <c:v>2.7582081064000001E-10</c:v>
                </c:pt>
                <c:pt idx="168">
                  <c:v>2.7735921893E-10</c:v>
                </c:pt>
                <c:pt idx="169">
                  <c:v>2.7551680382E-10</c:v>
                </c:pt>
                <c:pt idx="170">
                  <c:v>2.7622612530999999E-10</c:v>
                </c:pt>
                <c:pt idx="171">
                  <c:v>2.7713589756000002E-10</c:v>
                </c:pt>
                <c:pt idx="172">
                  <c:v>2.7577987115999998E-10</c:v>
                </c:pt>
                <c:pt idx="173">
                  <c:v>2.7680857606000001E-10</c:v>
                </c:pt>
                <c:pt idx="174">
                  <c:v>2.7639845968000002E-10</c:v>
                </c:pt>
                <c:pt idx="175">
                  <c:v>2.7677579673E-10</c:v>
                </c:pt>
                <c:pt idx="176">
                  <c:v>2.7651478329E-10</c:v>
                </c:pt>
                <c:pt idx="177">
                  <c:v>2.7778465638999999E-10</c:v>
                </c:pt>
                <c:pt idx="178">
                  <c:v>2.7722293904999999E-10</c:v>
                </c:pt>
                <c:pt idx="179">
                  <c:v>2.7612345743000002E-10</c:v>
                </c:pt>
                <c:pt idx="180">
                  <c:v>2.7915916799999998E-10</c:v>
                </c:pt>
                <c:pt idx="181">
                  <c:v>2.7619115328000001E-10</c:v>
                </c:pt>
                <c:pt idx="182">
                  <c:v>2.7586499750999999E-10</c:v>
                </c:pt>
                <c:pt idx="183">
                  <c:v>2.7692970138999999E-10</c:v>
                </c:pt>
                <c:pt idx="184">
                  <c:v>2.7686666848E-10</c:v>
                </c:pt>
                <c:pt idx="185">
                  <c:v>2.7779170630000002E-10</c:v>
                </c:pt>
                <c:pt idx="186">
                  <c:v>2.7719290752000002E-10</c:v>
                </c:pt>
                <c:pt idx="187">
                  <c:v>2.771089469E-10</c:v>
                </c:pt>
                <c:pt idx="188">
                  <c:v>2.7605820407E-10</c:v>
                </c:pt>
                <c:pt idx="189">
                  <c:v>2.7755983623E-10</c:v>
                </c:pt>
                <c:pt idx="190">
                  <c:v>2.7678279112999998E-10</c:v>
                </c:pt>
                <c:pt idx="191">
                  <c:v>2.7609922680999998E-10</c:v>
                </c:pt>
                <c:pt idx="192">
                  <c:v>2.7717528272999999E-10</c:v>
                </c:pt>
                <c:pt idx="193">
                  <c:v>2.7684801672999999E-10</c:v>
                </c:pt>
                <c:pt idx="194">
                  <c:v>2.7659299849999998E-10</c:v>
                </c:pt>
                <c:pt idx="195">
                  <c:v>2.7757843246000001E-10</c:v>
                </c:pt>
                <c:pt idx="196">
                  <c:v>2.7963423244000002E-10</c:v>
                </c:pt>
                <c:pt idx="197">
                  <c:v>2.7673513480999998E-10</c:v>
                </c:pt>
                <c:pt idx="198">
                  <c:v>2.7818994329999997E-10</c:v>
                </c:pt>
                <c:pt idx="199">
                  <c:v>2.7723934259000003E-10</c:v>
                </c:pt>
                <c:pt idx="200">
                  <c:v>2.7747359965000001E-10</c:v>
                </c:pt>
                <c:pt idx="201">
                  <c:v>2.8030394672000002E-10</c:v>
                </c:pt>
                <c:pt idx="202">
                  <c:v>2.7856050798999998E-10</c:v>
                </c:pt>
                <c:pt idx="203">
                  <c:v>2.7913463207999998E-10</c:v>
                </c:pt>
                <c:pt idx="204">
                  <c:v>2.7877131159000001E-10</c:v>
                </c:pt>
                <c:pt idx="205">
                  <c:v>2.7837987470999998E-10</c:v>
                </c:pt>
                <c:pt idx="206">
                  <c:v>2.7924298984E-10</c:v>
                </c:pt>
                <c:pt idx="207">
                  <c:v>2.7989183193000002E-10</c:v>
                </c:pt>
                <c:pt idx="208">
                  <c:v>2.7881658092999998E-10</c:v>
                </c:pt>
                <c:pt idx="209">
                  <c:v>2.7982641204E-10</c:v>
                </c:pt>
                <c:pt idx="210">
                  <c:v>2.7945265545999999E-10</c:v>
                </c:pt>
                <c:pt idx="211">
                  <c:v>2.8125002326999998E-10</c:v>
                </c:pt>
                <c:pt idx="212">
                  <c:v>2.8122079664999998E-10</c:v>
                </c:pt>
                <c:pt idx="213">
                  <c:v>2.7922664181000001E-10</c:v>
                </c:pt>
                <c:pt idx="214">
                  <c:v>2.7839619499E-10</c:v>
                </c:pt>
                <c:pt idx="215">
                  <c:v>2.7914617839000001E-10</c:v>
                </c:pt>
                <c:pt idx="216">
                  <c:v>2.7818286562999999E-10</c:v>
                </c:pt>
                <c:pt idx="217">
                  <c:v>2.7986493678E-10</c:v>
                </c:pt>
                <c:pt idx="218">
                  <c:v>2.7861171702999999E-10</c:v>
                </c:pt>
                <c:pt idx="219">
                  <c:v>2.7937921421000001E-10</c:v>
                </c:pt>
                <c:pt idx="220">
                  <c:v>2.8031807430999998E-10</c:v>
                </c:pt>
                <c:pt idx="221">
                  <c:v>2.8102634108999998E-10</c:v>
                </c:pt>
                <c:pt idx="222">
                  <c:v>2.8186497580000001E-10</c:v>
                </c:pt>
                <c:pt idx="223">
                  <c:v>2.8103219751000002E-10</c:v>
                </c:pt>
                <c:pt idx="224">
                  <c:v>2.7914973111000002E-10</c:v>
                </c:pt>
                <c:pt idx="225">
                  <c:v>2.8092148051999998E-10</c:v>
                </c:pt>
                <c:pt idx="226">
                  <c:v>2.8055799350000001E-10</c:v>
                </c:pt>
                <c:pt idx="227">
                  <c:v>2.8040308963999998E-10</c:v>
                </c:pt>
                <c:pt idx="228">
                  <c:v>2.7959246029000002E-10</c:v>
                </c:pt>
                <c:pt idx="229">
                  <c:v>2.8027380416999999E-10</c:v>
                </c:pt>
                <c:pt idx="230">
                  <c:v>2.8087254744E-10</c:v>
                </c:pt>
                <c:pt idx="231">
                  <c:v>2.8027960507999998E-10</c:v>
                </c:pt>
                <c:pt idx="232">
                  <c:v>2.8128721573999998E-10</c:v>
                </c:pt>
                <c:pt idx="233">
                  <c:v>2.7939553448999998E-10</c:v>
                </c:pt>
                <c:pt idx="234">
                  <c:v>2.8038329990999999E-10</c:v>
                </c:pt>
                <c:pt idx="235">
                  <c:v>2.8042179688999999E-10</c:v>
                </c:pt>
                <c:pt idx="236">
                  <c:v>2.7921734369000001E-10</c:v>
                </c:pt>
                <c:pt idx="237">
                  <c:v>2.8158292364000002E-10</c:v>
                </c:pt>
                <c:pt idx="238">
                  <c:v>2.8071880931000001E-10</c:v>
                </c:pt>
                <c:pt idx="239">
                  <c:v>2.7928365176000001E-10</c:v>
                </c:pt>
                <c:pt idx="240">
                  <c:v>2.8102753458000002E-10</c:v>
                </c:pt>
                <c:pt idx="241">
                  <c:v>2.8044622179999998E-10</c:v>
                </c:pt>
                <c:pt idx="242">
                  <c:v>2.8095525906000003E-10</c:v>
                </c:pt>
                <c:pt idx="243">
                  <c:v>2.8013175112999999E-10</c:v>
                </c:pt>
                <c:pt idx="244">
                  <c:v>2.8187205347999998E-10</c:v>
                </c:pt>
                <c:pt idx="245">
                  <c:v>2.8215399461000002E-10</c:v>
                </c:pt>
                <c:pt idx="246">
                  <c:v>2.8269300788999998E-10</c:v>
                </c:pt>
                <c:pt idx="247">
                  <c:v>2.8065011425999999E-10</c:v>
                </c:pt>
                <c:pt idx="248">
                  <c:v>2.8038918408999999E-10</c:v>
                </c:pt>
                <c:pt idx="249">
                  <c:v>2.7920887823999999E-10</c:v>
                </c:pt>
                <c:pt idx="250">
                  <c:v>2.8024582653999999E-10</c:v>
                </c:pt>
                <c:pt idx="251">
                  <c:v>2.7998028894999999E-10</c:v>
                </c:pt>
                <c:pt idx="252">
                  <c:v>2.8097854598999998E-10</c:v>
                </c:pt>
                <c:pt idx="253">
                  <c:v>2.8212476799000002E-10</c:v>
                </c:pt>
                <c:pt idx="254">
                  <c:v>2.8091914905000001E-10</c:v>
                </c:pt>
                <c:pt idx="255">
                  <c:v>2.7945254443999998E-10</c:v>
                </c:pt>
                <c:pt idx="256">
                  <c:v>2.7959243254000002E-10</c:v>
                </c:pt>
                <c:pt idx="257">
                  <c:v>2.7978222517000001E-10</c:v>
                </c:pt>
                <c:pt idx="258">
                  <c:v>2.8036234445000002E-10</c:v>
                </c:pt>
                <c:pt idx="259">
                  <c:v>2.8188371082000001E-10</c:v>
                </c:pt>
                <c:pt idx="260">
                  <c:v>2.7984745076999998E-10</c:v>
                </c:pt>
                <c:pt idx="261">
                  <c:v>2.7867100294000001E-10</c:v>
                </c:pt>
                <c:pt idx="262">
                  <c:v>2.8057201007000001E-10</c:v>
                </c:pt>
                <c:pt idx="263">
                  <c:v>2.7950514124999999E-10</c:v>
                </c:pt>
                <c:pt idx="264">
                  <c:v>2.7958205194999998E-10</c:v>
                </c:pt>
                <c:pt idx="265">
                  <c:v>2.7900057263999999E-10</c:v>
                </c:pt>
                <c:pt idx="266">
                  <c:v>2.7855448502999999E-10</c:v>
                </c:pt>
                <c:pt idx="267">
                  <c:v>2.7867921858999998E-10</c:v>
                </c:pt>
                <c:pt idx="268">
                  <c:v>2.7959359827000001E-10</c:v>
                </c:pt>
                <c:pt idx="269">
                  <c:v>2.7917532175E-10</c:v>
                </c:pt>
                <c:pt idx="270">
                  <c:v>2.8093785631000001E-10</c:v>
                </c:pt>
                <c:pt idx="271">
                  <c:v>2.8134081176000002E-10</c:v>
                </c:pt>
                <c:pt idx="272">
                  <c:v>2.8215510484E-10</c:v>
                </c:pt>
                <c:pt idx="273">
                  <c:v>2.8035426758E-10</c:v>
                </c:pt>
                <c:pt idx="274">
                  <c:v>2.8090751946999998E-10</c:v>
                </c:pt>
                <c:pt idx="275">
                  <c:v>2.8283747566000002E-10</c:v>
                </c:pt>
                <c:pt idx="276">
                  <c:v>2.8091204363000002E-10</c:v>
                </c:pt>
                <c:pt idx="277">
                  <c:v>2.7931273960000001E-10</c:v>
                </c:pt>
                <c:pt idx="278">
                  <c:v>2.7918237166999998E-10</c:v>
                </c:pt>
                <c:pt idx="279">
                  <c:v>2.7967753112999998E-10</c:v>
                </c:pt>
                <c:pt idx="280">
                  <c:v>2.7924521029000002E-10</c:v>
                </c:pt>
                <c:pt idx="281">
                  <c:v>2.7938962254999999E-10</c:v>
                </c:pt>
                <c:pt idx="282">
                  <c:v>2.7845900584999999E-10</c:v>
                </c:pt>
                <c:pt idx="283">
                  <c:v>2.8101354577000001E-10</c:v>
                </c:pt>
                <c:pt idx="284">
                  <c:v>2.7949911829E-10</c:v>
                </c:pt>
                <c:pt idx="285">
                  <c:v>2.7963897863999997E-10</c:v>
                </c:pt>
                <c:pt idx="286">
                  <c:v>2.7838686911000001E-10</c:v>
                </c:pt>
                <c:pt idx="287">
                  <c:v>2.8155974774000001E-10</c:v>
                </c:pt>
                <c:pt idx="288">
                  <c:v>2.8042759780999998E-10</c:v>
                </c:pt>
                <c:pt idx="289">
                  <c:v>2.8039018329000002E-10</c:v>
                </c:pt>
                <c:pt idx="290">
                  <c:v>2.8125568541000001E-10</c:v>
                </c:pt>
                <c:pt idx="291">
                  <c:v>2.8226920801E-10</c:v>
                </c:pt>
                <c:pt idx="292">
                  <c:v>2.8069552238000001E-10</c:v>
                </c:pt>
                <c:pt idx="293">
                  <c:v>2.8299257381999999E-10</c:v>
                </c:pt>
                <c:pt idx="294">
                  <c:v>2.8199897972E-10</c:v>
                </c:pt>
                <c:pt idx="295">
                  <c:v>2.8086674653000001E-10</c:v>
                </c:pt>
                <c:pt idx="296">
                  <c:v>2.7977536953999999E-10</c:v>
                </c:pt>
                <c:pt idx="297">
                  <c:v>2.8036117872000003E-10</c:v>
                </c:pt>
                <c:pt idx="298">
                  <c:v>2.7959828897E-10</c:v>
                </c:pt>
                <c:pt idx="299">
                  <c:v>2.8008512175999998E-10</c:v>
                </c:pt>
                <c:pt idx="300">
                  <c:v>2.7988580896999998E-10</c:v>
                </c:pt>
                <c:pt idx="301">
                  <c:v>2.8048349753999999E-10</c:v>
                </c:pt>
                <c:pt idx="302">
                  <c:v>2.8128482876000001E-10</c:v>
                </c:pt>
                <c:pt idx="303">
                  <c:v>2.8000815554999999E-10</c:v>
                </c:pt>
                <c:pt idx="304">
                  <c:v>2.8093644078000002E-10</c:v>
                </c:pt>
                <c:pt idx="305">
                  <c:v>2.8067451140999998E-10</c:v>
                </c:pt>
                <c:pt idx="306">
                  <c:v>2.8015148533999998E-10</c:v>
                </c:pt>
                <c:pt idx="307">
                  <c:v>2.7966690074999998E-10</c:v>
                </c:pt>
                <c:pt idx="308">
                  <c:v>2.8111712957000003E-10</c:v>
                </c:pt>
                <c:pt idx="309">
                  <c:v>2.7843088945999998E-10</c:v>
                </c:pt>
                <c:pt idx="310">
                  <c:v>2.7958310667000001E-10</c:v>
                </c:pt>
                <c:pt idx="311">
                  <c:v>2.7694813108999999E-10</c:v>
                </c:pt>
                <c:pt idx="312">
                  <c:v>2.7837276928E-10</c:v>
                </c:pt>
                <c:pt idx="313">
                  <c:v>2.7916238764999998E-10</c:v>
                </c:pt>
                <c:pt idx="314">
                  <c:v>2.7856142393000001E-10</c:v>
                </c:pt>
                <c:pt idx="315">
                  <c:v>2.7898905408000002E-10</c:v>
                </c:pt>
                <c:pt idx="316">
                  <c:v>2.812090838E-10</c:v>
                </c:pt>
                <c:pt idx="317">
                  <c:v>2.7923935385999998E-10</c:v>
                </c:pt>
                <c:pt idx="318">
                  <c:v>2.7925811662999998E-10</c:v>
                </c:pt>
                <c:pt idx="319">
                  <c:v>2.7926400080999998E-10</c:v>
                </c:pt>
                <c:pt idx="320">
                  <c:v>2.7996172046999998E-10</c:v>
                </c:pt>
                <c:pt idx="321">
                  <c:v>2.7955618375999999E-10</c:v>
                </c:pt>
                <c:pt idx="322">
                  <c:v>2.7960972425999998E-10</c:v>
                </c:pt>
                <c:pt idx="323">
                  <c:v>2.8055915923999999E-10</c:v>
                </c:pt>
                <c:pt idx="324">
                  <c:v>2.7996513440999999E-10</c:v>
                </c:pt>
                <c:pt idx="325">
                  <c:v>2.8004559782E-10</c:v>
                </c:pt>
                <c:pt idx="326">
                  <c:v>2.7800120539000001E-10</c:v>
                </c:pt>
                <c:pt idx="327">
                  <c:v>2.7921148725999998E-10</c:v>
                </c:pt>
                <c:pt idx="328">
                  <c:v>2.7754112897E-10</c:v>
                </c:pt>
                <c:pt idx="329">
                  <c:v>2.7823759963000002E-10</c:v>
                </c:pt>
                <c:pt idx="330">
                  <c:v>2.7827140592000001E-10</c:v>
                </c:pt>
                <c:pt idx="331">
                  <c:v>2.7782412482000002E-10</c:v>
                </c:pt>
                <c:pt idx="332">
                  <c:v>2.7745383768000002E-10</c:v>
                </c:pt>
                <c:pt idx="333">
                  <c:v>2.7761556942000001E-10</c:v>
                </c:pt>
                <c:pt idx="334">
                  <c:v>2.7668259349999998E-10</c:v>
                </c:pt>
                <c:pt idx="335">
                  <c:v>2.7870816766000001E-10</c:v>
                </c:pt>
                <c:pt idx="336">
                  <c:v>2.7767399491E-10</c:v>
                </c:pt>
                <c:pt idx="337">
                  <c:v>2.7889099362999999E-10</c:v>
                </c:pt>
                <c:pt idx="338">
                  <c:v>2.7795693525000002E-10</c:v>
                </c:pt>
                <c:pt idx="339">
                  <c:v>2.7918223289000002E-10</c:v>
                </c:pt>
                <c:pt idx="340">
                  <c:v>2.7921373546999999E-10</c:v>
                </c:pt>
                <c:pt idx="341">
                  <c:v>2.7771465683000002E-10</c:v>
                </c:pt>
                <c:pt idx="342">
                  <c:v>2.7973678928999999E-10</c:v>
                </c:pt>
                <c:pt idx="343">
                  <c:v>2.7810842517999998E-10</c:v>
                </c:pt>
                <c:pt idx="344">
                  <c:v>2.7939078827999998E-10</c:v>
                </c:pt>
                <c:pt idx="345">
                  <c:v>2.7871646656999999E-10</c:v>
                </c:pt>
                <c:pt idx="346">
                  <c:v>2.7769947452999998E-10</c:v>
                </c:pt>
                <c:pt idx="347">
                  <c:v>2.7716967610000001E-10</c:v>
                </c:pt>
                <c:pt idx="348">
                  <c:v>2.7809091141000001E-10</c:v>
                </c:pt>
                <c:pt idx="349">
                  <c:v>2.7820026838000001E-10</c:v>
                </c:pt>
                <c:pt idx="350">
                  <c:v>2.7912511190999998E-10</c:v>
                </c:pt>
                <c:pt idx="351">
                  <c:v>2.7766228206000002E-10</c:v>
                </c:pt>
                <c:pt idx="352">
                  <c:v>2.8037167032000002E-10</c:v>
                </c:pt>
                <c:pt idx="353">
                  <c:v>2.7738966678999999E-10</c:v>
                </c:pt>
                <c:pt idx="354">
                  <c:v>2.7788812917E-10</c:v>
                </c:pt>
                <c:pt idx="355">
                  <c:v>2.7791513535000002E-10</c:v>
                </c:pt>
                <c:pt idx="356">
                  <c:v>2.7674895707999998E-10</c:v>
                </c:pt>
                <c:pt idx="357">
                  <c:v>2.7706351101999998E-10</c:v>
                </c:pt>
                <c:pt idx="358">
                  <c:v>2.7821075998999999E-10</c:v>
                </c:pt>
                <c:pt idx="359">
                  <c:v>2.7829938354000002E-10</c:v>
                </c:pt>
                <c:pt idx="360">
                  <c:v>2.7728488949E-10</c:v>
                </c:pt>
                <c:pt idx="361">
                  <c:v>2.7757710019000002E-10</c:v>
                </c:pt>
                <c:pt idx="362">
                  <c:v>2.7754690212999999E-10</c:v>
                </c:pt>
                <c:pt idx="363">
                  <c:v>2.7672439339999999E-10</c:v>
                </c:pt>
                <c:pt idx="364">
                  <c:v>2.7513796795999998E-10</c:v>
                </c:pt>
                <c:pt idx="365">
                  <c:v>2.7628779819999999E-10</c:v>
                </c:pt>
                <c:pt idx="366">
                  <c:v>2.7738852881000001E-10</c:v>
                </c:pt>
                <c:pt idx="367">
                  <c:v>2.7527080614999999E-10</c:v>
                </c:pt>
                <c:pt idx="368">
                  <c:v>2.7469423958E-10</c:v>
                </c:pt>
                <c:pt idx="369">
                  <c:v>2.7681426595E-10</c:v>
                </c:pt>
                <c:pt idx="370">
                  <c:v>2.7717420026000001E-10</c:v>
                </c:pt>
                <c:pt idx="371">
                  <c:v>2.7524407753000002E-10</c:v>
                </c:pt>
                <c:pt idx="372">
                  <c:v>2.7686644643999999E-10</c:v>
                </c:pt>
                <c:pt idx="373">
                  <c:v>2.7669075364E-10</c:v>
                </c:pt>
                <c:pt idx="374">
                  <c:v>2.7645188916000001E-10</c:v>
                </c:pt>
                <c:pt idx="375">
                  <c:v>2.7526964042E-10</c:v>
                </c:pt>
                <c:pt idx="376">
                  <c:v>2.7547700232000002E-10</c:v>
                </c:pt>
                <c:pt idx="377">
                  <c:v>2.7478741503999998E-10</c:v>
                </c:pt>
                <c:pt idx="378">
                  <c:v>2.7797433798999999E-10</c:v>
                </c:pt>
                <c:pt idx="379">
                  <c:v>2.7767504961999999E-10</c:v>
                </c:pt>
                <c:pt idx="380">
                  <c:v>2.7829580307E-10</c:v>
                </c:pt>
                <c:pt idx="381">
                  <c:v>2.7749319509E-10</c:v>
                </c:pt>
                <c:pt idx="382">
                  <c:v>2.7529847845999998E-10</c:v>
                </c:pt>
                <c:pt idx="383">
                  <c:v>2.7490623665999997E-10</c:v>
                </c:pt>
                <c:pt idx="384">
                  <c:v>2.7703658811E-10</c:v>
                </c:pt>
                <c:pt idx="385">
                  <c:v>2.7562610527E-10</c:v>
                </c:pt>
                <c:pt idx="386">
                  <c:v>2.7467211837999999E-10</c:v>
                </c:pt>
                <c:pt idx="387">
                  <c:v>2.7530100422000001E-10</c:v>
                </c:pt>
                <c:pt idx="388">
                  <c:v>2.7517413348E-10</c:v>
                </c:pt>
                <c:pt idx="389">
                  <c:v>2.7511351529999999E-10</c:v>
                </c:pt>
                <c:pt idx="390">
                  <c:v>2.7336738428000001E-10</c:v>
                </c:pt>
                <c:pt idx="391">
                  <c:v>2.7448568418E-10</c:v>
                </c:pt>
                <c:pt idx="392">
                  <c:v>2.7458585404999999E-10</c:v>
                </c:pt>
                <c:pt idx="393">
                  <c:v>2.7419808090999997E-10</c:v>
                </c:pt>
                <c:pt idx="394">
                  <c:v>2.7475363650999998E-10</c:v>
                </c:pt>
                <c:pt idx="395">
                  <c:v>2.7293536875000001E-10</c:v>
                </c:pt>
                <c:pt idx="396">
                  <c:v>2.7472224495000001E-10</c:v>
                </c:pt>
                <c:pt idx="397">
                  <c:v>2.7307631155999998E-10</c:v>
                </c:pt>
                <c:pt idx="398">
                  <c:v>2.7458824103000002E-10</c:v>
                </c:pt>
                <c:pt idx="399">
                  <c:v>2.7390797962999998E-10</c:v>
                </c:pt>
                <c:pt idx="400">
                  <c:v>2.7718702332999998E-10</c:v>
                </c:pt>
                <c:pt idx="401">
                  <c:v>2.7607460761999998E-10</c:v>
                </c:pt>
                <c:pt idx="402">
                  <c:v>2.7478161412999998E-10</c:v>
                </c:pt>
                <c:pt idx="403">
                  <c:v>2.7426680371000001E-10</c:v>
                </c:pt>
                <c:pt idx="404">
                  <c:v>2.7574736937999998E-10</c:v>
                </c:pt>
                <c:pt idx="405">
                  <c:v>2.7496557808E-10</c:v>
                </c:pt>
                <c:pt idx="406">
                  <c:v>2.7497273901999998E-10</c:v>
                </c:pt>
                <c:pt idx="407">
                  <c:v>2.7675478576000002E-10</c:v>
                </c:pt>
                <c:pt idx="408">
                  <c:v>2.7500984822999998E-10</c:v>
                </c:pt>
                <c:pt idx="409">
                  <c:v>2.7538618608000002E-10</c:v>
                </c:pt>
                <c:pt idx="410">
                  <c:v>2.7666402501999998E-10</c:v>
                </c:pt>
                <c:pt idx="411">
                  <c:v>2.7470239972000002E-10</c:v>
                </c:pt>
                <c:pt idx="412">
                  <c:v>2.7572844008000002E-10</c:v>
                </c:pt>
                <c:pt idx="413">
                  <c:v>2.7599308948999999E-10</c:v>
                </c:pt>
                <c:pt idx="414">
                  <c:v>2.7635163602000001E-10</c:v>
                </c:pt>
                <c:pt idx="415">
                  <c:v>2.7663366042E-10</c:v>
                </c:pt>
                <c:pt idx="416">
                  <c:v>2.7611404829000001E-10</c:v>
                </c:pt>
                <c:pt idx="417">
                  <c:v>2.7687718783999999E-10</c:v>
                </c:pt>
                <c:pt idx="418">
                  <c:v>2.7737101503999999E-10</c:v>
                </c:pt>
                <c:pt idx="419">
                  <c:v>2.7673721648E-10</c:v>
                </c:pt>
                <c:pt idx="420">
                  <c:v>2.755398687E-10</c:v>
                </c:pt>
                <c:pt idx="421">
                  <c:v>2.7631452681000001E-10</c:v>
                </c:pt>
                <c:pt idx="422">
                  <c:v>2.7758764731000001E-10</c:v>
                </c:pt>
                <c:pt idx="423">
                  <c:v>2.7513202826999999E-10</c:v>
                </c:pt>
                <c:pt idx="424">
                  <c:v>2.7814336945000001E-10</c:v>
                </c:pt>
                <c:pt idx="425">
                  <c:v>2.7590787987999998E-10</c:v>
                </c:pt>
                <c:pt idx="426">
                  <c:v>2.7514851507999997E-10</c:v>
                </c:pt>
                <c:pt idx="427">
                  <c:v>2.7695631899E-10</c:v>
                </c:pt>
                <c:pt idx="428">
                  <c:v>2.7543278768999998E-10</c:v>
                </c:pt>
                <c:pt idx="429">
                  <c:v>2.7580532302000001E-10</c:v>
                </c:pt>
                <c:pt idx="430">
                  <c:v>2.7581481543000001E-10</c:v>
                </c:pt>
                <c:pt idx="431">
                  <c:v>2.7470692388000001E-10</c:v>
                </c:pt>
                <c:pt idx="432">
                  <c:v>2.7630869814000002E-10</c:v>
                </c:pt>
                <c:pt idx="433">
                  <c:v>2.7642751976000002E-10</c:v>
                </c:pt>
                <c:pt idx="434">
                  <c:v>2.7455446250000002E-10</c:v>
                </c:pt>
                <c:pt idx="435">
                  <c:v>2.7488158970999998E-10</c:v>
                </c:pt>
                <c:pt idx="436">
                  <c:v>2.7476174113999999E-10</c:v>
                </c:pt>
                <c:pt idx="437">
                  <c:v>2.7662083734999998E-10</c:v>
                </c:pt>
                <c:pt idx="438">
                  <c:v>2.7625723931E-10</c:v>
                </c:pt>
                <c:pt idx="439">
                  <c:v>2.7499119647999998E-10</c:v>
                </c:pt>
                <c:pt idx="440">
                  <c:v>2.7472440988999998E-10</c:v>
                </c:pt>
                <c:pt idx="441">
                  <c:v>2.7595448148999999E-10</c:v>
                </c:pt>
                <c:pt idx="442">
                  <c:v>2.7609431408000002E-10</c:v>
                </c:pt>
                <c:pt idx="443">
                  <c:v>2.7491070531000002E-10</c:v>
                </c:pt>
                <c:pt idx="444">
                  <c:v>2.7366089950000002E-10</c:v>
                </c:pt>
                <c:pt idx="445">
                  <c:v>2.7572041872E-10</c:v>
                </c:pt>
                <c:pt idx="446">
                  <c:v>2.7377164424000001E-10</c:v>
                </c:pt>
                <c:pt idx="447">
                  <c:v>2.7483496035000001E-10</c:v>
                </c:pt>
                <c:pt idx="448">
                  <c:v>2.7414670534000001E-10</c:v>
                </c:pt>
                <c:pt idx="449">
                  <c:v>2.7554797333000002E-10</c:v>
                </c:pt>
                <c:pt idx="450">
                  <c:v>2.7608743069999999E-10</c:v>
                </c:pt>
                <c:pt idx="451">
                  <c:v>2.7515423273000001E-10</c:v>
                </c:pt>
                <c:pt idx="452">
                  <c:v>2.7440053007999998E-10</c:v>
                </c:pt>
                <c:pt idx="453">
                  <c:v>2.7401261815000002E-10</c:v>
                </c:pt>
                <c:pt idx="454">
                  <c:v>2.7452978778999998E-10</c:v>
                </c:pt>
                <c:pt idx="455">
                  <c:v>2.7534979851999999E-10</c:v>
                </c:pt>
                <c:pt idx="456">
                  <c:v>2.7579366567999998E-10</c:v>
                </c:pt>
                <c:pt idx="457">
                  <c:v>2.7573907047000001E-10</c:v>
                </c:pt>
                <c:pt idx="458">
                  <c:v>2.7535337899000001E-10</c:v>
                </c:pt>
                <c:pt idx="459">
                  <c:v>2.7460561601999998E-10</c:v>
                </c:pt>
                <c:pt idx="460">
                  <c:v>2.7371682697999998E-10</c:v>
                </c:pt>
                <c:pt idx="461">
                  <c:v>2.7437713212999998E-10</c:v>
                </c:pt>
                <c:pt idx="462">
                  <c:v>2.7349206233E-10</c:v>
                </c:pt>
                <c:pt idx="463">
                  <c:v>2.7451360629E-10</c:v>
                </c:pt>
                <c:pt idx="464">
                  <c:v>2.7565397187E-10</c:v>
                </c:pt>
                <c:pt idx="465">
                  <c:v>2.7387403455999998E-10</c:v>
                </c:pt>
                <c:pt idx="466">
                  <c:v>2.7319030371000003E-10</c:v>
                </c:pt>
                <c:pt idx="467">
                  <c:v>2.7550950410000002E-10</c:v>
                </c:pt>
                <c:pt idx="468">
                  <c:v>2.7343027842E-10</c:v>
                </c:pt>
                <c:pt idx="469">
                  <c:v>2.7336038987999998E-10</c:v>
                </c:pt>
                <c:pt idx="470">
                  <c:v>2.7304694615999998E-10</c:v>
                </c:pt>
                <c:pt idx="471">
                  <c:v>2.7422922265999999E-10</c:v>
                </c:pt>
                <c:pt idx="472">
                  <c:v>2.7673383029999999E-10</c:v>
                </c:pt>
                <c:pt idx="473">
                  <c:v>2.7606053553999998E-10</c:v>
                </c:pt>
                <c:pt idx="474">
                  <c:v>2.7549326708999999E-10</c:v>
                </c:pt>
                <c:pt idx="475">
                  <c:v>2.7609073361E-10</c:v>
                </c:pt>
                <c:pt idx="476">
                  <c:v>2.7669752600000002E-10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4E-0844-990F-DCEF7B3E8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80001"/>
        <c:axId val="50280002"/>
      </c:scatterChart>
      <c:valAx>
        <c:axId val="5028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280002"/>
        <c:crosses val="autoZero"/>
        <c:crossBetween val="midCat"/>
        <c:majorUnit val="25"/>
      </c:valAx>
      <c:valAx>
        <c:axId val="50280002"/>
        <c:scaling>
          <c:orientation val="minMax"/>
          <c:max val="2.850000000000001E-10"/>
          <c:min val="2.700000000000001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28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03: 1/1/-5.5 ; Second</c:v>
          </c:tx>
          <c:xVal>
            <c:numRef>
              <c:f>'33.Irradiated_SiO2_.2.3'!$A$2:$A$479</c:f>
              <c:numCache>
                <c:formatCode>General</c:formatCode>
                <c:ptCount val="478"/>
                <c:pt idx="0">
                  <c:v>81.5715</c:v>
                </c:pt>
                <c:pt idx="1">
                  <c:v>81.874499999999998</c:v>
                </c:pt>
                <c:pt idx="2">
                  <c:v>82.382900000000006</c:v>
                </c:pt>
                <c:pt idx="3">
                  <c:v>82.879599999999996</c:v>
                </c:pt>
                <c:pt idx="4">
                  <c:v>83.387299999999996</c:v>
                </c:pt>
                <c:pt idx="5">
                  <c:v>83.8797</c:v>
                </c:pt>
                <c:pt idx="6">
                  <c:v>84.381200000000007</c:v>
                </c:pt>
                <c:pt idx="7">
                  <c:v>84.889700000000005</c:v>
                </c:pt>
                <c:pt idx="8">
                  <c:v>85.388300000000001</c:v>
                </c:pt>
                <c:pt idx="9">
                  <c:v>85.882000000000005</c:v>
                </c:pt>
                <c:pt idx="10">
                  <c:v>86.391099999999994</c:v>
                </c:pt>
                <c:pt idx="11">
                  <c:v>86.878900000000002</c:v>
                </c:pt>
                <c:pt idx="12">
                  <c:v>87.3827</c:v>
                </c:pt>
                <c:pt idx="13">
                  <c:v>87.88</c:v>
                </c:pt>
                <c:pt idx="14">
                  <c:v>88.38</c:v>
                </c:pt>
                <c:pt idx="15">
                  <c:v>88.887100000000004</c:v>
                </c:pt>
                <c:pt idx="16">
                  <c:v>89.374600000000001</c:v>
                </c:pt>
                <c:pt idx="17">
                  <c:v>89.892499999999998</c:v>
                </c:pt>
                <c:pt idx="18">
                  <c:v>90.391199999999998</c:v>
                </c:pt>
                <c:pt idx="19">
                  <c:v>90.887100000000004</c:v>
                </c:pt>
                <c:pt idx="20">
                  <c:v>91.385800000000003</c:v>
                </c:pt>
                <c:pt idx="21">
                  <c:v>91.874799999999993</c:v>
                </c:pt>
                <c:pt idx="22">
                  <c:v>92.379099999999994</c:v>
                </c:pt>
                <c:pt idx="23">
                  <c:v>92.879099999999994</c:v>
                </c:pt>
                <c:pt idx="24">
                  <c:v>93.376000000000005</c:v>
                </c:pt>
                <c:pt idx="25">
                  <c:v>93.881500000000003</c:v>
                </c:pt>
                <c:pt idx="26">
                  <c:v>94.375500000000002</c:v>
                </c:pt>
                <c:pt idx="27">
                  <c:v>94.882499999999993</c:v>
                </c:pt>
                <c:pt idx="28">
                  <c:v>95.378200000000007</c:v>
                </c:pt>
                <c:pt idx="29">
                  <c:v>95.879300000000001</c:v>
                </c:pt>
                <c:pt idx="30">
                  <c:v>96.38</c:v>
                </c:pt>
                <c:pt idx="31">
                  <c:v>96.883300000000006</c:v>
                </c:pt>
                <c:pt idx="32">
                  <c:v>97.384100000000004</c:v>
                </c:pt>
                <c:pt idx="33">
                  <c:v>97.889799999999994</c:v>
                </c:pt>
                <c:pt idx="34">
                  <c:v>98.383600000000001</c:v>
                </c:pt>
                <c:pt idx="35">
                  <c:v>98.876599999999996</c:v>
                </c:pt>
                <c:pt idx="36">
                  <c:v>99.389899999999997</c:v>
                </c:pt>
                <c:pt idx="37">
                  <c:v>99.889099999999999</c:v>
                </c:pt>
                <c:pt idx="38">
                  <c:v>100.374</c:v>
                </c:pt>
                <c:pt idx="39">
                  <c:v>100.878</c:v>
                </c:pt>
                <c:pt idx="40">
                  <c:v>101.377</c:v>
                </c:pt>
                <c:pt idx="41">
                  <c:v>101.875</c:v>
                </c:pt>
                <c:pt idx="42">
                  <c:v>102.383</c:v>
                </c:pt>
                <c:pt idx="43">
                  <c:v>102.878</c:v>
                </c:pt>
                <c:pt idx="44">
                  <c:v>103.387</c:v>
                </c:pt>
                <c:pt idx="45">
                  <c:v>103.883</c:v>
                </c:pt>
                <c:pt idx="46">
                  <c:v>104.387</c:v>
                </c:pt>
                <c:pt idx="47">
                  <c:v>104.893</c:v>
                </c:pt>
                <c:pt idx="48">
                  <c:v>105.389</c:v>
                </c:pt>
                <c:pt idx="49">
                  <c:v>105.88500000000001</c:v>
                </c:pt>
                <c:pt idx="50">
                  <c:v>106.383</c:v>
                </c:pt>
                <c:pt idx="51">
                  <c:v>106.88800000000001</c:v>
                </c:pt>
                <c:pt idx="52">
                  <c:v>107.378</c:v>
                </c:pt>
                <c:pt idx="53">
                  <c:v>107.876</c:v>
                </c:pt>
                <c:pt idx="54">
                  <c:v>108.381</c:v>
                </c:pt>
                <c:pt idx="55">
                  <c:v>108.884</c:v>
                </c:pt>
                <c:pt idx="56">
                  <c:v>109.38800000000001</c:v>
                </c:pt>
                <c:pt idx="57">
                  <c:v>109.89</c:v>
                </c:pt>
                <c:pt idx="58">
                  <c:v>110.383</c:v>
                </c:pt>
                <c:pt idx="59">
                  <c:v>110.884</c:v>
                </c:pt>
                <c:pt idx="60">
                  <c:v>111.381</c:v>
                </c:pt>
                <c:pt idx="61">
                  <c:v>111.88200000000001</c:v>
                </c:pt>
                <c:pt idx="62">
                  <c:v>112.377</c:v>
                </c:pt>
                <c:pt idx="63">
                  <c:v>112.88</c:v>
                </c:pt>
                <c:pt idx="64">
                  <c:v>113.376</c:v>
                </c:pt>
                <c:pt idx="65">
                  <c:v>113.878</c:v>
                </c:pt>
                <c:pt idx="66">
                  <c:v>114.381</c:v>
                </c:pt>
                <c:pt idx="67">
                  <c:v>114.88800000000001</c:v>
                </c:pt>
                <c:pt idx="68">
                  <c:v>115.387</c:v>
                </c:pt>
                <c:pt idx="69">
                  <c:v>115.88800000000001</c:v>
                </c:pt>
                <c:pt idx="70">
                  <c:v>116.383</c:v>
                </c:pt>
                <c:pt idx="71">
                  <c:v>116.879</c:v>
                </c:pt>
                <c:pt idx="72">
                  <c:v>117.383</c:v>
                </c:pt>
                <c:pt idx="73">
                  <c:v>117.91</c:v>
                </c:pt>
                <c:pt idx="74">
                  <c:v>118.374</c:v>
                </c:pt>
                <c:pt idx="75">
                  <c:v>118.88200000000001</c:v>
                </c:pt>
                <c:pt idx="76">
                  <c:v>119.378</c:v>
                </c:pt>
                <c:pt idx="77">
                  <c:v>119.879</c:v>
                </c:pt>
                <c:pt idx="78">
                  <c:v>120.389</c:v>
                </c:pt>
                <c:pt idx="79">
                  <c:v>120.886</c:v>
                </c:pt>
                <c:pt idx="80">
                  <c:v>121.39</c:v>
                </c:pt>
                <c:pt idx="81">
                  <c:v>121.881</c:v>
                </c:pt>
                <c:pt idx="82">
                  <c:v>122.386</c:v>
                </c:pt>
                <c:pt idx="83">
                  <c:v>122.874</c:v>
                </c:pt>
                <c:pt idx="84">
                  <c:v>123.377</c:v>
                </c:pt>
                <c:pt idx="85">
                  <c:v>123.88500000000001</c:v>
                </c:pt>
                <c:pt idx="86">
                  <c:v>124.374</c:v>
                </c:pt>
                <c:pt idx="87">
                  <c:v>124.893</c:v>
                </c:pt>
                <c:pt idx="88">
                  <c:v>125.377</c:v>
                </c:pt>
                <c:pt idx="89">
                  <c:v>125.884</c:v>
                </c:pt>
                <c:pt idx="90">
                  <c:v>126.387</c:v>
                </c:pt>
                <c:pt idx="91">
                  <c:v>126.874</c:v>
                </c:pt>
                <c:pt idx="92">
                  <c:v>127.387</c:v>
                </c:pt>
                <c:pt idx="93">
                  <c:v>127.874</c:v>
                </c:pt>
                <c:pt idx="94">
                  <c:v>128.37799999999999</c:v>
                </c:pt>
                <c:pt idx="95">
                  <c:v>128.88900000000001</c:v>
                </c:pt>
                <c:pt idx="96">
                  <c:v>129.38399999999999</c:v>
                </c:pt>
                <c:pt idx="97">
                  <c:v>129.874</c:v>
                </c:pt>
                <c:pt idx="98">
                  <c:v>130.38300000000001</c:v>
                </c:pt>
                <c:pt idx="99">
                  <c:v>130.881</c:v>
                </c:pt>
                <c:pt idx="100">
                  <c:v>131.429</c:v>
                </c:pt>
                <c:pt idx="101">
                  <c:v>131.88499999999999</c:v>
                </c:pt>
                <c:pt idx="102">
                  <c:v>132.381</c:v>
                </c:pt>
                <c:pt idx="103">
                  <c:v>132.89099999999999</c:v>
                </c:pt>
                <c:pt idx="104">
                  <c:v>133.37799999999999</c:v>
                </c:pt>
                <c:pt idx="105">
                  <c:v>133.88800000000001</c:v>
                </c:pt>
                <c:pt idx="106">
                  <c:v>134.386</c:v>
                </c:pt>
                <c:pt idx="107">
                  <c:v>134.88499999999999</c:v>
                </c:pt>
                <c:pt idx="108">
                  <c:v>135.375</c:v>
                </c:pt>
                <c:pt idx="109">
                  <c:v>135.876</c:v>
                </c:pt>
                <c:pt idx="110">
                  <c:v>136.38999999999999</c:v>
                </c:pt>
                <c:pt idx="111">
                  <c:v>136.87700000000001</c:v>
                </c:pt>
                <c:pt idx="112">
                  <c:v>137.38800000000001</c:v>
                </c:pt>
                <c:pt idx="113">
                  <c:v>137.876</c:v>
                </c:pt>
                <c:pt idx="114">
                  <c:v>138.38300000000001</c:v>
                </c:pt>
                <c:pt idx="115">
                  <c:v>138.88200000000001</c:v>
                </c:pt>
                <c:pt idx="116">
                  <c:v>139.387</c:v>
                </c:pt>
                <c:pt idx="117">
                  <c:v>139.886</c:v>
                </c:pt>
                <c:pt idx="118">
                  <c:v>140.38900000000001</c:v>
                </c:pt>
                <c:pt idx="119">
                  <c:v>140.88800000000001</c:v>
                </c:pt>
                <c:pt idx="120">
                  <c:v>141.38499999999999</c:v>
                </c:pt>
                <c:pt idx="121">
                  <c:v>141.887</c:v>
                </c:pt>
                <c:pt idx="122">
                  <c:v>142.381</c:v>
                </c:pt>
                <c:pt idx="123">
                  <c:v>142.881</c:v>
                </c:pt>
                <c:pt idx="124">
                  <c:v>143.37700000000001</c:v>
                </c:pt>
                <c:pt idx="125">
                  <c:v>143.874</c:v>
                </c:pt>
                <c:pt idx="126">
                  <c:v>144.38800000000001</c:v>
                </c:pt>
                <c:pt idx="127">
                  <c:v>144.92500000000001</c:v>
                </c:pt>
                <c:pt idx="128">
                  <c:v>145.38999999999999</c:v>
                </c:pt>
                <c:pt idx="129">
                  <c:v>145.874</c:v>
                </c:pt>
                <c:pt idx="130">
                  <c:v>146.38</c:v>
                </c:pt>
                <c:pt idx="131">
                  <c:v>146.87799999999999</c:v>
                </c:pt>
                <c:pt idx="132">
                  <c:v>147.38900000000001</c:v>
                </c:pt>
                <c:pt idx="133">
                  <c:v>147.876</c:v>
                </c:pt>
                <c:pt idx="134">
                  <c:v>148.39099999999999</c:v>
                </c:pt>
                <c:pt idx="135">
                  <c:v>148.88300000000001</c:v>
                </c:pt>
                <c:pt idx="136">
                  <c:v>149.38399999999999</c:v>
                </c:pt>
                <c:pt idx="137">
                  <c:v>149.874</c:v>
                </c:pt>
                <c:pt idx="138">
                  <c:v>150.38999999999999</c:v>
                </c:pt>
                <c:pt idx="139">
                  <c:v>150.881</c:v>
                </c:pt>
                <c:pt idx="140">
                  <c:v>151.374</c:v>
                </c:pt>
                <c:pt idx="141">
                  <c:v>151.886</c:v>
                </c:pt>
                <c:pt idx="142">
                  <c:v>152.38300000000001</c:v>
                </c:pt>
                <c:pt idx="143">
                  <c:v>152.87899999999999</c:v>
                </c:pt>
                <c:pt idx="144">
                  <c:v>153.39099999999999</c:v>
                </c:pt>
                <c:pt idx="145">
                  <c:v>153.88900000000001</c:v>
                </c:pt>
                <c:pt idx="146">
                  <c:v>154.376</c:v>
                </c:pt>
                <c:pt idx="147">
                  <c:v>154.887</c:v>
                </c:pt>
                <c:pt idx="148">
                  <c:v>155.37799999999999</c:v>
                </c:pt>
                <c:pt idx="149">
                  <c:v>155.88800000000001</c:v>
                </c:pt>
                <c:pt idx="150">
                  <c:v>156.37899999999999</c:v>
                </c:pt>
                <c:pt idx="151">
                  <c:v>156.88</c:v>
                </c:pt>
                <c:pt idx="152">
                  <c:v>157.38200000000001</c:v>
                </c:pt>
                <c:pt idx="153">
                  <c:v>157.887</c:v>
                </c:pt>
                <c:pt idx="154">
                  <c:v>158.38200000000001</c:v>
                </c:pt>
                <c:pt idx="155">
                  <c:v>158.88</c:v>
                </c:pt>
                <c:pt idx="156">
                  <c:v>159.374</c:v>
                </c:pt>
                <c:pt idx="157">
                  <c:v>159.886</c:v>
                </c:pt>
                <c:pt idx="158">
                  <c:v>160.37700000000001</c:v>
                </c:pt>
                <c:pt idx="159">
                  <c:v>160.886</c:v>
                </c:pt>
                <c:pt idx="160">
                  <c:v>161.38900000000001</c:v>
                </c:pt>
                <c:pt idx="161">
                  <c:v>161.88200000000001</c:v>
                </c:pt>
                <c:pt idx="162">
                  <c:v>162.38300000000001</c:v>
                </c:pt>
                <c:pt idx="163">
                  <c:v>162.875</c:v>
                </c:pt>
                <c:pt idx="164">
                  <c:v>163.381</c:v>
                </c:pt>
                <c:pt idx="165">
                  <c:v>163.88399999999999</c:v>
                </c:pt>
                <c:pt idx="166">
                  <c:v>164.38300000000001</c:v>
                </c:pt>
                <c:pt idx="167">
                  <c:v>164.887</c:v>
                </c:pt>
                <c:pt idx="168">
                  <c:v>165.39</c:v>
                </c:pt>
                <c:pt idx="169">
                  <c:v>165.88200000000001</c:v>
                </c:pt>
                <c:pt idx="170">
                  <c:v>166.38</c:v>
                </c:pt>
                <c:pt idx="171">
                  <c:v>166.886</c:v>
                </c:pt>
                <c:pt idx="172">
                  <c:v>167.375</c:v>
                </c:pt>
                <c:pt idx="173">
                  <c:v>167.876</c:v>
                </c:pt>
                <c:pt idx="174">
                  <c:v>168.375</c:v>
                </c:pt>
                <c:pt idx="175">
                  <c:v>168.87700000000001</c:v>
                </c:pt>
                <c:pt idx="176">
                  <c:v>169.37899999999999</c:v>
                </c:pt>
                <c:pt idx="177">
                  <c:v>169.88</c:v>
                </c:pt>
                <c:pt idx="178">
                  <c:v>170.39</c:v>
                </c:pt>
                <c:pt idx="179">
                  <c:v>170.874</c:v>
                </c:pt>
                <c:pt idx="180">
                  <c:v>171.38</c:v>
                </c:pt>
                <c:pt idx="181">
                  <c:v>171.90799999999999</c:v>
                </c:pt>
                <c:pt idx="182">
                  <c:v>172.392</c:v>
                </c:pt>
                <c:pt idx="183">
                  <c:v>172.89</c:v>
                </c:pt>
                <c:pt idx="184">
                  <c:v>173.386</c:v>
                </c:pt>
                <c:pt idx="185">
                  <c:v>173.875</c:v>
                </c:pt>
                <c:pt idx="186">
                  <c:v>174.38</c:v>
                </c:pt>
                <c:pt idx="187">
                  <c:v>174.87799999999999</c:v>
                </c:pt>
                <c:pt idx="188">
                  <c:v>175.38800000000001</c:v>
                </c:pt>
                <c:pt idx="189">
                  <c:v>175.88</c:v>
                </c:pt>
                <c:pt idx="190">
                  <c:v>176.374</c:v>
                </c:pt>
                <c:pt idx="191">
                  <c:v>176.876</c:v>
                </c:pt>
                <c:pt idx="192">
                  <c:v>177.386</c:v>
                </c:pt>
                <c:pt idx="193">
                  <c:v>177.881</c:v>
                </c:pt>
                <c:pt idx="194">
                  <c:v>178.376</c:v>
                </c:pt>
                <c:pt idx="195">
                  <c:v>178.88</c:v>
                </c:pt>
                <c:pt idx="196">
                  <c:v>179.386</c:v>
                </c:pt>
                <c:pt idx="197">
                  <c:v>179.875</c:v>
                </c:pt>
                <c:pt idx="198">
                  <c:v>180.38800000000001</c:v>
                </c:pt>
                <c:pt idx="199">
                  <c:v>180.88499999999999</c:v>
                </c:pt>
                <c:pt idx="200">
                  <c:v>181.38399999999999</c:v>
                </c:pt>
                <c:pt idx="201">
                  <c:v>181.87700000000001</c:v>
                </c:pt>
                <c:pt idx="202">
                  <c:v>182.37799999999999</c:v>
                </c:pt>
                <c:pt idx="203">
                  <c:v>182.87700000000001</c:v>
                </c:pt>
                <c:pt idx="204">
                  <c:v>183.38200000000001</c:v>
                </c:pt>
                <c:pt idx="205">
                  <c:v>183.886</c:v>
                </c:pt>
                <c:pt idx="206">
                  <c:v>184.38300000000001</c:v>
                </c:pt>
                <c:pt idx="207">
                  <c:v>184.875</c:v>
                </c:pt>
                <c:pt idx="208">
                  <c:v>185.42099999999999</c:v>
                </c:pt>
                <c:pt idx="209">
                  <c:v>185.87799999999999</c:v>
                </c:pt>
                <c:pt idx="210">
                  <c:v>186.37799999999999</c:v>
                </c:pt>
                <c:pt idx="211">
                  <c:v>186.87799999999999</c:v>
                </c:pt>
                <c:pt idx="212">
                  <c:v>187.38300000000001</c:v>
                </c:pt>
                <c:pt idx="213">
                  <c:v>187.88</c:v>
                </c:pt>
                <c:pt idx="214">
                  <c:v>188.37899999999999</c:v>
                </c:pt>
                <c:pt idx="215">
                  <c:v>188.904</c:v>
                </c:pt>
                <c:pt idx="216">
                  <c:v>189.38200000000001</c:v>
                </c:pt>
                <c:pt idx="217">
                  <c:v>189.87899999999999</c:v>
                </c:pt>
                <c:pt idx="218">
                  <c:v>190.38200000000001</c:v>
                </c:pt>
                <c:pt idx="219">
                  <c:v>190.87799999999999</c:v>
                </c:pt>
                <c:pt idx="220">
                  <c:v>191.38200000000001</c:v>
                </c:pt>
                <c:pt idx="221">
                  <c:v>191.87899999999999</c:v>
                </c:pt>
                <c:pt idx="222">
                  <c:v>192.38</c:v>
                </c:pt>
                <c:pt idx="223">
                  <c:v>192.87899999999999</c:v>
                </c:pt>
                <c:pt idx="224">
                  <c:v>193.38399999999999</c:v>
                </c:pt>
                <c:pt idx="225">
                  <c:v>193.88499999999999</c:v>
                </c:pt>
                <c:pt idx="226">
                  <c:v>194.375</c:v>
                </c:pt>
                <c:pt idx="227">
                  <c:v>194.88</c:v>
                </c:pt>
                <c:pt idx="228">
                  <c:v>195.38200000000001</c:v>
                </c:pt>
                <c:pt idx="229">
                  <c:v>195.88200000000001</c:v>
                </c:pt>
                <c:pt idx="230">
                  <c:v>196.386</c:v>
                </c:pt>
                <c:pt idx="231">
                  <c:v>196.887</c:v>
                </c:pt>
                <c:pt idx="232">
                  <c:v>197.387</c:v>
                </c:pt>
                <c:pt idx="233">
                  <c:v>197.87899999999999</c:v>
                </c:pt>
                <c:pt idx="234">
                  <c:v>198.37899999999999</c:v>
                </c:pt>
                <c:pt idx="235">
                  <c:v>198.881</c:v>
                </c:pt>
                <c:pt idx="236">
                  <c:v>199.38300000000001</c:v>
                </c:pt>
                <c:pt idx="237">
                  <c:v>199.886</c:v>
                </c:pt>
                <c:pt idx="238">
                  <c:v>200.387</c:v>
                </c:pt>
                <c:pt idx="239">
                  <c:v>200.874</c:v>
                </c:pt>
                <c:pt idx="240">
                  <c:v>201.37899999999999</c:v>
                </c:pt>
                <c:pt idx="241">
                  <c:v>201.88399999999999</c:v>
                </c:pt>
                <c:pt idx="242">
                  <c:v>202.38200000000001</c:v>
                </c:pt>
                <c:pt idx="243">
                  <c:v>202.887</c:v>
                </c:pt>
                <c:pt idx="244">
                  <c:v>203.37700000000001</c:v>
                </c:pt>
                <c:pt idx="245">
                  <c:v>203.875</c:v>
                </c:pt>
                <c:pt idx="246">
                  <c:v>204.37799999999999</c:v>
                </c:pt>
                <c:pt idx="247">
                  <c:v>204.88</c:v>
                </c:pt>
                <c:pt idx="248">
                  <c:v>205.38399999999999</c:v>
                </c:pt>
                <c:pt idx="249">
                  <c:v>205.88200000000001</c:v>
                </c:pt>
                <c:pt idx="250">
                  <c:v>206.38</c:v>
                </c:pt>
                <c:pt idx="251">
                  <c:v>206.88200000000001</c:v>
                </c:pt>
                <c:pt idx="252">
                  <c:v>207.376</c:v>
                </c:pt>
                <c:pt idx="253">
                  <c:v>207.88200000000001</c:v>
                </c:pt>
                <c:pt idx="254">
                  <c:v>208.38300000000001</c:v>
                </c:pt>
                <c:pt idx="255">
                  <c:v>208.875</c:v>
                </c:pt>
                <c:pt idx="256">
                  <c:v>209.37700000000001</c:v>
                </c:pt>
                <c:pt idx="257">
                  <c:v>209.88200000000001</c:v>
                </c:pt>
                <c:pt idx="258">
                  <c:v>210.38399999999999</c:v>
                </c:pt>
                <c:pt idx="259">
                  <c:v>210.87700000000001</c:v>
                </c:pt>
                <c:pt idx="260">
                  <c:v>211.376</c:v>
                </c:pt>
                <c:pt idx="261">
                  <c:v>211.87700000000001</c:v>
                </c:pt>
                <c:pt idx="262">
                  <c:v>212.38300000000001</c:v>
                </c:pt>
                <c:pt idx="263">
                  <c:v>212.881</c:v>
                </c:pt>
                <c:pt idx="264">
                  <c:v>213.376</c:v>
                </c:pt>
                <c:pt idx="265">
                  <c:v>213.87899999999999</c:v>
                </c:pt>
                <c:pt idx="266">
                  <c:v>214.376</c:v>
                </c:pt>
                <c:pt idx="267">
                  <c:v>214.874</c:v>
                </c:pt>
                <c:pt idx="268">
                  <c:v>215.38200000000001</c:v>
                </c:pt>
                <c:pt idx="269">
                  <c:v>215.881</c:v>
                </c:pt>
                <c:pt idx="270">
                  <c:v>216.381</c:v>
                </c:pt>
                <c:pt idx="271">
                  <c:v>216.881</c:v>
                </c:pt>
                <c:pt idx="272">
                  <c:v>217.376</c:v>
                </c:pt>
                <c:pt idx="273">
                  <c:v>217.88200000000001</c:v>
                </c:pt>
                <c:pt idx="274">
                  <c:v>218.375</c:v>
                </c:pt>
                <c:pt idx="275">
                  <c:v>218.87799999999999</c:v>
                </c:pt>
                <c:pt idx="276">
                  <c:v>219.374</c:v>
                </c:pt>
                <c:pt idx="277">
                  <c:v>219.874</c:v>
                </c:pt>
                <c:pt idx="278">
                  <c:v>220.381</c:v>
                </c:pt>
                <c:pt idx="279">
                  <c:v>220.87700000000001</c:v>
                </c:pt>
                <c:pt idx="280">
                  <c:v>221.374</c:v>
                </c:pt>
                <c:pt idx="281">
                  <c:v>221.88</c:v>
                </c:pt>
                <c:pt idx="282">
                  <c:v>222.37899999999999</c:v>
                </c:pt>
                <c:pt idx="283">
                  <c:v>222.875</c:v>
                </c:pt>
                <c:pt idx="284">
                  <c:v>223.376</c:v>
                </c:pt>
                <c:pt idx="285">
                  <c:v>223.876</c:v>
                </c:pt>
                <c:pt idx="286">
                  <c:v>224.374</c:v>
                </c:pt>
                <c:pt idx="287">
                  <c:v>224.875</c:v>
                </c:pt>
                <c:pt idx="288">
                  <c:v>225.37899999999999</c:v>
                </c:pt>
                <c:pt idx="289">
                  <c:v>225.87899999999999</c:v>
                </c:pt>
                <c:pt idx="290">
                  <c:v>226.374</c:v>
                </c:pt>
                <c:pt idx="291">
                  <c:v>226.87700000000001</c:v>
                </c:pt>
                <c:pt idx="292">
                  <c:v>227.376</c:v>
                </c:pt>
                <c:pt idx="293">
                  <c:v>227.881</c:v>
                </c:pt>
                <c:pt idx="294">
                  <c:v>228.374</c:v>
                </c:pt>
                <c:pt idx="295">
                  <c:v>228.88200000000001</c:v>
                </c:pt>
                <c:pt idx="296">
                  <c:v>229.381</c:v>
                </c:pt>
                <c:pt idx="297">
                  <c:v>229.87700000000001</c:v>
                </c:pt>
                <c:pt idx="298">
                  <c:v>230.376</c:v>
                </c:pt>
                <c:pt idx="299">
                  <c:v>230.875</c:v>
                </c:pt>
                <c:pt idx="300">
                  <c:v>231.376</c:v>
                </c:pt>
                <c:pt idx="301">
                  <c:v>231.875</c:v>
                </c:pt>
                <c:pt idx="302">
                  <c:v>232.381</c:v>
                </c:pt>
                <c:pt idx="303">
                  <c:v>232.87899999999999</c:v>
                </c:pt>
                <c:pt idx="304">
                  <c:v>233.375</c:v>
                </c:pt>
                <c:pt idx="305">
                  <c:v>233.87799999999999</c:v>
                </c:pt>
                <c:pt idx="306">
                  <c:v>234.376</c:v>
                </c:pt>
                <c:pt idx="307">
                  <c:v>234.875</c:v>
                </c:pt>
                <c:pt idx="308">
                  <c:v>235.374</c:v>
                </c:pt>
                <c:pt idx="309">
                  <c:v>235.874</c:v>
                </c:pt>
                <c:pt idx="310">
                  <c:v>236.38</c:v>
                </c:pt>
                <c:pt idx="311">
                  <c:v>236.874</c:v>
                </c:pt>
                <c:pt idx="312">
                  <c:v>237.374</c:v>
                </c:pt>
                <c:pt idx="313">
                  <c:v>237.87700000000001</c:v>
                </c:pt>
                <c:pt idx="314">
                  <c:v>238.374</c:v>
                </c:pt>
                <c:pt idx="315">
                  <c:v>238.875</c:v>
                </c:pt>
                <c:pt idx="316">
                  <c:v>239.37799999999999</c:v>
                </c:pt>
                <c:pt idx="317">
                  <c:v>239.87700000000001</c:v>
                </c:pt>
                <c:pt idx="318">
                  <c:v>240.37700000000001</c:v>
                </c:pt>
                <c:pt idx="319">
                  <c:v>240.874</c:v>
                </c:pt>
                <c:pt idx="320">
                  <c:v>241.375</c:v>
                </c:pt>
                <c:pt idx="321">
                  <c:v>241.876</c:v>
                </c:pt>
                <c:pt idx="322">
                  <c:v>242.37799999999999</c:v>
                </c:pt>
                <c:pt idx="323">
                  <c:v>242.89</c:v>
                </c:pt>
                <c:pt idx="324">
                  <c:v>243.38900000000001</c:v>
                </c:pt>
                <c:pt idx="325">
                  <c:v>243.893</c:v>
                </c:pt>
                <c:pt idx="326">
                  <c:v>244.38</c:v>
                </c:pt>
                <c:pt idx="327">
                  <c:v>244.88300000000001</c:v>
                </c:pt>
                <c:pt idx="328">
                  <c:v>245.39099999999999</c:v>
                </c:pt>
                <c:pt idx="329">
                  <c:v>245.89099999999999</c:v>
                </c:pt>
                <c:pt idx="330">
                  <c:v>246.38399999999999</c:v>
                </c:pt>
                <c:pt idx="331">
                  <c:v>246.875</c:v>
                </c:pt>
                <c:pt idx="332">
                  <c:v>247.386</c:v>
                </c:pt>
                <c:pt idx="333">
                  <c:v>247.887</c:v>
                </c:pt>
                <c:pt idx="334">
                  <c:v>248.37899999999999</c:v>
                </c:pt>
                <c:pt idx="335">
                  <c:v>248.87899999999999</c:v>
                </c:pt>
                <c:pt idx="336">
                  <c:v>249.38499999999999</c:v>
                </c:pt>
                <c:pt idx="337">
                  <c:v>249.89</c:v>
                </c:pt>
                <c:pt idx="338">
                  <c:v>250.40600000000001</c:v>
                </c:pt>
                <c:pt idx="339">
                  <c:v>250.89400000000001</c:v>
                </c:pt>
                <c:pt idx="340">
                  <c:v>251.387</c:v>
                </c:pt>
                <c:pt idx="341">
                  <c:v>251.88200000000001</c:v>
                </c:pt>
                <c:pt idx="342">
                  <c:v>252.376</c:v>
                </c:pt>
                <c:pt idx="343">
                  <c:v>252.95500000000001</c:v>
                </c:pt>
                <c:pt idx="344">
                  <c:v>253.411</c:v>
                </c:pt>
                <c:pt idx="345">
                  <c:v>253.90700000000001</c:v>
                </c:pt>
                <c:pt idx="346">
                  <c:v>254.40100000000001</c:v>
                </c:pt>
                <c:pt idx="347">
                  <c:v>254.893</c:v>
                </c:pt>
                <c:pt idx="348">
                  <c:v>255.38499999999999</c:v>
                </c:pt>
                <c:pt idx="349">
                  <c:v>255.87700000000001</c:v>
                </c:pt>
                <c:pt idx="350">
                  <c:v>256.41000000000003</c:v>
                </c:pt>
                <c:pt idx="351">
                  <c:v>256.90199999999999</c:v>
                </c:pt>
                <c:pt idx="352">
                  <c:v>257.392</c:v>
                </c:pt>
                <c:pt idx="353">
                  <c:v>257.88299999999998</c:v>
                </c:pt>
                <c:pt idx="354">
                  <c:v>258.41399999999999</c:v>
                </c:pt>
                <c:pt idx="355">
                  <c:v>258.90600000000001</c:v>
                </c:pt>
                <c:pt idx="356">
                  <c:v>259.39699999999999</c:v>
                </c:pt>
                <c:pt idx="357">
                  <c:v>259.887</c:v>
                </c:pt>
                <c:pt idx="358">
                  <c:v>260.37900000000002</c:v>
                </c:pt>
                <c:pt idx="359">
                  <c:v>260.90800000000002</c:v>
                </c:pt>
                <c:pt idx="360">
                  <c:v>261.39499999999998</c:v>
                </c:pt>
                <c:pt idx="361">
                  <c:v>261.88200000000001</c:v>
                </c:pt>
                <c:pt idx="362">
                  <c:v>262.40600000000001</c:v>
                </c:pt>
                <c:pt idx="363">
                  <c:v>262.89100000000002</c:v>
                </c:pt>
                <c:pt idx="364">
                  <c:v>263.375</c:v>
                </c:pt>
                <c:pt idx="365">
                  <c:v>263.89999999999998</c:v>
                </c:pt>
                <c:pt idx="366">
                  <c:v>264.38499999999999</c:v>
                </c:pt>
                <c:pt idx="367">
                  <c:v>264.90800000000002</c:v>
                </c:pt>
                <c:pt idx="368">
                  <c:v>265.392</c:v>
                </c:pt>
                <c:pt idx="369">
                  <c:v>265.87700000000001</c:v>
                </c:pt>
                <c:pt idx="370">
                  <c:v>266.39999999999998</c:v>
                </c:pt>
                <c:pt idx="371">
                  <c:v>266.88400000000001</c:v>
                </c:pt>
                <c:pt idx="372">
                  <c:v>267.40699999999998</c:v>
                </c:pt>
                <c:pt idx="373">
                  <c:v>267.88799999999998</c:v>
                </c:pt>
                <c:pt idx="374">
                  <c:v>268.41300000000001</c:v>
                </c:pt>
                <c:pt idx="375">
                  <c:v>268.89400000000001</c:v>
                </c:pt>
                <c:pt idx="376">
                  <c:v>269.37599999999998</c:v>
                </c:pt>
                <c:pt idx="377">
                  <c:v>269.89800000000002</c:v>
                </c:pt>
                <c:pt idx="378">
                  <c:v>270.37900000000002</c:v>
                </c:pt>
                <c:pt idx="379">
                  <c:v>270.90199999999999</c:v>
                </c:pt>
                <c:pt idx="380">
                  <c:v>271.38200000000001</c:v>
                </c:pt>
                <c:pt idx="381">
                  <c:v>271.90100000000001</c:v>
                </c:pt>
                <c:pt idx="382">
                  <c:v>272.38299999999998</c:v>
                </c:pt>
                <c:pt idx="383">
                  <c:v>272.90100000000001</c:v>
                </c:pt>
                <c:pt idx="384">
                  <c:v>273.38200000000001</c:v>
                </c:pt>
                <c:pt idx="385">
                  <c:v>273.89999999999998</c:v>
                </c:pt>
                <c:pt idx="386">
                  <c:v>274.38</c:v>
                </c:pt>
                <c:pt idx="387">
                  <c:v>274.89800000000002</c:v>
                </c:pt>
                <c:pt idx="388">
                  <c:v>275.37700000000001</c:v>
                </c:pt>
                <c:pt idx="389">
                  <c:v>275.89499999999998</c:v>
                </c:pt>
                <c:pt idx="390">
                  <c:v>276.41199999999998</c:v>
                </c:pt>
                <c:pt idx="391">
                  <c:v>276.89</c:v>
                </c:pt>
                <c:pt idx="392">
                  <c:v>277.40600000000001</c:v>
                </c:pt>
                <c:pt idx="393">
                  <c:v>277.88299999999998</c:v>
                </c:pt>
                <c:pt idx="394">
                  <c:v>278.399</c:v>
                </c:pt>
                <c:pt idx="395">
                  <c:v>278.91300000000001</c:v>
                </c:pt>
                <c:pt idx="396">
                  <c:v>279.38499999999999</c:v>
                </c:pt>
                <c:pt idx="397">
                  <c:v>279.89499999999998</c:v>
                </c:pt>
                <c:pt idx="398">
                  <c:v>280.40499999999997</c:v>
                </c:pt>
                <c:pt idx="399">
                  <c:v>280.875</c:v>
                </c:pt>
                <c:pt idx="400">
                  <c:v>281.38600000000002</c:v>
                </c:pt>
                <c:pt idx="401">
                  <c:v>281.89400000000001</c:v>
                </c:pt>
                <c:pt idx="402">
                  <c:v>282.40300000000002</c:v>
                </c:pt>
                <c:pt idx="403">
                  <c:v>282.91000000000003</c:v>
                </c:pt>
                <c:pt idx="404">
                  <c:v>283.37900000000002</c:v>
                </c:pt>
                <c:pt idx="405">
                  <c:v>283.887</c:v>
                </c:pt>
                <c:pt idx="406">
                  <c:v>284.39400000000001</c:v>
                </c:pt>
                <c:pt idx="407">
                  <c:v>284.90100000000001</c:v>
                </c:pt>
                <c:pt idx="408">
                  <c:v>285.40699999999998</c:v>
                </c:pt>
                <c:pt idx="409">
                  <c:v>285.875</c:v>
                </c:pt>
                <c:pt idx="410">
                  <c:v>286.38099999999997</c:v>
                </c:pt>
                <c:pt idx="411">
                  <c:v>286.88600000000002</c:v>
                </c:pt>
                <c:pt idx="412">
                  <c:v>287.39100000000002</c:v>
                </c:pt>
                <c:pt idx="413">
                  <c:v>287.89699999999999</c:v>
                </c:pt>
                <c:pt idx="414">
                  <c:v>288.40100000000001</c:v>
                </c:pt>
                <c:pt idx="415">
                  <c:v>288.904</c:v>
                </c:pt>
                <c:pt idx="416">
                  <c:v>289.40899999999999</c:v>
                </c:pt>
                <c:pt idx="417">
                  <c:v>289.87400000000002</c:v>
                </c:pt>
                <c:pt idx="418">
                  <c:v>290.37599999999998</c:v>
                </c:pt>
                <c:pt idx="419">
                  <c:v>290.88</c:v>
                </c:pt>
                <c:pt idx="420">
                  <c:v>291.38200000000001</c:v>
                </c:pt>
                <c:pt idx="421">
                  <c:v>291.88499999999999</c:v>
                </c:pt>
                <c:pt idx="422">
                  <c:v>292.38499999999999</c:v>
                </c:pt>
                <c:pt idx="423">
                  <c:v>292.89</c:v>
                </c:pt>
                <c:pt idx="424">
                  <c:v>293.39100000000002</c:v>
                </c:pt>
                <c:pt idx="425">
                  <c:v>293.89100000000002</c:v>
                </c:pt>
                <c:pt idx="426">
                  <c:v>294.392</c:v>
                </c:pt>
                <c:pt idx="427">
                  <c:v>294.89400000000001</c:v>
                </c:pt>
                <c:pt idx="428">
                  <c:v>295.392</c:v>
                </c:pt>
                <c:pt idx="429">
                  <c:v>295.89</c:v>
                </c:pt>
                <c:pt idx="430">
                  <c:v>296.39100000000002</c:v>
                </c:pt>
                <c:pt idx="431">
                  <c:v>296.89100000000002</c:v>
                </c:pt>
                <c:pt idx="432">
                  <c:v>297.38799999999998</c:v>
                </c:pt>
                <c:pt idx="433">
                  <c:v>297.887</c:v>
                </c:pt>
                <c:pt idx="434">
                  <c:v>298.38499999999999</c:v>
                </c:pt>
                <c:pt idx="435">
                  <c:v>298.88</c:v>
                </c:pt>
                <c:pt idx="436">
                  <c:v>299.37400000000002</c:v>
                </c:pt>
                <c:pt idx="437">
                  <c:v>299.90199999999999</c:v>
                </c:pt>
                <c:pt idx="438">
                  <c:v>300.39600000000002</c:v>
                </c:pt>
                <c:pt idx="439">
                  <c:v>300.887</c:v>
                </c:pt>
                <c:pt idx="440">
                  <c:v>301.38</c:v>
                </c:pt>
                <c:pt idx="441">
                  <c:v>301.91000000000003</c:v>
                </c:pt>
                <c:pt idx="442">
                  <c:v>302.39999999999998</c:v>
                </c:pt>
                <c:pt idx="443">
                  <c:v>302.89</c:v>
                </c:pt>
                <c:pt idx="444">
                  <c:v>303.38099999999997</c:v>
                </c:pt>
                <c:pt idx="445">
                  <c:v>303.91000000000003</c:v>
                </c:pt>
                <c:pt idx="446">
                  <c:v>304.39800000000002</c:v>
                </c:pt>
                <c:pt idx="447">
                  <c:v>304.88900000000001</c:v>
                </c:pt>
                <c:pt idx="448">
                  <c:v>305.37700000000001</c:v>
                </c:pt>
                <c:pt idx="449">
                  <c:v>305.90199999999999</c:v>
                </c:pt>
                <c:pt idx="450">
                  <c:v>306.39100000000002</c:v>
                </c:pt>
                <c:pt idx="451">
                  <c:v>306.88</c:v>
                </c:pt>
                <c:pt idx="452">
                  <c:v>307.40499999999997</c:v>
                </c:pt>
                <c:pt idx="453">
                  <c:v>307.892</c:v>
                </c:pt>
                <c:pt idx="454">
                  <c:v>308.38</c:v>
                </c:pt>
                <c:pt idx="455">
                  <c:v>308.90300000000002</c:v>
                </c:pt>
                <c:pt idx="456">
                  <c:v>309.39</c:v>
                </c:pt>
                <c:pt idx="457">
                  <c:v>309.87700000000001</c:v>
                </c:pt>
                <c:pt idx="458">
                  <c:v>310.399</c:v>
                </c:pt>
                <c:pt idx="459">
                  <c:v>310.88400000000001</c:v>
                </c:pt>
                <c:pt idx="460">
                  <c:v>311.40800000000002</c:v>
                </c:pt>
                <c:pt idx="461">
                  <c:v>311.89100000000002</c:v>
                </c:pt>
                <c:pt idx="462">
                  <c:v>312.37599999999998</c:v>
                </c:pt>
                <c:pt idx="463">
                  <c:v>312.89800000000002</c:v>
                </c:pt>
                <c:pt idx="464">
                  <c:v>313.38099999999997</c:v>
                </c:pt>
                <c:pt idx="465">
                  <c:v>313.90300000000002</c:v>
                </c:pt>
                <c:pt idx="466">
                  <c:v>314.38600000000002</c:v>
                </c:pt>
                <c:pt idx="467">
                  <c:v>314.90600000000001</c:v>
                </c:pt>
                <c:pt idx="468">
                  <c:v>315.38900000000001</c:v>
                </c:pt>
                <c:pt idx="469">
                  <c:v>315.90800000000002</c:v>
                </c:pt>
                <c:pt idx="470">
                  <c:v>316.38900000000001</c:v>
                </c:pt>
                <c:pt idx="471">
                  <c:v>316.90899999999999</c:v>
                </c:pt>
                <c:pt idx="472">
                  <c:v>317.39100000000002</c:v>
                </c:pt>
                <c:pt idx="473">
                  <c:v>317.91000000000003</c:v>
                </c:pt>
                <c:pt idx="474">
                  <c:v>318.39100000000002</c:v>
                </c:pt>
                <c:pt idx="475">
                  <c:v>318.91000000000003</c:v>
                </c:pt>
                <c:pt idx="476">
                  <c:v>319.39100000000002</c:v>
                </c:pt>
                <c:pt idx="477">
                  <c:v>319.90800000000002</c:v>
                </c:pt>
              </c:numCache>
            </c:numRef>
          </c:xVal>
          <c:yVal>
            <c:numRef>
              <c:f>'33.Irradiated_SiO2_.2.3'!$B$2:$B$479</c:f>
              <c:numCache>
                <c:formatCode>General</c:formatCode>
                <c:ptCount val="478"/>
                <c:pt idx="0">
                  <c:v>2.8568405974E-10</c:v>
                </c:pt>
                <c:pt idx="1">
                  <c:v>2.7948038327999999E-10</c:v>
                </c:pt>
                <c:pt idx="2">
                  <c:v>2.7982507977000001E-10</c:v>
                </c:pt>
                <c:pt idx="3">
                  <c:v>2.7849142436999999E-10</c:v>
                </c:pt>
                <c:pt idx="4">
                  <c:v>2.7855542872000002E-10</c:v>
                </c:pt>
                <c:pt idx="5">
                  <c:v>2.7915414424000002E-10</c:v>
                </c:pt>
                <c:pt idx="6">
                  <c:v>2.7890478814999999E-10</c:v>
                </c:pt>
                <c:pt idx="7">
                  <c:v>2.7689442405999999E-10</c:v>
                </c:pt>
                <c:pt idx="8">
                  <c:v>2.7816657311000002E-10</c:v>
                </c:pt>
                <c:pt idx="9">
                  <c:v>2.7815716397000001E-10</c:v>
                </c:pt>
                <c:pt idx="10">
                  <c:v>2.7954211167999999E-10</c:v>
                </c:pt>
                <c:pt idx="11">
                  <c:v>2.7931021385000002E-10</c:v>
                </c:pt>
                <c:pt idx="12">
                  <c:v>2.7908783617000002E-10</c:v>
                </c:pt>
                <c:pt idx="13">
                  <c:v>2.7988120155000002E-10</c:v>
                </c:pt>
                <c:pt idx="14">
                  <c:v>8.4840029446000001E-10</c:v>
                </c:pt>
                <c:pt idx="15">
                  <c:v>2.9133359614000001E-10</c:v>
                </c:pt>
                <c:pt idx="16">
                  <c:v>2.8856142474999999E-10</c:v>
                </c:pt>
                <c:pt idx="17">
                  <c:v>4.7041381901000004E-10</c:v>
                </c:pt>
                <c:pt idx="18">
                  <c:v>2.8566102261000001E-10</c:v>
                </c:pt>
                <c:pt idx="19">
                  <c:v>4.1721626154000001E-10</c:v>
                </c:pt>
                <c:pt idx="20">
                  <c:v>3.8123468271000002E-10</c:v>
                </c:pt>
                <c:pt idx="21">
                  <c:v>2.8499008708000002E-10</c:v>
                </c:pt>
                <c:pt idx="22">
                  <c:v>2.8324631529000001E-10</c:v>
                </c:pt>
                <c:pt idx="23">
                  <c:v>2.8207794434E-10</c:v>
                </c:pt>
                <c:pt idx="24">
                  <c:v>2.8250779493999998E-10</c:v>
                </c:pt>
                <c:pt idx="25">
                  <c:v>1.4140300042E-9</c:v>
                </c:pt>
                <c:pt idx="26">
                  <c:v>2.8453001066000001E-10</c:v>
                </c:pt>
                <c:pt idx="27">
                  <c:v>2.8314242617E-10</c:v>
                </c:pt>
                <c:pt idx="28">
                  <c:v>2.8254965033999999E-10</c:v>
                </c:pt>
                <c:pt idx="29">
                  <c:v>2.8159577447999998E-10</c:v>
                </c:pt>
                <c:pt idx="30">
                  <c:v>2.8801613872000001E-10</c:v>
                </c:pt>
                <c:pt idx="31">
                  <c:v>3.7103572992E-10</c:v>
                </c:pt>
                <c:pt idx="32">
                  <c:v>4.4274231503000002E-10</c:v>
                </c:pt>
                <c:pt idx="33">
                  <c:v>2.8596722211999998E-10</c:v>
                </c:pt>
                <c:pt idx="34">
                  <c:v>2.8147806308000002E-10</c:v>
                </c:pt>
                <c:pt idx="35">
                  <c:v>3.4716607367000001E-10</c:v>
                </c:pt>
                <c:pt idx="36">
                  <c:v>2.8358412840000001E-10</c:v>
                </c:pt>
                <c:pt idx="37">
                  <c:v>2.9799654411E-10</c:v>
                </c:pt>
                <c:pt idx="38">
                  <c:v>2.9206997931000002E-10</c:v>
                </c:pt>
                <c:pt idx="39">
                  <c:v>3.2139893524E-10</c:v>
                </c:pt>
                <c:pt idx="40">
                  <c:v>3.0277461094000003E-10</c:v>
                </c:pt>
                <c:pt idx="41">
                  <c:v>3.0069188805999999E-10</c:v>
                </c:pt>
                <c:pt idx="42">
                  <c:v>2.8445304445000001E-10</c:v>
                </c:pt>
                <c:pt idx="43">
                  <c:v>2.7837274152E-10</c:v>
                </c:pt>
                <c:pt idx="44">
                  <c:v>2.8022245634999998E-10</c:v>
                </c:pt>
                <c:pt idx="45">
                  <c:v>3.5785815977000002E-10</c:v>
                </c:pt>
                <c:pt idx="46">
                  <c:v>2.7970634142000001E-10</c:v>
                </c:pt>
                <c:pt idx="47">
                  <c:v>2.8616770065000002E-10</c:v>
                </c:pt>
                <c:pt idx="48">
                  <c:v>2.8366342607999998E-10</c:v>
                </c:pt>
                <c:pt idx="49">
                  <c:v>2.8202784551999998E-10</c:v>
                </c:pt>
                <c:pt idx="50">
                  <c:v>2.7900060039999999E-10</c:v>
                </c:pt>
                <c:pt idx="51">
                  <c:v>2.7949090263999998E-10</c:v>
                </c:pt>
                <c:pt idx="52">
                  <c:v>2.8005225916000002E-10</c:v>
                </c:pt>
                <c:pt idx="53">
                  <c:v>2.8050428647000001E-10</c:v>
                </c:pt>
                <c:pt idx="54">
                  <c:v>2.7972510419000002E-10</c:v>
                </c:pt>
                <c:pt idx="55">
                  <c:v>2.7907512412000001E-10</c:v>
                </c:pt>
                <c:pt idx="56">
                  <c:v>2.7972624217E-10</c:v>
                </c:pt>
                <c:pt idx="57">
                  <c:v>2.7886429277000002E-10</c:v>
                </c:pt>
                <c:pt idx="58">
                  <c:v>2.7933361179999998E-10</c:v>
                </c:pt>
                <c:pt idx="59">
                  <c:v>2.8041796662000002E-10</c:v>
                </c:pt>
                <c:pt idx="60">
                  <c:v>2.8000238239E-10</c:v>
                </c:pt>
                <c:pt idx="61">
                  <c:v>2.8150845544E-10</c:v>
                </c:pt>
                <c:pt idx="62">
                  <c:v>2.7885485587000002E-10</c:v>
                </c:pt>
                <c:pt idx="63">
                  <c:v>2.7930913137999999E-10</c:v>
                </c:pt>
                <c:pt idx="64">
                  <c:v>2.8095289983E-10</c:v>
                </c:pt>
                <c:pt idx="65">
                  <c:v>2.7990074147000001E-10</c:v>
                </c:pt>
                <c:pt idx="66">
                  <c:v>2.7883040320999998E-10</c:v>
                </c:pt>
                <c:pt idx="67">
                  <c:v>2.7858226835999999E-10</c:v>
                </c:pt>
                <c:pt idx="68">
                  <c:v>2.7811769553999998E-10</c:v>
                </c:pt>
                <c:pt idx="69">
                  <c:v>2.7796243085E-10</c:v>
                </c:pt>
                <c:pt idx="70">
                  <c:v>2.7821198122999999E-10</c:v>
                </c:pt>
                <c:pt idx="71">
                  <c:v>2.7846822069999999E-10</c:v>
                </c:pt>
                <c:pt idx="72">
                  <c:v>2.7963298343999998E-10</c:v>
                </c:pt>
                <c:pt idx="73">
                  <c:v>2.7984839446000001E-10</c:v>
                </c:pt>
                <c:pt idx="74">
                  <c:v>2.8234245496999997E-10</c:v>
                </c:pt>
                <c:pt idx="75">
                  <c:v>2.8049140787999999E-10</c:v>
                </c:pt>
                <c:pt idx="76">
                  <c:v>2.7940241787000001E-10</c:v>
                </c:pt>
                <c:pt idx="77">
                  <c:v>2.8023991461E-10</c:v>
                </c:pt>
                <c:pt idx="78">
                  <c:v>2.8001034824000001E-10</c:v>
                </c:pt>
                <c:pt idx="79">
                  <c:v>2.7851473905E-10</c:v>
                </c:pt>
                <c:pt idx="80">
                  <c:v>2.7788116252000002E-10</c:v>
                </c:pt>
                <c:pt idx="81">
                  <c:v>2.7666394176000003E-10</c:v>
                </c:pt>
                <c:pt idx="82">
                  <c:v>2.7749560981999998E-10</c:v>
                </c:pt>
                <c:pt idx="83">
                  <c:v>2.7810248547999999E-10</c:v>
                </c:pt>
                <c:pt idx="84">
                  <c:v>2.7782992573000001E-10</c:v>
                </c:pt>
                <c:pt idx="85">
                  <c:v>2.7867780305999998E-10</c:v>
                </c:pt>
                <c:pt idx="86">
                  <c:v>2.7727906082000001E-10</c:v>
                </c:pt>
                <c:pt idx="87">
                  <c:v>2.7685942428000001E-10</c:v>
                </c:pt>
                <c:pt idx="88">
                  <c:v>2.7822130709999999E-10</c:v>
                </c:pt>
                <c:pt idx="89">
                  <c:v>2.7855676099000001E-10</c:v>
                </c:pt>
                <c:pt idx="90">
                  <c:v>2.7830626691999999E-10</c:v>
                </c:pt>
                <c:pt idx="91">
                  <c:v>2.7876878582999998E-10</c:v>
                </c:pt>
                <c:pt idx="92">
                  <c:v>2.7954330516999998E-10</c:v>
                </c:pt>
                <c:pt idx="93">
                  <c:v>2.7770524769000002E-10</c:v>
                </c:pt>
                <c:pt idx="94">
                  <c:v>2.7895746823999999E-10</c:v>
                </c:pt>
                <c:pt idx="95">
                  <c:v>2.7897503752000001E-10</c:v>
                </c:pt>
                <c:pt idx="96">
                  <c:v>2.7888882870000002E-10</c:v>
                </c:pt>
                <c:pt idx="97">
                  <c:v>2.7956525982999999E-10</c:v>
                </c:pt>
                <c:pt idx="98">
                  <c:v>2.7754337717000002E-10</c:v>
                </c:pt>
                <c:pt idx="99">
                  <c:v>2.7892374521E-10</c:v>
                </c:pt>
                <c:pt idx="100">
                  <c:v>2.7899707543999998E-10</c:v>
                </c:pt>
                <c:pt idx="101">
                  <c:v>2.7886673526E-10</c:v>
                </c:pt>
                <c:pt idx="102">
                  <c:v>2.7725929885000002E-10</c:v>
                </c:pt>
                <c:pt idx="103">
                  <c:v>2.7815727499000002E-10</c:v>
                </c:pt>
                <c:pt idx="104">
                  <c:v>2.7848454098000002E-10</c:v>
                </c:pt>
                <c:pt idx="105">
                  <c:v>2.7769717081000001E-10</c:v>
                </c:pt>
                <c:pt idx="106">
                  <c:v>2.7666516300000002E-10</c:v>
                </c:pt>
                <c:pt idx="107">
                  <c:v>2.7740940100999998E-10</c:v>
                </c:pt>
                <c:pt idx="108">
                  <c:v>2.7623411891E-10</c:v>
                </c:pt>
                <c:pt idx="109">
                  <c:v>2.7737678819999998E-10</c:v>
                </c:pt>
                <c:pt idx="110">
                  <c:v>2.7631089082999999E-10</c:v>
                </c:pt>
                <c:pt idx="111">
                  <c:v>2.7739538443999998E-10</c:v>
                </c:pt>
                <c:pt idx="112">
                  <c:v>2.7724636475E-10</c:v>
                </c:pt>
                <c:pt idx="113">
                  <c:v>2.7507168764999998E-10</c:v>
                </c:pt>
                <c:pt idx="114">
                  <c:v>2.7600344231999998E-10</c:v>
                </c:pt>
                <c:pt idx="115">
                  <c:v>2.7521143697000002E-10</c:v>
                </c:pt>
                <c:pt idx="116">
                  <c:v>2.7484908793000002E-10</c:v>
                </c:pt>
                <c:pt idx="117">
                  <c:v>2.7757829368000001E-10</c:v>
                </c:pt>
                <c:pt idx="118">
                  <c:v>2.7472449314999999E-10</c:v>
                </c:pt>
                <c:pt idx="119">
                  <c:v>2.7530694391000001E-10</c:v>
                </c:pt>
                <c:pt idx="120">
                  <c:v>2.7411414805000001E-10</c:v>
                </c:pt>
                <c:pt idx="121">
                  <c:v>2.7371219179999998E-10</c:v>
                </c:pt>
                <c:pt idx="122">
                  <c:v>2.7485611009E-10</c:v>
                </c:pt>
                <c:pt idx="123">
                  <c:v>2.7349675302E-10</c:v>
                </c:pt>
                <c:pt idx="124">
                  <c:v>2.7538502033999999E-10</c:v>
                </c:pt>
                <c:pt idx="125">
                  <c:v>2.7548388569999999E-10</c:v>
                </c:pt>
                <c:pt idx="126">
                  <c:v>2.7713339955999999E-10</c:v>
                </c:pt>
                <c:pt idx="127">
                  <c:v>2.7643443089999999E-10</c:v>
                </c:pt>
                <c:pt idx="128">
                  <c:v>2.7565755234000002E-10</c:v>
                </c:pt>
                <c:pt idx="129">
                  <c:v>2.7582747196999998E-10</c:v>
                </c:pt>
                <c:pt idx="130">
                  <c:v>2.7535121404999999E-10</c:v>
                </c:pt>
                <c:pt idx="131">
                  <c:v>2.7587065965000002E-10</c:v>
                </c:pt>
                <c:pt idx="132">
                  <c:v>2.7700980397999999E-10</c:v>
                </c:pt>
                <c:pt idx="133">
                  <c:v>2.7709257111000002E-10</c:v>
                </c:pt>
                <c:pt idx="134">
                  <c:v>2.7819213599E-10</c:v>
                </c:pt>
                <c:pt idx="135">
                  <c:v>2.7688995541E-10</c:v>
                </c:pt>
                <c:pt idx="136">
                  <c:v>2.7776234091000002E-10</c:v>
                </c:pt>
                <c:pt idx="137">
                  <c:v>2.7736843378E-10</c:v>
                </c:pt>
                <c:pt idx="138">
                  <c:v>2.7876859153999997E-10</c:v>
                </c:pt>
                <c:pt idx="139">
                  <c:v>2.7880367459000001E-10</c:v>
                </c:pt>
                <c:pt idx="140">
                  <c:v>2.7893526378000002E-10</c:v>
                </c:pt>
                <c:pt idx="141">
                  <c:v>2.7835062032999998E-10</c:v>
                </c:pt>
                <c:pt idx="142">
                  <c:v>2.7820731828999999E-10</c:v>
                </c:pt>
                <c:pt idx="143">
                  <c:v>2.7731972273999998E-10</c:v>
                </c:pt>
                <c:pt idx="144">
                  <c:v>2.7806754122E-10</c:v>
                </c:pt>
                <c:pt idx="145">
                  <c:v>2.7755259202000002E-10</c:v>
                </c:pt>
                <c:pt idx="146">
                  <c:v>2.7799770818999999E-10</c:v>
                </c:pt>
                <c:pt idx="147">
                  <c:v>2.7789270883999999E-10</c:v>
                </c:pt>
                <c:pt idx="148">
                  <c:v>2.7706001382000001E-10</c:v>
                </c:pt>
                <c:pt idx="149">
                  <c:v>2.7866509100000002E-10</c:v>
                </c:pt>
                <c:pt idx="150">
                  <c:v>2.7830629467999999E-10</c:v>
                </c:pt>
                <c:pt idx="151">
                  <c:v>2.8005472940999999E-10</c:v>
                </c:pt>
                <c:pt idx="152">
                  <c:v>2.7889326959000001E-10</c:v>
                </c:pt>
                <c:pt idx="153">
                  <c:v>2.7824473281E-10</c:v>
                </c:pt>
                <c:pt idx="154">
                  <c:v>2.7936752910999998E-10</c:v>
                </c:pt>
                <c:pt idx="155">
                  <c:v>2.7952351544999998E-10</c:v>
                </c:pt>
                <c:pt idx="156">
                  <c:v>2.8144087061000001E-10</c:v>
                </c:pt>
                <c:pt idx="157">
                  <c:v>2.7997662522000001E-10</c:v>
                </c:pt>
                <c:pt idx="158">
                  <c:v>2.8024238484999998E-10</c:v>
                </c:pt>
                <c:pt idx="159">
                  <c:v>2.7931046364999998E-10</c:v>
                </c:pt>
                <c:pt idx="160">
                  <c:v>2.7889340837000002E-10</c:v>
                </c:pt>
                <c:pt idx="161">
                  <c:v>2.7791952073000001E-10</c:v>
                </c:pt>
                <c:pt idx="162">
                  <c:v>2.7742461105999997E-10</c:v>
                </c:pt>
                <c:pt idx="163">
                  <c:v>2.7796742685000002E-10</c:v>
                </c:pt>
                <c:pt idx="164">
                  <c:v>2.7700058912999999E-10</c:v>
                </c:pt>
                <c:pt idx="165">
                  <c:v>2.7812344094000002E-10</c:v>
                </c:pt>
                <c:pt idx="166">
                  <c:v>2.7784283206999998E-10</c:v>
                </c:pt>
                <c:pt idx="167">
                  <c:v>2.7905178168E-10</c:v>
                </c:pt>
                <c:pt idx="168">
                  <c:v>2.7973792726999998E-10</c:v>
                </c:pt>
                <c:pt idx="169">
                  <c:v>2.7864643926000001E-10</c:v>
                </c:pt>
                <c:pt idx="170">
                  <c:v>2.7857552376000002E-10</c:v>
                </c:pt>
                <c:pt idx="171">
                  <c:v>2.7889701658999999E-10</c:v>
                </c:pt>
                <c:pt idx="172">
                  <c:v>2.7714047723000002E-10</c:v>
                </c:pt>
                <c:pt idx="173">
                  <c:v>2.8088520398000001E-10</c:v>
                </c:pt>
                <c:pt idx="174">
                  <c:v>2.7619209696999999E-10</c:v>
                </c:pt>
                <c:pt idx="175">
                  <c:v>2.7699478822E-10</c:v>
                </c:pt>
                <c:pt idx="176">
                  <c:v>2.7659410873000001E-10</c:v>
                </c:pt>
                <c:pt idx="177">
                  <c:v>2.7741531293999998E-10</c:v>
                </c:pt>
                <c:pt idx="178">
                  <c:v>2.7713811800999999E-10</c:v>
                </c:pt>
                <c:pt idx="179">
                  <c:v>2.7881424947E-10</c:v>
                </c:pt>
                <c:pt idx="180">
                  <c:v>2.7651256285000002E-10</c:v>
                </c:pt>
                <c:pt idx="181">
                  <c:v>2.7843802264000001E-10</c:v>
                </c:pt>
                <c:pt idx="182">
                  <c:v>2.7760041488000002E-10</c:v>
                </c:pt>
                <c:pt idx="183">
                  <c:v>2.7798946477999998E-10</c:v>
                </c:pt>
                <c:pt idx="184">
                  <c:v>2.7944668801E-10</c:v>
                </c:pt>
                <c:pt idx="185">
                  <c:v>2.772324037E-10</c:v>
                </c:pt>
                <c:pt idx="186">
                  <c:v>2.7730934215999999E-10</c:v>
                </c:pt>
                <c:pt idx="187">
                  <c:v>2.7565524862999999E-10</c:v>
                </c:pt>
                <c:pt idx="188">
                  <c:v>2.7660573830999999E-10</c:v>
                </c:pt>
                <c:pt idx="189">
                  <c:v>2.7685492787000002E-10</c:v>
                </c:pt>
                <c:pt idx="190">
                  <c:v>2.7747107389999998E-10</c:v>
                </c:pt>
                <c:pt idx="191">
                  <c:v>2.8049967904000001E-10</c:v>
                </c:pt>
                <c:pt idx="192">
                  <c:v>2.7890742493000002E-10</c:v>
                </c:pt>
                <c:pt idx="193">
                  <c:v>2.7723945362000002E-10</c:v>
                </c:pt>
                <c:pt idx="194">
                  <c:v>2.7932553492000002E-10</c:v>
                </c:pt>
                <c:pt idx="195">
                  <c:v>2.7820046267000001E-10</c:v>
                </c:pt>
                <c:pt idx="196">
                  <c:v>2.7792781964999998E-10</c:v>
                </c:pt>
                <c:pt idx="197">
                  <c:v>2.7796859259E-10</c:v>
                </c:pt>
                <c:pt idx="198">
                  <c:v>2.7754470944000001E-10</c:v>
                </c:pt>
                <c:pt idx="199">
                  <c:v>2.7772051325000002E-10</c:v>
                </c:pt>
                <c:pt idx="200">
                  <c:v>2.7873511831999999E-10</c:v>
                </c:pt>
                <c:pt idx="201">
                  <c:v>2.7907515188E-10</c:v>
                </c:pt>
                <c:pt idx="202">
                  <c:v>2.7845900584999999E-10</c:v>
                </c:pt>
                <c:pt idx="203">
                  <c:v>2.7717655947999999E-10</c:v>
                </c:pt>
                <c:pt idx="204">
                  <c:v>2.7781599243000001E-10</c:v>
                </c:pt>
                <c:pt idx="205">
                  <c:v>2.7864408002999999E-10</c:v>
                </c:pt>
                <c:pt idx="206">
                  <c:v>2.7686788972999998E-10</c:v>
                </c:pt>
                <c:pt idx="207">
                  <c:v>2.7694696536E-10</c:v>
                </c:pt>
                <c:pt idx="208">
                  <c:v>2.7717406148000001E-10</c:v>
                </c:pt>
                <c:pt idx="209">
                  <c:v>2.7701579918999998E-10</c:v>
                </c:pt>
                <c:pt idx="210">
                  <c:v>2.7623772714000002E-10</c:v>
                </c:pt>
                <c:pt idx="211">
                  <c:v>2.7687602211E-10</c:v>
                </c:pt>
                <c:pt idx="212">
                  <c:v>2.7578100914000002E-10</c:v>
                </c:pt>
                <c:pt idx="213">
                  <c:v>2.7723129348000001E-10</c:v>
                </c:pt>
                <c:pt idx="214">
                  <c:v>2.7456850681999998E-10</c:v>
                </c:pt>
                <c:pt idx="215">
                  <c:v>2.7542687574999999E-10</c:v>
                </c:pt>
                <c:pt idx="216">
                  <c:v>2.7611063436E-10</c:v>
                </c:pt>
                <c:pt idx="217">
                  <c:v>2.7552127246E-10</c:v>
                </c:pt>
                <c:pt idx="218">
                  <c:v>2.7583338391000002E-10</c:v>
                </c:pt>
                <c:pt idx="219">
                  <c:v>2.7749555430999997E-10</c:v>
                </c:pt>
                <c:pt idx="220">
                  <c:v>2.7582996998E-10</c:v>
                </c:pt>
                <c:pt idx="221">
                  <c:v>2.7915084133000001E-10</c:v>
                </c:pt>
                <c:pt idx="222">
                  <c:v>2.7548990865999999E-10</c:v>
                </c:pt>
                <c:pt idx="223">
                  <c:v>2.7802446456000001E-10</c:v>
                </c:pt>
                <c:pt idx="224">
                  <c:v>2.7763433219000002E-10</c:v>
                </c:pt>
                <c:pt idx="225">
                  <c:v>2.7827024017999998E-10</c:v>
                </c:pt>
                <c:pt idx="226">
                  <c:v>2.8005356367000001E-10</c:v>
                </c:pt>
                <c:pt idx="227">
                  <c:v>2.7756780208000001E-10</c:v>
                </c:pt>
                <c:pt idx="228">
                  <c:v>2.7985680439999998E-10</c:v>
                </c:pt>
                <c:pt idx="229">
                  <c:v>2.7934066171000001E-10</c:v>
                </c:pt>
                <c:pt idx="230">
                  <c:v>2.7988239504000001E-10</c:v>
                </c:pt>
                <c:pt idx="231">
                  <c:v>2.7918584110999999E-10</c:v>
                </c:pt>
                <c:pt idx="232">
                  <c:v>2.8092717042000001E-10</c:v>
                </c:pt>
                <c:pt idx="233">
                  <c:v>2.7845892258999999E-10</c:v>
                </c:pt>
                <c:pt idx="234">
                  <c:v>2.7812588343999999E-10</c:v>
                </c:pt>
                <c:pt idx="235">
                  <c:v>2.7797544822000002E-10</c:v>
                </c:pt>
                <c:pt idx="236">
                  <c:v>2.7793131684999999E-10</c:v>
                </c:pt>
                <c:pt idx="237">
                  <c:v>2.7883995112999998E-10</c:v>
                </c:pt>
                <c:pt idx="238">
                  <c:v>2.7888985565E-10</c:v>
                </c:pt>
                <c:pt idx="239">
                  <c:v>2.8135349605999998E-10</c:v>
                </c:pt>
                <c:pt idx="240">
                  <c:v>2.8095753501E-10</c:v>
                </c:pt>
                <c:pt idx="241">
                  <c:v>2.8122662532000002E-10</c:v>
                </c:pt>
                <c:pt idx="242">
                  <c:v>2.8133717578E-10</c:v>
                </c:pt>
                <c:pt idx="243">
                  <c:v>2.7829372139999999E-10</c:v>
                </c:pt>
                <c:pt idx="244">
                  <c:v>2.7796751012000002E-10</c:v>
                </c:pt>
                <c:pt idx="245">
                  <c:v>2.8027147270000002E-10</c:v>
                </c:pt>
                <c:pt idx="246">
                  <c:v>2.8118465889000001E-10</c:v>
                </c:pt>
                <c:pt idx="247">
                  <c:v>2.7963534266000001E-10</c:v>
                </c:pt>
                <c:pt idx="248">
                  <c:v>2.8093077863999998E-10</c:v>
                </c:pt>
                <c:pt idx="249">
                  <c:v>2.8018651288000002E-10</c:v>
                </c:pt>
                <c:pt idx="250">
                  <c:v>2.7927196665999999E-10</c:v>
                </c:pt>
                <c:pt idx="251">
                  <c:v>2.7976712612999998E-10</c:v>
                </c:pt>
                <c:pt idx="252">
                  <c:v>2.8100874405000001E-10</c:v>
                </c:pt>
                <c:pt idx="253">
                  <c:v>2.7858598761000001E-10</c:v>
                </c:pt>
                <c:pt idx="254">
                  <c:v>2.7932323121E-10</c:v>
                </c:pt>
                <c:pt idx="255">
                  <c:v>2.7784749500999998E-10</c:v>
                </c:pt>
                <c:pt idx="256">
                  <c:v>2.7861263296000002E-10</c:v>
                </c:pt>
                <c:pt idx="257">
                  <c:v>2.7855312500999999E-10</c:v>
                </c:pt>
                <c:pt idx="258">
                  <c:v>2.7938615309999998E-10</c:v>
                </c:pt>
                <c:pt idx="259">
                  <c:v>2.8049046419000002E-10</c:v>
                </c:pt>
                <c:pt idx="260">
                  <c:v>2.7949906277999999E-10</c:v>
                </c:pt>
                <c:pt idx="261">
                  <c:v>2.8016308717000001E-10</c:v>
                </c:pt>
                <c:pt idx="262">
                  <c:v>2.8096799886999999E-10</c:v>
                </c:pt>
                <c:pt idx="263">
                  <c:v>2.7994062624E-10</c:v>
                </c:pt>
                <c:pt idx="264">
                  <c:v>2.8102856153E-10</c:v>
                </c:pt>
                <c:pt idx="265">
                  <c:v>2.7963770187999999E-10</c:v>
                </c:pt>
                <c:pt idx="266">
                  <c:v>2.7888732990000002E-10</c:v>
                </c:pt>
                <c:pt idx="267">
                  <c:v>2.7959931591999999E-10</c:v>
                </c:pt>
                <c:pt idx="268">
                  <c:v>2.8018398711999999E-10</c:v>
                </c:pt>
                <c:pt idx="269">
                  <c:v>2.8077232206E-10</c:v>
                </c:pt>
                <c:pt idx="270">
                  <c:v>2.8058236289999999E-10</c:v>
                </c:pt>
                <c:pt idx="271">
                  <c:v>2.8098193216999999E-10</c:v>
                </c:pt>
                <c:pt idx="272">
                  <c:v>2.8078284141999999E-10</c:v>
                </c:pt>
                <c:pt idx="273">
                  <c:v>2.8152935537999998E-10</c:v>
                </c:pt>
                <c:pt idx="274">
                  <c:v>2.7931865154E-10</c:v>
                </c:pt>
                <c:pt idx="275">
                  <c:v>2.7839713867999998E-10</c:v>
                </c:pt>
                <c:pt idx="276">
                  <c:v>2.7925445290000001E-10</c:v>
                </c:pt>
                <c:pt idx="277">
                  <c:v>2.804158572E-10</c:v>
                </c:pt>
                <c:pt idx="278">
                  <c:v>2.7976349015000001E-10</c:v>
                </c:pt>
                <c:pt idx="279">
                  <c:v>2.7977628546999998E-10</c:v>
                </c:pt>
                <c:pt idx="280">
                  <c:v>2.7920668555000002E-10</c:v>
                </c:pt>
                <c:pt idx="281">
                  <c:v>2.789037612E-10</c:v>
                </c:pt>
                <c:pt idx="282">
                  <c:v>2.7820368231000002E-10</c:v>
                </c:pt>
                <c:pt idx="283">
                  <c:v>2.7791380307999998E-10</c:v>
                </c:pt>
                <c:pt idx="284">
                  <c:v>2.8061861168000002E-10</c:v>
                </c:pt>
                <c:pt idx="285">
                  <c:v>2.7990690321000001E-10</c:v>
                </c:pt>
                <c:pt idx="286">
                  <c:v>2.7921481792999998E-10</c:v>
                </c:pt>
                <c:pt idx="287">
                  <c:v>2.8029104038E-10</c:v>
                </c:pt>
                <c:pt idx="288">
                  <c:v>2.8151309062E-10</c:v>
                </c:pt>
                <c:pt idx="289">
                  <c:v>2.8177160604999998E-10</c:v>
                </c:pt>
                <c:pt idx="290">
                  <c:v>2.7817231851E-10</c:v>
                </c:pt>
                <c:pt idx="291">
                  <c:v>2.8098751104000002E-10</c:v>
                </c:pt>
                <c:pt idx="292">
                  <c:v>2.7990684770000001E-10</c:v>
                </c:pt>
                <c:pt idx="293">
                  <c:v>2.7964003335000001E-10</c:v>
                </c:pt>
                <c:pt idx="294">
                  <c:v>2.8143970486999998E-10</c:v>
                </c:pt>
                <c:pt idx="295">
                  <c:v>2.8131025286999998E-10</c:v>
                </c:pt>
                <c:pt idx="296">
                  <c:v>2.7990224027000001E-10</c:v>
                </c:pt>
                <c:pt idx="297">
                  <c:v>2.8247629236000001E-10</c:v>
                </c:pt>
                <c:pt idx="298">
                  <c:v>2.8108676496999999E-10</c:v>
                </c:pt>
                <c:pt idx="299">
                  <c:v>2.8075367031E-10</c:v>
                </c:pt>
                <c:pt idx="300">
                  <c:v>2.7996843732E-10</c:v>
                </c:pt>
                <c:pt idx="301">
                  <c:v>2.8120547556999998E-10</c:v>
                </c:pt>
                <c:pt idx="302">
                  <c:v>2.7870233897999998E-10</c:v>
                </c:pt>
                <c:pt idx="303">
                  <c:v>2.7882454677999999E-10</c:v>
                </c:pt>
                <c:pt idx="304">
                  <c:v>2.8024810250000001E-10</c:v>
                </c:pt>
                <c:pt idx="305">
                  <c:v>2.8109475858E-10</c:v>
                </c:pt>
                <c:pt idx="306">
                  <c:v>2.8149566010999999E-10</c:v>
                </c:pt>
                <c:pt idx="307">
                  <c:v>2.8060573309E-10</c:v>
                </c:pt>
                <c:pt idx="308">
                  <c:v>2.7907973155E-10</c:v>
                </c:pt>
                <c:pt idx="309">
                  <c:v>2.7859045626E-10</c:v>
                </c:pt>
                <c:pt idx="310">
                  <c:v>2.8102745131000002E-10</c:v>
                </c:pt>
                <c:pt idx="311">
                  <c:v>2.7857435802999998E-10</c:v>
                </c:pt>
                <c:pt idx="312">
                  <c:v>2.7951535531000002E-10</c:v>
                </c:pt>
                <c:pt idx="313">
                  <c:v>2.7940000312999998E-10</c:v>
                </c:pt>
                <c:pt idx="314">
                  <c:v>2.7923585666000001E-10</c:v>
                </c:pt>
                <c:pt idx="315">
                  <c:v>2.8002566932E-10</c:v>
                </c:pt>
                <c:pt idx="316">
                  <c:v>2.7818064519000002E-10</c:v>
                </c:pt>
                <c:pt idx="317">
                  <c:v>2.7845056816000002E-10</c:v>
                </c:pt>
                <c:pt idx="318">
                  <c:v>2.7674673664000001E-10</c:v>
                </c:pt>
                <c:pt idx="319">
                  <c:v>2.7799529345000002E-10</c:v>
                </c:pt>
                <c:pt idx="320">
                  <c:v>2.7768437548999999E-10</c:v>
                </c:pt>
                <c:pt idx="321">
                  <c:v>2.7858829131999998E-10</c:v>
                </c:pt>
                <c:pt idx="322">
                  <c:v>2.7881078001999999E-10</c:v>
                </c:pt>
                <c:pt idx="323">
                  <c:v>2.7632143794999998E-10</c:v>
                </c:pt>
                <c:pt idx="324">
                  <c:v>2.7728944140999999E-10</c:v>
                </c:pt>
                <c:pt idx="325">
                  <c:v>2.7687943605000001E-10</c:v>
                </c:pt>
                <c:pt idx="326">
                  <c:v>2.7877225527999999E-10</c:v>
                </c:pt>
                <c:pt idx="327">
                  <c:v>2.7860908025000001E-10</c:v>
                </c:pt>
                <c:pt idx="328">
                  <c:v>2.7973554029E-10</c:v>
                </c:pt>
                <c:pt idx="329">
                  <c:v>2.7941987613000002E-10</c:v>
                </c:pt>
                <c:pt idx="330">
                  <c:v>2.7779145650000001E-10</c:v>
                </c:pt>
                <c:pt idx="331">
                  <c:v>2.8035979093999998E-10</c:v>
                </c:pt>
                <c:pt idx="332">
                  <c:v>2.7971341908999999E-10</c:v>
                </c:pt>
                <c:pt idx="333">
                  <c:v>2.7819802017999998E-10</c:v>
                </c:pt>
                <c:pt idx="334">
                  <c:v>2.7801286272999999E-10</c:v>
                </c:pt>
                <c:pt idx="335">
                  <c:v>2.7827382064999999E-10</c:v>
                </c:pt>
                <c:pt idx="336">
                  <c:v>2.8085150872000001E-10</c:v>
                </c:pt>
                <c:pt idx="337">
                  <c:v>2.8015476049999999E-10</c:v>
                </c:pt>
                <c:pt idx="338">
                  <c:v>2.7903529487000002E-10</c:v>
                </c:pt>
                <c:pt idx="339">
                  <c:v>2.7961327697999999E-10</c:v>
                </c:pt>
                <c:pt idx="340">
                  <c:v>2.7952923309000002E-10</c:v>
                </c:pt>
                <c:pt idx="341">
                  <c:v>2.7884333730999999E-10</c:v>
                </c:pt>
                <c:pt idx="342">
                  <c:v>2.8017357878E-10</c:v>
                </c:pt>
                <c:pt idx="343">
                  <c:v>2.7966798322000001E-10</c:v>
                </c:pt>
                <c:pt idx="344">
                  <c:v>2.80011625E-10</c:v>
                </c:pt>
                <c:pt idx="345">
                  <c:v>2.7924529356000002E-10</c:v>
                </c:pt>
                <c:pt idx="346">
                  <c:v>2.7782537382000001E-10</c:v>
                </c:pt>
                <c:pt idx="347">
                  <c:v>2.7835977966999998E-10</c:v>
                </c:pt>
                <c:pt idx="348">
                  <c:v>2.7875596276000001E-10</c:v>
                </c:pt>
                <c:pt idx="349">
                  <c:v>2.7934432544999998E-10</c:v>
                </c:pt>
                <c:pt idx="350">
                  <c:v>2.7888882870000002E-10</c:v>
                </c:pt>
                <c:pt idx="351">
                  <c:v>2.7918581335999999E-10</c:v>
                </c:pt>
                <c:pt idx="352">
                  <c:v>2.7721955286999998E-10</c:v>
                </c:pt>
                <c:pt idx="353">
                  <c:v>2.7928487301E-10</c:v>
                </c:pt>
                <c:pt idx="354">
                  <c:v>2.7786253853000002E-10</c:v>
                </c:pt>
                <c:pt idx="355">
                  <c:v>2.7905067146000001E-10</c:v>
                </c:pt>
                <c:pt idx="356">
                  <c:v>2.7826213556000001E-10</c:v>
                </c:pt>
                <c:pt idx="357">
                  <c:v>2.7770519218000001E-10</c:v>
                </c:pt>
                <c:pt idx="358">
                  <c:v>2.7867336215999999E-10</c:v>
                </c:pt>
                <c:pt idx="359">
                  <c:v>2.7760038712000002E-10</c:v>
                </c:pt>
                <c:pt idx="360">
                  <c:v>2.7840987848E-10</c:v>
                </c:pt>
                <c:pt idx="361">
                  <c:v>2.7788579771000002E-10</c:v>
                </c:pt>
                <c:pt idx="362">
                  <c:v>2.7957480775E-10</c:v>
                </c:pt>
                <c:pt idx="363">
                  <c:v>2.7878974129000001E-10</c:v>
                </c:pt>
                <c:pt idx="364">
                  <c:v>2.7989857653999999E-10</c:v>
                </c:pt>
                <c:pt idx="365">
                  <c:v>2.7870208918000002E-10</c:v>
                </c:pt>
                <c:pt idx="366">
                  <c:v>2.8000932129000002E-10</c:v>
                </c:pt>
                <c:pt idx="367">
                  <c:v>2.7997903995E-10</c:v>
                </c:pt>
                <c:pt idx="368">
                  <c:v>2.7836344340999999E-10</c:v>
                </c:pt>
                <c:pt idx="369">
                  <c:v>2.7837621097000001E-10</c:v>
                </c:pt>
                <c:pt idx="370">
                  <c:v>2.7812699365999998E-10</c:v>
                </c:pt>
                <c:pt idx="371">
                  <c:v>2.7867680386E-10</c:v>
                </c:pt>
                <c:pt idx="372">
                  <c:v>2.7678154212999999E-10</c:v>
                </c:pt>
                <c:pt idx="373">
                  <c:v>2.7738375485E-10</c:v>
                </c:pt>
                <c:pt idx="374">
                  <c:v>2.7812804837000002E-10</c:v>
                </c:pt>
                <c:pt idx="375">
                  <c:v>2.7862312457000001E-10</c:v>
                </c:pt>
                <c:pt idx="376">
                  <c:v>2.7667446112000002E-10</c:v>
                </c:pt>
                <c:pt idx="377">
                  <c:v>2.7722998897000002E-10</c:v>
                </c:pt>
                <c:pt idx="378">
                  <c:v>2.7778684908000001E-10</c:v>
                </c:pt>
                <c:pt idx="379">
                  <c:v>2.7750832187999999E-10</c:v>
                </c:pt>
                <c:pt idx="380">
                  <c:v>2.7739305297E-10</c:v>
                </c:pt>
                <c:pt idx="381">
                  <c:v>2.7679669666999998E-10</c:v>
                </c:pt>
                <c:pt idx="382">
                  <c:v>2.7558993975999997E-10</c:v>
                </c:pt>
                <c:pt idx="383">
                  <c:v>2.7752236619999999E-10</c:v>
                </c:pt>
                <c:pt idx="384">
                  <c:v>2.7829472060000002E-10</c:v>
                </c:pt>
                <c:pt idx="385">
                  <c:v>2.7728233598000002E-10</c:v>
                </c:pt>
                <c:pt idx="386">
                  <c:v>2.7810814762000003E-10</c:v>
                </c:pt>
                <c:pt idx="387">
                  <c:v>2.7646235301E-10</c:v>
                </c:pt>
                <c:pt idx="388">
                  <c:v>2.7705532313000001E-10</c:v>
                </c:pt>
                <c:pt idx="389">
                  <c:v>2.7675237101999999E-10</c:v>
                </c:pt>
                <c:pt idx="390">
                  <c:v>2.7716351436000002E-10</c:v>
                </c:pt>
                <c:pt idx="391">
                  <c:v>2.7796029366999998E-10</c:v>
                </c:pt>
                <c:pt idx="392">
                  <c:v>2.7641222644000002E-10</c:v>
                </c:pt>
                <c:pt idx="393">
                  <c:v>2.7722990570000002E-10</c:v>
                </c:pt>
                <c:pt idx="394">
                  <c:v>2.7819313518999998E-10</c:v>
                </c:pt>
                <c:pt idx="395">
                  <c:v>2.7646812616999998E-10</c:v>
                </c:pt>
                <c:pt idx="396">
                  <c:v>2.7788696344000001E-10</c:v>
                </c:pt>
                <c:pt idx="397">
                  <c:v>2.7731483776000002E-10</c:v>
                </c:pt>
                <c:pt idx="398">
                  <c:v>2.7745142294999999E-10</c:v>
                </c:pt>
                <c:pt idx="399">
                  <c:v>2.7811414283000002E-10</c:v>
                </c:pt>
                <c:pt idx="400">
                  <c:v>2.7921479017999998E-10</c:v>
                </c:pt>
                <c:pt idx="401">
                  <c:v>2.7010588210999998E-10</c:v>
                </c:pt>
                <c:pt idx="402">
                  <c:v>2.7937541168999999E-10</c:v>
                </c:pt>
                <c:pt idx="403">
                  <c:v>2.7855445727999998E-10</c:v>
                </c:pt>
                <c:pt idx="404">
                  <c:v>2.7868832242000002E-10</c:v>
                </c:pt>
                <c:pt idx="405">
                  <c:v>2.7917179678999999E-10</c:v>
                </c:pt>
                <c:pt idx="406">
                  <c:v>2.7734886610000002E-10</c:v>
                </c:pt>
                <c:pt idx="407">
                  <c:v>2.7675947645000002E-10</c:v>
                </c:pt>
                <c:pt idx="408">
                  <c:v>2.7834137771999998E-10</c:v>
                </c:pt>
                <c:pt idx="409">
                  <c:v>2.7839480721000001E-10</c:v>
                </c:pt>
                <c:pt idx="410">
                  <c:v>2.7770649669000001E-10</c:v>
                </c:pt>
                <c:pt idx="411">
                  <c:v>2.7857541274000001E-10</c:v>
                </c:pt>
                <c:pt idx="412">
                  <c:v>2.7774837985000002E-10</c:v>
                </c:pt>
                <c:pt idx="413">
                  <c:v>2.7908664267999998E-10</c:v>
                </c:pt>
                <c:pt idx="414">
                  <c:v>2.7914734412999999E-10</c:v>
                </c:pt>
                <c:pt idx="415">
                  <c:v>2.8004060181999999E-10</c:v>
                </c:pt>
                <c:pt idx="416">
                  <c:v>2.5933361013999998E-10</c:v>
                </c:pt>
                <c:pt idx="417">
                  <c:v>2.7842161908999998E-10</c:v>
                </c:pt>
                <c:pt idx="418">
                  <c:v>2.5933363789999998E-10</c:v>
                </c:pt>
                <c:pt idx="419">
                  <c:v>2.8634700166999998E-10</c:v>
                </c:pt>
                <c:pt idx="420">
                  <c:v>2.7884558551000002E-10</c:v>
                </c:pt>
                <c:pt idx="421">
                  <c:v>2.7941637892000002E-10</c:v>
                </c:pt>
                <c:pt idx="422">
                  <c:v>2.7885260767E-10</c:v>
                </c:pt>
                <c:pt idx="423">
                  <c:v>2.786043618E-10</c:v>
                </c:pt>
                <c:pt idx="424">
                  <c:v>2.7851929096E-10</c:v>
                </c:pt>
                <c:pt idx="425">
                  <c:v>2.7715660321999999E-10</c:v>
                </c:pt>
                <c:pt idx="426">
                  <c:v>2.7765287292000002E-10</c:v>
                </c:pt>
                <c:pt idx="427">
                  <c:v>2.7877797292999998E-10</c:v>
                </c:pt>
                <c:pt idx="428">
                  <c:v>2.7890278975000002E-10</c:v>
                </c:pt>
                <c:pt idx="429">
                  <c:v>2.7834462512999998E-10</c:v>
                </c:pt>
                <c:pt idx="430">
                  <c:v>2.7827487535999998E-10</c:v>
                </c:pt>
                <c:pt idx="431">
                  <c:v>2.7895746823999999E-10</c:v>
                </c:pt>
                <c:pt idx="432">
                  <c:v>2.7742441677000002E-10</c:v>
                </c:pt>
                <c:pt idx="433">
                  <c:v>2.7723581764000001E-10</c:v>
                </c:pt>
                <c:pt idx="434">
                  <c:v>2.7926264078999998E-10</c:v>
                </c:pt>
                <c:pt idx="435">
                  <c:v>2.7934157764999999E-10</c:v>
                </c:pt>
                <c:pt idx="436">
                  <c:v>2.7832500193E-10</c:v>
                </c:pt>
                <c:pt idx="437">
                  <c:v>2.7871863151E-10</c:v>
                </c:pt>
                <c:pt idx="438">
                  <c:v>2.7885968533999998E-10</c:v>
                </c:pt>
                <c:pt idx="439">
                  <c:v>2.7915886269000002E-10</c:v>
                </c:pt>
                <c:pt idx="440">
                  <c:v>2.7820609705E-10</c:v>
                </c:pt>
                <c:pt idx="441">
                  <c:v>2.7846355776999999E-10</c:v>
                </c:pt>
                <c:pt idx="442">
                  <c:v>2.7890378895000001E-10</c:v>
                </c:pt>
                <c:pt idx="443">
                  <c:v>2.7826543847000002E-10</c:v>
                </c:pt>
                <c:pt idx="444">
                  <c:v>2.7840510452999999E-10</c:v>
                </c:pt>
                <c:pt idx="445">
                  <c:v>2.7810351244000002E-10</c:v>
                </c:pt>
                <c:pt idx="446">
                  <c:v>2.7788105150000002E-10</c:v>
                </c:pt>
                <c:pt idx="447">
                  <c:v>2.7782059986000001E-10</c:v>
                </c:pt>
                <c:pt idx="448">
                  <c:v>2.7884916597999998E-10</c:v>
                </c:pt>
                <c:pt idx="449">
                  <c:v>2.7819208047999999E-10</c:v>
                </c:pt>
                <c:pt idx="450">
                  <c:v>2.7720670204000001E-10</c:v>
                </c:pt>
                <c:pt idx="451">
                  <c:v>2.7642624301000002E-10</c:v>
                </c:pt>
                <c:pt idx="452">
                  <c:v>2.7668606294999999E-10</c:v>
                </c:pt>
                <c:pt idx="453">
                  <c:v>2.7744670449999999E-10</c:v>
                </c:pt>
                <c:pt idx="454">
                  <c:v>2.7790098001000001E-10</c:v>
                </c:pt>
                <c:pt idx="455">
                  <c:v>2.7667090841E-10</c:v>
                </c:pt>
                <c:pt idx="456">
                  <c:v>2.7762253606999999E-10</c:v>
                </c:pt>
                <c:pt idx="457">
                  <c:v>2.7709362582E-10</c:v>
                </c:pt>
                <c:pt idx="458">
                  <c:v>2.7763297217000003E-10</c:v>
                </c:pt>
                <c:pt idx="459">
                  <c:v>2.7585064788000003E-10</c:v>
                </c:pt>
                <c:pt idx="460">
                  <c:v>2.7744437303000002E-10</c:v>
                </c:pt>
                <c:pt idx="461">
                  <c:v>2.7709595728999998E-10</c:v>
                </c:pt>
                <c:pt idx="462">
                  <c:v>2.7698068838999999E-10</c:v>
                </c:pt>
                <c:pt idx="463">
                  <c:v>2.7707389161000001E-10</c:v>
                </c:pt>
                <c:pt idx="464">
                  <c:v>2.7668231595000002E-10</c:v>
                </c:pt>
                <c:pt idx="465">
                  <c:v>2.7574836858000001E-10</c:v>
                </c:pt>
                <c:pt idx="466">
                  <c:v>2.7592197970999998E-10</c:v>
                </c:pt>
                <c:pt idx="467">
                  <c:v>2.7594743157000001E-10</c:v>
                </c:pt>
                <c:pt idx="468">
                  <c:v>2.7600222107999998E-10</c:v>
                </c:pt>
                <c:pt idx="469">
                  <c:v>2.7625848830999999E-10</c:v>
                </c:pt>
                <c:pt idx="470">
                  <c:v>2.7589031060000001E-10</c:v>
                </c:pt>
                <c:pt idx="471">
                  <c:v>2.7668237146000002E-10</c:v>
                </c:pt>
                <c:pt idx="472">
                  <c:v>2.7725802210000003E-10</c:v>
                </c:pt>
                <c:pt idx="473">
                  <c:v>2.7775193255999998E-10</c:v>
                </c:pt>
                <c:pt idx="474">
                  <c:v>2.7673480174000002E-10</c:v>
                </c:pt>
                <c:pt idx="475">
                  <c:v>2.7829361037999998E-10</c:v>
                </c:pt>
                <c:pt idx="476">
                  <c:v>2.7804769598000001E-10</c:v>
                </c:pt>
                <c:pt idx="477">
                  <c:v>2.7740354457999999E-10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4C-FF41-97E4-421C07905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0001"/>
        <c:axId val="50310002"/>
      </c:scatterChart>
      <c:valAx>
        <c:axId val="5031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310002"/>
        <c:crosses val="autoZero"/>
        <c:crossBetween val="midCat"/>
        <c:majorUnit val="25"/>
      </c:valAx>
      <c:valAx>
        <c:axId val="50310002"/>
        <c:scaling>
          <c:orientation val="minMax"/>
          <c:max val="1.55543300462E-9"/>
          <c:min val="2.33400249126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31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TSC Current vs. Temperature Linear Small</a:t>
            </a:r>
            <a:r>
              <a:rPr lang="en-US" baseline="0" dirty="0"/>
              <a:t> Scale</a:t>
            </a:r>
            <a:endParaRPr lang="en-US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03: 1/1/-5.5 ; Second</c:v>
          </c:tx>
          <c:xVal>
            <c:numRef>
              <c:f>'33.Irradiated_SiO2_.2.3'!$A$2:$A$479</c:f>
              <c:numCache>
                <c:formatCode>General</c:formatCode>
                <c:ptCount val="478"/>
                <c:pt idx="0">
                  <c:v>81.5715</c:v>
                </c:pt>
                <c:pt idx="1">
                  <c:v>81.874499999999998</c:v>
                </c:pt>
                <c:pt idx="2">
                  <c:v>82.382900000000006</c:v>
                </c:pt>
                <c:pt idx="3">
                  <c:v>82.879599999999996</c:v>
                </c:pt>
                <c:pt idx="4">
                  <c:v>83.387299999999996</c:v>
                </c:pt>
                <c:pt idx="5">
                  <c:v>83.8797</c:v>
                </c:pt>
                <c:pt idx="6">
                  <c:v>84.381200000000007</c:v>
                </c:pt>
                <c:pt idx="7">
                  <c:v>84.889700000000005</c:v>
                </c:pt>
                <c:pt idx="8">
                  <c:v>85.388300000000001</c:v>
                </c:pt>
                <c:pt idx="9">
                  <c:v>85.882000000000005</c:v>
                </c:pt>
                <c:pt idx="10">
                  <c:v>86.391099999999994</c:v>
                </c:pt>
                <c:pt idx="11">
                  <c:v>86.878900000000002</c:v>
                </c:pt>
                <c:pt idx="12">
                  <c:v>87.3827</c:v>
                </c:pt>
                <c:pt idx="13">
                  <c:v>87.88</c:v>
                </c:pt>
                <c:pt idx="14">
                  <c:v>88.38</c:v>
                </c:pt>
                <c:pt idx="15">
                  <c:v>88.887100000000004</c:v>
                </c:pt>
                <c:pt idx="16">
                  <c:v>89.374600000000001</c:v>
                </c:pt>
                <c:pt idx="17">
                  <c:v>89.892499999999998</c:v>
                </c:pt>
                <c:pt idx="18">
                  <c:v>90.391199999999998</c:v>
                </c:pt>
                <c:pt idx="19">
                  <c:v>90.887100000000004</c:v>
                </c:pt>
                <c:pt idx="20">
                  <c:v>91.385800000000003</c:v>
                </c:pt>
                <c:pt idx="21">
                  <c:v>91.874799999999993</c:v>
                </c:pt>
                <c:pt idx="22">
                  <c:v>92.379099999999994</c:v>
                </c:pt>
                <c:pt idx="23">
                  <c:v>92.879099999999994</c:v>
                </c:pt>
                <c:pt idx="24">
                  <c:v>93.376000000000005</c:v>
                </c:pt>
                <c:pt idx="25">
                  <c:v>93.881500000000003</c:v>
                </c:pt>
                <c:pt idx="26">
                  <c:v>94.375500000000002</c:v>
                </c:pt>
                <c:pt idx="27">
                  <c:v>94.882499999999993</c:v>
                </c:pt>
                <c:pt idx="28">
                  <c:v>95.378200000000007</c:v>
                </c:pt>
                <c:pt idx="29">
                  <c:v>95.879300000000001</c:v>
                </c:pt>
                <c:pt idx="30">
                  <c:v>96.38</c:v>
                </c:pt>
                <c:pt idx="31">
                  <c:v>96.883300000000006</c:v>
                </c:pt>
                <c:pt idx="32">
                  <c:v>97.384100000000004</c:v>
                </c:pt>
                <c:pt idx="33">
                  <c:v>97.889799999999994</c:v>
                </c:pt>
                <c:pt idx="34">
                  <c:v>98.383600000000001</c:v>
                </c:pt>
                <c:pt idx="35">
                  <c:v>98.876599999999996</c:v>
                </c:pt>
                <c:pt idx="36">
                  <c:v>99.389899999999997</c:v>
                </c:pt>
                <c:pt idx="37">
                  <c:v>99.889099999999999</c:v>
                </c:pt>
                <c:pt idx="38">
                  <c:v>100.374</c:v>
                </c:pt>
                <c:pt idx="39">
                  <c:v>100.878</c:v>
                </c:pt>
                <c:pt idx="40">
                  <c:v>101.377</c:v>
                </c:pt>
                <c:pt idx="41">
                  <c:v>101.875</c:v>
                </c:pt>
                <c:pt idx="42">
                  <c:v>102.383</c:v>
                </c:pt>
                <c:pt idx="43">
                  <c:v>102.878</c:v>
                </c:pt>
                <c:pt idx="44">
                  <c:v>103.387</c:v>
                </c:pt>
                <c:pt idx="45">
                  <c:v>103.883</c:v>
                </c:pt>
                <c:pt idx="46">
                  <c:v>104.387</c:v>
                </c:pt>
                <c:pt idx="47">
                  <c:v>104.893</c:v>
                </c:pt>
                <c:pt idx="48">
                  <c:v>105.389</c:v>
                </c:pt>
                <c:pt idx="49">
                  <c:v>105.88500000000001</c:v>
                </c:pt>
                <c:pt idx="50">
                  <c:v>106.383</c:v>
                </c:pt>
                <c:pt idx="51">
                  <c:v>106.88800000000001</c:v>
                </c:pt>
                <c:pt idx="52">
                  <c:v>107.378</c:v>
                </c:pt>
                <c:pt idx="53">
                  <c:v>107.876</c:v>
                </c:pt>
                <c:pt idx="54">
                  <c:v>108.381</c:v>
                </c:pt>
                <c:pt idx="55">
                  <c:v>108.884</c:v>
                </c:pt>
                <c:pt idx="56">
                  <c:v>109.38800000000001</c:v>
                </c:pt>
                <c:pt idx="57">
                  <c:v>109.89</c:v>
                </c:pt>
                <c:pt idx="58">
                  <c:v>110.383</c:v>
                </c:pt>
                <c:pt idx="59">
                  <c:v>110.884</c:v>
                </c:pt>
                <c:pt idx="60">
                  <c:v>111.381</c:v>
                </c:pt>
                <c:pt idx="61">
                  <c:v>111.88200000000001</c:v>
                </c:pt>
                <c:pt idx="62">
                  <c:v>112.377</c:v>
                </c:pt>
                <c:pt idx="63">
                  <c:v>112.88</c:v>
                </c:pt>
                <c:pt idx="64">
                  <c:v>113.376</c:v>
                </c:pt>
                <c:pt idx="65">
                  <c:v>113.878</c:v>
                </c:pt>
                <c:pt idx="66">
                  <c:v>114.381</c:v>
                </c:pt>
                <c:pt idx="67">
                  <c:v>114.88800000000001</c:v>
                </c:pt>
                <c:pt idx="68">
                  <c:v>115.387</c:v>
                </c:pt>
                <c:pt idx="69">
                  <c:v>115.88800000000001</c:v>
                </c:pt>
                <c:pt idx="70">
                  <c:v>116.383</c:v>
                </c:pt>
                <c:pt idx="71">
                  <c:v>116.879</c:v>
                </c:pt>
                <c:pt idx="72">
                  <c:v>117.383</c:v>
                </c:pt>
                <c:pt idx="73">
                  <c:v>117.91</c:v>
                </c:pt>
                <c:pt idx="74">
                  <c:v>118.374</c:v>
                </c:pt>
                <c:pt idx="75">
                  <c:v>118.88200000000001</c:v>
                </c:pt>
                <c:pt idx="76">
                  <c:v>119.378</c:v>
                </c:pt>
                <c:pt idx="77">
                  <c:v>119.879</c:v>
                </c:pt>
                <c:pt idx="78">
                  <c:v>120.389</c:v>
                </c:pt>
                <c:pt idx="79">
                  <c:v>120.886</c:v>
                </c:pt>
                <c:pt idx="80">
                  <c:v>121.39</c:v>
                </c:pt>
                <c:pt idx="81">
                  <c:v>121.881</c:v>
                </c:pt>
                <c:pt idx="82">
                  <c:v>122.386</c:v>
                </c:pt>
                <c:pt idx="83">
                  <c:v>122.874</c:v>
                </c:pt>
                <c:pt idx="84">
                  <c:v>123.377</c:v>
                </c:pt>
                <c:pt idx="85">
                  <c:v>123.88500000000001</c:v>
                </c:pt>
                <c:pt idx="86">
                  <c:v>124.374</c:v>
                </c:pt>
                <c:pt idx="87">
                  <c:v>124.893</c:v>
                </c:pt>
                <c:pt idx="88">
                  <c:v>125.377</c:v>
                </c:pt>
                <c:pt idx="89">
                  <c:v>125.884</c:v>
                </c:pt>
                <c:pt idx="90">
                  <c:v>126.387</c:v>
                </c:pt>
                <c:pt idx="91">
                  <c:v>126.874</c:v>
                </c:pt>
                <c:pt idx="92">
                  <c:v>127.387</c:v>
                </c:pt>
                <c:pt idx="93">
                  <c:v>127.874</c:v>
                </c:pt>
                <c:pt idx="94">
                  <c:v>128.37799999999999</c:v>
                </c:pt>
                <c:pt idx="95">
                  <c:v>128.88900000000001</c:v>
                </c:pt>
                <c:pt idx="96">
                  <c:v>129.38399999999999</c:v>
                </c:pt>
                <c:pt idx="97">
                  <c:v>129.874</c:v>
                </c:pt>
                <c:pt idx="98">
                  <c:v>130.38300000000001</c:v>
                </c:pt>
                <c:pt idx="99">
                  <c:v>130.881</c:v>
                </c:pt>
                <c:pt idx="100">
                  <c:v>131.429</c:v>
                </c:pt>
                <c:pt idx="101">
                  <c:v>131.88499999999999</c:v>
                </c:pt>
                <c:pt idx="102">
                  <c:v>132.381</c:v>
                </c:pt>
                <c:pt idx="103">
                  <c:v>132.89099999999999</c:v>
                </c:pt>
                <c:pt idx="104">
                  <c:v>133.37799999999999</c:v>
                </c:pt>
                <c:pt idx="105">
                  <c:v>133.88800000000001</c:v>
                </c:pt>
                <c:pt idx="106">
                  <c:v>134.386</c:v>
                </c:pt>
                <c:pt idx="107">
                  <c:v>134.88499999999999</c:v>
                </c:pt>
                <c:pt idx="108">
                  <c:v>135.375</c:v>
                </c:pt>
                <c:pt idx="109">
                  <c:v>135.876</c:v>
                </c:pt>
                <c:pt idx="110">
                  <c:v>136.38999999999999</c:v>
                </c:pt>
                <c:pt idx="111">
                  <c:v>136.87700000000001</c:v>
                </c:pt>
                <c:pt idx="112">
                  <c:v>137.38800000000001</c:v>
                </c:pt>
                <c:pt idx="113">
                  <c:v>137.876</c:v>
                </c:pt>
                <c:pt idx="114">
                  <c:v>138.38300000000001</c:v>
                </c:pt>
                <c:pt idx="115">
                  <c:v>138.88200000000001</c:v>
                </c:pt>
                <c:pt idx="116">
                  <c:v>139.387</c:v>
                </c:pt>
                <c:pt idx="117">
                  <c:v>139.886</c:v>
                </c:pt>
                <c:pt idx="118">
                  <c:v>140.38900000000001</c:v>
                </c:pt>
                <c:pt idx="119">
                  <c:v>140.88800000000001</c:v>
                </c:pt>
                <c:pt idx="120">
                  <c:v>141.38499999999999</c:v>
                </c:pt>
                <c:pt idx="121">
                  <c:v>141.887</c:v>
                </c:pt>
                <c:pt idx="122">
                  <c:v>142.381</c:v>
                </c:pt>
                <c:pt idx="123">
                  <c:v>142.881</c:v>
                </c:pt>
                <c:pt idx="124">
                  <c:v>143.37700000000001</c:v>
                </c:pt>
                <c:pt idx="125">
                  <c:v>143.874</c:v>
                </c:pt>
                <c:pt idx="126">
                  <c:v>144.38800000000001</c:v>
                </c:pt>
                <c:pt idx="127">
                  <c:v>144.92500000000001</c:v>
                </c:pt>
                <c:pt idx="128">
                  <c:v>145.38999999999999</c:v>
                </c:pt>
                <c:pt idx="129">
                  <c:v>145.874</c:v>
                </c:pt>
                <c:pt idx="130">
                  <c:v>146.38</c:v>
                </c:pt>
                <c:pt idx="131">
                  <c:v>146.87799999999999</c:v>
                </c:pt>
                <c:pt idx="132">
                  <c:v>147.38900000000001</c:v>
                </c:pt>
                <c:pt idx="133">
                  <c:v>147.876</c:v>
                </c:pt>
                <c:pt idx="134">
                  <c:v>148.39099999999999</c:v>
                </c:pt>
                <c:pt idx="135">
                  <c:v>148.88300000000001</c:v>
                </c:pt>
                <c:pt idx="136">
                  <c:v>149.38399999999999</c:v>
                </c:pt>
                <c:pt idx="137">
                  <c:v>149.874</c:v>
                </c:pt>
                <c:pt idx="138">
                  <c:v>150.38999999999999</c:v>
                </c:pt>
                <c:pt idx="139">
                  <c:v>150.881</c:v>
                </c:pt>
                <c:pt idx="140">
                  <c:v>151.374</c:v>
                </c:pt>
                <c:pt idx="141">
                  <c:v>151.886</c:v>
                </c:pt>
                <c:pt idx="142">
                  <c:v>152.38300000000001</c:v>
                </c:pt>
                <c:pt idx="143">
                  <c:v>152.87899999999999</c:v>
                </c:pt>
                <c:pt idx="144">
                  <c:v>153.39099999999999</c:v>
                </c:pt>
                <c:pt idx="145">
                  <c:v>153.88900000000001</c:v>
                </c:pt>
                <c:pt idx="146">
                  <c:v>154.376</c:v>
                </c:pt>
                <c:pt idx="147">
                  <c:v>154.887</c:v>
                </c:pt>
                <c:pt idx="148">
                  <c:v>155.37799999999999</c:v>
                </c:pt>
                <c:pt idx="149">
                  <c:v>155.88800000000001</c:v>
                </c:pt>
                <c:pt idx="150">
                  <c:v>156.37899999999999</c:v>
                </c:pt>
                <c:pt idx="151">
                  <c:v>156.88</c:v>
                </c:pt>
                <c:pt idx="152">
                  <c:v>157.38200000000001</c:v>
                </c:pt>
                <c:pt idx="153">
                  <c:v>157.887</c:v>
                </c:pt>
                <c:pt idx="154">
                  <c:v>158.38200000000001</c:v>
                </c:pt>
                <c:pt idx="155">
                  <c:v>158.88</c:v>
                </c:pt>
                <c:pt idx="156">
                  <c:v>159.374</c:v>
                </c:pt>
                <c:pt idx="157">
                  <c:v>159.886</c:v>
                </c:pt>
                <c:pt idx="158">
                  <c:v>160.37700000000001</c:v>
                </c:pt>
                <c:pt idx="159">
                  <c:v>160.886</c:v>
                </c:pt>
                <c:pt idx="160">
                  <c:v>161.38900000000001</c:v>
                </c:pt>
                <c:pt idx="161">
                  <c:v>161.88200000000001</c:v>
                </c:pt>
                <c:pt idx="162">
                  <c:v>162.38300000000001</c:v>
                </c:pt>
                <c:pt idx="163">
                  <c:v>162.875</c:v>
                </c:pt>
                <c:pt idx="164">
                  <c:v>163.381</c:v>
                </c:pt>
                <c:pt idx="165">
                  <c:v>163.88399999999999</c:v>
                </c:pt>
                <c:pt idx="166">
                  <c:v>164.38300000000001</c:v>
                </c:pt>
                <c:pt idx="167">
                  <c:v>164.887</c:v>
                </c:pt>
                <c:pt idx="168">
                  <c:v>165.39</c:v>
                </c:pt>
                <c:pt idx="169">
                  <c:v>165.88200000000001</c:v>
                </c:pt>
                <c:pt idx="170">
                  <c:v>166.38</c:v>
                </c:pt>
                <c:pt idx="171">
                  <c:v>166.886</c:v>
                </c:pt>
                <c:pt idx="172">
                  <c:v>167.375</c:v>
                </c:pt>
                <c:pt idx="173">
                  <c:v>167.876</c:v>
                </c:pt>
                <c:pt idx="174">
                  <c:v>168.375</c:v>
                </c:pt>
                <c:pt idx="175">
                  <c:v>168.87700000000001</c:v>
                </c:pt>
                <c:pt idx="176">
                  <c:v>169.37899999999999</c:v>
                </c:pt>
                <c:pt idx="177">
                  <c:v>169.88</c:v>
                </c:pt>
                <c:pt idx="178">
                  <c:v>170.39</c:v>
                </c:pt>
                <c:pt idx="179">
                  <c:v>170.874</c:v>
                </c:pt>
                <c:pt idx="180">
                  <c:v>171.38</c:v>
                </c:pt>
                <c:pt idx="181">
                  <c:v>171.90799999999999</c:v>
                </c:pt>
                <c:pt idx="182">
                  <c:v>172.392</c:v>
                </c:pt>
                <c:pt idx="183">
                  <c:v>172.89</c:v>
                </c:pt>
                <c:pt idx="184">
                  <c:v>173.386</c:v>
                </c:pt>
                <c:pt idx="185">
                  <c:v>173.875</c:v>
                </c:pt>
                <c:pt idx="186">
                  <c:v>174.38</c:v>
                </c:pt>
                <c:pt idx="187">
                  <c:v>174.87799999999999</c:v>
                </c:pt>
                <c:pt idx="188">
                  <c:v>175.38800000000001</c:v>
                </c:pt>
                <c:pt idx="189">
                  <c:v>175.88</c:v>
                </c:pt>
                <c:pt idx="190">
                  <c:v>176.374</c:v>
                </c:pt>
                <c:pt idx="191">
                  <c:v>176.876</c:v>
                </c:pt>
                <c:pt idx="192">
                  <c:v>177.386</c:v>
                </c:pt>
                <c:pt idx="193">
                  <c:v>177.881</c:v>
                </c:pt>
                <c:pt idx="194">
                  <c:v>178.376</c:v>
                </c:pt>
                <c:pt idx="195">
                  <c:v>178.88</c:v>
                </c:pt>
                <c:pt idx="196">
                  <c:v>179.386</c:v>
                </c:pt>
                <c:pt idx="197">
                  <c:v>179.875</c:v>
                </c:pt>
                <c:pt idx="198">
                  <c:v>180.38800000000001</c:v>
                </c:pt>
                <c:pt idx="199">
                  <c:v>180.88499999999999</c:v>
                </c:pt>
                <c:pt idx="200">
                  <c:v>181.38399999999999</c:v>
                </c:pt>
                <c:pt idx="201">
                  <c:v>181.87700000000001</c:v>
                </c:pt>
                <c:pt idx="202">
                  <c:v>182.37799999999999</c:v>
                </c:pt>
                <c:pt idx="203">
                  <c:v>182.87700000000001</c:v>
                </c:pt>
                <c:pt idx="204">
                  <c:v>183.38200000000001</c:v>
                </c:pt>
                <c:pt idx="205">
                  <c:v>183.886</c:v>
                </c:pt>
                <c:pt idx="206">
                  <c:v>184.38300000000001</c:v>
                </c:pt>
                <c:pt idx="207">
                  <c:v>184.875</c:v>
                </c:pt>
                <c:pt idx="208">
                  <c:v>185.42099999999999</c:v>
                </c:pt>
                <c:pt idx="209">
                  <c:v>185.87799999999999</c:v>
                </c:pt>
                <c:pt idx="210">
                  <c:v>186.37799999999999</c:v>
                </c:pt>
                <c:pt idx="211">
                  <c:v>186.87799999999999</c:v>
                </c:pt>
                <c:pt idx="212">
                  <c:v>187.38300000000001</c:v>
                </c:pt>
                <c:pt idx="213">
                  <c:v>187.88</c:v>
                </c:pt>
                <c:pt idx="214">
                  <c:v>188.37899999999999</c:v>
                </c:pt>
                <c:pt idx="215">
                  <c:v>188.904</c:v>
                </c:pt>
                <c:pt idx="216">
                  <c:v>189.38200000000001</c:v>
                </c:pt>
                <c:pt idx="217">
                  <c:v>189.87899999999999</c:v>
                </c:pt>
                <c:pt idx="218">
                  <c:v>190.38200000000001</c:v>
                </c:pt>
                <c:pt idx="219">
                  <c:v>190.87799999999999</c:v>
                </c:pt>
                <c:pt idx="220">
                  <c:v>191.38200000000001</c:v>
                </c:pt>
                <c:pt idx="221">
                  <c:v>191.87899999999999</c:v>
                </c:pt>
                <c:pt idx="222">
                  <c:v>192.38</c:v>
                </c:pt>
                <c:pt idx="223">
                  <c:v>192.87899999999999</c:v>
                </c:pt>
                <c:pt idx="224">
                  <c:v>193.38399999999999</c:v>
                </c:pt>
                <c:pt idx="225">
                  <c:v>193.88499999999999</c:v>
                </c:pt>
                <c:pt idx="226">
                  <c:v>194.375</c:v>
                </c:pt>
                <c:pt idx="227">
                  <c:v>194.88</c:v>
                </c:pt>
                <c:pt idx="228">
                  <c:v>195.38200000000001</c:v>
                </c:pt>
                <c:pt idx="229">
                  <c:v>195.88200000000001</c:v>
                </c:pt>
                <c:pt idx="230">
                  <c:v>196.386</c:v>
                </c:pt>
                <c:pt idx="231">
                  <c:v>196.887</c:v>
                </c:pt>
                <c:pt idx="232">
                  <c:v>197.387</c:v>
                </c:pt>
                <c:pt idx="233">
                  <c:v>197.87899999999999</c:v>
                </c:pt>
                <c:pt idx="234">
                  <c:v>198.37899999999999</c:v>
                </c:pt>
                <c:pt idx="235">
                  <c:v>198.881</c:v>
                </c:pt>
                <c:pt idx="236">
                  <c:v>199.38300000000001</c:v>
                </c:pt>
                <c:pt idx="237">
                  <c:v>199.886</c:v>
                </c:pt>
                <c:pt idx="238">
                  <c:v>200.387</c:v>
                </c:pt>
                <c:pt idx="239">
                  <c:v>200.874</c:v>
                </c:pt>
                <c:pt idx="240">
                  <c:v>201.37899999999999</c:v>
                </c:pt>
                <c:pt idx="241">
                  <c:v>201.88399999999999</c:v>
                </c:pt>
                <c:pt idx="242">
                  <c:v>202.38200000000001</c:v>
                </c:pt>
                <c:pt idx="243">
                  <c:v>202.887</c:v>
                </c:pt>
                <c:pt idx="244">
                  <c:v>203.37700000000001</c:v>
                </c:pt>
                <c:pt idx="245">
                  <c:v>203.875</c:v>
                </c:pt>
                <c:pt idx="246">
                  <c:v>204.37799999999999</c:v>
                </c:pt>
                <c:pt idx="247">
                  <c:v>204.88</c:v>
                </c:pt>
                <c:pt idx="248">
                  <c:v>205.38399999999999</c:v>
                </c:pt>
                <c:pt idx="249">
                  <c:v>205.88200000000001</c:v>
                </c:pt>
                <c:pt idx="250">
                  <c:v>206.38</c:v>
                </c:pt>
                <c:pt idx="251">
                  <c:v>206.88200000000001</c:v>
                </c:pt>
                <c:pt idx="252">
                  <c:v>207.376</c:v>
                </c:pt>
                <c:pt idx="253">
                  <c:v>207.88200000000001</c:v>
                </c:pt>
                <c:pt idx="254">
                  <c:v>208.38300000000001</c:v>
                </c:pt>
                <c:pt idx="255">
                  <c:v>208.875</c:v>
                </c:pt>
                <c:pt idx="256">
                  <c:v>209.37700000000001</c:v>
                </c:pt>
                <c:pt idx="257">
                  <c:v>209.88200000000001</c:v>
                </c:pt>
                <c:pt idx="258">
                  <c:v>210.38399999999999</c:v>
                </c:pt>
                <c:pt idx="259">
                  <c:v>210.87700000000001</c:v>
                </c:pt>
                <c:pt idx="260">
                  <c:v>211.376</c:v>
                </c:pt>
                <c:pt idx="261">
                  <c:v>211.87700000000001</c:v>
                </c:pt>
                <c:pt idx="262">
                  <c:v>212.38300000000001</c:v>
                </c:pt>
                <c:pt idx="263">
                  <c:v>212.881</c:v>
                </c:pt>
                <c:pt idx="264">
                  <c:v>213.376</c:v>
                </c:pt>
                <c:pt idx="265">
                  <c:v>213.87899999999999</c:v>
                </c:pt>
                <c:pt idx="266">
                  <c:v>214.376</c:v>
                </c:pt>
                <c:pt idx="267">
                  <c:v>214.874</c:v>
                </c:pt>
                <c:pt idx="268">
                  <c:v>215.38200000000001</c:v>
                </c:pt>
                <c:pt idx="269">
                  <c:v>215.881</c:v>
                </c:pt>
                <c:pt idx="270">
                  <c:v>216.381</c:v>
                </c:pt>
                <c:pt idx="271">
                  <c:v>216.881</c:v>
                </c:pt>
                <c:pt idx="272">
                  <c:v>217.376</c:v>
                </c:pt>
                <c:pt idx="273">
                  <c:v>217.88200000000001</c:v>
                </c:pt>
                <c:pt idx="274">
                  <c:v>218.375</c:v>
                </c:pt>
                <c:pt idx="275">
                  <c:v>218.87799999999999</c:v>
                </c:pt>
                <c:pt idx="276">
                  <c:v>219.374</c:v>
                </c:pt>
                <c:pt idx="277">
                  <c:v>219.874</c:v>
                </c:pt>
                <c:pt idx="278">
                  <c:v>220.381</c:v>
                </c:pt>
                <c:pt idx="279">
                  <c:v>220.87700000000001</c:v>
                </c:pt>
                <c:pt idx="280">
                  <c:v>221.374</c:v>
                </c:pt>
                <c:pt idx="281">
                  <c:v>221.88</c:v>
                </c:pt>
                <c:pt idx="282">
                  <c:v>222.37899999999999</c:v>
                </c:pt>
                <c:pt idx="283">
                  <c:v>222.875</c:v>
                </c:pt>
                <c:pt idx="284">
                  <c:v>223.376</c:v>
                </c:pt>
                <c:pt idx="285">
                  <c:v>223.876</c:v>
                </c:pt>
                <c:pt idx="286">
                  <c:v>224.374</c:v>
                </c:pt>
                <c:pt idx="287">
                  <c:v>224.875</c:v>
                </c:pt>
                <c:pt idx="288">
                  <c:v>225.37899999999999</c:v>
                </c:pt>
                <c:pt idx="289">
                  <c:v>225.87899999999999</c:v>
                </c:pt>
                <c:pt idx="290">
                  <c:v>226.374</c:v>
                </c:pt>
                <c:pt idx="291">
                  <c:v>226.87700000000001</c:v>
                </c:pt>
                <c:pt idx="292">
                  <c:v>227.376</c:v>
                </c:pt>
                <c:pt idx="293">
                  <c:v>227.881</c:v>
                </c:pt>
                <c:pt idx="294">
                  <c:v>228.374</c:v>
                </c:pt>
                <c:pt idx="295">
                  <c:v>228.88200000000001</c:v>
                </c:pt>
                <c:pt idx="296">
                  <c:v>229.381</c:v>
                </c:pt>
                <c:pt idx="297">
                  <c:v>229.87700000000001</c:v>
                </c:pt>
                <c:pt idx="298">
                  <c:v>230.376</c:v>
                </c:pt>
                <c:pt idx="299">
                  <c:v>230.875</c:v>
                </c:pt>
                <c:pt idx="300">
                  <c:v>231.376</c:v>
                </c:pt>
                <c:pt idx="301">
                  <c:v>231.875</c:v>
                </c:pt>
                <c:pt idx="302">
                  <c:v>232.381</c:v>
                </c:pt>
                <c:pt idx="303">
                  <c:v>232.87899999999999</c:v>
                </c:pt>
                <c:pt idx="304">
                  <c:v>233.375</c:v>
                </c:pt>
                <c:pt idx="305">
                  <c:v>233.87799999999999</c:v>
                </c:pt>
                <c:pt idx="306">
                  <c:v>234.376</c:v>
                </c:pt>
                <c:pt idx="307">
                  <c:v>234.875</c:v>
                </c:pt>
                <c:pt idx="308">
                  <c:v>235.374</c:v>
                </c:pt>
                <c:pt idx="309">
                  <c:v>235.874</c:v>
                </c:pt>
                <c:pt idx="310">
                  <c:v>236.38</c:v>
                </c:pt>
                <c:pt idx="311">
                  <c:v>236.874</c:v>
                </c:pt>
                <c:pt idx="312">
                  <c:v>237.374</c:v>
                </c:pt>
                <c:pt idx="313">
                  <c:v>237.87700000000001</c:v>
                </c:pt>
                <c:pt idx="314">
                  <c:v>238.374</c:v>
                </c:pt>
                <c:pt idx="315">
                  <c:v>238.875</c:v>
                </c:pt>
                <c:pt idx="316">
                  <c:v>239.37799999999999</c:v>
                </c:pt>
                <c:pt idx="317">
                  <c:v>239.87700000000001</c:v>
                </c:pt>
                <c:pt idx="318">
                  <c:v>240.37700000000001</c:v>
                </c:pt>
                <c:pt idx="319">
                  <c:v>240.874</c:v>
                </c:pt>
                <c:pt idx="320">
                  <c:v>241.375</c:v>
                </c:pt>
                <c:pt idx="321">
                  <c:v>241.876</c:v>
                </c:pt>
                <c:pt idx="322">
                  <c:v>242.37799999999999</c:v>
                </c:pt>
                <c:pt idx="323">
                  <c:v>242.89</c:v>
                </c:pt>
                <c:pt idx="324">
                  <c:v>243.38900000000001</c:v>
                </c:pt>
                <c:pt idx="325">
                  <c:v>243.893</c:v>
                </c:pt>
                <c:pt idx="326">
                  <c:v>244.38</c:v>
                </c:pt>
                <c:pt idx="327">
                  <c:v>244.88300000000001</c:v>
                </c:pt>
                <c:pt idx="328">
                  <c:v>245.39099999999999</c:v>
                </c:pt>
                <c:pt idx="329">
                  <c:v>245.89099999999999</c:v>
                </c:pt>
                <c:pt idx="330">
                  <c:v>246.38399999999999</c:v>
                </c:pt>
                <c:pt idx="331">
                  <c:v>246.875</c:v>
                </c:pt>
                <c:pt idx="332">
                  <c:v>247.386</c:v>
                </c:pt>
                <c:pt idx="333">
                  <c:v>247.887</c:v>
                </c:pt>
                <c:pt idx="334">
                  <c:v>248.37899999999999</c:v>
                </c:pt>
                <c:pt idx="335">
                  <c:v>248.87899999999999</c:v>
                </c:pt>
                <c:pt idx="336">
                  <c:v>249.38499999999999</c:v>
                </c:pt>
                <c:pt idx="337">
                  <c:v>249.89</c:v>
                </c:pt>
                <c:pt idx="338">
                  <c:v>250.40600000000001</c:v>
                </c:pt>
                <c:pt idx="339">
                  <c:v>250.89400000000001</c:v>
                </c:pt>
                <c:pt idx="340">
                  <c:v>251.387</c:v>
                </c:pt>
                <c:pt idx="341">
                  <c:v>251.88200000000001</c:v>
                </c:pt>
                <c:pt idx="342">
                  <c:v>252.376</c:v>
                </c:pt>
                <c:pt idx="343">
                  <c:v>252.95500000000001</c:v>
                </c:pt>
                <c:pt idx="344">
                  <c:v>253.411</c:v>
                </c:pt>
                <c:pt idx="345">
                  <c:v>253.90700000000001</c:v>
                </c:pt>
                <c:pt idx="346">
                  <c:v>254.40100000000001</c:v>
                </c:pt>
                <c:pt idx="347">
                  <c:v>254.893</c:v>
                </c:pt>
                <c:pt idx="348">
                  <c:v>255.38499999999999</c:v>
                </c:pt>
                <c:pt idx="349">
                  <c:v>255.87700000000001</c:v>
                </c:pt>
                <c:pt idx="350">
                  <c:v>256.41000000000003</c:v>
                </c:pt>
                <c:pt idx="351">
                  <c:v>256.90199999999999</c:v>
                </c:pt>
                <c:pt idx="352">
                  <c:v>257.392</c:v>
                </c:pt>
                <c:pt idx="353">
                  <c:v>257.88299999999998</c:v>
                </c:pt>
                <c:pt idx="354">
                  <c:v>258.41399999999999</c:v>
                </c:pt>
                <c:pt idx="355">
                  <c:v>258.90600000000001</c:v>
                </c:pt>
                <c:pt idx="356">
                  <c:v>259.39699999999999</c:v>
                </c:pt>
                <c:pt idx="357">
                  <c:v>259.887</c:v>
                </c:pt>
                <c:pt idx="358">
                  <c:v>260.37900000000002</c:v>
                </c:pt>
                <c:pt idx="359">
                  <c:v>260.90800000000002</c:v>
                </c:pt>
                <c:pt idx="360">
                  <c:v>261.39499999999998</c:v>
                </c:pt>
                <c:pt idx="361">
                  <c:v>261.88200000000001</c:v>
                </c:pt>
                <c:pt idx="362">
                  <c:v>262.40600000000001</c:v>
                </c:pt>
                <c:pt idx="363">
                  <c:v>262.89100000000002</c:v>
                </c:pt>
                <c:pt idx="364">
                  <c:v>263.375</c:v>
                </c:pt>
                <c:pt idx="365">
                  <c:v>263.89999999999998</c:v>
                </c:pt>
                <c:pt idx="366">
                  <c:v>264.38499999999999</c:v>
                </c:pt>
                <c:pt idx="367">
                  <c:v>264.90800000000002</c:v>
                </c:pt>
                <c:pt idx="368">
                  <c:v>265.392</c:v>
                </c:pt>
                <c:pt idx="369">
                  <c:v>265.87700000000001</c:v>
                </c:pt>
                <c:pt idx="370">
                  <c:v>266.39999999999998</c:v>
                </c:pt>
                <c:pt idx="371">
                  <c:v>266.88400000000001</c:v>
                </c:pt>
                <c:pt idx="372">
                  <c:v>267.40699999999998</c:v>
                </c:pt>
                <c:pt idx="373">
                  <c:v>267.88799999999998</c:v>
                </c:pt>
                <c:pt idx="374">
                  <c:v>268.41300000000001</c:v>
                </c:pt>
                <c:pt idx="375">
                  <c:v>268.89400000000001</c:v>
                </c:pt>
                <c:pt idx="376">
                  <c:v>269.37599999999998</c:v>
                </c:pt>
                <c:pt idx="377">
                  <c:v>269.89800000000002</c:v>
                </c:pt>
                <c:pt idx="378">
                  <c:v>270.37900000000002</c:v>
                </c:pt>
                <c:pt idx="379">
                  <c:v>270.90199999999999</c:v>
                </c:pt>
                <c:pt idx="380">
                  <c:v>271.38200000000001</c:v>
                </c:pt>
                <c:pt idx="381">
                  <c:v>271.90100000000001</c:v>
                </c:pt>
                <c:pt idx="382">
                  <c:v>272.38299999999998</c:v>
                </c:pt>
                <c:pt idx="383">
                  <c:v>272.90100000000001</c:v>
                </c:pt>
                <c:pt idx="384">
                  <c:v>273.38200000000001</c:v>
                </c:pt>
                <c:pt idx="385">
                  <c:v>273.89999999999998</c:v>
                </c:pt>
                <c:pt idx="386">
                  <c:v>274.38</c:v>
                </c:pt>
                <c:pt idx="387">
                  <c:v>274.89800000000002</c:v>
                </c:pt>
                <c:pt idx="388">
                  <c:v>275.37700000000001</c:v>
                </c:pt>
                <c:pt idx="389">
                  <c:v>275.89499999999998</c:v>
                </c:pt>
                <c:pt idx="390">
                  <c:v>276.41199999999998</c:v>
                </c:pt>
                <c:pt idx="391">
                  <c:v>276.89</c:v>
                </c:pt>
                <c:pt idx="392">
                  <c:v>277.40600000000001</c:v>
                </c:pt>
                <c:pt idx="393">
                  <c:v>277.88299999999998</c:v>
                </c:pt>
                <c:pt idx="394">
                  <c:v>278.399</c:v>
                </c:pt>
                <c:pt idx="395">
                  <c:v>278.91300000000001</c:v>
                </c:pt>
                <c:pt idx="396">
                  <c:v>279.38499999999999</c:v>
                </c:pt>
                <c:pt idx="397">
                  <c:v>279.89499999999998</c:v>
                </c:pt>
                <c:pt idx="398">
                  <c:v>280.40499999999997</c:v>
                </c:pt>
                <c:pt idx="399">
                  <c:v>280.875</c:v>
                </c:pt>
                <c:pt idx="400">
                  <c:v>281.38600000000002</c:v>
                </c:pt>
                <c:pt idx="401">
                  <c:v>281.89400000000001</c:v>
                </c:pt>
                <c:pt idx="402">
                  <c:v>282.40300000000002</c:v>
                </c:pt>
                <c:pt idx="403">
                  <c:v>282.91000000000003</c:v>
                </c:pt>
                <c:pt idx="404">
                  <c:v>283.37900000000002</c:v>
                </c:pt>
                <c:pt idx="405">
                  <c:v>283.887</c:v>
                </c:pt>
                <c:pt idx="406">
                  <c:v>284.39400000000001</c:v>
                </c:pt>
                <c:pt idx="407">
                  <c:v>284.90100000000001</c:v>
                </c:pt>
                <c:pt idx="408">
                  <c:v>285.40699999999998</c:v>
                </c:pt>
                <c:pt idx="409">
                  <c:v>285.875</c:v>
                </c:pt>
                <c:pt idx="410">
                  <c:v>286.38099999999997</c:v>
                </c:pt>
                <c:pt idx="411">
                  <c:v>286.88600000000002</c:v>
                </c:pt>
                <c:pt idx="412">
                  <c:v>287.39100000000002</c:v>
                </c:pt>
                <c:pt idx="413">
                  <c:v>287.89699999999999</c:v>
                </c:pt>
                <c:pt idx="414">
                  <c:v>288.40100000000001</c:v>
                </c:pt>
                <c:pt idx="415">
                  <c:v>288.904</c:v>
                </c:pt>
                <c:pt idx="416">
                  <c:v>289.40899999999999</c:v>
                </c:pt>
                <c:pt idx="417">
                  <c:v>289.87400000000002</c:v>
                </c:pt>
                <c:pt idx="418">
                  <c:v>290.37599999999998</c:v>
                </c:pt>
                <c:pt idx="419">
                  <c:v>290.88</c:v>
                </c:pt>
                <c:pt idx="420">
                  <c:v>291.38200000000001</c:v>
                </c:pt>
                <c:pt idx="421">
                  <c:v>291.88499999999999</c:v>
                </c:pt>
                <c:pt idx="422">
                  <c:v>292.38499999999999</c:v>
                </c:pt>
                <c:pt idx="423">
                  <c:v>292.89</c:v>
                </c:pt>
                <c:pt idx="424">
                  <c:v>293.39100000000002</c:v>
                </c:pt>
                <c:pt idx="425">
                  <c:v>293.89100000000002</c:v>
                </c:pt>
                <c:pt idx="426">
                  <c:v>294.392</c:v>
                </c:pt>
                <c:pt idx="427">
                  <c:v>294.89400000000001</c:v>
                </c:pt>
                <c:pt idx="428">
                  <c:v>295.392</c:v>
                </c:pt>
                <c:pt idx="429">
                  <c:v>295.89</c:v>
                </c:pt>
                <c:pt idx="430">
                  <c:v>296.39100000000002</c:v>
                </c:pt>
                <c:pt idx="431">
                  <c:v>296.89100000000002</c:v>
                </c:pt>
                <c:pt idx="432">
                  <c:v>297.38799999999998</c:v>
                </c:pt>
                <c:pt idx="433">
                  <c:v>297.887</c:v>
                </c:pt>
                <c:pt idx="434">
                  <c:v>298.38499999999999</c:v>
                </c:pt>
                <c:pt idx="435">
                  <c:v>298.88</c:v>
                </c:pt>
                <c:pt idx="436">
                  <c:v>299.37400000000002</c:v>
                </c:pt>
                <c:pt idx="437">
                  <c:v>299.90199999999999</c:v>
                </c:pt>
                <c:pt idx="438">
                  <c:v>300.39600000000002</c:v>
                </c:pt>
                <c:pt idx="439">
                  <c:v>300.887</c:v>
                </c:pt>
                <c:pt idx="440">
                  <c:v>301.38</c:v>
                </c:pt>
                <c:pt idx="441">
                  <c:v>301.91000000000003</c:v>
                </c:pt>
                <c:pt idx="442">
                  <c:v>302.39999999999998</c:v>
                </c:pt>
                <c:pt idx="443">
                  <c:v>302.89</c:v>
                </c:pt>
                <c:pt idx="444">
                  <c:v>303.38099999999997</c:v>
                </c:pt>
                <c:pt idx="445">
                  <c:v>303.91000000000003</c:v>
                </c:pt>
                <c:pt idx="446">
                  <c:v>304.39800000000002</c:v>
                </c:pt>
                <c:pt idx="447">
                  <c:v>304.88900000000001</c:v>
                </c:pt>
                <c:pt idx="448">
                  <c:v>305.37700000000001</c:v>
                </c:pt>
                <c:pt idx="449">
                  <c:v>305.90199999999999</c:v>
                </c:pt>
                <c:pt idx="450">
                  <c:v>306.39100000000002</c:v>
                </c:pt>
                <c:pt idx="451">
                  <c:v>306.88</c:v>
                </c:pt>
                <c:pt idx="452">
                  <c:v>307.40499999999997</c:v>
                </c:pt>
                <c:pt idx="453">
                  <c:v>307.892</c:v>
                </c:pt>
                <c:pt idx="454">
                  <c:v>308.38</c:v>
                </c:pt>
                <c:pt idx="455">
                  <c:v>308.90300000000002</c:v>
                </c:pt>
                <c:pt idx="456">
                  <c:v>309.39</c:v>
                </c:pt>
                <c:pt idx="457">
                  <c:v>309.87700000000001</c:v>
                </c:pt>
                <c:pt idx="458">
                  <c:v>310.399</c:v>
                </c:pt>
                <c:pt idx="459">
                  <c:v>310.88400000000001</c:v>
                </c:pt>
                <c:pt idx="460">
                  <c:v>311.40800000000002</c:v>
                </c:pt>
                <c:pt idx="461">
                  <c:v>311.89100000000002</c:v>
                </c:pt>
                <c:pt idx="462">
                  <c:v>312.37599999999998</c:v>
                </c:pt>
                <c:pt idx="463">
                  <c:v>312.89800000000002</c:v>
                </c:pt>
                <c:pt idx="464">
                  <c:v>313.38099999999997</c:v>
                </c:pt>
                <c:pt idx="465">
                  <c:v>313.90300000000002</c:v>
                </c:pt>
                <c:pt idx="466">
                  <c:v>314.38600000000002</c:v>
                </c:pt>
                <c:pt idx="467">
                  <c:v>314.90600000000001</c:v>
                </c:pt>
                <c:pt idx="468">
                  <c:v>315.38900000000001</c:v>
                </c:pt>
                <c:pt idx="469">
                  <c:v>315.90800000000002</c:v>
                </c:pt>
                <c:pt idx="470">
                  <c:v>316.38900000000001</c:v>
                </c:pt>
                <c:pt idx="471">
                  <c:v>316.90899999999999</c:v>
                </c:pt>
                <c:pt idx="472">
                  <c:v>317.39100000000002</c:v>
                </c:pt>
                <c:pt idx="473">
                  <c:v>317.91000000000003</c:v>
                </c:pt>
                <c:pt idx="474">
                  <c:v>318.39100000000002</c:v>
                </c:pt>
                <c:pt idx="475">
                  <c:v>318.91000000000003</c:v>
                </c:pt>
                <c:pt idx="476">
                  <c:v>319.39100000000002</c:v>
                </c:pt>
                <c:pt idx="477">
                  <c:v>319.90800000000002</c:v>
                </c:pt>
              </c:numCache>
            </c:numRef>
          </c:xVal>
          <c:yVal>
            <c:numRef>
              <c:f>'33.Irradiated_SiO2_.2.3'!$B$2:$B$479</c:f>
              <c:numCache>
                <c:formatCode>General</c:formatCode>
                <c:ptCount val="478"/>
                <c:pt idx="0">
                  <c:v>2.8568405974E-10</c:v>
                </c:pt>
                <c:pt idx="1">
                  <c:v>2.7948038327999999E-10</c:v>
                </c:pt>
                <c:pt idx="2">
                  <c:v>2.7982507977000001E-10</c:v>
                </c:pt>
                <c:pt idx="3">
                  <c:v>2.7849142436999999E-10</c:v>
                </c:pt>
                <c:pt idx="4">
                  <c:v>2.7855542872000002E-10</c:v>
                </c:pt>
                <c:pt idx="5">
                  <c:v>2.7915414424000002E-10</c:v>
                </c:pt>
                <c:pt idx="6">
                  <c:v>2.7890478814999999E-10</c:v>
                </c:pt>
                <c:pt idx="7">
                  <c:v>2.7689442405999999E-10</c:v>
                </c:pt>
                <c:pt idx="8">
                  <c:v>2.7816657311000002E-10</c:v>
                </c:pt>
                <c:pt idx="9">
                  <c:v>2.7815716397000001E-10</c:v>
                </c:pt>
                <c:pt idx="10">
                  <c:v>2.7954211167999999E-10</c:v>
                </c:pt>
                <c:pt idx="11">
                  <c:v>2.7931021385000002E-10</c:v>
                </c:pt>
                <c:pt idx="12">
                  <c:v>2.7908783617000002E-10</c:v>
                </c:pt>
                <c:pt idx="13">
                  <c:v>2.7988120155000002E-10</c:v>
                </c:pt>
                <c:pt idx="14">
                  <c:v>8.4840029446000001E-10</c:v>
                </c:pt>
                <c:pt idx="15">
                  <c:v>2.9133359614000001E-10</c:v>
                </c:pt>
                <c:pt idx="16">
                  <c:v>2.8856142474999999E-10</c:v>
                </c:pt>
                <c:pt idx="17">
                  <c:v>4.7041381901000004E-10</c:v>
                </c:pt>
                <c:pt idx="18">
                  <c:v>2.8566102261000001E-10</c:v>
                </c:pt>
                <c:pt idx="19">
                  <c:v>4.1721626154000001E-10</c:v>
                </c:pt>
                <c:pt idx="20">
                  <c:v>3.8123468271000002E-10</c:v>
                </c:pt>
                <c:pt idx="21">
                  <c:v>2.8499008708000002E-10</c:v>
                </c:pt>
                <c:pt idx="22">
                  <c:v>2.8324631529000001E-10</c:v>
                </c:pt>
                <c:pt idx="23">
                  <c:v>2.8207794434E-10</c:v>
                </c:pt>
                <c:pt idx="24">
                  <c:v>2.8250779493999998E-10</c:v>
                </c:pt>
                <c:pt idx="25">
                  <c:v>1.4140300042E-9</c:v>
                </c:pt>
                <c:pt idx="26">
                  <c:v>2.8453001066000001E-10</c:v>
                </c:pt>
                <c:pt idx="27">
                  <c:v>2.8314242617E-10</c:v>
                </c:pt>
                <c:pt idx="28">
                  <c:v>2.8254965033999999E-10</c:v>
                </c:pt>
                <c:pt idx="29">
                  <c:v>2.8159577447999998E-10</c:v>
                </c:pt>
                <c:pt idx="30">
                  <c:v>2.8801613872000001E-10</c:v>
                </c:pt>
                <c:pt idx="31">
                  <c:v>3.7103572992E-10</c:v>
                </c:pt>
                <c:pt idx="32">
                  <c:v>4.4274231503000002E-10</c:v>
                </c:pt>
                <c:pt idx="33">
                  <c:v>2.8596722211999998E-10</c:v>
                </c:pt>
                <c:pt idx="34">
                  <c:v>2.8147806308000002E-10</c:v>
                </c:pt>
                <c:pt idx="35">
                  <c:v>3.4716607367000001E-10</c:v>
                </c:pt>
                <c:pt idx="36">
                  <c:v>2.8358412840000001E-10</c:v>
                </c:pt>
                <c:pt idx="37">
                  <c:v>2.9799654411E-10</c:v>
                </c:pt>
                <c:pt idx="38">
                  <c:v>2.9206997931000002E-10</c:v>
                </c:pt>
                <c:pt idx="39">
                  <c:v>3.2139893524E-10</c:v>
                </c:pt>
                <c:pt idx="40">
                  <c:v>3.0277461094000003E-10</c:v>
                </c:pt>
                <c:pt idx="41">
                  <c:v>3.0069188805999999E-10</c:v>
                </c:pt>
                <c:pt idx="42">
                  <c:v>2.8445304445000001E-10</c:v>
                </c:pt>
                <c:pt idx="43">
                  <c:v>2.7837274152E-10</c:v>
                </c:pt>
                <c:pt idx="44">
                  <c:v>2.8022245634999998E-10</c:v>
                </c:pt>
                <c:pt idx="45">
                  <c:v>3.5785815977000002E-10</c:v>
                </c:pt>
                <c:pt idx="46">
                  <c:v>2.7970634142000001E-10</c:v>
                </c:pt>
                <c:pt idx="47">
                  <c:v>2.8616770065000002E-10</c:v>
                </c:pt>
                <c:pt idx="48">
                  <c:v>2.8366342607999998E-10</c:v>
                </c:pt>
                <c:pt idx="49">
                  <c:v>2.8202784551999998E-10</c:v>
                </c:pt>
                <c:pt idx="50">
                  <c:v>2.7900060039999999E-10</c:v>
                </c:pt>
                <c:pt idx="51">
                  <c:v>2.7949090263999998E-10</c:v>
                </c:pt>
                <c:pt idx="52">
                  <c:v>2.8005225916000002E-10</c:v>
                </c:pt>
                <c:pt idx="53">
                  <c:v>2.8050428647000001E-10</c:v>
                </c:pt>
                <c:pt idx="54">
                  <c:v>2.7972510419000002E-10</c:v>
                </c:pt>
                <c:pt idx="55">
                  <c:v>2.7907512412000001E-10</c:v>
                </c:pt>
                <c:pt idx="56">
                  <c:v>2.7972624217E-10</c:v>
                </c:pt>
                <c:pt idx="57">
                  <c:v>2.7886429277000002E-10</c:v>
                </c:pt>
                <c:pt idx="58">
                  <c:v>2.7933361179999998E-10</c:v>
                </c:pt>
                <c:pt idx="59">
                  <c:v>2.8041796662000002E-10</c:v>
                </c:pt>
                <c:pt idx="60">
                  <c:v>2.8000238239E-10</c:v>
                </c:pt>
                <c:pt idx="61">
                  <c:v>2.8150845544E-10</c:v>
                </c:pt>
                <c:pt idx="62">
                  <c:v>2.7885485587000002E-10</c:v>
                </c:pt>
                <c:pt idx="63">
                  <c:v>2.7930913137999999E-10</c:v>
                </c:pt>
                <c:pt idx="64">
                  <c:v>2.8095289983E-10</c:v>
                </c:pt>
                <c:pt idx="65">
                  <c:v>2.7990074147000001E-10</c:v>
                </c:pt>
                <c:pt idx="66">
                  <c:v>2.7883040320999998E-10</c:v>
                </c:pt>
                <c:pt idx="67">
                  <c:v>2.7858226835999999E-10</c:v>
                </c:pt>
                <c:pt idx="68">
                  <c:v>2.7811769553999998E-10</c:v>
                </c:pt>
                <c:pt idx="69">
                  <c:v>2.7796243085E-10</c:v>
                </c:pt>
                <c:pt idx="70">
                  <c:v>2.7821198122999999E-10</c:v>
                </c:pt>
                <c:pt idx="71">
                  <c:v>2.7846822069999999E-10</c:v>
                </c:pt>
                <c:pt idx="72">
                  <c:v>2.7963298343999998E-10</c:v>
                </c:pt>
                <c:pt idx="73">
                  <c:v>2.7984839446000001E-10</c:v>
                </c:pt>
                <c:pt idx="74">
                  <c:v>2.8234245496999997E-10</c:v>
                </c:pt>
                <c:pt idx="75">
                  <c:v>2.8049140787999999E-10</c:v>
                </c:pt>
                <c:pt idx="76">
                  <c:v>2.7940241787000001E-10</c:v>
                </c:pt>
                <c:pt idx="77">
                  <c:v>2.8023991461E-10</c:v>
                </c:pt>
                <c:pt idx="78">
                  <c:v>2.8001034824000001E-10</c:v>
                </c:pt>
                <c:pt idx="79">
                  <c:v>2.7851473905E-10</c:v>
                </c:pt>
                <c:pt idx="80">
                  <c:v>2.7788116252000002E-10</c:v>
                </c:pt>
                <c:pt idx="81">
                  <c:v>2.7666394176000003E-10</c:v>
                </c:pt>
                <c:pt idx="82">
                  <c:v>2.7749560981999998E-10</c:v>
                </c:pt>
                <c:pt idx="83">
                  <c:v>2.7810248547999999E-10</c:v>
                </c:pt>
                <c:pt idx="84">
                  <c:v>2.7782992573000001E-10</c:v>
                </c:pt>
                <c:pt idx="85">
                  <c:v>2.7867780305999998E-10</c:v>
                </c:pt>
                <c:pt idx="86">
                  <c:v>2.7727906082000001E-10</c:v>
                </c:pt>
                <c:pt idx="87">
                  <c:v>2.7685942428000001E-10</c:v>
                </c:pt>
                <c:pt idx="88">
                  <c:v>2.7822130709999999E-10</c:v>
                </c:pt>
                <c:pt idx="89">
                  <c:v>2.7855676099000001E-10</c:v>
                </c:pt>
                <c:pt idx="90">
                  <c:v>2.7830626691999999E-10</c:v>
                </c:pt>
                <c:pt idx="91">
                  <c:v>2.7876878582999998E-10</c:v>
                </c:pt>
                <c:pt idx="92">
                  <c:v>2.7954330516999998E-10</c:v>
                </c:pt>
                <c:pt idx="93">
                  <c:v>2.7770524769000002E-10</c:v>
                </c:pt>
                <c:pt idx="94">
                  <c:v>2.7895746823999999E-10</c:v>
                </c:pt>
                <c:pt idx="95">
                  <c:v>2.7897503752000001E-10</c:v>
                </c:pt>
                <c:pt idx="96">
                  <c:v>2.7888882870000002E-10</c:v>
                </c:pt>
                <c:pt idx="97">
                  <c:v>2.7956525982999999E-10</c:v>
                </c:pt>
                <c:pt idx="98">
                  <c:v>2.7754337717000002E-10</c:v>
                </c:pt>
                <c:pt idx="99">
                  <c:v>2.7892374521E-10</c:v>
                </c:pt>
                <c:pt idx="100">
                  <c:v>2.7899707543999998E-10</c:v>
                </c:pt>
                <c:pt idx="101">
                  <c:v>2.7886673526E-10</c:v>
                </c:pt>
                <c:pt idx="102">
                  <c:v>2.7725929885000002E-10</c:v>
                </c:pt>
                <c:pt idx="103">
                  <c:v>2.7815727499000002E-10</c:v>
                </c:pt>
                <c:pt idx="104">
                  <c:v>2.7848454098000002E-10</c:v>
                </c:pt>
                <c:pt idx="105">
                  <c:v>2.7769717081000001E-10</c:v>
                </c:pt>
                <c:pt idx="106">
                  <c:v>2.7666516300000002E-10</c:v>
                </c:pt>
                <c:pt idx="107">
                  <c:v>2.7740940100999998E-10</c:v>
                </c:pt>
                <c:pt idx="108">
                  <c:v>2.7623411891E-10</c:v>
                </c:pt>
                <c:pt idx="109">
                  <c:v>2.7737678819999998E-10</c:v>
                </c:pt>
                <c:pt idx="110">
                  <c:v>2.7631089082999999E-10</c:v>
                </c:pt>
                <c:pt idx="111">
                  <c:v>2.7739538443999998E-10</c:v>
                </c:pt>
                <c:pt idx="112">
                  <c:v>2.7724636475E-10</c:v>
                </c:pt>
                <c:pt idx="113">
                  <c:v>2.7507168764999998E-10</c:v>
                </c:pt>
                <c:pt idx="114">
                  <c:v>2.7600344231999998E-10</c:v>
                </c:pt>
                <c:pt idx="115">
                  <c:v>2.7521143697000002E-10</c:v>
                </c:pt>
                <c:pt idx="116">
                  <c:v>2.7484908793000002E-10</c:v>
                </c:pt>
                <c:pt idx="117">
                  <c:v>2.7757829368000001E-10</c:v>
                </c:pt>
                <c:pt idx="118">
                  <c:v>2.7472449314999999E-10</c:v>
                </c:pt>
                <c:pt idx="119">
                  <c:v>2.7530694391000001E-10</c:v>
                </c:pt>
                <c:pt idx="120">
                  <c:v>2.7411414805000001E-10</c:v>
                </c:pt>
                <c:pt idx="121">
                  <c:v>2.7371219179999998E-10</c:v>
                </c:pt>
                <c:pt idx="122">
                  <c:v>2.7485611009E-10</c:v>
                </c:pt>
                <c:pt idx="123">
                  <c:v>2.7349675302E-10</c:v>
                </c:pt>
                <c:pt idx="124">
                  <c:v>2.7538502033999999E-10</c:v>
                </c:pt>
                <c:pt idx="125">
                  <c:v>2.7548388569999999E-10</c:v>
                </c:pt>
                <c:pt idx="126">
                  <c:v>2.7713339955999999E-10</c:v>
                </c:pt>
                <c:pt idx="127">
                  <c:v>2.7643443089999999E-10</c:v>
                </c:pt>
                <c:pt idx="128">
                  <c:v>2.7565755234000002E-10</c:v>
                </c:pt>
                <c:pt idx="129">
                  <c:v>2.7582747196999998E-10</c:v>
                </c:pt>
                <c:pt idx="130">
                  <c:v>2.7535121404999999E-10</c:v>
                </c:pt>
                <c:pt idx="131">
                  <c:v>2.7587065965000002E-10</c:v>
                </c:pt>
                <c:pt idx="132">
                  <c:v>2.7700980397999999E-10</c:v>
                </c:pt>
                <c:pt idx="133">
                  <c:v>2.7709257111000002E-10</c:v>
                </c:pt>
                <c:pt idx="134">
                  <c:v>2.7819213599E-10</c:v>
                </c:pt>
                <c:pt idx="135">
                  <c:v>2.7688995541E-10</c:v>
                </c:pt>
                <c:pt idx="136">
                  <c:v>2.7776234091000002E-10</c:v>
                </c:pt>
                <c:pt idx="137">
                  <c:v>2.7736843378E-10</c:v>
                </c:pt>
                <c:pt idx="138">
                  <c:v>2.7876859153999997E-10</c:v>
                </c:pt>
                <c:pt idx="139">
                  <c:v>2.7880367459000001E-10</c:v>
                </c:pt>
                <c:pt idx="140">
                  <c:v>2.7893526378000002E-10</c:v>
                </c:pt>
                <c:pt idx="141">
                  <c:v>2.7835062032999998E-10</c:v>
                </c:pt>
                <c:pt idx="142">
                  <c:v>2.7820731828999999E-10</c:v>
                </c:pt>
                <c:pt idx="143">
                  <c:v>2.7731972273999998E-10</c:v>
                </c:pt>
                <c:pt idx="144">
                  <c:v>2.7806754122E-10</c:v>
                </c:pt>
                <c:pt idx="145">
                  <c:v>2.7755259202000002E-10</c:v>
                </c:pt>
                <c:pt idx="146">
                  <c:v>2.7799770818999999E-10</c:v>
                </c:pt>
                <c:pt idx="147">
                  <c:v>2.7789270883999999E-10</c:v>
                </c:pt>
                <c:pt idx="148">
                  <c:v>2.7706001382000001E-10</c:v>
                </c:pt>
                <c:pt idx="149">
                  <c:v>2.7866509100000002E-10</c:v>
                </c:pt>
                <c:pt idx="150">
                  <c:v>2.7830629467999999E-10</c:v>
                </c:pt>
                <c:pt idx="151">
                  <c:v>2.8005472940999999E-10</c:v>
                </c:pt>
                <c:pt idx="152">
                  <c:v>2.7889326959000001E-10</c:v>
                </c:pt>
                <c:pt idx="153">
                  <c:v>2.7824473281E-10</c:v>
                </c:pt>
                <c:pt idx="154">
                  <c:v>2.7936752910999998E-10</c:v>
                </c:pt>
                <c:pt idx="155">
                  <c:v>2.7952351544999998E-10</c:v>
                </c:pt>
                <c:pt idx="156">
                  <c:v>2.8144087061000001E-10</c:v>
                </c:pt>
                <c:pt idx="157">
                  <c:v>2.7997662522000001E-10</c:v>
                </c:pt>
                <c:pt idx="158">
                  <c:v>2.8024238484999998E-10</c:v>
                </c:pt>
                <c:pt idx="159">
                  <c:v>2.7931046364999998E-10</c:v>
                </c:pt>
                <c:pt idx="160">
                  <c:v>2.7889340837000002E-10</c:v>
                </c:pt>
                <c:pt idx="161">
                  <c:v>2.7791952073000001E-10</c:v>
                </c:pt>
                <c:pt idx="162">
                  <c:v>2.7742461105999997E-10</c:v>
                </c:pt>
                <c:pt idx="163">
                  <c:v>2.7796742685000002E-10</c:v>
                </c:pt>
                <c:pt idx="164">
                  <c:v>2.7700058912999999E-10</c:v>
                </c:pt>
                <c:pt idx="165">
                  <c:v>2.7812344094000002E-10</c:v>
                </c:pt>
                <c:pt idx="166">
                  <c:v>2.7784283206999998E-10</c:v>
                </c:pt>
                <c:pt idx="167">
                  <c:v>2.7905178168E-10</c:v>
                </c:pt>
                <c:pt idx="168">
                  <c:v>2.7973792726999998E-10</c:v>
                </c:pt>
                <c:pt idx="169">
                  <c:v>2.7864643926000001E-10</c:v>
                </c:pt>
                <c:pt idx="170">
                  <c:v>2.7857552376000002E-10</c:v>
                </c:pt>
                <c:pt idx="171">
                  <c:v>2.7889701658999999E-10</c:v>
                </c:pt>
                <c:pt idx="172">
                  <c:v>2.7714047723000002E-10</c:v>
                </c:pt>
                <c:pt idx="173">
                  <c:v>2.8088520398000001E-10</c:v>
                </c:pt>
                <c:pt idx="174">
                  <c:v>2.7619209696999999E-10</c:v>
                </c:pt>
                <c:pt idx="175">
                  <c:v>2.7699478822E-10</c:v>
                </c:pt>
                <c:pt idx="176">
                  <c:v>2.7659410873000001E-10</c:v>
                </c:pt>
                <c:pt idx="177">
                  <c:v>2.7741531293999998E-10</c:v>
                </c:pt>
                <c:pt idx="178">
                  <c:v>2.7713811800999999E-10</c:v>
                </c:pt>
                <c:pt idx="179">
                  <c:v>2.7881424947E-10</c:v>
                </c:pt>
                <c:pt idx="180">
                  <c:v>2.7651256285000002E-10</c:v>
                </c:pt>
                <c:pt idx="181">
                  <c:v>2.7843802264000001E-10</c:v>
                </c:pt>
                <c:pt idx="182">
                  <c:v>2.7760041488000002E-10</c:v>
                </c:pt>
                <c:pt idx="183">
                  <c:v>2.7798946477999998E-10</c:v>
                </c:pt>
                <c:pt idx="184">
                  <c:v>2.7944668801E-10</c:v>
                </c:pt>
                <c:pt idx="185">
                  <c:v>2.772324037E-10</c:v>
                </c:pt>
                <c:pt idx="186">
                  <c:v>2.7730934215999999E-10</c:v>
                </c:pt>
                <c:pt idx="187">
                  <c:v>2.7565524862999999E-10</c:v>
                </c:pt>
                <c:pt idx="188">
                  <c:v>2.7660573830999999E-10</c:v>
                </c:pt>
                <c:pt idx="189">
                  <c:v>2.7685492787000002E-10</c:v>
                </c:pt>
                <c:pt idx="190">
                  <c:v>2.7747107389999998E-10</c:v>
                </c:pt>
                <c:pt idx="191">
                  <c:v>2.8049967904000001E-10</c:v>
                </c:pt>
                <c:pt idx="192">
                  <c:v>2.7890742493000002E-10</c:v>
                </c:pt>
                <c:pt idx="193">
                  <c:v>2.7723945362000002E-10</c:v>
                </c:pt>
                <c:pt idx="194">
                  <c:v>2.7932553492000002E-10</c:v>
                </c:pt>
                <c:pt idx="195">
                  <c:v>2.7820046267000001E-10</c:v>
                </c:pt>
                <c:pt idx="196">
                  <c:v>2.7792781964999998E-10</c:v>
                </c:pt>
                <c:pt idx="197">
                  <c:v>2.7796859259E-10</c:v>
                </c:pt>
                <c:pt idx="198">
                  <c:v>2.7754470944000001E-10</c:v>
                </c:pt>
                <c:pt idx="199">
                  <c:v>2.7772051325000002E-10</c:v>
                </c:pt>
                <c:pt idx="200">
                  <c:v>2.7873511831999999E-10</c:v>
                </c:pt>
                <c:pt idx="201">
                  <c:v>2.7907515188E-10</c:v>
                </c:pt>
                <c:pt idx="202">
                  <c:v>2.7845900584999999E-10</c:v>
                </c:pt>
                <c:pt idx="203">
                  <c:v>2.7717655947999999E-10</c:v>
                </c:pt>
                <c:pt idx="204">
                  <c:v>2.7781599243000001E-10</c:v>
                </c:pt>
                <c:pt idx="205">
                  <c:v>2.7864408002999999E-10</c:v>
                </c:pt>
                <c:pt idx="206">
                  <c:v>2.7686788972999998E-10</c:v>
                </c:pt>
                <c:pt idx="207">
                  <c:v>2.7694696536E-10</c:v>
                </c:pt>
                <c:pt idx="208">
                  <c:v>2.7717406148000001E-10</c:v>
                </c:pt>
                <c:pt idx="209">
                  <c:v>2.7701579918999998E-10</c:v>
                </c:pt>
                <c:pt idx="210">
                  <c:v>2.7623772714000002E-10</c:v>
                </c:pt>
                <c:pt idx="211">
                  <c:v>2.7687602211E-10</c:v>
                </c:pt>
                <c:pt idx="212">
                  <c:v>2.7578100914000002E-10</c:v>
                </c:pt>
                <c:pt idx="213">
                  <c:v>2.7723129348000001E-10</c:v>
                </c:pt>
                <c:pt idx="214">
                  <c:v>2.7456850681999998E-10</c:v>
                </c:pt>
                <c:pt idx="215">
                  <c:v>2.7542687574999999E-10</c:v>
                </c:pt>
                <c:pt idx="216">
                  <c:v>2.7611063436E-10</c:v>
                </c:pt>
                <c:pt idx="217">
                  <c:v>2.7552127246E-10</c:v>
                </c:pt>
                <c:pt idx="218">
                  <c:v>2.7583338391000002E-10</c:v>
                </c:pt>
                <c:pt idx="219">
                  <c:v>2.7749555430999997E-10</c:v>
                </c:pt>
                <c:pt idx="220">
                  <c:v>2.7582996998E-10</c:v>
                </c:pt>
                <c:pt idx="221">
                  <c:v>2.7915084133000001E-10</c:v>
                </c:pt>
                <c:pt idx="222">
                  <c:v>2.7548990865999999E-10</c:v>
                </c:pt>
                <c:pt idx="223">
                  <c:v>2.7802446456000001E-10</c:v>
                </c:pt>
                <c:pt idx="224">
                  <c:v>2.7763433219000002E-10</c:v>
                </c:pt>
                <c:pt idx="225">
                  <c:v>2.7827024017999998E-10</c:v>
                </c:pt>
                <c:pt idx="226">
                  <c:v>2.8005356367000001E-10</c:v>
                </c:pt>
                <c:pt idx="227">
                  <c:v>2.7756780208000001E-10</c:v>
                </c:pt>
                <c:pt idx="228">
                  <c:v>2.7985680439999998E-10</c:v>
                </c:pt>
                <c:pt idx="229">
                  <c:v>2.7934066171000001E-10</c:v>
                </c:pt>
                <c:pt idx="230">
                  <c:v>2.7988239504000001E-10</c:v>
                </c:pt>
                <c:pt idx="231">
                  <c:v>2.7918584110999999E-10</c:v>
                </c:pt>
                <c:pt idx="232">
                  <c:v>2.8092717042000001E-10</c:v>
                </c:pt>
                <c:pt idx="233">
                  <c:v>2.7845892258999999E-10</c:v>
                </c:pt>
                <c:pt idx="234">
                  <c:v>2.7812588343999999E-10</c:v>
                </c:pt>
                <c:pt idx="235">
                  <c:v>2.7797544822000002E-10</c:v>
                </c:pt>
                <c:pt idx="236">
                  <c:v>2.7793131684999999E-10</c:v>
                </c:pt>
                <c:pt idx="237">
                  <c:v>2.7883995112999998E-10</c:v>
                </c:pt>
                <c:pt idx="238">
                  <c:v>2.7888985565E-10</c:v>
                </c:pt>
                <c:pt idx="239">
                  <c:v>2.8135349605999998E-10</c:v>
                </c:pt>
                <c:pt idx="240">
                  <c:v>2.8095753501E-10</c:v>
                </c:pt>
                <c:pt idx="241">
                  <c:v>2.8122662532000002E-10</c:v>
                </c:pt>
                <c:pt idx="242">
                  <c:v>2.8133717578E-10</c:v>
                </c:pt>
                <c:pt idx="243">
                  <c:v>2.7829372139999999E-10</c:v>
                </c:pt>
                <c:pt idx="244">
                  <c:v>2.7796751012000002E-10</c:v>
                </c:pt>
                <c:pt idx="245">
                  <c:v>2.8027147270000002E-10</c:v>
                </c:pt>
                <c:pt idx="246">
                  <c:v>2.8118465889000001E-10</c:v>
                </c:pt>
                <c:pt idx="247">
                  <c:v>2.7963534266000001E-10</c:v>
                </c:pt>
                <c:pt idx="248">
                  <c:v>2.8093077863999998E-10</c:v>
                </c:pt>
                <c:pt idx="249">
                  <c:v>2.8018651288000002E-10</c:v>
                </c:pt>
                <c:pt idx="250">
                  <c:v>2.7927196665999999E-10</c:v>
                </c:pt>
                <c:pt idx="251">
                  <c:v>2.7976712612999998E-10</c:v>
                </c:pt>
                <c:pt idx="252">
                  <c:v>2.8100874405000001E-10</c:v>
                </c:pt>
                <c:pt idx="253">
                  <c:v>2.7858598761000001E-10</c:v>
                </c:pt>
                <c:pt idx="254">
                  <c:v>2.7932323121E-10</c:v>
                </c:pt>
                <c:pt idx="255">
                  <c:v>2.7784749500999998E-10</c:v>
                </c:pt>
                <c:pt idx="256">
                  <c:v>2.7861263296000002E-10</c:v>
                </c:pt>
                <c:pt idx="257">
                  <c:v>2.7855312500999999E-10</c:v>
                </c:pt>
                <c:pt idx="258">
                  <c:v>2.7938615309999998E-10</c:v>
                </c:pt>
                <c:pt idx="259">
                  <c:v>2.8049046419000002E-10</c:v>
                </c:pt>
                <c:pt idx="260">
                  <c:v>2.7949906277999999E-10</c:v>
                </c:pt>
                <c:pt idx="261">
                  <c:v>2.8016308717000001E-10</c:v>
                </c:pt>
                <c:pt idx="262">
                  <c:v>2.8096799886999999E-10</c:v>
                </c:pt>
                <c:pt idx="263">
                  <c:v>2.7994062624E-10</c:v>
                </c:pt>
                <c:pt idx="264">
                  <c:v>2.8102856153E-10</c:v>
                </c:pt>
                <c:pt idx="265">
                  <c:v>2.7963770187999999E-10</c:v>
                </c:pt>
                <c:pt idx="266">
                  <c:v>2.7888732990000002E-10</c:v>
                </c:pt>
                <c:pt idx="267">
                  <c:v>2.7959931591999999E-10</c:v>
                </c:pt>
                <c:pt idx="268">
                  <c:v>2.8018398711999999E-10</c:v>
                </c:pt>
                <c:pt idx="269">
                  <c:v>2.8077232206E-10</c:v>
                </c:pt>
                <c:pt idx="270">
                  <c:v>2.8058236289999999E-10</c:v>
                </c:pt>
                <c:pt idx="271">
                  <c:v>2.8098193216999999E-10</c:v>
                </c:pt>
                <c:pt idx="272">
                  <c:v>2.8078284141999999E-10</c:v>
                </c:pt>
                <c:pt idx="273">
                  <c:v>2.8152935537999998E-10</c:v>
                </c:pt>
                <c:pt idx="274">
                  <c:v>2.7931865154E-10</c:v>
                </c:pt>
                <c:pt idx="275">
                  <c:v>2.7839713867999998E-10</c:v>
                </c:pt>
                <c:pt idx="276">
                  <c:v>2.7925445290000001E-10</c:v>
                </c:pt>
                <c:pt idx="277">
                  <c:v>2.804158572E-10</c:v>
                </c:pt>
                <c:pt idx="278">
                  <c:v>2.7976349015000001E-10</c:v>
                </c:pt>
                <c:pt idx="279">
                  <c:v>2.7977628546999998E-10</c:v>
                </c:pt>
                <c:pt idx="280">
                  <c:v>2.7920668555000002E-10</c:v>
                </c:pt>
                <c:pt idx="281">
                  <c:v>2.789037612E-10</c:v>
                </c:pt>
                <c:pt idx="282">
                  <c:v>2.7820368231000002E-10</c:v>
                </c:pt>
                <c:pt idx="283">
                  <c:v>2.7791380307999998E-10</c:v>
                </c:pt>
                <c:pt idx="284">
                  <c:v>2.8061861168000002E-10</c:v>
                </c:pt>
                <c:pt idx="285">
                  <c:v>2.7990690321000001E-10</c:v>
                </c:pt>
                <c:pt idx="286">
                  <c:v>2.7921481792999998E-10</c:v>
                </c:pt>
                <c:pt idx="287">
                  <c:v>2.8029104038E-10</c:v>
                </c:pt>
                <c:pt idx="288">
                  <c:v>2.8151309062E-10</c:v>
                </c:pt>
                <c:pt idx="289">
                  <c:v>2.8177160604999998E-10</c:v>
                </c:pt>
                <c:pt idx="290">
                  <c:v>2.7817231851E-10</c:v>
                </c:pt>
                <c:pt idx="291">
                  <c:v>2.8098751104000002E-10</c:v>
                </c:pt>
                <c:pt idx="292">
                  <c:v>2.7990684770000001E-10</c:v>
                </c:pt>
                <c:pt idx="293">
                  <c:v>2.7964003335000001E-10</c:v>
                </c:pt>
                <c:pt idx="294">
                  <c:v>2.8143970486999998E-10</c:v>
                </c:pt>
                <c:pt idx="295">
                  <c:v>2.8131025286999998E-10</c:v>
                </c:pt>
                <c:pt idx="296">
                  <c:v>2.7990224027000001E-10</c:v>
                </c:pt>
                <c:pt idx="297">
                  <c:v>2.8247629236000001E-10</c:v>
                </c:pt>
                <c:pt idx="298">
                  <c:v>2.8108676496999999E-10</c:v>
                </c:pt>
                <c:pt idx="299">
                  <c:v>2.8075367031E-10</c:v>
                </c:pt>
                <c:pt idx="300">
                  <c:v>2.7996843732E-10</c:v>
                </c:pt>
                <c:pt idx="301">
                  <c:v>2.8120547556999998E-10</c:v>
                </c:pt>
                <c:pt idx="302">
                  <c:v>2.7870233897999998E-10</c:v>
                </c:pt>
                <c:pt idx="303">
                  <c:v>2.7882454677999999E-10</c:v>
                </c:pt>
                <c:pt idx="304">
                  <c:v>2.8024810250000001E-10</c:v>
                </c:pt>
                <c:pt idx="305">
                  <c:v>2.8109475858E-10</c:v>
                </c:pt>
                <c:pt idx="306">
                  <c:v>2.8149566010999999E-10</c:v>
                </c:pt>
                <c:pt idx="307">
                  <c:v>2.8060573309E-10</c:v>
                </c:pt>
                <c:pt idx="308">
                  <c:v>2.7907973155E-10</c:v>
                </c:pt>
                <c:pt idx="309">
                  <c:v>2.7859045626E-10</c:v>
                </c:pt>
                <c:pt idx="310">
                  <c:v>2.8102745131000002E-10</c:v>
                </c:pt>
                <c:pt idx="311">
                  <c:v>2.7857435802999998E-10</c:v>
                </c:pt>
                <c:pt idx="312">
                  <c:v>2.7951535531000002E-10</c:v>
                </c:pt>
                <c:pt idx="313">
                  <c:v>2.7940000312999998E-10</c:v>
                </c:pt>
                <c:pt idx="314">
                  <c:v>2.7923585666000001E-10</c:v>
                </c:pt>
                <c:pt idx="315">
                  <c:v>2.8002566932E-10</c:v>
                </c:pt>
                <c:pt idx="316">
                  <c:v>2.7818064519000002E-10</c:v>
                </c:pt>
                <c:pt idx="317">
                  <c:v>2.7845056816000002E-10</c:v>
                </c:pt>
                <c:pt idx="318">
                  <c:v>2.7674673664000001E-10</c:v>
                </c:pt>
                <c:pt idx="319">
                  <c:v>2.7799529345000002E-10</c:v>
                </c:pt>
                <c:pt idx="320">
                  <c:v>2.7768437548999999E-10</c:v>
                </c:pt>
                <c:pt idx="321">
                  <c:v>2.7858829131999998E-10</c:v>
                </c:pt>
                <c:pt idx="322">
                  <c:v>2.7881078001999999E-10</c:v>
                </c:pt>
                <c:pt idx="323">
                  <c:v>2.7632143794999998E-10</c:v>
                </c:pt>
                <c:pt idx="324">
                  <c:v>2.7728944140999999E-10</c:v>
                </c:pt>
                <c:pt idx="325">
                  <c:v>2.7687943605000001E-10</c:v>
                </c:pt>
                <c:pt idx="326">
                  <c:v>2.7877225527999999E-10</c:v>
                </c:pt>
                <c:pt idx="327">
                  <c:v>2.7860908025000001E-10</c:v>
                </c:pt>
                <c:pt idx="328">
                  <c:v>2.7973554029E-10</c:v>
                </c:pt>
                <c:pt idx="329">
                  <c:v>2.7941987613000002E-10</c:v>
                </c:pt>
                <c:pt idx="330">
                  <c:v>2.7779145650000001E-10</c:v>
                </c:pt>
                <c:pt idx="331">
                  <c:v>2.8035979093999998E-10</c:v>
                </c:pt>
                <c:pt idx="332">
                  <c:v>2.7971341908999999E-10</c:v>
                </c:pt>
                <c:pt idx="333">
                  <c:v>2.7819802017999998E-10</c:v>
                </c:pt>
                <c:pt idx="334">
                  <c:v>2.7801286272999999E-10</c:v>
                </c:pt>
                <c:pt idx="335">
                  <c:v>2.7827382064999999E-10</c:v>
                </c:pt>
                <c:pt idx="336">
                  <c:v>2.8085150872000001E-10</c:v>
                </c:pt>
                <c:pt idx="337">
                  <c:v>2.8015476049999999E-10</c:v>
                </c:pt>
                <c:pt idx="338">
                  <c:v>2.7903529487000002E-10</c:v>
                </c:pt>
                <c:pt idx="339">
                  <c:v>2.7961327697999999E-10</c:v>
                </c:pt>
                <c:pt idx="340">
                  <c:v>2.7952923309000002E-10</c:v>
                </c:pt>
                <c:pt idx="341">
                  <c:v>2.7884333730999999E-10</c:v>
                </c:pt>
                <c:pt idx="342">
                  <c:v>2.8017357878E-10</c:v>
                </c:pt>
                <c:pt idx="343">
                  <c:v>2.7966798322000001E-10</c:v>
                </c:pt>
                <c:pt idx="344">
                  <c:v>2.80011625E-10</c:v>
                </c:pt>
                <c:pt idx="345">
                  <c:v>2.7924529356000002E-10</c:v>
                </c:pt>
                <c:pt idx="346">
                  <c:v>2.7782537382000001E-10</c:v>
                </c:pt>
                <c:pt idx="347">
                  <c:v>2.7835977966999998E-10</c:v>
                </c:pt>
                <c:pt idx="348">
                  <c:v>2.7875596276000001E-10</c:v>
                </c:pt>
                <c:pt idx="349">
                  <c:v>2.7934432544999998E-10</c:v>
                </c:pt>
                <c:pt idx="350">
                  <c:v>2.7888882870000002E-10</c:v>
                </c:pt>
                <c:pt idx="351">
                  <c:v>2.7918581335999999E-10</c:v>
                </c:pt>
                <c:pt idx="352">
                  <c:v>2.7721955286999998E-10</c:v>
                </c:pt>
                <c:pt idx="353">
                  <c:v>2.7928487301E-10</c:v>
                </c:pt>
                <c:pt idx="354">
                  <c:v>2.7786253853000002E-10</c:v>
                </c:pt>
                <c:pt idx="355">
                  <c:v>2.7905067146000001E-10</c:v>
                </c:pt>
                <c:pt idx="356">
                  <c:v>2.7826213556000001E-10</c:v>
                </c:pt>
                <c:pt idx="357">
                  <c:v>2.7770519218000001E-10</c:v>
                </c:pt>
                <c:pt idx="358">
                  <c:v>2.7867336215999999E-10</c:v>
                </c:pt>
                <c:pt idx="359">
                  <c:v>2.7760038712000002E-10</c:v>
                </c:pt>
                <c:pt idx="360">
                  <c:v>2.7840987848E-10</c:v>
                </c:pt>
                <c:pt idx="361">
                  <c:v>2.7788579771000002E-10</c:v>
                </c:pt>
                <c:pt idx="362">
                  <c:v>2.7957480775E-10</c:v>
                </c:pt>
                <c:pt idx="363">
                  <c:v>2.7878974129000001E-10</c:v>
                </c:pt>
                <c:pt idx="364">
                  <c:v>2.7989857653999999E-10</c:v>
                </c:pt>
                <c:pt idx="365">
                  <c:v>2.7870208918000002E-10</c:v>
                </c:pt>
                <c:pt idx="366">
                  <c:v>2.8000932129000002E-10</c:v>
                </c:pt>
                <c:pt idx="367">
                  <c:v>2.7997903995E-10</c:v>
                </c:pt>
                <c:pt idx="368">
                  <c:v>2.7836344340999999E-10</c:v>
                </c:pt>
                <c:pt idx="369">
                  <c:v>2.7837621097000001E-10</c:v>
                </c:pt>
                <c:pt idx="370">
                  <c:v>2.7812699365999998E-10</c:v>
                </c:pt>
                <c:pt idx="371">
                  <c:v>2.7867680386E-10</c:v>
                </c:pt>
                <c:pt idx="372">
                  <c:v>2.7678154212999999E-10</c:v>
                </c:pt>
                <c:pt idx="373">
                  <c:v>2.7738375485E-10</c:v>
                </c:pt>
                <c:pt idx="374">
                  <c:v>2.7812804837000002E-10</c:v>
                </c:pt>
                <c:pt idx="375">
                  <c:v>2.7862312457000001E-10</c:v>
                </c:pt>
                <c:pt idx="376">
                  <c:v>2.7667446112000002E-10</c:v>
                </c:pt>
                <c:pt idx="377">
                  <c:v>2.7722998897000002E-10</c:v>
                </c:pt>
                <c:pt idx="378">
                  <c:v>2.7778684908000001E-10</c:v>
                </c:pt>
                <c:pt idx="379">
                  <c:v>2.7750832187999999E-10</c:v>
                </c:pt>
                <c:pt idx="380">
                  <c:v>2.7739305297E-10</c:v>
                </c:pt>
                <c:pt idx="381">
                  <c:v>2.7679669666999998E-10</c:v>
                </c:pt>
                <c:pt idx="382">
                  <c:v>2.7558993975999997E-10</c:v>
                </c:pt>
                <c:pt idx="383">
                  <c:v>2.7752236619999999E-10</c:v>
                </c:pt>
                <c:pt idx="384">
                  <c:v>2.7829472060000002E-10</c:v>
                </c:pt>
                <c:pt idx="385">
                  <c:v>2.7728233598000002E-10</c:v>
                </c:pt>
                <c:pt idx="386">
                  <c:v>2.7810814762000003E-10</c:v>
                </c:pt>
                <c:pt idx="387">
                  <c:v>2.7646235301E-10</c:v>
                </c:pt>
                <c:pt idx="388">
                  <c:v>2.7705532313000001E-10</c:v>
                </c:pt>
                <c:pt idx="389">
                  <c:v>2.7675237101999999E-10</c:v>
                </c:pt>
                <c:pt idx="390">
                  <c:v>2.7716351436000002E-10</c:v>
                </c:pt>
                <c:pt idx="391">
                  <c:v>2.7796029366999998E-10</c:v>
                </c:pt>
                <c:pt idx="392">
                  <c:v>2.7641222644000002E-10</c:v>
                </c:pt>
                <c:pt idx="393">
                  <c:v>2.7722990570000002E-10</c:v>
                </c:pt>
                <c:pt idx="394">
                  <c:v>2.7819313518999998E-10</c:v>
                </c:pt>
                <c:pt idx="395">
                  <c:v>2.7646812616999998E-10</c:v>
                </c:pt>
                <c:pt idx="396">
                  <c:v>2.7788696344000001E-10</c:v>
                </c:pt>
                <c:pt idx="397">
                  <c:v>2.7731483776000002E-10</c:v>
                </c:pt>
                <c:pt idx="398">
                  <c:v>2.7745142294999999E-10</c:v>
                </c:pt>
                <c:pt idx="399">
                  <c:v>2.7811414283000002E-10</c:v>
                </c:pt>
                <c:pt idx="400">
                  <c:v>2.7921479017999998E-10</c:v>
                </c:pt>
                <c:pt idx="401">
                  <c:v>2.7010588210999998E-10</c:v>
                </c:pt>
                <c:pt idx="402">
                  <c:v>2.7937541168999999E-10</c:v>
                </c:pt>
                <c:pt idx="403">
                  <c:v>2.7855445727999998E-10</c:v>
                </c:pt>
                <c:pt idx="404">
                  <c:v>2.7868832242000002E-10</c:v>
                </c:pt>
                <c:pt idx="405">
                  <c:v>2.7917179678999999E-10</c:v>
                </c:pt>
                <c:pt idx="406">
                  <c:v>2.7734886610000002E-10</c:v>
                </c:pt>
                <c:pt idx="407">
                  <c:v>2.7675947645000002E-10</c:v>
                </c:pt>
                <c:pt idx="408">
                  <c:v>2.7834137771999998E-10</c:v>
                </c:pt>
                <c:pt idx="409">
                  <c:v>2.7839480721000001E-10</c:v>
                </c:pt>
                <c:pt idx="410">
                  <c:v>2.7770649669000001E-10</c:v>
                </c:pt>
                <c:pt idx="411">
                  <c:v>2.7857541274000001E-10</c:v>
                </c:pt>
                <c:pt idx="412">
                  <c:v>2.7774837985000002E-10</c:v>
                </c:pt>
                <c:pt idx="413">
                  <c:v>2.7908664267999998E-10</c:v>
                </c:pt>
                <c:pt idx="414">
                  <c:v>2.7914734412999999E-10</c:v>
                </c:pt>
                <c:pt idx="415">
                  <c:v>2.8004060181999999E-10</c:v>
                </c:pt>
                <c:pt idx="416">
                  <c:v>2.5933361013999998E-10</c:v>
                </c:pt>
                <c:pt idx="417">
                  <c:v>2.7842161908999998E-10</c:v>
                </c:pt>
                <c:pt idx="418">
                  <c:v>2.5933363789999998E-10</c:v>
                </c:pt>
                <c:pt idx="419">
                  <c:v>2.8634700166999998E-10</c:v>
                </c:pt>
                <c:pt idx="420">
                  <c:v>2.7884558551000002E-10</c:v>
                </c:pt>
                <c:pt idx="421">
                  <c:v>2.7941637892000002E-10</c:v>
                </c:pt>
                <c:pt idx="422">
                  <c:v>2.7885260767E-10</c:v>
                </c:pt>
                <c:pt idx="423">
                  <c:v>2.786043618E-10</c:v>
                </c:pt>
                <c:pt idx="424">
                  <c:v>2.7851929096E-10</c:v>
                </c:pt>
                <c:pt idx="425">
                  <c:v>2.7715660321999999E-10</c:v>
                </c:pt>
                <c:pt idx="426">
                  <c:v>2.7765287292000002E-10</c:v>
                </c:pt>
                <c:pt idx="427">
                  <c:v>2.7877797292999998E-10</c:v>
                </c:pt>
                <c:pt idx="428">
                  <c:v>2.7890278975000002E-10</c:v>
                </c:pt>
                <c:pt idx="429">
                  <c:v>2.7834462512999998E-10</c:v>
                </c:pt>
                <c:pt idx="430">
                  <c:v>2.7827487535999998E-10</c:v>
                </c:pt>
                <c:pt idx="431">
                  <c:v>2.7895746823999999E-10</c:v>
                </c:pt>
                <c:pt idx="432">
                  <c:v>2.7742441677000002E-10</c:v>
                </c:pt>
                <c:pt idx="433">
                  <c:v>2.7723581764000001E-10</c:v>
                </c:pt>
                <c:pt idx="434">
                  <c:v>2.7926264078999998E-10</c:v>
                </c:pt>
                <c:pt idx="435">
                  <c:v>2.7934157764999999E-10</c:v>
                </c:pt>
                <c:pt idx="436">
                  <c:v>2.7832500193E-10</c:v>
                </c:pt>
                <c:pt idx="437">
                  <c:v>2.7871863151E-10</c:v>
                </c:pt>
                <c:pt idx="438">
                  <c:v>2.7885968533999998E-10</c:v>
                </c:pt>
                <c:pt idx="439">
                  <c:v>2.7915886269000002E-10</c:v>
                </c:pt>
                <c:pt idx="440">
                  <c:v>2.7820609705E-10</c:v>
                </c:pt>
                <c:pt idx="441">
                  <c:v>2.7846355776999999E-10</c:v>
                </c:pt>
                <c:pt idx="442">
                  <c:v>2.7890378895000001E-10</c:v>
                </c:pt>
                <c:pt idx="443">
                  <c:v>2.7826543847000002E-10</c:v>
                </c:pt>
                <c:pt idx="444">
                  <c:v>2.7840510452999999E-10</c:v>
                </c:pt>
                <c:pt idx="445">
                  <c:v>2.7810351244000002E-10</c:v>
                </c:pt>
                <c:pt idx="446">
                  <c:v>2.7788105150000002E-10</c:v>
                </c:pt>
                <c:pt idx="447">
                  <c:v>2.7782059986000001E-10</c:v>
                </c:pt>
                <c:pt idx="448">
                  <c:v>2.7884916597999998E-10</c:v>
                </c:pt>
                <c:pt idx="449">
                  <c:v>2.7819208047999999E-10</c:v>
                </c:pt>
                <c:pt idx="450">
                  <c:v>2.7720670204000001E-10</c:v>
                </c:pt>
                <c:pt idx="451">
                  <c:v>2.7642624301000002E-10</c:v>
                </c:pt>
                <c:pt idx="452">
                  <c:v>2.7668606294999999E-10</c:v>
                </c:pt>
                <c:pt idx="453">
                  <c:v>2.7744670449999999E-10</c:v>
                </c:pt>
                <c:pt idx="454">
                  <c:v>2.7790098001000001E-10</c:v>
                </c:pt>
                <c:pt idx="455">
                  <c:v>2.7667090841E-10</c:v>
                </c:pt>
                <c:pt idx="456">
                  <c:v>2.7762253606999999E-10</c:v>
                </c:pt>
                <c:pt idx="457">
                  <c:v>2.7709362582E-10</c:v>
                </c:pt>
                <c:pt idx="458">
                  <c:v>2.7763297217000003E-10</c:v>
                </c:pt>
                <c:pt idx="459">
                  <c:v>2.7585064788000003E-10</c:v>
                </c:pt>
                <c:pt idx="460">
                  <c:v>2.7744437303000002E-10</c:v>
                </c:pt>
                <c:pt idx="461">
                  <c:v>2.7709595728999998E-10</c:v>
                </c:pt>
                <c:pt idx="462">
                  <c:v>2.7698068838999999E-10</c:v>
                </c:pt>
                <c:pt idx="463">
                  <c:v>2.7707389161000001E-10</c:v>
                </c:pt>
                <c:pt idx="464">
                  <c:v>2.7668231595000002E-10</c:v>
                </c:pt>
                <c:pt idx="465">
                  <c:v>2.7574836858000001E-10</c:v>
                </c:pt>
                <c:pt idx="466">
                  <c:v>2.7592197970999998E-10</c:v>
                </c:pt>
                <c:pt idx="467">
                  <c:v>2.7594743157000001E-10</c:v>
                </c:pt>
                <c:pt idx="468">
                  <c:v>2.7600222107999998E-10</c:v>
                </c:pt>
                <c:pt idx="469">
                  <c:v>2.7625848830999999E-10</c:v>
                </c:pt>
                <c:pt idx="470">
                  <c:v>2.7589031060000001E-10</c:v>
                </c:pt>
                <c:pt idx="471">
                  <c:v>2.7668237146000002E-10</c:v>
                </c:pt>
                <c:pt idx="472">
                  <c:v>2.7725802210000003E-10</c:v>
                </c:pt>
                <c:pt idx="473">
                  <c:v>2.7775193255999998E-10</c:v>
                </c:pt>
                <c:pt idx="474">
                  <c:v>2.7673480174000002E-10</c:v>
                </c:pt>
                <c:pt idx="475">
                  <c:v>2.7829361037999998E-10</c:v>
                </c:pt>
                <c:pt idx="476">
                  <c:v>2.7804769598000001E-10</c:v>
                </c:pt>
                <c:pt idx="477">
                  <c:v>2.7740354457999999E-10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1D-C948-AB59-0A3DFBFFB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0001"/>
        <c:axId val="50310002"/>
      </c:scatterChart>
      <c:valAx>
        <c:axId val="5031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310002"/>
        <c:crosses val="autoZero"/>
        <c:crossBetween val="midCat"/>
        <c:majorUnit val="25"/>
      </c:valAx>
      <c:valAx>
        <c:axId val="50310002"/>
        <c:scaling>
          <c:orientation val="minMax"/>
          <c:max val="2.9500000000000012E-10"/>
          <c:min val="2.720000000000001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31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04: 2/2/-5.5 ; Second</c:v>
          </c:tx>
          <c:xVal>
            <c:numRef>
              <c:f>'34.Irradiated_SiO2.2.4'!$A$2:$A$476</c:f>
              <c:numCache>
                <c:formatCode>General</c:formatCode>
                <c:ptCount val="475"/>
                <c:pt idx="0">
                  <c:v>80.401700000000005</c:v>
                </c:pt>
                <c:pt idx="1">
                  <c:v>80.725200000000001</c:v>
                </c:pt>
                <c:pt idx="2">
                  <c:v>81.224400000000003</c:v>
                </c:pt>
                <c:pt idx="3">
                  <c:v>81.726900000000001</c:v>
                </c:pt>
                <c:pt idx="4">
                  <c:v>82.217600000000004</c:v>
                </c:pt>
                <c:pt idx="5">
                  <c:v>82.718000000000004</c:v>
                </c:pt>
                <c:pt idx="6">
                  <c:v>83.223600000000005</c:v>
                </c:pt>
                <c:pt idx="7">
                  <c:v>83.723699999999994</c:v>
                </c:pt>
                <c:pt idx="8">
                  <c:v>84.218500000000006</c:v>
                </c:pt>
                <c:pt idx="9">
                  <c:v>84.731700000000004</c:v>
                </c:pt>
                <c:pt idx="10">
                  <c:v>85.232100000000003</c:v>
                </c:pt>
                <c:pt idx="11">
                  <c:v>85.722800000000007</c:v>
                </c:pt>
                <c:pt idx="12">
                  <c:v>86.230800000000002</c:v>
                </c:pt>
                <c:pt idx="13">
                  <c:v>86.7209</c:v>
                </c:pt>
                <c:pt idx="14">
                  <c:v>87.224699999999999</c:v>
                </c:pt>
                <c:pt idx="15">
                  <c:v>87.7196</c:v>
                </c:pt>
                <c:pt idx="16">
                  <c:v>88.232500000000002</c:v>
                </c:pt>
                <c:pt idx="17">
                  <c:v>88.732299999999995</c:v>
                </c:pt>
                <c:pt idx="18">
                  <c:v>89.229399999999998</c:v>
                </c:pt>
                <c:pt idx="19">
                  <c:v>89.726399999999998</c:v>
                </c:pt>
                <c:pt idx="20">
                  <c:v>90.224800000000002</c:v>
                </c:pt>
                <c:pt idx="21">
                  <c:v>90.731300000000005</c:v>
                </c:pt>
                <c:pt idx="22">
                  <c:v>91.233400000000003</c:v>
                </c:pt>
                <c:pt idx="23">
                  <c:v>91.814400000000006</c:v>
                </c:pt>
                <c:pt idx="24">
                  <c:v>92.218999999999994</c:v>
                </c:pt>
                <c:pt idx="25">
                  <c:v>92.718400000000003</c:v>
                </c:pt>
                <c:pt idx="26">
                  <c:v>93.248199999999997</c:v>
                </c:pt>
                <c:pt idx="27">
                  <c:v>93.724500000000006</c:v>
                </c:pt>
                <c:pt idx="28">
                  <c:v>94.249200000000002</c:v>
                </c:pt>
                <c:pt idx="29">
                  <c:v>94.750699999999995</c:v>
                </c:pt>
                <c:pt idx="30">
                  <c:v>95.231099999999998</c:v>
                </c:pt>
                <c:pt idx="31">
                  <c:v>95.732699999999994</c:v>
                </c:pt>
                <c:pt idx="32">
                  <c:v>96.247399999999999</c:v>
                </c:pt>
                <c:pt idx="33">
                  <c:v>96.743899999999996</c:v>
                </c:pt>
                <c:pt idx="34">
                  <c:v>97.221400000000003</c:v>
                </c:pt>
                <c:pt idx="35">
                  <c:v>97.724900000000005</c:v>
                </c:pt>
                <c:pt idx="36">
                  <c:v>98.235600000000005</c:v>
                </c:pt>
                <c:pt idx="37">
                  <c:v>98.728099999999998</c:v>
                </c:pt>
                <c:pt idx="38">
                  <c:v>99.221900000000005</c:v>
                </c:pt>
                <c:pt idx="39">
                  <c:v>99.720699999999994</c:v>
                </c:pt>
                <c:pt idx="40">
                  <c:v>100.21599999999999</c:v>
                </c:pt>
                <c:pt idx="41">
                  <c:v>100.733</c:v>
                </c:pt>
                <c:pt idx="42">
                  <c:v>101.22</c:v>
                </c:pt>
                <c:pt idx="43">
                  <c:v>101.71599999999999</c:v>
                </c:pt>
                <c:pt idx="44">
                  <c:v>102.218</c:v>
                </c:pt>
                <c:pt idx="45">
                  <c:v>102.73</c:v>
                </c:pt>
                <c:pt idx="46">
                  <c:v>103.23099999999999</c:v>
                </c:pt>
                <c:pt idx="47">
                  <c:v>103.73099999999999</c:v>
                </c:pt>
                <c:pt idx="48">
                  <c:v>104.252</c:v>
                </c:pt>
                <c:pt idx="49">
                  <c:v>104.739</c:v>
                </c:pt>
                <c:pt idx="50">
                  <c:v>105.22199999999999</c:v>
                </c:pt>
                <c:pt idx="51">
                  <c:v>105.721</c:v>
                </c:pt>
                <c:pt idx="52">
                  <c:v>106.232</c:v>
                </c:pt>
                <c:pt idx="53">
                  <c:v>106.739</c:v>
                </c:pt>
                <c:pt idx="54">
                  <c:v>107.215</c:v>
                </c:pt>
                <c:pt idx="55">
                  <c:v>107.732</c:v>
                </c:pt>
                <c:pt idx="56">
                  <c:v>108.22</c:v>
                </c:pt>
                <c:pt idx="57">
                  <c:v>108.71899999999999</c:v>
                </c:pt>
                <c:pt idx="58">
                  <c:v>109.227</c:v>
                </c:pt>
                <c:pt idx="59">
                  <c:v>109.718</c:v>
                </c:pt>
                <c:pt idx="60">
                  <c:v>110.21599999999999</c:v>
                </c:pt>
                <c:pt idx="61">
                  <c:v>110.738</c:v>
                </c:pt>
                <c:pt idx="62">
                  <c:v>111.22499999999999</c:v>
                </c:pt>
                <c:pt idx="63">
                  <c:v>111.717</c:v>
                </c:pt>
                <c:pt idx="64">
                  <c:v>112.233</c:v>
                </c:pt>
                <c:pt idx="65">
                  <c:v>112.714</c:v>
                </c:pt>
                <c:pt idx="66">
                  <c:v>113.23</c:v>
                </c:pt>
                <c:pt idx="67">
                  <c:v>113.735</c:v>
                </c:pt>
                <c:pt idx="68">
                  <c:v>114.21599999999999</c:v>
                </c:pt>
                <c:pt idx="69">
                  <c:v>114.72</c:v>
                </c:pt>
                <c:pt idx="70">
                  <c:v>115.224</c:v>
                </c:pt>
                <c:pt idx="71">
                  <c:v>115.714</c:v>
                </c:pt>
                <c:pt idx="72">
                  <c:v>116.22</c:v>
                </c:pt>
                <c:pt idx="73">
                  <c:v>116.739</c:v>
                </c:pt>
                <c:pt idx="74">
                  <c:v>117.214</c:v>
                </c:pt>
                <c:pt idx="75">
                  <c:v>117.715</c:v>
                </c:pt>
                <c:pt idx="76">
                  <c:v>118.22</c:v>
                </c:pt>
                <c:pt idx="77">
                  <c:v>118.717</c:v>
                </c:pt>
                <c:pt idx="78">
                  <c:v>119.217</c:v>
                </c:pt>
                <c:pt idx="79">
                  <c:v>119.73399999999999</c:v>
                </c:pt>
                <c:pt idx="80">
                  <c:v>120.223</c:v>
                </c:pt>
                <c:pt idx="81">
                  <c:v>120.723</c:v>
                </c:pt>
                <c:pt idx="82">
                  <c:v>121.221</c:v>
                </c:pt>
                <c:pt idx="83">
                  <c:v>121.727</c:v>
                </c:pt>
                <c:pt idx="84">
                  <c:v>122.22799999999999</c:v>
                </c:pt>
                <c:pt idx="85">
                  <c:v>122.714</c:v>
                </c:pt>
                <c:pt idx="86">
                  <c:v>123.214</c:v>
                </c:pt>
                <c:pt idx="87">
                  <c:v>123.73</c:v>
                </c:pt>
                <c:pt idx="88">
                  <c:v>124.22499999999999</c:v>
                </c:pt>
                <c:pt idx="89">
                  <c:v>124.717</c:v>
                </c:pt>
                <c:pt idx="90">
                  <c:v>125.22</c:v>
                </c:pt>
                <c:pt idx="91">
                  <c:v>125.729</c:v>
                </c:pt>
                <c:pt idx="92">
                  <c:v>126.23099999999999</c:v>
                </c:pt>
                <c:pt idx="93">
                  <c:v>126.723</c:v>
                </c:pt>
                <c:pt idx="94">
                  <c:v>127.227</c:v>
                </c:pt>
                <c:pt idx="95">
                  <c:v>127.735</c:v>
                </c:pt>
                <c:pt idx="96">
                  <c:v>128.21799999999999</c:v>
                </c:pt>
                <c:pt idx="97">
                  <c:v>128.72200000000001</c:v>
                </c:pt>
                <c:pt idx="98">
                  <c:v>129.21600000000001</c:v>
                </c:pt>
                <c:pt idx="99">
                  <c:v>129.733</c:v>
                </c:pt>
                <c:pt idx="100">
                  <c:v>130.22200000000001</c:v>
                </c:pt>
                <c:pt idx="101">
                  <c:v>130.71600000000001</c:v>
                </c:pt>
                <c:pt idx="102">
                  <c:v>131.214</c:v>
                </c:pt>
                <c:pt idx="103">
                  <c:v>131.72</c:v>
                </c:pt>
                <c:pt idx="104">
                  <c:v>132.285</c:v>
                </c:pt>
                <c:pt idx="105">
                  <c:v>132.74100000000001</c:v>
                </c:pt>
                <c:pt idx="106">
                  <c:v>133.21899999999999</c:v>
                </c:pt>
                <c:pt idx="107">
                  <c:v>133.72200000000001</c:v>
                </c:pt>
                <c:pt idx="108">
                  <c:v>134.215</c:v>
                </c:pt>
                <c:pt idx="109">
                  <c:v>134.72499999999999</c:v>
                </c:pt>
                <c:pt idx="110">
                  <c:v>135.233</c:v>
                </c:pt>
                <c:pt idx="111">
                  <c:v>135.727</c:v>
                </c:pt>
                <c:pt idx="112">
                  <c:v>136.233</c:v>
                </c:pt>
                <c:pt idx="113">
                  <c:v>136.71700000000001</c:v>
                </c:pt>
                <c:pt idx="114">
                  <c:v>137.215</c:v>
                </c:pt>
                <c:pt idx="115">
                  <c:v>137.71600000000001</c:v>
                </c:pt>
                <c:pt idx="116">
                  <c:v>138.22200000000001</c:v>
                </c:pt>
                <c:pt idx="117">
                  <c:v>138.726</c:v>
                </c:pt>
                <c:pt idx="118">
                  <c:v>139.214</c:v>
                </c:pt>
                <c:pt idx="119">
                  <c:v>139.73599999999999</c:v>
                </c:pt>
                <c:pt idx="120">
                  <c:v>140.22999999999999</c:v>
                </c:pt>
                <c:pt idx="121">
                  <c:v>140.71899999999999</c:v>
                </c:pt>
                <c:pt idx="122">
                  <c:v>141.221</c:v>
                </c:pt>
                <c:pt idx="123">
                  <c:v>141.726</c:v>
                </c:pt>
                <c:pt idx="124">
                  <c:v>142.215</c:v>
                </c:pt>
                <c:pt idx="125">
                  <c:v>142.72</c:v>
                </c:pt>
                <c:pt idx="126">
                  <c:v>143.23400000000001</c:v>
                </c:pt>
                <c:pt idx="127">
                  <c:v>143.72300000000001</c:v>
                </c:pt>
                <c:pt idx="128">
                  <c:v>144.22</c:v>
                </c:pt>
                <c:pt idx="129">
                  <c:v>144.727</c:v>
                </c:pt>
                <c:pt idx="130">
                  <c:v>145.21700000000001</c:v>
                </c:pt>
                <c:pt idx="131">
                  <c:v>145.727</c:v>
                </c:pt>
                <c:pt idx="132">
                  <c:v>146.232</c:v>
                </c:pt>
                <c:pt idx="133">
                  <c:v>146.72999999999999</c:v>
                </c:pt>
                <c:pt idx="134">
                  <c:v>147.214</c:v>
                </c:pt>
                <c:pt idx="135">
                  <c:v>147.72999999999999</c:v>
                </c:pt>
                <c:pt idx="136">
                  <c:v>148.221</c:v>
                </c:pt>
                <c:pt idx="137">
                  <c:v>148.72</c:v>
                </c:pt>
                <c:pt idx="138">
                  <c:v>149.221</c:v>
                </c:pt>
                <c:pt idx="139">
                  <c:v>149.714</c:v>
                </c:pt>
                <c:pt idx="140">
                  <c:v>150.21799999999999</c:v>
                </c:pt>
                <c:pt idx="141">
                  <c:v>150.72</c:v>
                </c:pt>
                <c:pt idx="142">
                  <c:v>151.215</c:v>
                </c:pt>
                <c:pt idx="143">
                  <c:v>151.71899999999999</c:v>
                </c:pt>
                <c:pt idx="144">
                  <c:v>152.22800000000001</c:v>
                </c:pt>
                <c:pt idx="145">
                  <c:v>152.72</c:v>
                </c:pt>
                <c:pt idx="146">
                  <c:v>153.227</c:v>
                </c:pt>
                <c:pt idx="147">
                  <c:v>153.72900000000001</c:v>
                </c:pt>
                <c:pt idx="148">
                  <c:v>154.22800000000001</c:v>
                </c:pt>
                <c:pt idx="149">
                  <c:v>154.72200000000001</c:v>
                </c:pt>
                <c:pt idx="150">
                  <c:v>155.22999999999999</c:v>
                </c:pt>
                <c:pt idx="151">
                  <c:v>155.71799999999999</c:v>
                </c:pt>
                <c:pt idx="152">
                  <c:v>156.23400000000001</c:v>
                </c:pt>
                <c:pt idx="153">
                  <c:v>156.72800000000001</c:v>
                </c:pt>
                <c:pt idx="154">
                  <c:v>157.21700000000001</c:v>
                </c:pt>
                <c:pt idx="155">
                  <c:v>157.71799999999999</c:v>
                </c:pt>
                <c:pt idx="156">
                  <c:v>158.21899999999999</c:v>
                </c:pt>
                <c:pt idx="157">
                  <c:v>158.715</c:v>
                </c:pt>
                <c:pt idx="158">
                  <c:v>159.22999999999999</c:v>
                </c:pt>
                <c:pt idx="159">
                  <c:v>159.72499999999999</c:v>
                </c:pt>
                <c:pt idx="160">
                  <c:v>160.21799999999999</c:v>
                </c:pt>
                <c:pt idx="161">
                  <c:v>160.71799999999999</c:v>
                </c:pt>
                <c:pt idx="162">
                  <c:v>161.22999999999999</c:v>
                </c:pt>
                <c:pt idx="163">
                  <c:v>161.726</c:v>
                </c:pt>
                <c:pt idx="164">
                  <c:v>162.22</c:v>
                </c:pt>
                <c:pt idx="165">
                  <c:v>162.726</c:v>
                </c:pt>
                <c:pt idx="166">
                  <c:v>163.21700000000001</c:v>
                </c:pt>
                <c:pt idx="167">
                  <c:v>163.71600000000001</c:v>
                </c:pt>
                <c:pt idx="168">
                  <c:v>164.21600000000001</c:v>
                </c:pt>
                <c:pt idx="169">
                  <c:v>164.71600000000001</c:v>
                </c:pt>
                <c:pt idx="170">
                  <c:v>165.22499999999999</c:v>
                </c:pt>
                <c:pt idx="171">
                  <c:v>165.71700000000001</c:v>
                </c:pt>
                <c:pt idx="172">
                  <c:v>166.226</c:v>
                </c:pt>
                <c:pt idx="173">
                  <c:v>166.714</c:v>
                </c:pt>
                <c:pt idx="174">
                  <c:v>167.227</c:v>
                </c:pt>
                <c:pt idx="175">
                  <c:v>167.71600000000001</c:v>
                </c:pt>
                <c:pt idx="176">
                  <c:v>168.227</c:v>
                </c:pt>
                <c:pt idx="177">
                  <c:v>168.715</c:v>
                </c:pt>
                <c:pt idx="178">
                  <c:v>169.22499999999999</c:v>
                </c:pt>
                <c:pt idx="179">
                  <c:v>169.715</c:v>
                </c:pt>
                <c:pt idx="180">
                  <c:v>170.21899999999999</c:v>
                </c:pt>
                <c:pt idx="181">
                  <c:v>170.71799999999999</c:v>
                </c:pt>
                <c:pt idx="182">
                  <c:v>171.22800000000001</c:v>
                </c:pt>
                <c:pt idx="183">
                  <c:v>171.72</c:v>
                </c:pt>
                <c:pt idx="184">
                  <c:v>172.214</c:v>
                </c:pt>
                <c:pt idx="185">
                  <c:v>172.71799999999999</c:v>
                </c:pt>
                <c:pt idx="186">
                  <c:v>173.214</c:v>
                </c:pt>
                <c:pt idx="187">
                  <c:v>173.71700000000001</c:v>
                </c:pt>
                <c:pt idx="188">
                  <c:v>174.221</c:v>
                </c:pt>
                <c:pt idx="189">
                  <c:v>174.72</c:v>
                </c:pt>
                <c:pt idx="190">
                  <c:v>175.21600000000001</c:v>
                </c:pt>
                <c:pt idx="191">
                  <c:v>175.71799999999999</c:v>
                </c:pt>
                <c:pt idx="192">
                  <c:v>176.22399999999999</c:v>
                </c:pt>
                <c:pt idx="193">
                  <c:v>176.72399999999999</c:v>
                </c:pt>
                <c:pt idx="194">
                  <c:v>177.226</c:v>
                </c:pt>
                <c:pt idx="195">
                  <c:v>177.72399999999999</c:v>
                </c:pt>
                <c:pt idx="196">
                  <c:v>178.22300000000001</c:v>
                </c:pt>
                <c:pt idx="197">
                  <c:v>178.72800000000001</c:v>
                </c:pt>
                <c:pt idx="198">
                  <c:v>179.22300000000001</c:v>
                </c:pt>
                <c:pt idx="199">
                  <c:v>179.714</c:v>
                </c:pt>
                <c:pt idx="200">
                  <c:v>180.22200000000001</c:v>
                </c:pt>
                <c:pt idx="201">
                  <c:v>180.71799999999999</c:v>
                </c:pt>
                <c:pt idx="202">
                  <c:v>181.214</c:v>
                </c:pt>
                <c:pt idx="203">
                  <c:v>181.714</c:v>
                </c:pt>
                <c:pt idx="204">
                  <c:v>182.22</c:v>
                </c:pt>
                <c:pt idx="205">
                  <c:v>182.71799999999999</c:v>
                </c:pt>
                <c:pt idx="206">
                  <c:v>183.21700000000001</c:v>
                </c:pt>
                <c:pt idx="207">
                  <c:v>183.72</c:v>
                </c:pt>
                <c:pt idx="208">
                  <c:v>184.21899999999999</c:v>
                </c:pt>
                <c:pt idx="209">
                  <c:v>184.72300000000001</c:v>
                </c:pt>
                <c:pt idx="210">
                  <c:v>185.21600000000001</c:v>
                </c:pt>
                <c:pt idx="211">
                  <c:v>185.72200000000001</c:v>
                </c:pt>
                <c:pt idx="212">
                  <c:v>186.214</c:v>
                </c:pt>
                <c:pt idx="213">
                  <c:v>186.714</c:v>
                </c:pt>
                <c:pt idx="214">
                  <c:v>187.215</c:v>
                </c:pt>
                <c:pt idx="215">
                  <c:v>187.72300000000001</c:v>
                </c:pt>
                <c:pt idx="216">
                  <c:v>188.21700000000001</c:v>
                </c:pt>
                <c:pt idx="217">
                  <c:v>188.72</c:v>
                </c:pt>
                <c:pt idx="218">
                  <c:v>189.22300000000001</c:v>
                </c:pt>
                <c:pt idx="219">
                  <c:v>189.71899999999999</c:v>
                </c:pt>
                <c:pt idx="220">
                  <c:v>190.214</c:v>
                </c:pt>
                <c:pt idx="221">
                  <c:v>190.721</c:v>
                </c:pt>
                <c:pt idx="222">
                  <c:v>191.215</c:v>
                </c:pt>
                <c:pt idx="223">
                  <c:v>191.714</c:v>
                </c:pt>
                <c:pt idx="224">
                  <c:v>192.214</c:v>
                </c:pt>
                <c:pt idx="225">
                  <c:v>192.727</c:v>
                </c:pt>
                <c:pt idx="226">
                  <c:v>193.23599999999999</c:v>
                </c:pt>
                <c:pt idx="227">
                  <c:v>193.714</c:v>
                </c:pt>
                <c:pt idx="228">
                  <c:v>194.233</c:v>
                </c:pt>
                <c:pt idx="229">
                  <c:v>194.72399999999999</c:v>
                </c:pt>
                <c:pt idx="230">
                  <c:v>195.22</c:v>
                </c:pt>
                <c:pt idx="231">
                  <c:v>195.72499999999999</c:v>
                </c:pt>
                <c:pt idx="232">
                  <c:v>196.23</c:v>
                </c:pt>
                <c:pt idx="233">
                  <c:v>196.733</c:v>
                </c:pt>
                <c:pt idx="234">
                  <c:v>197.23500000000001</c:v>
                </c:pt>
                <c:pt idx="235">
                  <c:v>197.721</c:v>
                </c:pt>
                <c:pt idx="236">
                  <c:v>198.214</c:v>
                </c:pt>
                <c:pt idx="237">
                  <c:v>198.73099999999999</c:v>
                </c:pt>
                <c:pt idx="238">
                  <c:v>199.23</c:v>
                </c:pt>
                <c:pt idx="239">
                  <c:v>199.714</c:v>
                </c:pt>
                <c:pt idx="240">
                  <c:v>200.22300000000001</c:v>
                </c:pt>
                <c:pt idx="241">
                  <c:v>200.714</c:v>
                </c:pt>
                <c:pt idx="242">
                  <c:v>201.233</c:v>
                </c:pt>
                <c:pt idx="243">
                  <c:v>201.72</c:v>
                </c:pt>
                <c:pt idx="244">
                  <c:v>202.22200000000001</c:v>
                </c:pt>
                <c:pt idx="245">
                  <c:v>202.73099999999999</c:v>
                </c:pt>
                <c:pt idx="246">
                  <c:v>203.21899999999999</c:v>
                </c:pt>
                <c:pt idx="247">
                  <c:v>203.732</c:v>
                </c:pt>
                <c:pt idx="248">
                  <c:v>204.21600000000001</c:v>
                </c:pt>
                <c:pt idx="249">
                  <c:v>204.726</c:v>
                </c:pt>
                <c:pt idx="250">
                  <c:v>205.215</c:v>
                </c:pt>
                <c:pt idx="251">
                  <c:v>205.72499999999999</c:v>
                </c:pt>
                <c:pt idx="252">
                  <c:v>206.22</c:v>
                </c:pt>
                <c:pt idx="253">
                  <c:v>206.715</c:v>
                </c:pt>
                <c:pt idx="254">
                  <c:v>207.22900000000001</c:v>
                </c:pt>
                <c:pt idx="255">
                  <c:v>207.72300000000001</c:v>
                </c:pt>
                <c:pt idx="256">
                  <c:v>208.21899999999999</c:v>
                </c:pt>
                <c:pt idx="257">
                  <c:v>208.72200000000001</c:v>
                </c:pt>
                <c:pt idx="258">
                  <c:v>209.232</c:v>
                </c:pt>
                <c:pt idx="259">
                  <c:v>209.733</c:v>
                </c:pt>
                <c:pt idx="260">
                  <c:v>210.22300000000001</c:v>
                </c:pt>
                <c:pt idx="261">
                  <c:v>210.72200000000001</c:v>
                </c:pt>
                <c:pt idx="262">
                  <c:v>211.22</c:v>
                </c:pt>
                <c:pt idx="263">
                  <c:v>211.721</c:v>
                </c:pt>
                <c:pt idx="264">
                  <c:v>212.21899999999999</c:v>
                </c:pt>
                <c:pt idx="265">
                  <c:v>212.72300000000001</c:v>
                </c:pt>
                <c:pt idx="266">
                  <c:v>213.21700000000001</c:v>
                </c:pt>
                <c:pt idx="267">
                  <c:v>213.732</c:v>
                </c:pt>
                <c:pt idx="268">
                  <c:v>214.21799999999999</c:v>
                </c:pt>
                <c:pt idx="269">
                  <c:v>214.721</c:v>
                </c:pt>
                <c:pt idx="270">
                  <c:v>215.22200000000001</c:v>
                </c:pt>
                <c:pt idx="271">
                  <c:v>215.73500000000001</c:v>
                </c:pt>
                <c:pt idx="272">
                  <c:v>216.221</c:v>
                </c:pt>
                <c:pt idx="273">
                  <c:v>216.71899999999999</c:v>
                </c:pt>
                <c:pt idx="274">
                  <c:v>217.22200000000001</c:v>
                </c:pt>
                <c:pt idx="275">
                  <c:v>217.72</c:v>
                </c:pt>
                <c:pt idx="276">
                  <c:v>218.215</c:v>
                </c:pt>
                <c:pt idx="277">
                  <c:v>218.73400000000001</c:v>
                </c:pt>
                <c:pt idx="278">
                  <c:v>219.23</c:v>
                </c:pt>
                <c:pt idx="279">
                  <c:v>219.72800000000001</c:v>
                </c:pt>
                <c:pt idx="280">
                  <c:v>220.214</c:v>
                </c:pt>
                <c:pt idx="281">
                  <c:v>220.71600000000001</c:v>
                </c:pt>
                <c:pt idx="282">
                  <c:v>221.23500000000001</c:v>
                </c:pt>
                <c:pt idx="283">
                  <c:v>221.73</c:v>
                </c:pt>
                <c:pt idx="284">
                  <c:v>222.215</c:v>
                </c:pt>
                <c:pt idx="285">
                  <c:v>222.71600000000001</c:v>
                </c:pt>
                <c:pt idx="286">
                  <c:v>223.232</c:v>
                </c:pt>
                <c:pt idx="287">
                  <c:v>223.72499999999999</c:v>
                </c:pt>
                <c:pt idx="288">
                  <c:v>224.22300000000001</c:v>
                </c:pt>
                <c:pt idx="289">
                  <c:v>224.71799999999999</c:v>
                </c:pt>
                <c:pt idx="290">
                  <c:v>225.22900000000001</c:v>
                </c:pt>
                <c:pt idx="291">
                  <c:v>225.71799999999999</c:v>
                </c:pt>
                <c:pt idx="292">
                  <c:v>226.23</c:v>
                </c:pt>
                <c:pt idx="293">
                  <c:v>226.72499999999999</c:v>
                </c:pt>
                <c:pt idx="294">
                  <c:v>227.214</c:v>
                </c:pt>
                <c:pt idx="295">
                  <c:v>227.714</c:v>
                </c:pt>
                <c:pt idx="296">
                  <c:v>228.22499999999999</c:v>
                </c:pt>
                <c:pt idx="297">
                  <c:v>228.71600000000001</c:v>
                </c:pt>
                <c:pt idx="298">
                  <c:v>229.22900000000001</c:v>
                </c:pt>
                <c:pt idx="299">
                  <c:v>229.71700000000001</c:v>
                </c:pt>
                <c:pt idx="300">
                  <c:v>230.22200000000001</c:v>
                </c:pt>
                <c:pt idx="301">
                  <c:v>230.72800000000001</c:v>
                </c:pt>
                <c:pt idx="302">
                  <c:v>231.22</c:v>
                </c:pt>
                <c:pt idx="303">
                  <c:v>231.714</c:v>
                </c:pt>
                <c:pt idx="304">
                  <c:v>232.23</c:v>
                </c:pt>
                <c:pt idx="305">
                  <c:v>232.714</c:v>
                </c:pt>
                <c:pt idx="306">
                  <c:v>233.21899999999999</c:v>
                </c:pt>
                <c:pt idx="307">
                  <c:v>233.73699999999999</c:v>
                </c:pt>
                <c:pt idx="308">
                  <c:v>234.22399999999999</c:v>
                </c:pt>
                <c:pt idx="309">
                  <c:v>234.726</c:v>
                </c:pt>
                <c:pt idx="310">
                  <c:v>235.233</c:v>
                </c:pt>
                <c:pt idx="311">
                  <c:v>235.715</c:v>
                </c:pt>
                <c:pt idx="312">
                  <c:v>236.22300000000001</c:v>
                </c:pt>
                <c:pt idx="313">
                  <c:v>236.727</c:v>
                </c:pt>
                <c:pt idx="314">
                  <c:v>237.21899999999999</c:v>
                </c:pt>
                <c:pt idx="315">
                  <c:v>237.71899999999999</c:v>
                </c:pt>
                <c:pt idx="316">
                  <c:v>238.21700000000001</c:v>
                </c:pt>
                <c:pt idx="317">
                  <c:v>238.72900000000001</c:v>
                </c:pt>
                <c:pt idx="318">
                  <c:v>239.21600000000001</c:v>
                </c:pt>
                <c:pt idx="319">
                  <c:v>239.72499999999999</c:v>
                </c:pt>
                <c:pt idx="320">
                  <c:v>240.22200000000001</c:v>
                </c:pt>
                <c:pt idx="321">
                  <c:v>240.726</c:v>
                </c:pt>
                <c:pt idx="322">
                  <c:v>241.22200000000001</c:v>
                </c:pt>
                <c:pt idx="323">
                  <c:v>241.71600000000001</c:v>
                </c:pt>
                <c:pt idx="324">
                  <c:v>242.22900000000001</c:v>
                </c:pt>
                <c:pt idx="325">
                  <c:v>242.727</c:v>
                </c:pt>
                <c:pt idx="326">
                  <c:v>243.23599999999999</c:v>
                </c:pt>
                <c:pt idx="327">
                  <c:v>243.73099999999999</c:v>
                </c:pt>
                <c:pt idx="328">
                  <c:v>244.22300000000001</c:v>
                </c:pt>
                <c:pt idx="329">
                  <c:v>244.72499999999999</c:v>
                </c:pt>
                <c:pt idx="330">
                  <c:v>245.233</c:v>
                </c:pt>
                <c:pt idx="331">
                  <c:v>245.714</c:v>
                </c:pt>
                <c:pt idx="332">
                  <c:v>246.22</c:v>
                </c:pt>
                <c:pt idx="333">
                  <c:v>246.727</c:v>
                </c:pt>
                <c:pt idx="334">
                  <c:v>247.227</c:v>
                </c:pt>
                <c:pt idx="335">
                  <c:v>247.726</c:v>
                </c:pt>
                <c:pt idx="336">
                  <c:v>248.23</c:v>
                </c:pt>
                <c:pt idx="337">
                  <c:v>248.72900000000001</c:v>
                </c:pt>
                <c:pt idx="338">
                  <c:v>249.227</c:v>
                </c:pt>
                <c:pt idx="339">
                  <c:v>249.72900000000001</c:v>
                </c:pt>
                <c:pt idx="340">
                  <c:v>250.226</c:v>
                </c:pt>
                <c:pt idx="341">
                  <c:v>250.715</c:v>
                </c:pt>
                <c:pt idx="342">
                  <c:v>251.233</c:v>
                </c:pt>
                <c:pt idx="343">
                  <c:v>251.73099999999999</c:v>
                </c:pt>
                <c:pt idx="344">
                  <c:v>252.22900000000001</c:v>
                </c:pt>
                <c:pt idx="345">
                  <c:v>252.71700000000001</c:v>
                </c:pt>
                <c:pt idx="346">
                  <c:v>253.23599999999999</c:v>
                </c:pt>
                <c:pt idx="347">
                  <c:v>253.72499999999999</c:v>
                </c:pt>
                <c:pt idx="348">
                  <c:v>254.214</c:v>
                </c:pt>
                <c:pt idx="349">
                  <c:v>254.72800000000001</c:v>
                </c:pt>
                <c:pt idx="350">
                  <c:v>255.22</c:v>
                </c:pt>
                <c:pt idx="351">
                  <c:v>255.72499999999999</c:v>
                </c:pt>
                <c:pt idx="352">
                  <c:v>256.214</c:v>
                </c:pt>
                <c:pt idx="353">
                  <c:v>256.72199999999998</c:v>
                </c:pt>
                <c:pt idx="354">
                  <c:v>257.221</c:v>
                </c:pt>
                <c:pt idx="355">
                  <c:v>257.726</c:v>
                </c:pt>
                <c:pt idx="356">
                  <c:v>258.22300000000001</c:v>
                </c:pt>
                <c:pt idx="357">
                  <c:v>258.71899999999999</c:v>
                </c:pt>
                <c:pt idx="358">
                  <c:v>259.22300000000001</c:v>
                </c:pt>
                <c:pt idx="359">
                  <c:v>259.721</c:v>
                </c:pt>
                <c:pt idx="360">
                  <c:v>260.22500000000002</c:v>
                </c:pt>
                <c:pt idx="361">
                  <c:v>260.71800000000002</c:v>
                </c:pt>
                <c:pt idx="362">
                  <c:v>261.22399999999999</c:v>
                </c:pt>
                <c:pt idx="363">
                  <c:v>261.73399999999998</c:v>
                </c:pt>
                <c:pt idx="364">
                  <c:v>262.23500000000001</c:v>
                </c:pt>
                <c:pt idx="365">
                  <c:v>262.71699999999998</c:v>
                </c:pt>
                <c:pt idx="366">
                  <c:v>263.22500000000002</c:v>
                </c:pt>
                <c:pt idx="367">
                  <c:v>263.714</c:v>
                </c:pt>
                <c:pt idx="368">
                  <c:v>264.22300000000001</c:v>
                </c:pt>
                <c:pt idx="369">
                  <c:v>264.72300000000001</c:v>
                </c:pt>
                <c:pt idx="370">
                  <c:v>265.214</c:v>
                </c:pt>
                <c:pt idx="371">
                  <c:v>265.72699999999998</c:v>
                </c:pt>
                <c:pt idx="372">
                  <c:v>266.21600000000001</c:v>
                </c:pt>
                <c:pt idx="373">
                  <c:v>266.72800000000001</c:v>
                </c:pt>
                <c:pt idx="374">
                  <c:v>267.24099999999999</c:v>
                </c:pt>
                <c:pt idx="375">
                  <c:v>267.72399999999999</c:v>
                </c:pt>
                <c:pt idx="376">
                  <c:v>268.221</c:v>
                </c:pt>
                <c:pt idx="377">
                  <c:v>268.73</c:v>
                </c:pt>
                <c:pt idx="378">
                  <c:v>269.22699999999998</c:v>
                </c:pt>
                <c:pt idx="379">
                  <c:v>269.721</c:v>
                </c:pt>
                <c:pt idx="380">
                  <c:v>270.22000000000003</c:v>
                </c:pt>
                <c:pt idx="381">
                  <c:v>270.72000000000003</c:v>
                </c:pt>
                <c:pt idx="382">
                  <c:v>271.21600000000001</c:v>
                </c:pt>
                <c:pt idx="383">
                  <c:v>271.71499999999997</c:v>
                </c:pt>
                <c:pt idx="384">
                  <c:v>272.22699999999998</c:v>
                </c:pt>
                <c:pt idx="385">
                  <c:v>272.72000000000003</c:v>
                </c:pt>
                <c:pt idx="386">
                  <c:v>273.22899999999998</c:v>
                </c:pt>
                <c:pt idx="387">
                  <c:v>273.714</c:v>
                </c:pt>
                <c:pt idx="388">
                  <c:v>274.21699999999998</c:v>
                </c:pt>
                <c:pt idx="389">
                  <c:v>274.714</c:v>
                </c:pt>
                <c:pt idx="390">
                  <c:v>275.22199999999998</c:v>
                </c:pt>
                <c:pt idx="391">
                  <c:v>275.72899999999998</c:v>
                </c:pt>
                <c:pt idx="392">
                  <c:v>276.214</c:v>
                </c:pt>
                <c:pt idx="393">
                  <c:v>276.714</c:v>
                </c:pt>
                <c:pt idx="394">
                  <c:v>277.226</c:v>
                </c:pt>
                <c:pt idx="395">
                  <c:v>277.714</c:v>
                </c:pt>
                <c:pt idx="396">
                  <c:v>278.22800000000001</c:v>
                </c:pt>
                <c:pt idx="397">
                  <c:v>278.714</c:v>
                </c:pt>
                <c:pt idx="398">
                  <c:v>279.22300000000001</c:v>
                </c:pt>
                <c:pt idx="399">
                  <c:v>279.72399999999999</c:v>
                </c:pt>
                <c:pt idx="400">
                  <c:v>280.22000000000003</c:v>
                </c:pt>
                <c:pt idx="401">
                  <c:v>280.72300000000001</c:v>
                </c:pt>
                <c:pt idx="402">
                  <c:v>281.226</c:v>
                </c:pt>
                <c:pt idx="403">
                  <c:v>281.714</c:v>
                </c:pt>
                <c:pt idx="404">
                  <c:v>282.221</c:v>
                </c:pt>
                <c:pt idx="405">
                  <c:v>282.72300000000001</c:v>
                </c:pt>
                <c:pt idx="406">
                  <c:v>283.21699999999998</c:v>
                </c:pt>
                <c:pt idx="407">
                  <c:v>283.72399999999999</c:v>
                </c:pt>
                <c:pt idx="408">
                  <c:v>284.22000000000003</c:v>
                </c:pt>
                <c:pt idx="409">
                  <c:v>284.714</c:v>
                </c:pt>
                <c:pt idx="410">
                  <c:v>285.21499999999997</c:v>
                </c:pt>
                <c:pt idx="411">
                  <c:v>285.72800000000001</c:v>
                </c:pt>
                <c:pt idx="412">
                  <c:v>286.21800000000002</c:v>
                </c:pt>
                <c:pt idx="413">
                  <c:v>286.71699999999998</c:v>
                </c:pt>
                <c:pt idx="414">
                  <c:v>287.22399999999999</c:v>
                </c:pt>
                <c:pt idx="415">
                  <c:v>287.72800000000001</c:v>
                </c:pt>
                <c:pt idx="416">
                  <c:v>288.22899999999998</c:v>
                </c:pt>
                <c:pt idx="417">
                  <c:v>288.72399999999999</c:v>
                </c:pt>
                <c:pt idx="418">
                  <c:v>289.21499999999997</c:v>
                </c:pt>
                <c:pt idx="419">
                  <c:v>289.714</c:v>
                </c:pt>
                <c:pt idx="420">
                  <c:v>290.21600000000001</c:v>
                </c:pt>
                <c:pt idx="421">
                  <c:v>290.72300000000001</c:v>
                </c:pt>
                <c:pt idx="422">
                  <c:v>291.21800000000002</c:v>
                </c:pt>
                <c:pt idx="423">
                  <c:v>294.03199999999998</c:v>
                </c:pt>
                <c:pt idx="424">
                  <c:v>295.22399999999999</c:v>
                </c:pt>
                <c:pt idx="425">
                  <c:v>295.72500000000002</c:v>
                </c:pt>
                <c:pt idx="426">
                  <c:v>296.22800000000001</c:v>
                </c:pt>
                <c:pt idx="427">
                  <c:v>296.71699999999998</c:v>
                </c:pt>
                <c:pt idx="428">
                  <c:v>297.22899999999998</c:v>
                </c:pt>
                <c:pt idx="429">
                  <c:v>297.72500000000002</c:v>
                </c:pt>
                <c:pt idx="430">
                  <c:v>298.23</c:v>
                </c:pt>
                <c:pt idx="431">
                  <c:v>298.72500000000002</c:v>
                </c:pt>
                <c:pt idx="432">
                  <c:v>299.22699999999998</c:v>
                </c:pt>
                <c:pt idx="433">
                  <c:v>299.72199999999998</c:v>
                </c:pt>
                <c:pt idx="434">
                  <c:v>300.21499999999997</c:v>
                </c:pt>
                <c:pt idx="435">
                  <c:v>300.71800000000002</c:v>
                </c:pt>
                <c:pt idx="436">
                  <c:v>301.221</c:v>
                </c:pt>
                <c:pt idx="437">
                  <c:v>301.72699999999998</c:v>
                </c:pt>
                <c:pt idx="438">
                  <c:v>302.226</c:v>
                </c:pt>
                <c:pt idx="439">
                  <c:v>302.71800000000002</c:v>
                </c:pt>
                <c:pt idx="440">
                  <c:v>303.22399999999999</c:v>
                </c:pt>
                <c:pt idx="441">
                  <c:v>303.71699999999998</c:v>
                </c:pt>
                <c:pt idx="442">
                  <c:v>304.22300000000001</c:v>
                </c:pt>
                <c:pt idx="443">
                  <c:v>304.71499999999997</c:v>
                </c:pt>
                <c:pt idx="444">
                  <c:v>305.22000000000003</c:v>
                </c:pt>
                <c:pt idx="445">
                  <c:v>305.71600000000001</c:v>
                </c:pt>
                <c:pt idx="446">
                  <c:v>306.21699999999998</c:v>
                </c:pt>
                <c:pt idx="447">
                  <c:v>306.72000000000003</c:v>
                </c:pt>
                <c:pt idx="448">
                  <c:v>307.214</c:v>
                </c:pt>
                <c:pt idx="449">
                  <c:v>307.72000000000003</c:v>
                </c:pt>
                <c:pt idx="450">
                  <c:v>308.221</c:v>
                </c:pt>
                <c:pt idx="451">
                  <c:v>308.72399999999999</c:v>
                </c:pt>
                <c:pt idx="452">
                  <c:v>309.22800000000001</c:v>
                </c:pt>
                <c:pt idx="453">
                  <c:v>309.721</c:v>
                </c:pt>
                <c:pt idx="454">
                  <c:v>310.22300000000001</c:v>
                </c:pt>
                <c:pt idx="455">
                  <c:v>310.72500000000002</c:v>
                </c:pt>
                <c:pt idx="456">
                  <c:v>311.22899999999998</c:v>
                </c:pt>
                <c:pt idx="457">
                  <c:v>311.71600000000001</c:v>
                </c:pt>
                <c:pt idx="458">
                  <c:v>312.21499999999997</c:v>
                </c:pt>
                <c:pt idx="459">
                  <c:v>312.72399999999999</c:v>
                </c:pt>
                <c:pt idx="460">
                  <c:v>313.21600000000001</c:v>
                </c:pt>
                <c:pt idx="461">
                  <c:v>313.721</c:v>
                </c:pt>
                <c:pt idx="462">
                  <c:v>314.21699999999998</c:v>
                </c:pt>
                <c:pt idx="463">
                  <c:v>314.71899999999999</c:v>
                </c:pt>
                <c:pt idx="464">
                  <c:v>315.221</c:v>
                </c:pt>
                <c:pt idx="465">
                  <c:v>315.72699999999998</c:v>
                </c:pt>
                <c:pt idx="466">
                  <c:v>316.22399999999999</c:v>
                </c:pt>
                <c:pt idx="467">
                  <c:v>316.72199999999998</c:v>
                </c:pt>
                <c:pt idx="468">
                  <c:v>317.22000000000003</c:v>
                </c:pt>
                <c:pt idx="469">
                  <c:v>317.71699999999998</c:v>
                </c:pt>
                <c:pt idx="470">
                  <c:v>318.22500000000002</c:v>
                </c:pt>
                <c:pt idx="471">
                  <c:v>318.71600000000001</c:v>
                </c:pt>
                <c:pt idx="472">
                  <c:v>319.21800000000002</c:v>
                </c:pt>
                <c:pt idx="473">
                  <c:v>319.72800000000001</c:v>
                </c:pt>
                <c:pt idx="474">
                  <c:v>320.214</c:v>
                </c:pt>
              </c:numCache>
            </c:numRef>
          </c:xVal>
          <c:yVal>
            <c:numRef>
              <c:f>'34.Irradiated_SiO2.2.4'!$B$2:$B$476</c:f>
              <c:numCache>
                <c:formatCode>General</c:formatCode>
                <c:ptCount val="475"/>
                <c:pt idx="0">
                  <c:v>2.8206265101000001E-10</c:v>
                </c:pt>
                <c:pt idx="1">
                  <c:v>2.7732061092E-10</c:v>
                </c:pt>
                <c:pt idx="2">
                  <c:v>2.7688504266999999E-10</c:v>
                </c:pt>
                <c:pt idx="3">
                  <c:v>2.7595559170999997E-10</c:v>
                </c:pt>
                <c:pt idx="4">
                  <c:v>2.7661703483000001E-10</c:v>
                </c:pt>
                <c:pt idx="5">
                  <c:v>2.7752455889000001E-10</c:v>
                </c:pt>
                <c:pt idx="6">
                  <c:v>2.7717286799000002E-10</c:v>
                </c:pt>
                <c:pt idx="7">
                  <c:v>2.7693966564000001E-10</c:v>
                </c:pt>
                <c:pt idx="8">
                  <c:v>2.7664617819E-10</c:v>
                </c:pt>
                <c:pt idx="9">
                  <c:v>2.7652735657E-10</c:v>
                </c:pt>
                <c:pt idx="10">
                  <c:v>2.7522281675999998E-10</c:v>
                </c:pt>
                <c:pt idx="11">
                  <c:v>2.7576321781999999E-10</c:v>
                </c:pt>
                <c:pt idx="12">
                  <c:v>2.7591587347999999E-10</c:v>
                </c:pt>
                <c:pt idx="13">
                  <c:v>2.7610222442000002E-10</c:v>
                </c:pt>
                <c:pt idx="14">
                  <c:v>2.7644359023999999E-10</c:v>
                </c:pt>
                <c:pt idx="15">
                  <c:v>2.7662530598999998E-10</c:v>
                </c:pt>
                <c:pt idx="16">
                  <c:v>2.7589369678000002E-10</c:v>
                </c:pt>
                <c:pt idx="17">
                  <c:v>2.7511454226000002E-10</c:v>
                </c:pt>
                <c:pt idx="18">
                  <c:v>2.7472193964E-10</c:v>
                </c:pt>
                <c:pt idx="19">
                  <c:v>2.7285115832999999E-10</c:v>
                </c:pt>
                <c:pt idx="20">
                  <c:v>2.7477328746000001E-10</c:v>
                </c:pt>
                <c:pt idx="21">
                  <c:v>2.7526239621000001E-10</c:v>
                </c:pt>
                <c:pt idx="22">
                  <c:v>2.7548957560000002E-10</c:v>
                </c:pt>
                <c:pt idx="23">
                  <c:v>2.7592622631000003E-10</c:v>
                </c:pt>
                <c:pt idx="24">
                  <c:v>2.7473942565000002E-10</c:v>
                </c:pt>
                <c:pt idx="25">
                  <c:v>2.7512128685999999E-10</c:v>
                </c:pt>
                <c:pt idx="26">
                  <c:v>2.7528568314000002E-10</c:v>
                </c:pt>
                <c:pt idx="27">
                  <c:v>2.7587987450000002E-10</c:v>
                </c:pt>
                <c:pt idx="28">
                  <c:v>2.7566879334999998E-10</c:v>
                </c:pt>
                <c:pt idx="29">
                  <c:v>2.762385598E-10</c:v>
                </c:pt>
                <c:pt idx="30">
                  <c:v>2.7506774636000001E-10</c:v>
                </c:pt>
                <c:pt idx="31">
                  <c:v>2.7643665135000001E-10</c:v>
                </c:pt>
                <c:pt idx="32">
                  <c:v>2.7623284216000001E-10</c:v>
                </c:pt>
                <c:pt idx="33">
                  <c:v>2.7620025711E-10</c:v>
                </c:pt>
                <c:pt idx="34">
                  <c:v>2.7530200341999999E-10</c:v>
                </c:pt>
                <c:pt idx="35">
                  <c:v>2.7601623763999999E-10</c:v>
                </c:pt>
                <c:pt idx="36">
                  <c:v>2.7585542183999998E-10</c:v>
                </c:pt>
                <c:pt idx="37">
                  <c:v>2.7583679785000002E-10</c:v>
                </c:pt>
                <c:pt idx="38">
                  <c:v>2.7532073843E-10</c:v>
                </c:pt>
                <c:pt idx="39">
                  <c:v>2.7556651405000002E-10</c:v>
                </c:pt>
                <c:pt idx="40">
                  <c:v>2.7627475307000002E-10</c:v>
                </c:pt>
                <c:pt idx="41">
                  <c:v>2.7527294333E-10</c:v>
                </c:pt>
                <c:pt idx="42">
                  <c:v>2.7528462842999998E-10</c:v>
                </c:pt>
                <c:pt idx="43">
                  <c:v>2.7603933027999999E-10</c:v>
                </c:pt>
                <c:pt idx="44">
                  <c:v>2.7523563983999999E-10</c:v>
                </c:pt>
                <c:pt idx="45">
                  <c:v>2.7594854179E-10</c:v>
                </c:pt>
                <c:pt idx="46">
                  <c:v>2.7554669656999998E-10</c:v>
                </c:pt>
                <c:pt idx="47">
                  <c:v>2.7562224725000002E-10</c:v>
                </c:pt>
                <c:pt idx="48">
                  <c:v>2.7701094196000002E-10</c:v>
                </c:pt>
                <c:pt idx="49">
                  <c:v>2.7638533129E-10</c:v>
                </c:pt>
                <c:pt idx="50">
                  <c:v>2.7735336250000002E-10</c:v>
                </c:pt>
                <c:pt idx="51">
                  <c:v>2.7745003517E-10</c:v>
                </c:pt>
                <c:pt idx="52">
                  <c:v>2.7690486014999998E-10</c:v>
                </c:pt>
                <c:pt idx="53">
                  <c:v>2.7698168759000002E-10</c:v>
                </c:pt>
                <c:pt idx="54">
                  <c:v>2.7605678854E-10</c:v>
                </c:pt>
                <c:pt idx="55">
                  <c:v>2.7620367105000001E-10</c:v>
                </c:pt>
                <c:pt idx="56">
                  <c:v>2.7739760489E-10</c:v>
                </c:pt>
                <c:pt idx="57">
                  <c:v>2.7671837043999999E-10</c:v>
                </c:pt>
                <c:pt idx="58">
                  <c:v>2.7561772308999998E-10</c:v>
                </c:pt>
                <c:pt idx="59">
                  <c:v>2.7597754636999999E-10</c:v>
                </c:pt>
                <c:pt idx="60">
                  <c:v>2.7580879247000002E-10</c:v>
                </c:pt>
                <c:pt idx="61">
                  <c:v>2.7495378196000002E-10</c:v>
                </c:pt>
                <c:pt idx="62">
                  <c:v>2.7491073307000002E-10</c:v>
                </c:pt>
                <c:pt idx="63">
                  <c:v>2.7480448471999998E-10</c:v>
                </c:pt>
                <c:pt idx="64">
                  <c:v>2.7503396782000001E-10</c:v>
                </c:pt>
                <c:pt idx="65">
                  <c:v>2.7483593179E-10</c:v>
                </c:pt>
                <c:pt idx="66">
                  <c:v>2.7574351136E-10</c:v>
                </c:pt>
                <c:pt idx="67">
                  <c:v>2.7595548069000002E-10</c:v>
                </c:pt>
                <c:pt idx="68">
                  <c:v>2.7668461966E-10</c:v>
                </c:pt>
                <c:pt idx="69">
                  <c:v>2.7573313077000002E-10</c:v>
                </c:pt>
                <c:pt idx="70">
                  <c:v>2.7482555121000001E-10</c:v>
                </c:pt>
                <c:pt idx="71">
                  <c:v>2.7602423125E-10</c:v>
                </c:pt>
                <c:pt idx="72">
                  <c:v>2.7643878852999998E-10</c:v>
                </c:pt>
                <c:pt idx="73">
                  <c:v>2.7693625171E-10</c:v>
                </c:pt>
                <c:pt idx="74">
                  <c:v>2.7596822049999998E-10</c:v>
                </c:pt>
                <c:pt idx="75">
                  <c:v>2.7464150398E-10</c:v>
                </c:pt>
                <c:pt idx="76">
                  <c:v>2.7429439275E-10</c:v>
                </c:pt>
                <c:pt idx="77">
                  <c:v>2.7313196148999998E-10</c:v>
                </c:pt>
                <c:pt idx="78">
                  <c:v>2.7583080263999998E-10</c:v>
                </c:pt>
                <c:pt idx="79">
                  <c:v>2.7633165200000001E-10</c:v>
                </c:pt>
                <c:pt idx="80">
                  <c:v>2.7678451197999998E-10</c:v>
                </c:pt>
                <c:pt idx="81">
                  <c:v>2.7610463915000001E-10</c:v>
                </c:pt>
                <c:pt idx="82">
                  <c:v>2.7552696235999998E-10</c:v>
                </c:pt>
                <c:pt idx="83">
                  <c:v>2.7608801356000002E-10</c:v>
                </c:pt>
                <c:pt idx="84">
                  <c:v>2.761768314E-10</c:v>
                </c:pt>
                <c:pt idx="85">
                  <c:v>2.7714247563999998E-10</c:v>
                </c:pt>
                <c:pt idx="86">
                  <c:v>2.7673469072000002E-10</c:v>
                </c:pt>
                <c:pt idx="87">
                  <c:v>2.7564570070999998E-10</c:v>
                </c:pt>
                <c:pt idx="88">
                  <c:v>2.756725126E-10</c:v>
                </c:pt>
                <c:pt idx="89">
                  <c:v>2.7725191586999998E-10</c:v>
                </c:pt>
                <c:pt idx="90">
                  <c:v>2.7584726170000001E-10</c:v>
                </c:pt>
                <c:pt idx="91">
                  <c:v>2.7706203998000003E-10</c:v>
                </c:pt>
                <c:pt idx="92">
                  <c:v>2.7747784626E-10</c:v>
                </c:pt>
                <c:pt idx="93">
                  <c:v>2.7861962737E-10</c:v>
                </c:pt>
                <c:pt idx="94">
                  <c:v>2.7992530516E-10</c:v>
                </c:pt>
                <c:pt idx="95">
                  <c:v>2.7821486780999998E-10</c:v>
                </c:pt>
                <c:pt idx="96">
                  <c:v>2.7879881737E-10</c:v>
                </c:pt>
                <c:pt idx="97">
                  <c:v>2.7786223322000001E-10</c:v>
                </c:pt>
                <c:pt idx="98">
                  <c:v>2.7744526120999999E-10</c:v>
                </c:pt>
                <c:pt idx="99">
                  <c:v>2.7792881885000001E-10</c:v>
                </c:pt>
                <c:pt idx="100">
                  <c:v>2.7669977419999999E-10</c:v>
                </c:pt>
                <c:pt idx="101">
                  <c:v>2.7840282857000002E-10</c:v>
                </c:pt>
                <c:pt idx="102">
                  <c:v>2.7816984827000002E-10</c:v>
                </c:pt>
                <c:pt idx="103">
                  <c:v>2.7690486014999998E-10</c:v>
                </c:pt>
                <c:pt idx="104">
                  <c:v>2.7681751336E-10</c:v>
                </c:pt>
                <c:pt idx="105">
                  <c:v>2.7795324375000001E-10</c:v>
                </c:pt>
                <c:pt idx="106">
                  <c:v>2.7865079688000001E-10</c:v>
                </c:pt>
                <c:pt idx="107">
                  <c:v>2.7864505148000002E-10</c:v>
                </c:pt>
                <c:pt idx="108">
                  <c:v>2.7823859883E-10</c:v>
                </c:pt>
                <c:pt idx="109">
                  <c:v>2.7742785845999998E-10</c:v>
                </c:pt>
                <c:pt idx="110">
                  <c:v>2.7790666989999999E-10</c:v>
                </c:pt>
                <c:pt idx="111">
                  <c:v>2.7812899206E-10</c:v>
                </c:pt>
                <c:pt idx="112">
                  <c:v>2.7706556493999999E-10</c:v>
                </c:pt>
                <c:pt idx="113">
                  <c:v>2.7748836561999999E-10</c:v>
                </c:pt>
                <c:pt idx="114">
                  <c:v>2.7698046633999998E-10</c:v>
                </c:pt>
                <c:pt idx="115">
                  <c:v>2.7689203708000002E-10</c:v>
                </c:pt>
                <c:pt idx="116">
                  <c:v>2.7838759075999998E-10</c:v>
                </c:pt>
                <c:pt idx="117">
                  <c:v>2.7843180539000001E-10</c:v>
                </c:pt>
                <c:pt idx="118">
                  <c:v>2.785518205E-10</c:v>
                </c:pt>
                <c:pt idx="119">
                  <c:v>2.7626412269000002E-10</c:v>
                </c:pt>
                <c:pt idx="120">
                  <c:v>2.7683264014E-10</c:v>
                </c:pt>
                <c:pt idx="121">
                  <c:v>2.7783086941999999E-10</c:v>
                </c:pt>
                <c:pt idx="122">
                  <c:v>2.7633753619E-10</c:v>
                </c:pt>
                <c:pt idx="123">
                  <c:v>2.7810209691000003E-10</c:v>
                </c:pt>
                <c:pt idx="124">
                  <c:v>2.7737190322000002E-10</c:v>
                </c:pt>
                <c:pt idx="125">
                  <c:v>2.7938354408E-10</c:v>
                </c:pt>
                <c:pt idx="126">
                  <c:v>2.7907948174999999E-10</c:v>
                </c:pt>
                <c:pt idx="127">
                  <c:v>2.7681951176000002E-10</c:v>
                </c:pt>
                <c:pt idx="128">
                  <c:v>2.7711438699000003E-10</c:v>
                </c:pt>
                <c:pt idx="129">
                  <c:v>2.7670218894000002E-10</c:v>
                </c:pt>
                <c:pt idx="130">
                  <c:v>2.7796712154000001E-10</c:v>
                </c:pt>
                <c:pt idx="131">
                  <c:v>2.7665547631E-10</c:v>
                </c:pt>
                <c:pt idx="132">
                  <c:v>2.7717517169999999E-10</c:v>
                </c:pt>
                <c:pt idx="133">
                  <c:v>2.7735316821000001E-10</c:v>
                </c:pt>
                <c:pt idx="134">
                  <c:v>2.7810687086999998E-10</c:v>
                </c:pt>
                <c:pt idx="135">
                  <c:v>2.7915875167000002E-10</c:v>
                </c:pt>
                <c:pt idx="136">
                  <c:v>2.7788910062000003E-10</c:v>
                </c:pt>
                <c:pt idx="137">
                  <c:v>2.7783442214E-10</c:v>
                </c:pt>
                <c:pt idx="138">
                  <c:v>2.7826169147E-10</c:v>
                </c:pt>
                <c:pt idx="139">
                  <c:v>2.7688618064999998E-10</c:v>
                </c:pt>
                <c:pt idx="140">
                  <c:v>2.7652274914E-10</c:v>
                </c:pt>
                <c:pt idx="141">
                  <c:v>2.7625018939000002E-10</c:v>
                </c:pt>
                <c:pt idx="142">
                  <c:v>2.7670665759000001E-10</c:v>
                </c:pt>
                <c:pt idx="143">
                  <c:v>2.7693969340000001E-10</c:v>
                </c:pt>
                <c:pt idx="144">
                  <c:v>2.7629443178E-10</c:v>
                </c:pt>
                <c:pt idx="145">
                  <c:v>2.7792967926999999E-10</c:v>
                </c:pt>
                <c:pt idx="146">
                  <c:v>2.7727284357000001E-10</c:v>
                </c:pt>
                <c:pt idx="147">
                  <c:v>2.7806151826000001E-10</c:v>
                </c:pt>
                <c:pt idx="148">
                  <c:v>2.7716462458E-10</c:v>
                </c:pt>
                <c:pt idx="149">
                  <c:v>2.7774332834E-10</c:v>
                </c:pt>
                <c:pt idx="150">
                  <c:v>2.7812435688E-10</c:v>
                </c:pt>
                <c:pt idx="151">
                  <c:v>2.7951402303999997E-10</c:v>
                </c:pt>
                <c:pt idx="152">
                  <c:v>2.7718069506000002E-10</c:v>
                </c:pt>
                <c:pt idx="153">
                  <c:v>2.7713881190000001E-10</c:v>
                </c:pt>
                <c:pt idx="154">
                  <c:v>2.7795080125999998E-10</c:v>
                </c:pt>
                <c:pt idx="155">
                  <c:v>2.7902127830000001E-10</c:v>
                </c:pt>
                <c:pt idx="156">
                  <c:v>2.7923910406000002E-10</c:v>
                </c:pt>
                <c:pt idx="157">
                  <c:v>2.7791347001000002E-10</c:v>
                </c:pt>
                <c:pt idx="158">
                  <c:v>2.772866381E-10</c:v>
                </c:pt>
                <c:pt idx="159">
                  <c:v>2.7847957274E-10</c:v>
                </c:pt>
                <c:pt idx="160">
                  <c:v>2.7819535564E-10</c:v>
                </c:pt>
                <c:pt idx="161">
                  <c:v>2.7638299982000002E-10</c:v>
                </c:pt>
                <c:pt idx="162">
                  <c:v>2.7678467850999999E-10</c:v>
                </c:pt>
                <c:pt idx="163">
                  <c:v>2.7713764617000002E-10</c:v>
                </c:pt>
                <c:pt idx="164">
                  <c:v>2.7680691073000001E-10</c:v>
                </c:pt>
                <c:pt idx="165">
                  <c:v>2.7804974988999998E-10</c:v>
                </c:pt>
                <c:pt idx="166">
                  <c:v>2.7609173280999999E-10</c:v>
                </c:pt>
                <c:pt idx="167">
                  <c:v>2.7788549239000001E-10</c:v>
                </c:pt>
                <c:pt idx="168">
                  <c:v>2.7717153571999998E-10</c:v>
                </c:pt>
                <c:pt idx="169">
                  <c:v>2.7614643905000001E-10</c:v>
                </c:pt>
                <c:pt idx="170">
                  <c:v>2.7666835489000002E-10</c:v>
                </c:pt>
                <c:pt idx="171">
                  <c:v>2.7593677343000002E-10</c:v>
                </c:pt>
                <c:pt idx="172">
                  <c:v>2.7667873548000001E-10</c:v>
                </c:pt>
                <c:pt idx="173">
                  <c:v>2.7841667860000002E-10</c:v>
                </c:pt>
                <c:pt idx="174">
                  <c:v>2.7630486787E-10</c:v>
                </c:pt>
                <c:pt idx="175">
                  <c:v>2.7702248828E-10</c:v>
                </c:pt>
                <c:pt idx="176">
                  <c:v>2.7707475202999999E-10</c:v>
                </c:pt>
                <c:pt idx="177">
                  <c:v>2.7786939415999999E-10</c:v>
                </c:pt>
                <c:pt idx="178">
                  <c:v>2.7775862166E-10</c:v>
                </c:pt>
                <c:pt idx="179">
                  <c:v>2.7605567832000002E-10</c:v>
                </c:pt>
                <c:pt idx="180">
                  <c:v>2.7847860128999998E-10</c:v>
                </c:pt>
                <c:pt idx="181">
                  <c:v>2.7641561261999998E-10</c:v>
                </c:pt>
                <c:pt idx="182">
                  <c:v>2.7661711810000001E-10</c:v>
                </c:pt>
                <c:pt idx="183">
                  <c:v>2.7728433437999998E-10</c:v>
                </c:pt>
                <c:pt idx="184">
                  <c:v>2.7708882410999999E-10</c:v>
                </c:pt>
                <c:pt idx="185">
                  <c:v>2.7977029026999998E-10</c:v>
                </c:pt>
                <c:pt idx="186">
                  <c:v>2.7813606972999998E-10</c:v>
                </c:pt>
                <c:pt idx="187">
                  <c:v>2.7804983315999998E-10</c:v>
                </c:pt>
                <c:pt idx="188">
                  <c:v>2.7872637531000001E-10</c:v>
                </c:pt>
                <c:pt idx="189">
                  <c:v>2.7790530988E-10</c:v>
                </c:pt>
                <c:pt idx="190">
                  <c:v>2.7921331912999998E-10</c:v>
                </c:pt>
                <c:pt idx="191">
                  <c:v>2.7815455493999998E-10</c:v>
                </c:pt>
                <c:pt idx="192">
                  <c:v>2.7764091025999998E-10</c:v>
                </c:pt>
                <c:pt idx="193">
                  <c:v>2.7680932545999999E-10</c:v>
                </c:pt>
                <c:pt idx="194">
                  <c:v>2.7566424142999999E-10</c:v>
                </c:pt>
                <c:pt idx="195">
                  <c:v>2.7948240944E-10</c:v>
                </c:pt>
                <c:pt idx="196">
                  <c:v>2.7747204534000001E-10</c:v>
                </c:pt>
                <c:pt idx="197">
                  <c:v>2.7855756589999999E-10</c:v>
                </c:pt>
                <c:pt idx="198">
                  <c:v>2.7951729819999998E-10</c:v>
                </c:pt>
                <c:pt idx="199">
                  <c:v>2.7839691662999998E-10</c:v>
                </c:pt>
                <c:pt idx="200">
                  <c:v>2.7933896862000001E-10</c:v>
                </c:pt>
                <c:pt idx="201">
                  <c:v>2.7927746227000001E-10</c:v>
                </c:pt>
                <c:pt idx="202">
                  <c:v>2.7887911425E-10</c:v>
                </c:pt>
                <c:pt idx="203">
                  <c:v>2.8012897557E-10</c:v>
                </c:pt>
                <c:pt idx="204">
                  <c:v>2.7744645469999998E-10</c:v>
                </c:pt>
                <c:pt idx="205">
                  <c:v>2.7704216698999998E-10</c:v>
                </c:pt>
                <c:pt idx="206">
                  <c:v>2.7763269461000002E-10</c:v>
                </c:pt>
                <c:pt idx="207">
                  <c:v>2.7840724171000001E-10</c:v>
                </c:pt>
                <c:pt idx="208">
                  <c:v>2.7896188136999999E-10</c:v>
                </c:pt>
                <c:pt idx="209">
                  <c:v>2.7752092290999999E-10</c:v>
                </c:pt>
                <c:pt idx="210">
                  <c:v>2.7948607317000002E-10</c:v>
                </c:pt>
                <c:pt idx="211">
                  <c:v>2.774484531E-10</c:v>
                </c:pt>
                <c:pt idx="212">
                  <c:v>2.7791222100999998E-10</c:v>
                </c:pt>
                <c:pt idx="213">
                  <c:v>2.8008800833999998E-10</c:v>
                </c:pt>
                <c:pt idx="214">
                  <c:v>2.7913424350000002E-10</c:v>
                </c:pt>
                <c:pt idx="215">
                  <c:v>2.7795421519999998E-10</c:v>
                </c:pt>
                <c:pt idx="216">
                  <c:v>2.7658905721E-10</c:v>
                </c:pt>
                <c:pt idx="217">
                  <c:v>2.7766525190000002E-10</c:v>
                </c:pt>
                <c:pt idx="218">
                  <c:v>2.7796698276E-10</c:v>
                </c:pt>
                <c:pt idx="219">
                  <c:v>2.7893734543999999E-10</c:v>
                </c:pt>
                <c:pt idx="220">
                  <c:v>2.7714686102000002E-10</c:v>
                </c:pt>
                <c:pt idx="221">
                  <c:v>2.793264231E-10</c:v>
                </c:pt>
                <c:pt idx="222">
                  <c:v>2.7787269707E-10</c:v>
                </c:pt>
                <c:pt idx="223">
                  <c:v>2.7657509616E-10</c:v>
                </c:pt>
                <c:pt idx="224">
                  <c:v>2.7681837377999998E-10</c:v>
                </c:pt>
                <c:pt idx="225">
                  <c:v>2.7723420781000001E-10</c:v>
                </c:pt>
                <c:pt idx="226">
                  <c:v>2.7801227986000002E-10</c:v>
                </c:pt>
                <c:pt idx="227">
                  <c:v>2.7780511225E-10</c:v>
                </c:pt>
                <c:pt idx="228">
                  <c:v>2.7718433103999999E-10</c:v>
                </c:pt>
                <c:pt idx="229">
                  <c:v>2.7834790027999999E-10</c:v>
                </c:pt>
                <c:pt idx="230">
                  <c:v>2.7822327775E-10</c:v>
                </c:pt>
                <c:pt idx="231">
                  <c:v>2.7826291270999999E-10</c:v>
                </c:pt>
                <c:pt idx="232">
                  <c:v>2.7859695106000001E-10</c:v>
                </c:pt>
                <c:pt idx="233">
                  <c:v>2.7825353132999998E-10</c:v>
                </c:pt>
                <c:pt idx="234">
                  <c:v>2.7885233011999998E-10</c:v>
                </c:pt>
                <c:pt idx="235">
                  <c:v>2.7688604186999997E-10</c:v>
                </c:pt>
                <c:pt idx="236">
                  <c:v>2.7750343689999998E-10</c:v>
                </c:pt>
                <c:pt idx="237">
                  <c:v>2.7894067611E-10</c:v>
                </c:pt>
                <c:pt idx="238">
                  <c:v>2.7686386517E-10</c:v>
                </c:pt>
                <c:pt idx="239">
                  <c:v>2.7679497583000002E-10</c:v>
                </c:pt>
                <c:pt idx="240">
                  <c:v>2.7589469598E-10</c:v>
                </c:pt>
                <c:pt idx="241">
                  <c:v>2.7846064343E-10</c:v>
                </c:pt>
                <c:pt idx="242">
                  <c:v>2.7784127775999998E-10</c:v>
                </c:pt>
                <c:pt idx="243">
                  <c:v>2.7823834902999999E-10</c:v>
                </c:pt>
                <c:pt idx="244">
                  <c:v>2.7810073687999998E-10</c:v>
                </c:pt>
                <c:pt idx="245">
                  <c:v>2.7672061864000002E-10</c:v>
                </c:pt>
                <c:pt idx="246">
                  <c:v>2.7690355563999999E-10</c:v>
                </c:pt>
                <c:pt idx="247">
                  <c:v>2.7622790166E-10</c:v>
                </c:pt>
                <c:pt idx="248">
                  <c:v>2.7813693015000001E-10</c:v>
                </c:pt>
                <c:pt idx="249">
                  <c:v>2.7686625214999998E-10</c:v>
                </c:pt>
                <c:pt idx="250">
                  <c:v>2.7789023860000001E-10</c:v>
                </c:pt>
                <c:pt idx="251">
                  <c:v>2.7977603567000002E-10</c:v>
                </c:pt>
                <c:pt idx="252">
                  <c:v>2.7801705382000002E-10</c:v>
                </c:pt>
                <c:pt idx="253">
                  <c:v>2.7942767543999998E-10</c:v>
                </c:pt>
                <c:pt idx="254">
                  <c:v>2.8041999277999998E-10</c:v>
                </c:pt>
                <c:pt idx="255">
                  <c:v>2.7872876228999998E-10</c:v>
                </c:pt>
                <c:pt idx="256">
                  <c:v>2.8003210861000002E-10</c:v>
                </c:pt>
                <c:pt idx="257">
                  <c:v>2.7910396215999999E-10</c:v>
                </c:pt>
                <c:pt idx="258">
                  <c:v>2.7927613000000002E-10</c:v>
                </c:pt>
                <c:pt idx="259">
                  <c:v>2.7885460607000001E-10</c:v>
                </c:pt>
                <c:pt idx="260">
                  <c:v>2.7865187934999999E-10</c:v>
                </c:pt>
                <c:pt idx="261">
                  <c:v>2.7772004141E-10</c:v>
                </c:pt>
                <c:pt idx="262">
                  <c:v>2.7766883236999999E-10</c:v>
                </c:pt>
                <c:pt idx="263">
                  <c:v>2.770257912E-10</c:v>
                </c:pt>
                <c:pt idx="264">
                  <c:v>2.7917132495000002E-10</c:v>
                </c:pt>
                <c:pt idx="265">
                  <c:v>2.7807064984000001E-10</c:v>
                </c:pt>
                <c:pt idx="266">
                  <c:v>2.7820820647000002E-10</c:v>
                </c:pt>
                <c:pt idx="267">
                  <c:v>2.7756985598999998E-10</c:v>
                </c:pt>
                <c:pt idx="268">
                  <c:v>2.7738111807000002E-10</c:v>
                </c:pt>
                <c:pt idx="269">
                  <c:v>2.7794835877E-10</c:v>
                </c:pt>
                <c:pt idx="270">
                  <c:v>2.8038746324999998E-10</c:v>
                </c:pt>
                <c:pt idx="271">
                  <c:v>2.7989233152999999E-10</c:v>
                </c:pt>
                <c:pt idx="272">
                  <c:v>2.7886853937000001E-10</c:v>
                </c:pt>
                <c:pt idx="273">
                  <c:v>2.7937874235999999E-10</c:v>
                </c:pt>
                <c:pt idx="274">
                  <c:v>2.7986213347E-10</c:v>
                </c:pt>
                <c:pt idx="275">
                  <c:v>2.7861801754999999E-10</c:v>
                </c:pt>
                <c:pt idx="276">
                  <c:v>2.7891283727E-10</c:v>
                </c:pt>
                <c:pt idx="277">
                  <c:v>2.7984942141E-10</c:v>
                </c:pt>
                <c:pt idx="278">
                  <c:v>2.7913421574000002E-10</c:v>
                </c:pt>
                <c:pt idx="279">
                  <c:v>2.8004043528999998E-10</c:v>
                </c:pt>
                <c:pt idx="280">
                  <c:v>2.8170604738E-10</c:v>
                </c:pt>
                <c:pt idx="281">
                  <c:v>2.7971053251E-10</c:v>
                </c:pt>
                <c:pt idx="282">
                  <c:v>2.7935312397000001E-10</c:v>
                </c:pt>
                <c:pt idx="283">
                  <c:v>2.7974680905000002E-10</c:v>
                </c:pt>
                <c:pt idx="284">
                  <c:v>2.7906876809E-10</c:v>
                </c:pt>
                <c:pt idx="285">
                  <c:v>2.7985158635000001E-10</c:v>
                </c:pt>
                <c:pt idx="286">
                  <c:v>2.7747307229999999E-10</c:v>
                </c:pt>
                <c:pt idx="287">
                  <c:v>2.7982921534999999E-10</c:v>
                </c:pt>
                <c:pt idx="288">
                  <c:v>2.7816365877000002E-10</c:v>
                </c:pt>
                <c:pt idx="289">
                  <c:v>2.7968974359000002E-10</c:v>
                </c:pt>
                <c:pt idx="290">
                  <c:v>2.8046431844000002E-10</c:v>
                </c:pt>
                <c:pt idx="291">
                  <c:v>2.7967683724000001E-10</c:v>
                </c:pt>
                <c:pt idx="292">
                  <c:v>2.8119109818000002E-10</c:v>
                </c:pt>
                <c:pt idx="293">
                  <c:v>2.802709731E-10</c:v>
                </c:pt>
                <c:pt idx="294">
                  <c:v>2.7904789590000002E-10</c:v>
                </c:pt>
                <c:pt idx="295">
                  <c:v>2.7817892434000002E-10</c:v>
                </c:pt>
                <c:pt idx="296">
                  <c:v>2.7952787306999997E-10</c:v>
                </c:pt>
                <c:pt idx="297">
                  <c:v>2.8020219477999997E-10</c:v>
                </c:pt>
                <c:pt idx="298">
                  <c:v>2.7998789397999998E-10</c:v>
                </c:pt>
                <c:pt idx="299">
                  <c:v>2.8005311958E-10</c:v>
                </c:pt>
                <c:pt idx="300">
                  <c:v>2.7947985592000002E-10</c:v>
                </c:pt>
                <c:pt idx="301">
                  <c:v>2.8022772991E-10</c:v>
                </c:pt>
                <c:pt idx="302">
                  <c:v>2.7919935807999998E-10</c:v>
                </c:pt>
                <c:pt idx="303">
                  <c:v>2.8129365503999999E-10</c:v>
                </c:pt>
                <c:pt idx="304">
                  <c:v>2.8136118434999998E-10</c:v>
                </c:pt>
                <c:pt idx="305">
                  <c:v>2.8167460030999998E-10</c:v>
                </c:pt>
                <c:pt idx="306">
                  <c:v>2.8093036231000002E-10</c:v>
                </c:pt>
                <c:pt idx="307">
                  <c:v>2.7997737461999999E-10</c:v>
                </c:pt>
                <c:pt idx="308">
                  <c:v>2.8197610913E-10</c:v>
                </c:pt>
                <c:pt idx="309">
                  <c:v>2.8192845281000001E-10</c:v>
                </c:pt>
                <c:pt idx="310">
                  <c:v>2.8217420067000002E-10</c:v>
                </c:pt>
                <c:pt idx="311">
                  <c:v>2.8269839247000001E-10</c:v>
                </c:pt>
                <c:pt idx="312">
                  <c:v>2.8342184155E-10</c:v>
                </c:pt>
                <c:pt idx="313">
                  <c:v>2.8258184680999998E-10</c:v>
                </c:pt>
                <c:pt idx="314">
                  <c:v>2.8292557186000002E-10</c:v>
                </c:pt>
                <c:pt idx="315">
                  <c:v>2.8208921310000002E-10</c:v>
                </c:pt>
                <c:pt idx="316">
                  <c:v>2.8211136204999999E-10</c:v>
                </c:pt>
                <c:pt idx="317">
                  <c:v>2.8313260069999998E-10</c:v>
                </c:pt>
                <c:pt idx="318">
                  <c:v>2.8332747258999999E-10</c:v>
                </c:pt>
                <c:pt idx="319">
                  <c:v>2.8112362437999998E-10</c:v>
                </c:pt>
                <c:pt idx="320">
                  <c:v>2.8140659247E-10</c:v>
                </c:pt>
                <c:pt idx="321">
                  <c:v>2.8116439732E-10</c:v>
                </c:pt>
                <c:pt idx="322">
                  <c:v>2.8113528172000001E-10</c:v>
                </c:pt>
                <c:pt idx="323">
                  <c:v>2.8049931822E-10</c:v>
                </c:pt>
                <c:pt idx="324">
                  <c:v>2.8042360101E-10</c:v>
                </c:pt>
                <c:pt idx="325">
                  <c:v>2.8068788960000001E-10</c:v>
                </c:pt>
                <c:pt idx="326">
                  <c:v>2.8054703005E-10</c:v>
                </c:pt>
                <c:pt idx="327">
                  <c:v>2.8086735714999998E-10</c:v>
                </c:pt>
                <c:pt idx="328">
                  <c:v>2.8137167596000002E-10</c:v>
                </c:pt>
                <c:pt idx="329">
                  <c:v>2.8112581707E-10</c:v>
                </c:pt>
                <c:pt idx="330">
                  <c:v>2.8143676277999998E-10</c:v>
                </c:pt>
                <c:pt idx="331">
                  <c:v>2.8077637436999998E-10</c:v>
                </c:pt>
                <c:pt idx="332">
                  <c:v>2.7994476181999998E-10</c:v>
                </c:pt>
                <c:pt idx="333">
                  <c:v>2.8196467382999998E-10</c:v>
                </c:pt>
                <c:pt idx="334">
                  <c:v>2.8207397529000003E-10</c:v>
                </c:pt>
                <c:pt idx="335">
                  <c:v>2.8181318389999997E-10</c:v>
                </c:pt>
                <c:pt idx="336">
                  <c:v>2.8067156931999998E-10</c:v>
                </c:pt>
                <c:pt idx="337">
                  <c:v>3.0963909214000001E-9</c:v>
                </c:pt>
                <c:pt idx="338">
                  <c:v>3.8703054650000002E-10</c:v>
                </c:pt>
                <c:pt idx="339">
                  <c:v>4.9863441153999995E-10</c:v>
                </c:pt>
                <c:pt idx="340">
                  <c:v>5.6180082808E-10</c:v>
                </c:pt>
                <c:pt idx="341">
                  <c:v>4.2907816189000001E-10</c:v>
                </c:pt>
                <c:pt idx="342">
                  <c:v>6.5469074605999995E-10</c:v>
                </c:pt>
                <c:pt idx="343">
                  <c:v>2.9967334169999998E-10</c:v>
                </c:pt>
                <c:pt idx="344">
                  <c:v>3.1475555494999999E-10</c:v>
                </c:pt>
                <c:pt idx="345">
                  <c:v>3.5032796109000002E-10</c:v>
                </c:pt>
                <c:pt idx="346">
                  <c:v>3.3176655866999998E-10</c:v>
                </c:pt>
                <c:pt idx="347">
                  <c:v>2.9740665485999999E-10</c:v>
                </c:pt>
                <c:pt idx="348">
                  <c:v>2.8752195069E-10</c:v>
                </c:pt>
                <c:pt idx="349">
                  <c:v>3.0312355403999998E-10</c:v>
                </c:pt>
                <c:pt idx="350">
                  <c:v>2.8005769925E-10</c:v>
                </c:pt>
                <c:pt idx="351">
                  <c:v>2.8214630632000002E-10</c:v>
                </c:pt>
                <c:pt idx="352">
                  <c:v>2.8501509486000002E-10</c:v>
                </c:pt>
                <c:pt idx="353">
                  <c:v>3.1757549368000001E-10</c:v>
                </c:pt>
                <c:pt idx="354">
                  <c:v>2.935707788E-10</c:v>
                </c:pt>
                <c:pt idx="355">
                  <c:v>2.8252841733E-10</c:v>
                </c:pt>
                <c:pt idx="356">
                  <c:v>2.8112465134000001E-10</c:v>
                </c:pt>
                <c:pt idx="357">
                  <c:v>2.7879037966999998E-10</c:v>
                </c:pt>
                <c:pt idx="358">
                  <c:v>2.8113633643E-10</c:v>
                </c:pt>
                <c:pt idx="359">
                  <c:v>2.8037236420999999E-10</c:v>
                </c:pt>
                <c:pt idx="360">
                  <c:v>2.7902219423999999E-10</c:v>
                </c:pt>
                <c:pt idx="361">
                  <c:v>2.7947061332000002E-10</c:v>
                </c:pt>
                <c:pt idx="362">
                  <c:v>2.7867744223000002E-10</c:v>
                </c:pt>
                <c:pt idx="363">
                  <c:v>2.7900942666999998E-10</c:v>
                </c:pt>
                <c:pt idx="364">
                  <c:v>2.8004026874999998E-10</c:v>
                </c:pt>
                <c:pt idx="365">
                  <c:v>2.7929694667999999E-10</c:v>
                </c:pt>
                <c:pt idx="366">
                  <c:v>2.8043989352999998E-10</c:v>
                </c:pt>
                <c:pt idx="367">
                  <c:v>2.8119920280999998E-10</c:v>
                </c:pt>
                <c:pt idx="368">
                  <c:v>2.8204846791E-10</c:v>
                </c:pt>
                <c:pt idx="369">
                  <c:v>2.7960928017000002E-10</c:v>
                </c:pt>
                <c:pt idx="370">
                  <c:v>2.7998189877999998E-10</c:v>
                </c:pt>
                <c:pt idx="371">
                  <c:v>2.8033855792E-10</c:v>
                </c:pt>
                <c:pt idx="372">
                  <c:v>2.8047000833E-10</c:v>
                </c:pt>
                <c:pt idx="373">
                  <c:v>2.8096849847E-10</c:v>
                </c:pt>
                <c:pt idx="374">
                  <c:v>2.7994231933E-10</c:v>
                </c:pt>
                <c:pt idx="375">
                  <c:v>2.8206101343000001E-10</c:v>
                </c:pt>
                <c:pt idx="376">
                  <c:v>2.8069016554999999E-10</c:v>
                </c:pt>
                <c:pt idx="377">
                  <c:v>2.8078234182000003E-10</c:v>
                </c:pt>
                <c:pt idx="378">
                  <c:v>2.8187591150000001E-10</c:v>
                </c:pt>
                <c:pt idx="379">
                  <c:v>2.8141927677000001E-10</c:v>
                </c:pt>
                <c:pt idx="380">
                  <c:v>2.8007873798000003E-10</c:v>
                </c:pt>
                <c:pt idx="381">
                  <c:v>2.8089056080999998E-10</c:v>
                </c:pt>
                <c:pt idx="382">
                  <c:v>2.8187482903000003E-10</c:v>
                </c:pt>
                <c:pt idx="383">
                  <c:v>2.7811011826999999E-10</c:v>
                </c:pt>
                <c:pt idx="384">
                  <c:v>2.8062721591E-10</c:v>
                </c:pt>
                <c:pt idx="385">
                  <c:v>2.8153912534999999E-10</c:v>
                </c:pt>
                <c:pt idx="386">
                  <c:v>2.8274013686000001E-10</c:v>
                </c:pt>
                <c:pt idx="387">
                  <c:v>2.8274618757000001E-10</c:v>
                </c:pt>
                <c:pt idx="388">
                  <c:v>2.8033605992000001E-10</c:v>
                </c:pt>
                <c:pt idx="389">
                  <c:v>2.8048285916000002E-10</c:v>
                </c:pt>
                <c:pt idx="390">
                  <c:v>2.8083924075000002E-10</c:v>
                </c:pt>
                <c:pt idx="391">
                  <c:v>2.8030230914000002E-10</c:v>
                </c:pt>
                <c:pt idx="392">
                  <c:v>2.8031632571000002E-10</c:v>
                </c:pt>
                <c:pt idx="393">
                  <c:v>2.8137731034E-10</c:v>
                </c:pt>
                <c:pt idx="394">
                  <c:v>2.8365115811999998E-10</c:v>
                </c:pt>
                <c:pt idx="395">
                  <c:v>2.8223018366999999E-10</c:v>
                </c:pt>
                <c:pt idx="396">
                  <c:v>2.8116892148E-10</c:v>
                </c:pt>
                <c:pt idx="397">
                  <c:v>2.8207294832999999E-10</c:v>
                </c:pt>
                <c:pt idx="398">
                  <c:v>2.8303381859999998E-10</c:v>
                </c:pt>
                <c:pt idx="399">
                  <c:v>2.8280416896999999E-10</c:v>
                </c:pt>
                <c:pt idx="400">
                  <c:v>2.8368041248999998E-10</c:v>
                </c:pt>
                <c:pt idx="401">
                  <c:v>2.8191449175000001E-10</c:v>
                </c:pt>
                <c:pt idx="402">
                  <c:v>2.8256311180000002E-10</c:v>
                </c:pt>
                <c:pt idx="403">
                  <c:v>2.8370819583000003E-10</c:v>
                </c:pt>
                <c:pt idx="404">
                  <c:v>2.8307223232000002E-10</c:v>
                </c:pt>
                <c:pt idx="405">
                  <c:v>2.8257252093999998E-10</c:v>
                </c:pt>
                <c:pt idx="406">
                  <c:v>2.8229071858E-10</c:v>
                </c:pt>
                <c:pt idx="407">
                  <c:v>2.8139959807000002E-10</c:v>
                </c:pt>
                <c:pt idx="408">
                  <c:v>2.8172691956999998E-10</c:v>
                </c:pt>
                <c:pt idx="409">
                  <c:v>2.8161170617999999E-10</c:v>
                </c:pt>
                <c:pt idx="410">
                  <c:v>2.8185023758999998E-10</c:v>
                </c:pt>
                <c:pt idx="411">
                  <c:v>2.8338900670999998E-10</c:v>
                </c:pt>
                <c:pt idx="412">
                  <c:v>2.8390728656999998E-10</c:v>
                </c:pt>
                <c:pt idx="413">
                  <c:v>2.8323413059000002E-10</c:v>
                </c:pt>
                <c:pt idx="414">
                  <c:v>2.8234187210000001E-10</c:v>
                </c:pt>
                <c:pt idx="415">
                  <c:v>2.8324936840000001E-10</c:v>
                </c:pt>
                <c:pt idx="416">
                  <c:v>2.8469021584999999E-10</c:v>
                </c:pt>
                <c:pt idx="417">
                  <c:v>2.8466576318000001E-10</c:v>
                </c:pt>
                <c:pt idx="418">
                  <c:v>2.8393631890000002E-10</c:v>
                </c:pt>
                <c:pt idx="419">
                  <c:v>2.8480307002E-10</c:v>
                </c:pt>
                <c:pt idx="420">
                  <c:v>2.8434876674999999E-10</c:v>
                </c:pt>
                <c:pt idx="421">
                  <c:v>2.8514327010999997E-10</c:v>
                </c:pt>
                <c:pt idx="422">
                  <c:v>2.8204596991000002E-10</c:v>
                </c:pt>
                <c:pt idx="423">
                  <c:v>2.8377344917999999E-10</c:v>
                </c:pt>
                <c:pt idx="424">
                  <c:v>2.8421251463000002E-10</c:v>
                </c:pt>
                <c:pt idx="425">
                  <c:v>2.8397134644E-10</c:v>
                </c:pt>
                <c:pt idx="426">
                  <c:v>2.8324570466999999E-10</c:v>
                </c:pt>
                <c:pt idx="427">
                  <c:v>2.8357538540000002E-10</c:v>
                </c:pt>
                <c:pt idx="428">
                  <c:v>2.8172805755000002E-10</c:v>
                </c:pt>
                <c:pt idx="429">
                  <c:v>2.8329236179E-10</c:v>
                </c:pt>
                <c:pt idx="430">
                  <c:v>2.8300206622999999E-10</c:v>
                </c:pt>
                <c:pt idx="431">
                  <c:v>2.8488100766999998E-10</c:v>
                </c:pt>
                <c:pt idx="432">
                  <c:v>2.8371868743000002E-10</c:v>
                </c:pt>
                <c:pt idx="433">
                  <c:v>2.8299074194999998E-10</c:v>
                </c:pt>
                <c:pt idx="434">
                  <c:v>2.8793414875000001E-10</c:v>
                </c:pt>
                <c:pt idx="435">
                  <c:v>2.8409030683000001E-10</c:v>
                </c:pt>
                <c:pt idx="436">
                  <c:v>2.8441299316000001E-10</c:v>
                </c:pt>
                <c:pt idx="437">
                  <c:v>2.8457008971000001E-10</c:v>
                </c:pt>
                <c:pt idx="438">
                  <c:v>2.8276589403E-10</c:v>
                </c:pt>
                <c:pt idx="439">
                  <c:v>2.8504062999E-10</c:v>
                </c:pt>
                <c:pt idx="440">
                  <c:v>2.8475072300000001E-10</c:v>
                </c:pt>
                <c:pt idx="441">
                  <c:v>2.8265964569E-10</c:v>
                </c:pt>
                <c:pt idx="442">
                  <c:v>2.8202840063E-10</c:v>
                </c:pt>
                <c:pt idx="443">
                  <c:v>2.8482521897000002E-10</c:v>
                </c:pt>
                <c:pt idx="444">
                  <c:v>2.8318747347000001E-10</c:v>
                </c:pt>
                <c:pt idx="445">
                  <c:v>2.8203667179000002E-10</c:v>
                </c:pt>
                <c:pt idx="446">
                  <c:v>2.8030569531999998E-10</c:v>
                </c:pt>
                <c:pt idx="447">
                  <c:v>2.8144844788000001E-10</c:v>
                </c:pt>
                <c:pt idx="448">
                  <c:v>2.8227761795000002E-10</c:v>
                </c:pt>
                <c:pt idx="449">
                  <c:v>2.8225449754999998E-10</c:v>
                </c:pt>
                <c:pt idx="450">
                  <c:v>2.8199009794000001E-10</c:v>
                </c:pt>
                <c:pt idx="451">
                  <c:v>2.8215543790000002E-10</c:v>
                </c:pt>
                <c:pt idx="452">
                  <c:v>2.8395732987E-10</c:v>
                </c:pt>
                <c:pt idx="453">
                  <c:v>2.8403435159E-10</c:v>
                </c:pt>
                <c:pt idx="454">
                  <c:v>2.8371630044999999E-10</c:v>
                </c:pt>
                <c:pt idx="455">
                  <c:v>2.8201574408999999E-10</c:v>
                </c:pt>
                <c:pt idx="456">
                  <c:v>2.8094401805000001E-10</c:v>
                </c:pt>
                <c:pt idx="457">
                  <c:v>2.8148797181999999E-10</c:v>
                </c:pt>
                <c:pt idx="458">
                  <c:v>2.8188154587999999E-10</c:v>
                </c:pt>
                <c:pt idx="459">
                  <c:v>2.8225555226000001E-10</c:v>
                </c:pt>
                <c:pt idx="460">
                  <c:v>2.8137503437999998E-10</c:v>
                </c:pt>
                <c:pt idx="461">
                  <c:v>2.8234767301999999E-10</c:v>
                </c:pt>
                <c:pt idx="462">
                  <c:v>2.8131785790000002E-10</c:v>
                </c:pt>
                <c:pt idx="463">
                  <c:v>2.8044438993000003E-10</c:v>
                </c:pt>
                <c:pt idx="464">
                  <c:v>2.8227778447999998E-10</c:v>
                </c:pt>
                <c:pt idx="465">
                  <c:v>2.8104885086000001E-10</c:v>
                </c:pt>
                <c:pt idx="466">
                  <c:v>2.8235586091000001E-10</c:v>
                </c:pt>
                <c:pt idx="467">
                  <c:v>2.8174190758000002E-10</c:v>
                </c:pt>
                <c:pt idx="468">
                  <c:v>2.8068170010000002E-10</c:v>
                </c:pt>
                <c:pt idx="469">
                  <c:v>2.8111626914999999E-10</c:v>
                </c:pt>
                <c:pt idx="470">
                  <c:v>2.8093805060000002E-10</c:v>
                </c:pt>
                <c:pt idx="471">
                  <c:v>2.8287058805999999E-10</c:v>
                </c:pt>
                <c:pt idx="472">
                  <c:v>2.8188507084000001E-10</c:v>
                </c:pt>
                <c:pt idx="473">
                  <c:v>2.8188040790000001E-10</c:v>
                </c:pt>
                <c:pt idx="474">
                  <c:v>2.8229404925E-10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88-F146-8860-2B314D242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40001"/>
        <c:axId val="50340002"/>
      </c:scatterChart>
      <c:valAx>
        <c:axId val="5034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340002"/>
        <c:crosses val="autoZero"/>
        <c:crossBetween val="midCat"/>
        <c:majorUnit val="25"/>
      </c:valAx>
      <c:valAx>
        <c:axId val="50340002"/>
        <c:scaling>
          <c:orientation val="minMax"/>
          <c:max val="3.40603001354E-9"/>
          <c:min val="2.4556604249699998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34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TSC Current vs. Temperature Linear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04: 2/2/-5.5 ; Second</c:v>
          </c:tx>
          <c:xVal>
            <c:numRef>
              <c:f>'34.Irradiated_SiO2.2.4'!$A$2:$A$476</c:f>
              <c:numCache>
                <c:formatCode>General</c:formatCode>
                <c:ptCount val="475"/>
                <c:pt idx="0">
                  <c:v>80.401700000000005</c:v>
                </c:pt>
                <c:pt idx="1">
                  <c:v>80.725200000000001</c:v>
                </c:pt>
                <c:pt idx="2">
                  <c:v>81.224400000000003</c:v>
                </c:pt>
                <c:pt idx="3">
                  <c:v>81.726900000000001</c:v>
                </c:pt>
                <c:pt idx="4">
                  <c:v>82.217600000000004</c:v>
                </c:pt>
                <c:pt idx="5">
                  <c:v>82.718000000000004</c:v>
                </c:pt>
                <c:pt idx="6">
                  <c:v>83.223600000000005</c:v>
                </c:pt>
                <c:pt idx="7">
                  <c:v>83.723699999999994</c:v>
                </c:pt>
                <c:pt idx="8">
                  <c:v>84.218500000000006</c:v>
                </c:pt>
                <c:pt idx="9">
                  <c:v>84.731700000000004</c:v>
                </c:pt>
                <c:pt idx="10">
                  <c:v>85.232100000000003</c:v>
                </c:pt>
                <c:pt idx="11">
                  <c:v>85.722800000000007</c:v>
                </c:pt>
                <c:pt idx="12">
                  <c:v>86.230800000000002</c:v>
                </c:pt>
                <c:pt idx="13">
                  <c:v>86.7209</c:v>
                </c:pt>
                <c:pt idx="14">
                  <c:v>87.224699999999999</c:v>
                </c:pt>
                <c:pt idx="15">
                  <c:v>87.7196</c:v>
                </c:pt>
                <c:pt idx="16">
                  <c:v>88.232500000000002</c:v>
                </c:pt>
                <c:pt idx="17">
                  <c:v>88.732299999999995</c:v>
                </c:pt>
                <c:pt idx="18">
                  <c:v>89.229399999999998</c:v>
                </c:pt>
                <c:pt idx="19">
                  <c:v>89.726399999999998</c:v>
                </c:pt>
                <c:pt idx="20">
                  <c:v>90.224800000000002</c:v>
                </c:pt>
                <c:pt idx="21">
                  <c:v>90.731300000000005</c:v>
                </c:pt>
                <c:pt idx="22">
                  <c:v>91.233400000000003</c:v>
                </c:pt>
                <c:pt idx="23">
                  <c:v>91.814400000000006</c:v>
                </c:pt>
                <c:pt idx="24">
                  <c:v>92.218999999999994</c:v>
                </c:pt>
                <c:pt idx="25">
                  <c:v>92.718400000000003</c:v>
                </c:pt>
                <c:pt idx="26">
                  <c:v>93.248199999999997</c:v>
                </c:pt>
                <c:pt idx="27">
                  <c:v>93.724500000000006</c:v>
                </c:pt>
                <c:pt idx="28">
                  <c:v>94.249200000000002</c:v>
                </c:pt>
                <c:pt idx="29">
                  <c:v>94.750699999999995</c:v>
                </c:pt>
                <c:pt idx="30">
                  <c:v>95.231099999999998</c:v>
                </c:pt>
                <c:pt idx="31">
                  <c:v>95.732699999999994</c:v>
                </c:pt>
                <c:pt idx="32">
                  <c:v>96.247399999999999</c:v>
                </c:pt>
                <c:pt idx="33">
                  <c:v>96.743899999999996</c:v>
                </c:pt>
                <c:pt idx="34">
                  <c:v>97.221400000000003</c:v>
                </c:pt>
                <c:pt idx="35">
                  <c:v>97.724900000000005</c:v>
                </c:pt>
                <c:pt idx="36">
                  <c:v>98.235600000000005</c:v>
                </c:pt>
                <c:pt idx="37">
                  <c:v>98.728099999999998</c:v>
                </c:pt>
                <c:pt idx="38">
                  <c:v>99.221900000000005</c:v>
                </c:pt>
                <c:pt idx="39">
                  <c:v>99.720699999999994</c:v>
                </c:pt>
                <c:pt idx="40">
                  <c:v>100.21599999999999</c:v>
                </c:pt>
                <c:pt idx="41">
                  <c:v>100.733</c:v>
                </c:pt>
                <c:pt idx="42">
                  <c:v>101.22</c:v>
                </c:pt>
                <c:pt idx="43">
                  <c:v>101.71599999999999</c:v>
                </c:pt>
                <c:pt idx="44">
                  <c:v>102.218</c:v>
                </c:pt>
                <c:pt idx="45">
                  <c:v>102.73</c:v>
                </c:pt>
                <c:pt idx="46">
                  <c:v>103.23099999999999</c:v>
                </c:pt>
                <c:pt idx="47">
                  <c:v>103.73099999999999</c:v>
                </c:pt>
                <c:pt idx="48">
                  <c:v>104.252</c:v>
                </c:pt>
                <c:pt idx="49">
                  <c:v>104.739</c:v>
                </c:pt>
                <c:pt idx="50">
                  <c:v>105.22199999999999</c:v>
                </c:pt>
                <c:pt idx="51">
                  <c:v>105.721</c:v>
                </c:pt>
                <c:pt idx="52">
                  <c:v>106.232</c:v>
                </c:pt>
                <c:pt idx="53">
                  <c:v>106.739</c:v>
                </c:pt>
                <c:pt idx="54">
                  <c:v>107.215</c:v>
                </c:pt>
                <c:pt idx="55">
                  <c:v>107.732</c:v>
                </c:pt>
                <c:pt idx="56">
                  <c:v>108.22</c:v>
                </c:pt>
                <c:pt idx="57">
                  <c:v>108.71899999999999</c:v>
                </c:pt>
                <c:pt idx="58">
                  <c:v>109.227</c:v>
                </c:pt>
                <c:pt idx="59">
                  <c:v>109.718</c:v>
                </c:pt>
                <c:pt idx="60">
                  <c:v>110.21599999999999</c:v>
                </c:pt>
                <c:pt idx="61">
                  <c:v>110.738</c:v>
                </c:pt>
                <c:pt idx="62">
                  <c:v>111.22499999999999</c:v>
                </c:pt>
                <c:pt idx="63">
                  <c:v>111.717</c:v>
                </c:pt>
                <c:pt idx="64">
                  <c:v>112.233</c:v>
                </c:pt>
                <c:pt idx="65">
                  <c:v>112.714</c:v>
                </c:pt>
                <c:pt idx="66">
                  <c:v>113.23</c:v>
                </c:pt>
                <c:pt idx="67">
                  <c:v>113.735</c:v>
                </c:pt>
                <c:pt idx="68">
                  <c:v>114.21599999999999</c:v>
                </c:pt>
                <c:pt idx="69">
                  <c:v>114.72</c:v>
                </c:pt>
                <c:pt idx="70">
                  <c:v>115.224</c:v>
                </c:pt>
                <c:pt idx="71">
                  <c:v>115.714</c:v>
                </c:pt>
                <c:pt idx="72">
                  <c:v>116.22</c:v>
                </c:pt>
                <c:pt idx="73">
                  <c:v>116.739</c:v>
                </c:pt>
                <c:pt idx="74">
                  <c:v>117.214</c:v>
                </c:pt>
                <c:pt idx="75">
                  <c:v>117.715</c:v>
                </c:pt>
                <c:pt idx="76">
                  <c:v>118.22</c:v>
                </c:pt>
                <c:pt idx="77">
                  <c:v>118.717</c:v>
                </c:pt>
                <c:pt idx="78">
                  <c:v>119.217</c:v>
                </c:pt>
                <c:pt idx="79">
                  <c:v>119.73399999999999</c:v>
                </c:pt>
                <c:pt idx="80">
                  <c:v>120.223</c:v>
                </c:pt>
                <c:pt idx="81">
                  <c:v>120.723</c:v>
                </c:pt>
                <c:pt idx="82">
                  <c:v>121.221</c:v>
                </c:pt>
                <c:pt idx="83">
                  <c:v>121.727</c:v>
                </c:pt>
                <c:pt idx="84">
                  <c:v>122.22799999999999</c:v>
                </c:pt>
                <c:pt idx="85">
                  <c:v>122.714</c:v>
                </c:pt>
                <c:pt idx="86">
                  <c:v>123.214</c:v>
                </c:pt>
                <c:pt idx="87">
                  <c:v>123.73</c:v>
                </c:pt>
                <c:pt idx="88">
                  <c:v>124.22499999999999</c:v>
                </c:pt>
                <c:pt idx="89">
                  <c:v>124.717</c:v>
                </c:pt>
                <c:pt idx="90">
                  <c:v>125.22</c:v>
                </c:pt>
                <c:pt idx="91">
                  <c:v>125.729</c:v>
                </c:pt>
                <c:pt idx="92">
                  <c:v>126.23099999999999</c:v>
                </c:pt>
                <c:pt idx="93">
                  <c:v>126.723</c:v>
                </c:pt>
                <c:pt idx="94">
                  <c:v>127.227</c:v>
                </c:pt>
                <c:pt idx="95">
                  <c:v>127.735</c:v>
                </c:pt>
                <c:pt idx="96">
                  <c:v>128.21799999999999</c:v>
                </c:pt>
                <c:pt idx="97">
                  <c:v>128.72200000000001</c:v>
                </c:pt>
                <c:pt idx="98">
                  <c:v>129.21600000000001</c:v>
                </c:pt>
                <c:pt idx="99">
                  <c:v>129.733</c:v>
                </c:pt>
                <c:pt idx="100">
                  <c:v>130.22200000000001</c:v>
                </c:pt>
                <c:pt idx="101">
                  <c:v>130.71600000000001</c:v>
                </c:pt>
                <c:pt idx="102">
                  <c:v>131.214</c:v>
                </c:pt>
                <c:pt idx="103">
                  <c:v>131.72</c:v>
                </c:pt>
                <c:pt idx="104">
                  <c:v>132.285</c:v>
                </c:pt>
                <c:pt idx="105">
                  <c:v>132.74100000000001</c:v>
                </c:pt>
                <c:pt idx="106">
                  <c:v>133.21899999999999</c:v>
                </c:pt>
                <c:pt idx="107">
                  <c:v>133.72200000000001</c:v>
                </c:pt>
                <c:pt idx="108">
                  <c:v>134.215</c:v>
                </c:pt>
                <c:pt idx="109">
                  <c:v>134.72499999999999</c:v>
                </c:pt>
                <c:pt idx="110">
                  <c:v>135.233</c:v>
                </c:pt>
                <c:pt idx="111">
                  <c:v>135.727</c:v>
                </c:pt>
                <c:pt idx="112">
                  <c:v>136.233</c:v>
                </c:pt>
                <c:pt idx="113">
                  <c:v>136.71700000000001</c:v>
                </c:pt>
                <c:pt idx="114">
                  <c:v>137.215</c:v>
                </c:pt>
                <c:pt idx="115">
                  <c:v>137.71600000000001</c:v>
                </c:pt>
                <c:pt idx="116">
                  <c:v>138.22200000000001</c:v>
                </c:pt>
                <c:pt idx="117">
                  <c:v>138.726</c:v>
                </c:pt>
                <c:pt idx="118">
                  <c:v>139.214</c:v>
                </c:pt>
                <c:pt idx="119">
                  <c:v>139.73599999999999</c:v>
                </c:pt>
                <c:pt idx="120">
                  <c:v>140.22999999999999</c:v>
                </c:pt>
                <c:pt idx="121">
                  <c:v>140.71899999999999</c:v>
                </c:pt>
                <c:pt idx="122">
                  <c:v>141.221</c:v>
                </c:pt>
                <c:pt idx="123">
                  <c:v>141.726</c:v>
                </c:pt>
                <c:pt idx="124">
                  <c:v>142.215</c:v>
                </c:pt>
                <c:pt idx="125">
                  <c:v>142.72</c:v>
                </c:pt>
                <c:pt idx="126">
                  <c:v>143.23400000000001</c:v>
                </c:pt>
                <c:pt idx="127">
                  <c:v>143.72300000000001</c:v>
                </c:pt>
                <c:pt idx="128">
                  <c:v>144.22</c:v>
                </c:pt>
                <c:pt idx="129">
                  <c:v>144.727</c:v>
                </c:pt>
                <c:pt idx="130">
                  <c:v>145.21700000000001</c:v>
                </c:pt>
                <c:pt idx="131">
                  <c:v>145.727</c:v>
                </c:pt>
                <c:pt idx="132">
                  <c:v>146.232</c:v>
                </c:pt>
                <c:pt idx="133">
                  <c:v>146.72999999999999</c:v>
                </c:pt>
                <c:pt idx="134">
                  <c:v>147.214</c:v>
                </c:pt>
                <c:pt idx="135">
                  <c:v>147.72999999999999</c:v>
                </c:pt>
                <c:pt idx="136">
                  <c:v>148.221</c:v>
                </c:pt>
                <c:pt idx="137">
                  <c:v>148.72</c:v>
                </c:pt>
                <c:pt idx="138">
                  <c:v>149.221</c:v>
                </c:pt>
                <c:pt idx="139">
                  <c:v>149.714</c:v>
                </c:pt>
                <c:pt idx="140">
                  <c:v>150.21799999999999</c:v>
                </c:pt>
                <c:pt idx="141">
                  <c:v>150.72</c:v>
                </c:pt>
                <c:pt idx="142">
                  <c:v>151.215</c:v>
                </c:pt>
                <c:pt idx="143">
                  <c:v>151.71899999999999</c:v>
                </c:pt>
                <c:pt idx="144">
                  <c:v>152.22800000000001</c:v>
                </c:pt>
                <c:pt idx="145">
                  <c:v>152.72</c:v>
                </c:pt>
                <c:pt idx="146">
                  <c:v>153.227</c:v>
                </c:pt>
                <c:pt idx="147">
                  <c:v>153.72900000000001</c:v>
                </c:pt>
                <c:pt idx="148">
                  <c:v>154.22800000000001</c:v>
                </c:pt>
                <c:pt idx="149">
                  <c:v>154.72200000000001</c:v>
                </c:pt>
                <c:pt idx="150">
                  <c:v>155.22999999999999</c:v>
                </c:pt>
                <c:pt idx="151">
                  <c:v>155.71799999999999</c:v>
                </c:pt>
                <c:pt idx="152">
                  <c:v>156.23400000000001</c:v>
                </c:pt>
                <c:pt idx="153">
                  <c:v>156.72800000000001</c:v>
                </c:pt>
                <c:pt idx="154">
                  <c:v>157.21700000000001</c:v>
                </c:pt>
                <c:pt idx="155">
                  <c:v>157.71799999999999</c:v>
                </c:pt>
                <c:pt idx="156">
                  <c:v>158.21899999999999</c:v>
                </c:pt>
                <c:pt idx="157">
                  <c:v>158.715</c:v>
                </c:pt>
                <c:pt idx="158">
                  <c:v>159.22999999999999</c:v>
                </c:pt>
                <c:pt idx="159">
                  <c:v>159.72499999999999</c:v>
                </c:pt>
                <c:pt idx="160">
                  <c:v>160.21799999999999</c:v>
                </c:pt>
                <c:pt idx="161">
                  <c:v>160.71799999999999</c:v>
                </c:pt>
                <c:pt idx="162">
                  <c:v>161.22999999999999</c:v>
                </c:pt>
                <c:pt idx="163">
                  <c:v>161.726</c:v>
                </c:pt>
                <c:pt idx="164">
                  <c:v>162.22</c:v>
                </c:pt>
                <c:pt idx="165">
                  <c:v>162.726</c:v>
                </c:pt>
                <c:pt idx="166">
                  <c:v>163.21700000000001</c:v>
                </c:pt>
                <c:pt idx="167">
                  <c:v>163.71600000000001</c:v>
                </c:pt>
                <c:pt idx="168">
                  <c:v>164.21600000000001</c:v>
                </c:pt>
                <c:pt idx="169">
                  <c:v>164.71600000000001</c:v>
                </c:pt>
                <c:pt idx="170">
                  <c:v>165.22499999999999</c:v>
                </c:pt>
                <c:pt idx="171">
                  <c:v>165.71700000000001</c:v>
                </c:pt>
                <c:pt idx="172">
                  <c:v>166.226</c:v>
                </c:pt>
                <c:pt idx="173">
                  <c:v>166.714</c:v>
                </c:pt>
                <c:pt idx="174">
                  <c:v>167.227</c:v>
                </c:pt>
                <c:pt idx="175">
                  <c:v>167.71600000000001</c:v>
                </c:pt>
                <c:pt idx="176">
                  <c:v>168.227</c:v>
                </c:pt>
                <c:pt idx="177">
                  <c:v>168.715</c:v>
                </c:pt>
                <c:pt idx="178">
                  <c:v>169.22499999999999</c:v>
                </c:pt>
                <c:pt idx="179">
                  <c:v>169.715</c:v>
                </c:pt>
                <c:pt idx="180">
                  <c:v>170.21899999999999</c:v>
                </c:pt>
                <c:pt idx="181">
                  <c:v>170.71799999999999</c:v>
                </c:pt>
                <c:pt idx="182">
                  <c:v>171.22800000000001</c:v>
                </c:pt>
                <c:pt idx="183">
                  <c:v>171.72</c:v>
                </c:pt>
                <c:pt idx="184">
                  <c:v>172.214</c:v>
                </c:pt>
                <c:pt idx="185">
                  <c:v>172.71799999999999</c:v>
                </c:pt>
                <c:pt idx="186">
                  <c:v>173.214</c:v>
                </c:pt>
                <c:pt idx="187">
                  <c:v>173.71700000000001</c:v>
                </c:pt>
                <c:pt idx="188">
                  <c:v>174.221</c:v>
                </c:pt>
                <c:pt idx="189">
                  <c:v>174.72</c:v>
                </c:pt>
                <c:pt idx="190">
                  <c:v>175.21600000000001</c:v>
                </c:pt>
                <c:pt idx="191">
                  <c:v>175.71799999999999</c:v>
                </c:pt>
                <c:pt idx="192">
                  <c:v>176.22399999999999</c:v>
                </c:pt>
                <c:pt idx="193">
                  <c:v>176.72399999999999</c:v>
                </c:pt>
                <c:pt idx="194">
                  <c:v>177.226</c:v>
                </c:pt>
                <c:pt idx="195">
                  <c:v>177.72399999999999</c:v>
                </c:pt>
                <c:pt idx="196">
                  <c:v>178.22300000000001</c:v>
                </c:pt>
                <c:pt idx="197">
                  <c:v>178.72800000000001</c:v>
                </c:pt>
                <c:pt idx="198">
                  <c:v>179.22300000000001</c:v>
                </c:pt>
                <c:pt idx="199">
                  <c:v>179.714</c:v>
                </c:pt>
                <c:pt idx="200">
                  <c:v>180.22200000000001</c:v>
                </c:pt>
                <c:pt idx="201">
                  <c:v>180.71799999999999</c:v>
                </c:pt>
                <c:pt idx="202">
                  <c:v>181.214</c:v>
                </c:pt>
                <c:pt idx="203">
                  <c:v>181.714</c:v>
                </c:pt>
                <c:pt idx="204">
                  <c:v>182.22</c:v>
                </c:pt>
                <c:pt idx="205">
                  <c:v>182.71799999999999</c:v>
                </c:pt>
                <c:pt idx="206">
                  <c:v>183.21700000000001</c:v>
                </c:pt>
                <c:pt idx="207">
                  <c:v>183.72</c:v>
                </c:pt>
                <c:pt idx="208">
                  <c:v>184.21899999999999</c:v>
                </c:pt>
                <c:pt idx="209">
                  <c:v>184.72300000000001</c:v>
                </c:pt>
                <c:pt idx="210">
                  <c:v>185.21600000000001</c:v>
                </c:pt>
                <c:pt idx="211">
                  <c:v>185.72200000000001</c:v>
                </c:pt>
                <c:pt idx="212">
                  <c:v>186.214</c:v>
                </c:pt>
                <c:pt idx="213">
                  <c:v>186.714</c:v>
                </c:pt>
                <c:pt idx="214">
                  <c:v>187.215</c:v>
                </c:pt>
                <c:pt idx="215">
                  <c:v>187.72300000000001</c:v>
                </c:pt>
                <c:pt idx="216">
                  <c:v>188.21700000000001</c:v>
                </c:pt>
                <c:pt idx="217">
                  <c:v>188.72</c:v>
                </c:pt>
                <c:pt idx="218">
                  <c:v>189.22300000000001</c:v>
                </c:pt>
                <c:pt idx="219">
                  <c:v>189.71899999999999</c:v>
                </c:pt>
                <c:pt idx="220">
                  <c:v>190.214</c:v>
                </c:pt>
                <c:pt idx="221">
                  <c:v>190.721</c:v>
                </c:pt>
                <c:pt idx="222">
                  <c:v>191.215</c:v>
                </c:pt>
                <c:pt idx="223">
                  <c:v>191.714</c:v>
                </c:pt>
                <c:pt idx="224">
                  <c:v>192.214</c:v>
                </c:pt>
                <c:pt idx="225">
                  <c:v>192.727</c:v>
                </c:pt>
                <c:pt idx="226">
                  <c:v>193.23599999999999</c:v>
                </c:pt>
                <c:pt idx="227">
                  <c:v>193.714</c:v>
                </c:pt>
                <c:pt idx="228">
                  <c:v>194.233</c:v>
                </c:pt>
                <c:pt idx="229">
                  <c:v>194.72399999999999</c:v>
                </c:pt>
                <c:pt idx="230">
                  <c:v>195.22</c:v>
                </c:pt>
                <c:pt idx="231">
                  <c:v>195.72499999999999</c:v>
                </c:pt>
                <c:pt idx="232">
                  <c:v>196.23</c:v>
                </c:pt>
                <c:pt idx="233">
                  <c:v>196.733</c:v>
                </c:pt>
                <c:pt idx="234">
                  <c:v>197.23500000000001</c:v>
                </c:pt>
                <c:pt idx="235">
                  <c:v>197.721</c:v>
                </c:pt>
                <c:pt idx="236">
                  <c:v>198.214</c:v>
                </c:pt>
                <c:pt idx="237">
                  <c:v>198.73099999999999</c:v>
                </c:pt>
                <c:pt idx="238">
                  <c:v>199.23</c:v>
                </c:pt>
                <c:pt idx="239">
                  <c:v>199.714</c:v>
                </c:pt>
                <c:pt idx="240">
                  <c:v>200.22300000000001</c:v>
                </c:pt>
                <c:pt idx="241">
                  <c:v>200.714</c:v>
                </c:pt>
                <c:pt idx="242">
                  <c:v>201.233</c:v>
                </c:pt>
                <c:pt idx="243">
                  <c:v>201.72</c:v>
                </c:pt>
                <c:pt idx="244">
                  <c:v>202.22200000000001</c:v>
                </c:pt>
                <c:pt idx="245">
                  <c:v>202.73099999999999</c:v>
                </c:pt>
                <c:pt idx="246">
                  <c:v>203.21899999999999</c:v>
                </c:pt>
                <c:pt idx="247">
                  <c:v>203.732</c:v>
                </c:pt>
                <c:pt idx="248">
                  <c:v>204.21600000000001</c:v>
                </c:pt>
                <c:pt idx="249">
                  <c:v>204.726</c:v>
                </c:pt>
                <c:pt idx="250">
                  <c:v>205.215</c:v>
                </c:pt>
                <c:pt idx="251">
                  <c:v>205.72499999999999</c:v>
                </c:pt>
                <c:pt idx="252">
                  <c:v>206.22</c:v>
                </c:pt>
                <c:pt idx="253">
                  <c:v>206.715</c:v>
                </c:pt>
                <c:pt idx="254">
                  <c:v>207.22900000000001</c:v>
                </c:pt>
                <c:pt idx="255">
                  <c:v>207.72300000000001</c:v>
                </c:pt>
                <c:pt idx="256">
                  <c:v>208.21899999999999</c:v>
                </c:pt>
                <c:pt idx="257">
                  <c:v>208.72200000000001</c:v>
                </c:pt>
                <c:pt idx="258">
                  <c:v>209.232</c:v>
                </c:pt>
                <c:pt idx="259">
                  <c:v>209.733</c:v>
                </c:pt>
                <c:pt idx="260">
                  <c:v>210.22300000000001</c:v>
                </c:pt>
                <c:pt idx="261">
                  <c:v>210.72200000000001</c:v>
                </c:pt>
                <c:pt idx="262">
                  <c:v>211.22</c:v>
                </c:pt>
                <c:pt idx="263">
                  <c:v>211.721</c:v>
                </c:pt>
                <c:pt idx="264">
                  <c:v>212.21899999999999</c:v>
                </c:pt>
                <c:pt idx="265">
                  <c:v>212.72300000000001</c:v>
                </c:pt>
                <c:pt idx="266">
                  <c:v>213.21700000000001</c:v>
                </c:pt>
                <c:pt idx="267">
                  <c:v>213.732</c:v>
                </c:pt>
                <c:pt idx="268">
                  <c:v>214.21799999999999</c:v>
                </c:pt>
                <c:pt idx="269">
                  <c:v>214.721</c:v>
                </c:pt>
                <c:pt idx="270">
                  <c:v>215.22200000000001</c:v>
                </c:pt>
                <c:pt idx="271">
                  <c:v>215.73500000000001</c:v>
                </c:pt>
                <c:pt idx="272">
                  <c:v>216.221</c:v>
                </c:pt>
                <c:pt idx="273">
                  <c:v>216.71899999999999</c:v>
                </c:pt>
                <c:pt idx="274">
                  <c:v>217.22200000000001</c:v>
                </c:pt>
                <c:pt idx="275">
                  <c:v>217.72</c:v>
                </c:pt>
                <c:pt idx="276">
                  <c:v>218.215</c:v>
                </c:pt>
                <c:pt idx="277">
                  <c:v>218.73400000000001</c:v>
                </c:pt>
                <c:pt idx="278">
                  <c:v>219.23</c:v>
                </c:pt>
                <c:pt idx="279">
                  <c:v>219.72800000000001</c:v>
                </c:pt>
                <c:pt idx="280">
                  <c:v>220.214</c:v>
                </c:pt>
                <c:pt idx="281">
                  <c:v>220.71600000000001</c:v>
                </c:pt>
                <c:pt idx="282">
                  <c:v>221.23500000000001</c:v>
                </c:pt>
                <c:pt idx="283">
                  <c:v>221.73</c:v>
                </c:pt>
                <c:pt idx="284">
                  <c:v>222.215</c:v>
                </c:pt>
                <c:pt idx="285">
                  <c:v>222.71600000000001</c:v>
                </c:pt>
                <c:pt idx="286">
                  <c:v>223.232</c:v>
                </c:pt>
                <c:pt idx="287">
                  <c:v>223.72499999999999</c:v>
                </c:pt>
                <c:pt idx="288">
                  <c:v>224.22300000000001</c:v>
                </c:pt>
                <c:pt idx="289">
                  <c:v>224.71799999999999</c:v>
                </c:pt>
                <c:pt idx="290">
                  <c:v>225.22900000000001</c:v>
                </c:pt>
                <c:pt idx="291">
                  <c:v>225.71799999999999</c:v>
                </c:pt>
                <c:pt idx="292">
                  <c:v>226.23</c:v>
                </c:pt>
                <c:pt idx="293">
                  <c:v>226.72499999999999</c:v>
                </c:pt>
                <c:pt idx="294">
                  <c:v>227.214</c:v>
                </c:pt>
                <c:pt idx="295">
                  <c:v>227.714</c:v>
                </c:pt>
                <c:pt idx="296">
                  <c:v>228.22499999999999</c:v>
                </c:pt>
                <c:pt idx="297">
                  <c:v>228.71600000000001</c:v>
                </c:pt>
                <c:pt idx="298">
                  <c:v>229.22900000000001</c:v>
                </c:pt>
                <c:pt idx="299">
                  <c:v>229.71700000000001</c:v>
                </c:pt>
                <c:pt idx="300">
                  <c:v>230.22200000000001</c:v>
                </c:pt>
                <c:pt idx="301">
                  <c:v>230.72800000000001</c:v>
                </c:pt>
                <c:pt idx="302">
                  <c:v>231.22</c:v>
                </c:pt>
                <c:pt idx="303">
                  <c:v>231.714</c:v>
                </c:pt>
                <c:pt idx="304">
                  <c:v>232.23</c:v>
                </c:pt>
                <c:pt idx="305">
                  <c:v>232.714</c:v>
                </c:pt>
                <c:pt idx="306">
                  <c:v>233.21899999999999</c:v>
                </c:pt>
                <c:pt idx="307">
                  <c:v>233.73699999999999</c:v>
                </c:pt>
                <c:pt idx="308">
                  <c:v>234.22399999999999</c:v>
                </c:pt>
                <c:pt idx="309">
                  <c:v>234.726</c:v>
                </c:pt>
                <c:pt idx="310">
                  <c:v>235.233</c:v>
                </c:pt>
                <c:pt idx="311">
                  <c:v>235.715</c:v>
                </c:pt>
                <c:pt idx="312">
                  <c:v>236.22300000000001</c:v>
                </c:pt>
                <c:pt idx="313">
                  <c:v>236.727</c:v>
                </c:pt>
                <c:pt idx="314">
                  <c:v>237.21899999999999</c:v>
                </c:pt>
                <c:pt idx="315">
                  <c:v>237.71899999999999</c:v>
                </c:pt>
                <c:pt idx="316">
                  <c:v>238.21700000000001</c:v>
                </c:pt>
                <c:pt idx="317">
                  <c:v>238.72900000000001</c:v>
                </c:pt>
                <c:pt idx="318">
                  <c:v>239.21600000000001</c:v>
                </c:pt>
                <c:pt idx="319">
                  <c:v>239.72499999999999</c:v>
                </c:pt>
                <c:pt idx="320">
                  <c:v>240.22200000000001</c:v>
                </c:pt>
                <c:pt idx="321">
                  <c:v>240.726</c:v>
                </c:pt>
                <c:pt idx="322">
                  <c:v>241.22200000000001</c:v>
                </c:pt>
                <c:pt idx="323">
                  <c:v>241.71600000000001</c:v>
                </c:pt>
                <c:pt idx="324">
                  <c:v>242.22900000000001</c:v>
                </c:pt>
                <c:pt idx="325">
                  <c:v>242.727</c:v>
                </c:pt>
                <c:pt idx="326">
                  <c:v>243.23599999999999</c:v>
                </c:pt>
                <c:pt idx="327">
                  <c:v>243.73099999999999</c:v>
                </c:pt>
                <c:pt idx="328">
                  <c:v>244.22300000000001</c:v>
                </c:pt>
                <c:pt idx="329">
                  <c:v>244.72499999999999</c:v>
                </c:pt>
                <c:pt idx="330">
                  <c:v>245.233</c:v>
                </c:pt>
                <c:pt idx="331">
                  <c:v>245.714</c:v>
                </c:pt>
                <c:pt idx="332">
                  <c:v>246.22</c:v>
                </c:pt>
                <c:pt idx="333">
                  <c:v>246.727</c:v>
                </c:pt>
                <c:pt idx="334">
                  <c:v>247.227</c:v>
                </c:pt>
                <c:pt idx="335">
                  <c:v>247.726</c:v>
                </c:pt>
                <c:pt idx="336">
                  <c:v>248.23</c:v>
                </c:pt>
                <c:pt idx="337">
                  <c:v>248.72900000000001</c:v>
                </c:pt>
                <c:pt idx="338">
                  <c:v>249.227</c:v>
                </c:pt>
                <c:pt idx="339">
                  <c:v>249.72900000000001</c:v>
                </c:pt>
                <c:pt idx="340">
                  <c:v>250.226</c:v>
                </c:pt>
                <c:pt idx="341">
                  <c:v>250.715</c:v>
                </c:pt>
                <c:pt idx="342">
                  <c:v>251.233</c:v>
                </c:pt>
                <c:pt idx="343">
                  <c:v>251.73099999999999</c:v>
                </c:pt>
                <c:pt idx="344">
                  <c:v>252.22900000000001</c:v>
                </c:pt>
                <c:pt idx="345">
                  <c:v>252.71700000000001</c:v>
                </c:pt>
                <c:pt idx="346">
                  <c:v>253.23599999999999</c:v>
                </c:pt>
                <c:pt idx="347">
                  <c:v>253.72499999999999</c:v>
                </c:pt>
                <c:pt idx="348">
                  <c:v>254.214</c:v>
                </c:pt>
                <c:pt idx="349">
                  <c:v>254.72800000000001</c:v>
                </c:pt>
                <c:pt idx="350">
                  <c:v>255.22</c:v>
                </c:pt>
                <c:pt idx="351">
                  <c:v>255.72499999999999</c:v>
                </c:pt>
                <c:pt idx="352">
                  <c:v>256.214</c:v>
                </c:pt>
                <c:pt idx="353">
                  <c:v>256.72199999999998</c:v>
                </c:pt>
                <c:pt idx="354">
                  <c:v>257.221</c:v>
                </c:pt>
                <c:pt idx="355">
                  <c:v>257.726</c:v>
                </c:pt>
                <c:pt idx="356">
                  <c:v>258.22300000000001</c:v>
                </c:pt>
                <c:pt idx="357">
                  <c:v>258.71899999999999</c:v>
                </c:pt>
                <c:pt idx="358">
                  <c:v>259.22300000000001</c:v>
                </c:pt>
                <c:pt idx="359">
                  <c:v>259.721</c:v>
                </c:pt>
                <c:pt idx="360">
                  <c:v>260.22500000000002</c:v>
                </c:pt>
                <c:pt idx="361">
                  <c:v>260.71800000000002</c:v>
                </c:pt>
                <c:pt idx="362">
                  <c:v>261.22399999999999</c:v>
                </c:pt>
                <c:pt idx="363">
                  <c:v>261.73399999999998</c:v>
                </c:pt>
                <c:pt idx="364">
                  <c:v>262.23500000000001</c:v>
                </c:pt>
                <c:pt idx="365">
                  <c:v>262.71699999999998</c:v>
                </c:pt>
                <c:pt idx="366">
                  <c:v>263.22500000000002</c:v>
                </c:pt>
                <c:pt idx="367">
                  <c:v>263.714</c:v>
                </c:pt>
                <c:pt idx="368">
                  <c:v>264.22300000000001</c:v>
                </c:pt>
                <c:pt idx="369">
                  <c:v>264.72300000000001</c:v>
                </c:pt>
                <c:pt idx="370">
                  <c:v>265.214</c:v>
                </c:pt>
                <c:pt idx="371">
                  <c:v>265.72699999999998</c:v>
                </c:pt>
                <c:pt idx="372">
                  <c:v>266.21600000000001</c:v>
                </c:pt>
                <c:pt idx="373">
                  <c:v>266.72800000000001</c:v>
                </c:pt>
                <c:pt idx="374">
                  <c:v>267.24099999999999</c:v>
                </c:pt>
                <c:pt idx="375">
                  <c:v>267.72399999999999</c:v>
                </c:pt>
                <c:pt idx="376">
                  <c:v>268.221</c:v>
                </c:pt>
                <c:pt idx="377">
                  <c:v>268.73</c:v>
                </c:pt>
                <c:pt idx="378">
                  <c:v>269.22699999999998</c:v>
                </c:pt>
                <c:pt idx="379">
                  <c:v>269.721</c:v>
                </c:pt>
                <c:pt idx="380">
                  <c:v>270.22000000000003</c:v>
                </c:pt>
                <c:pt idx="381">
                  <c:v>270.72000000000003</c:v>
                </c:pt>
                <c:pt idx="382">
                  <c:v>271.21600000000001</c:v>
                </c:pt>
                <c:pt idx="383">
                  <c:v>271.71499999999997</c:v>
                </c:pt>
                <c:pt idx="384">
                  <c:v>272.22699999999998</c:v>
                </c:pt>
                <c:pt idx="385">
                  <c:v>272.72000000000003</c:v>
                </c:pt>
                <c:pt idx="386">
                  <c:v>273.22899999999998</c:v>
                </c:pt>
                <c:pt idx="387">
                  <c:v>273.714</c:v>
                </c:pt>
                <c:pt idx="388">
                  <c:v>274.21699999999998</c:v>
                </c:pt>
                <c:pt idx="389">
                  <c:v>274.714</c:v>
                </c:pt>
                <c:pt idx="390">
                  <c:v>275.22199999999998</c:v>
                </c:pt>
                <c:pt idx="391">
                  <c:v>275.72899999999998</c:v>
                </c:pt>
                <c:pt idx="392">
                  <c:v>276.214</c:v>
                </c:pt>
                <c:pt idx="393">
                  <c:v>276.714</c:v>
                </c:pt>
                <c:pt idx="394">
                  <c:v>277.226</c:v>
                </c:pt>
                <c:pt idx="395">
                  <c:v>277.714</c:v>
                </c:pt>
                <c:pt idx="396">
                  <c:v>278.22800000000001</c:v>
                </c:pt>
                <c:pt idx="397">
                  <c:v>278.714</c:v>
                </c:pt>
                <c:pt idx="398">
                  <c:v>279.22300000000001</c:v>
                </c:pt>
                <c:pt idx="399">
                  <c:v>279.72399999999999</c:v>
                </c:pt>
                <c:pt idx="400">
                  <c:v>280.22000000000003</c:v>
                </c:pt>
                <c:pt idx="401">
                  <c:v>280.72300000000001</c:v>
                </c:pt>
                <c:pt idx="402">
                  <c:v>281.226</c:v>
                </c:pt>
                <c:pt idx="403">
                  <c:v>281.714</c:v>
                </c:pt>
                <c:pt idx="404">
                  <c:v>282.221</c:v>
                </c:pt>
                <c:pt idx="405">
                  <c:v>282.72300000000001</c:v>
                </c:pt>
                <c:pt idx="406">
                  <c:v>283.21699999999998</c:v>
                </c:pt>
                <c:pt idx="407">
                  <c:v>283.72399999999999</c:v>
                </c:pt>
                <c:pt idx="408">
                  <c:v>284.22000000000003</c:v>
                </c:pt>
                <c:pt idx="409">
                  <c:v>284.714</c:v>
                </c:pt>
                <c:pt idx="410">
                  <c:v>285.21499999999997</c:v>
                </c:pt>
                <c:pt idx="411">
                  <c:v>285.72800000000001</c:v>
                </c:pt>
                <c:pt idx="412">
                  <c:v>286.21800000000002</c:v>
                </c:pt>
                <c:pt idx="413">
                  <c:v>286.71699999999998</c:v>
                </c:pt>
                <c:pt idx="414">
                  <c:v>287.22399999999999</c:v>
                </c:pt>
                <c:pt idx="415">
                  <c:v>287.72800000000001</c:v>
                </c:pt>
                <c:pt idx="416">
                  <c:v>288.22899999999998</c:v>
                </c:pt>
                <c:pt idx="417">
                  <c:v>288.72399999999999</c:v>
                </c:pt>
                <c:pt idx="418">
                  <c:v>289.21499999999997</c:v>
                </c:pt>
                <c:pt idx="419">
                  <c:v>289.714</c:v>
                </c:pt>
                <c:pt idx="420">
                  <c:v>290.21600000000001</c:v>
                </c:pt>
                <c:pt idx="421">
                  <c:v>290.72300000000001</c:v>
                </c:pt>
                <c:pt idx="422">
                  <c:v>291.21800000000002</c:v>
                </c:pt>
                <c:pt idx="423">
                  <c:v>294.03199999999998</c:v>
                </c:pt>
                <c:pt idx="424">
                  <c:v>295.22399999999999</c:v>
                </c:pt>
                <c:pt idx="425">
                  <c:v>295.72500000000002</c:v>
                </c:pt>
                <c:pt idx="426">
                  <c:v>296.22800000000001</c:v>
                </c:pt>
                <c:pt idx="427">
                  <c:v>296.71699999999998</c:v>
                </c:pt>
                <c:pt idx="428">
                  <c:v>297.22899999999998</c:v>
                </c:pt>
                <c:pt idx="429">
                  <c:v>297.72500000000002</c:v>
                </c:pt>
                <c:pt idx="430">
                  <c:v>298.23</c:v>
                </c:pt>
                <c:pt idx="431">
                  <c:v>298.72500000000002</c:v>
                </c:pt>
                <c:pt idx="432">
                  <c:v>299.22699999999998</c:v>
                </c:pt>
                <c:pt idx="433">
                  <c:v>299.72199999999998</c:v>
                </c:pt>
                <c:pt idx="434">
                  <c:v>300.21499999999997</c:v>
                </c:pt>
                <c:pt idx="435">
                  <c:v>300.71800000000002</c:v>
                </c:pt>
                <c:pt idx="436">
                  <c:v>301.221</c:v>
                </c:pt>
                <c:pt idx="437">
                  <c:v>301.72699999999998</c:v>
                </c:pt>
                <c:pt idx="438">
                  <c:v>302.226</c:v>
                </c:pt>
                <c:pt idx="439">
                  <c:v>302.71800000000002</c:v>
                </c:pt>
                <c:pt idx="440">
                  <c:v>303.22399999999999</c:v>
                </c:pt>
                <c:pt idx="441">
                  <c:v>303.71699999999998</c:v>
                </c:pt>
                <c:pt idx="442">
                  <c:v>304.22300000000001</c:v>
                </c:pt>
                <c:pt idx="443">
                  <c:v>304.71499999999997</c:v>
                </c:pt>
                <c:pt idx="444">
                  <c:v>305.22000000000003</c:v>
                </c:pt>
                <c:pt idx="445">
                  <c:v>305.71600000000001</c:v>
                </c:pt>
                <c:pt idx="446">
                  <c:v>306.21699999999998</c:v>
                </c:pt>
                <c:pt idx="447">
                  <c:v>306.72000000000003</c:v>
                </c:pt>
                <c:pt idx="448">
                  <c:v>307.214</c:v>
                </c:pt>
                <c:pt idx="449">
                  <c:v>307.72000000000003</c:v>
                </c:pt>
                <c:pt idx="450">
                  <c:v>308.221</c:v>
                </c:pt>
                <c:pt idx="451">
                  <c:v>308.72399999999999</c:v>
                </c:pt>
                <c:pt idx="452">
                  <c:v>309.22800000000001</c:v>
                </c:pt>
                <c:pt idx="453">
                  <c:v>309.721</c:v>
                </c:pt>
                <c:pt idx="454">
                  <c:v>310.22300000000001</c:v>
                </c:pt>
                <c:pt idx="455">
                  <c:v>310.72500000000002</c:v>
                </c:pt>
                <c:pt idx="456">
                  <c:v>311.22899999999998</c:v>
                </c:pt>
                <c:pt idx="457">
                  <c:v>311.71600000000001</c:v>
                </c:pt>
                <c:pt idx="458">
                  <c:v>312.21499999999997</c:v>
                </c:pt>
                <c:pt idx="459">
                  <c:v>312.72399999999999</c:v>
                </c:pt>
                <c:pt idx="460">
                  <c:v>313.21600000000001</c:v>
                </c:pt>
                <c:pt idx="461">
                  <c:v>313.721</c:v>
                </c:pt>
                <c:pt idx="462">
                  <c:v>314.21699999999998</c:v>
                </c:pt>
                <c:pt idx="463">
                  <c:v>314.71899999999999</c:v>
                </c:pt>
                <c:pt idx="464">
                  <c:v>315.221</c:v>
                </c:pt>
                <c:pt idx="465">
                  <c:v>315.72699999999998</c:v>
                </c:pt>
                <c:pt idx="466">
                  <c:v>316.22399999999999</c:v>
                </c:pt>
                <c:pt idx="467">
                  <c:v>316.72199999999998</c:v>
                </c:pt>
                <c:pt idx="468">
                  <c:v>317.22000000000003</c:v>
                </c:pt>
                <c:pt idx="469">
                  <c:v>317.71699999999998</c:v>
                </c:pt>
                <c:pt idx="470">
                  <c:v>318.22500000000002</c:v>
                </c:pt>
                <c:pt idx="471">
                  <c:v>318.71600000000001</c:v>
                </c:pt>
                <c:pt idx="472">
                  <c:v>319.21800000000002</c:v>
                </c:pt>
                <c:pt idx="473">
                  <c:v>319.72800000000001</c:v>
                </c:pt>
                <c:pt idx="474">
                  <c:v>320.214</c:v>
                </c:pt>
              </c:numCache>
            </c:numRef>
          </c:xVal>
          <c:yVal>
            <c:numRef>
              <c:f>'34.Irradiated_SiO2.2.4'!$B$2:$B$476</c:f>
              <c:numCache>
                <c:formatCode>General</c:formatCode>
                <c:ptCount val="475"/>
                <c:pt idx="0">
                  <c:v>2.8206265101000001E-10</c:v>
                </c:pt>
                <c:pt idx="1">
                  <c:v>2.7732061092E-10</c:v>
                </c:pt>
                <c:pt idx="2">
                  <c:v>2.7688504266999999E-10</c:v>
                </c:pt>
                <c:pt idx="3">
                  <c:v>2.7595559170999997E-10</c:v>
                </c:pt>
                <c:pt idx="4">
                  <c:v>2.7661703483000001E-10</c:v>
                </c:pt>
                <c:pt idx="5">
                  <c:v>2.7752455889000001E-10</c:v>
                </c:pt>
                <c:pt idx="6">
                  <c:v>2.7717286799000002E-10</c:v>
                </c:pt>
                <c:pt idx="7">
                  <c:v>2.7693966564000001E-10</c:v>
                </c:pt>
                <c:pt idx="8">
                  <c:v>2.7664617819E-10</c:v>
                </c:pt>
                <c:pt idx="9">
                  <c:v>2.7652735657E-10</c:v>
                </c:pt>
                <c:pt idx="10">
                  <c:v>2.7522281675999998E-10</c:v>
                </c:pt>
                <c:pt idx="11">
                  <c:v>2.7576321781999999E-10</c:v>
                </c:pt>
                <c:pt idx="12">
                  <c:v>2.7591587347999999E-10</c:v>
                </c:pt>
                <c:pt idx="13">
                  <c:v>2.7610222442000002E-10</c:v>
                </c:pt>
                <c:pt idx="14">
                  <c:v>2.7644359023999999E-10</c:v>
                </c:pt>
                <c:pt idx="15">
                  <c:v>2.7662530598999998E-10</c:v>
                </c:pt>
                <c:pt idx="16">
                  <c:v>2.7589369678000002E-10</c:v>
                </c:pt>
                <c:pt idx="17">
                  <c:v>2.7511454226000002E-10</c:v>
                </c:pt>
                <c:pt idx="18">
                  <c:v>2.7472193964E-10</c:v>
                </c:pt>
                <c:pt idx="19">
                  <c:v>2.7285115832999999E-10</c:v>
                </c:pt>
                <c:pt idx="20">
                  <c:v>2.7477328746000001E-10</c:v>
                </c:pt>
                <c:pt idx="21">
                  <c:v>2.7526239621000001E-10</c:v>
                </c:pt>
                <c:pt idx="22">
                  <c:v>2.7548957560000002E-10</c:v>
                </c:pt>
                <c:pt idx="23">
                  <c:v>2.7592622631000003E-10</c:v>
                </c:pt>
                <c:pt idx="24">
                  <c:v>2.7473942565000002E-10</c:v>
                </c:pt>
                <c:pt idx="25">
                  <c:v>2.7512128685999999E-10</c:v>
                </c:pt>
                <c:pt idx="26">
                  <c:v>2.7528568314000002E-10</c:v>
                </c:pt>
                <c:pt idx="27">
                  <c:v>2.7587987450000002E-10</c:v>
                </c:pt>
                <c:pt idx="28">
                  <c:v>2.7566879334999998E-10</c:v>
                </c:pt>
                <c:pt idx="29">
                  <c:v>2.762385598E-10</c:v>
                </c:pt>
                <c:pt idx="30">
                  <c:v>2.7506774636000001E-10</c:v>
                </c:pt>
                <c:pt idx="31">
                  <c:v>2.7643665135000001E-10</c:v>
                </c:pt>
                <c:pt idx="32">
                  <c:v>2.7623284216000001E-10</c:v>
                </c:pt>
                <c:pt idx="33">
                  <c:v>2.7620025711E-10</c:v>
                </c:pt>
                <c:pt idx="34">
                  <c:v>2.7530200341999999E-10</c:v>
                </c:pt>
                <c:pt idx="35">
                  <c:v>2.7601623763999999E-10</c:v>
                </c:pt>
                <c:pt idx="36">
                  <c:v>2.7585542183999998E-10</c:v>
                </c:pt>
                <c:pt idx="37">
                  <c:v>2.7583679785000002E-10</c:v>
                </c:pt>
                <c:pt idx="38">
                  <c:v>2.7532073843E-10</c:v>
                </c:pt>
                <c:pt idx="39">
                  <c:v>2.7556651405000002E-10</c:v>
                </c:pt>
                <c:pt idx="40">
                  <c:v>2.7627475307000002E-10</c:v>
                </c:pt>
                <c:pt idx="41">
                  <c:v>2.7527294333E-10</c:v>
                </c:pt>
                <c:pt idx="42">
                  <c:v>2.7528462842999998E-10</c:v>
                </c:pt>
                <c:pt idx="43">
                  <c:v>2.7603933027999999E-10</c:v>
                </c:pt>
                <c:pt idx="44">
                  <c:v>2.7523563983999999E-10</c:v>
                </c:pt>
                <c:pt idx="45">
                  <c:v>2.7594854179E-10</c:v>
                </c:pt>
                <c:pt idx="46">
                  <c:v>2.7554669656999998E-10</c:v>
                </c:pt>
                <c:pt idx="47">
                  <c:v>2.7562224725000002E-10</c:v>
                </c:pt>
                <c:pt idx="48">
                  <c:v>2.7701094196000002E-10</c:v>
                </c:pt>
                <c:pt idx="49">
                  <c:v>2.7638533129E-10</c:v>
                </c:pt>
                <c:pt idx="50">
                  <c:v>2.7735336250000002E-10</c:v>
                </c:pt>
                <c:pt idx="51">
                  <c:v>2.7745003517E-10</c:v>
                </c:pt>
                <c:pt idx="52">
                  <c:v>2.7690486014999998E-10</c:v>
                </c:pt>
                <c:pt idx="53">
                  <c:v>2.7698168759000002E-10</c:v>
                </c:pt>
                <c:pt idx="54">
                  <c:v>2.7605678854E-10</c:v>
                </c:pt>
                <c:pt idx="55">
                  <c:v>2.7620367105000001E-10</c:v>
                </c:pt>
                <c:pt idx="56">
                  <c:v>2.7739760489E-10</c:v>
                </c:pt>
                <c:pt idx="57">
                  <c:v>2.7671837043999999E-10</c:v>
                </c:pt>
                <c:pt idx="58">
                  <c:v>2.7561772308999998E-10</c:v>
                </c:pt>
                <c:pt idx="59">
                  <c:v>2.7597754636999999E-10</c:v>
                </c:pt>
                <c:pt idx="60">
                  <c:v>2.7580879247000002E-10</c:v>
                </c:pt>
                <c:pt idx="61">
                  <c:v>2.7495378196000002E-10</c:v>
                </c:pt>
                <c:pt idx="62">
                  <c:v>2.7491073307000002E-10</c:v>
                </c:pt>
                <c:pt idx="63">
                  <c:v>2.7480448471999998E-10</c:v>
                </c:pt>
                <c:pt idx="64">
                  <c:v>2.7503396782000001E-10</c:v>
                </c:pt>
                <c:pt idx="65">
                  <c:v>2.7483593179E-10</c:v>
                </c:pt>
                <c:pt idx="66">
                  <c:v>2.7574351136E-10</c:v>
                </c:pt>
                <c:pt idx="67">
                  <c:v>2.7595548069000002E-10</c:v>
                </c:pt>
                <c:pt idx="68">
                  <c:v>2.7668461966E-10</c:v>
                </c:pt>
                <c:pt idx="69">
                  <c:v>2.7573313077000002E-10</c:v>
                </c:pt>
                <c:pt idx="70">
                  <c:v>2.7482555121000001E-10</c:v>
                </c:pt>
                <c:pt idx="71">
                  <c:v>2.7602423125E-10</c:v>
                </c:pt>
                <c:pt idx="72">
                  <c:v>2.7643878852999998E-10</c:v>
                </c:pt>
                <c:pt idx="73">
                  <c:v>2.7693625171E-10</c:v>
                </c:pt>
                <c:pt idx="74">
                  <c:v>2.7596822049999998E-10</c:v>
                </c:pt>
                <c:pt idx="75">
                  <c:v>2.7464150398E-10</c:v>
                </c:pt>
                <c:pt idx="76">
                  <c:v>2.7429439275E-10</c:v>
                </c:pt>
                <c:pt idx="77">
                  <c:v>2.7313196148999998E-10</c:v>
                </c:pt>
                <c:pt idx="78">
                  <c:v>2.7583080263999998E-10</c:v>
                </c:pt>
                <c:pt idx="79">
                  <c:v>2.7633165200000001E-10</c:v>
                </c:pt>
                <c:pt idx="80">
                  <c:v>2.7678451197999998E-10</c:v>
                </c:pt>
                <c:pt idx="81">
                  <c:v>2.7610463915000001E-10</c:v>
                </c:pt>
                <c:pt idx="82">
                  <c:v>2.7552696235999998E-10</c:v>
                </c:pt>
                <c:pt idx="83">
                  <c:v>2.7608801356000002E-10</c:v>
                </c:pt>
                <c:pt idx="84">
                  <c:v>2.761768314E-10</c:v>
                </c:pt>
                <c:pt idx="85">
                  <c:v>2.7714247563999998E-10</c:v>
                </c:pt>
                <c:pt idx="86">
                  <c:v>2.7673469072000002E-10</c:v>
                </c:pt>
                <c:pt idx="87">
                  <c:v>2.7564570070999998E-10</c:v>
                </c:pt>
                <c:pt idx="88">
                  <c:v>2.756725126E-10</c:v>
                </c:pt>
                <c:pt idx="89">
                  <c:v>2.7725191586999998E-10</c:v>
                </c:pt>
                <c:pt idx="90">
                  <c:v>2.7584726170000001E-10</c:v>
                </c:pt>
                <c:pt idx="91">
                  <c:v>2.7706203998000003E-10</c:v>
                </c:pt>
                <c:pt idx="92">
                  <c:v>2.7747784626E-10</c:v>
                </c:pt>
                <c:pt idx="93">
                  <c:v>2.7861962737E-10</c:v>
                </c:pt>
                <c:pt idx="94">
                  <c:v>2.7992530516E-10</c:v>
                </c:pt>
                <c:pt idx="95">
                  <c:v>2.7821486780999998E-10</c:v>
                </c:pt>
                <c:pt idx="96">
                  <c:v>2.7879881737E-10</c:v>
                </c:pt>
                <c:pt idx="97">
                  <c:v>2.7786223322000001E-10</c:v>
                </c:pt>
                <c:pt idx="98">
                  <c:v>2.7744526120999999E-10</c:v>
                </c:pt>
                <c:pt idx="99">
                  <c:v>2.7792881885000001E-10</c:v>
                </c:pt>
                <c:pt idx="100">
                  <c:v>2.7669977419999999E-10</c:v>
                </c:pt>
                <c:pt idx="101">
                  <c:v>2.7840282857000002E-10</c:v>
                </c:pt>
                <c:pt idx="102">
                  <c:v>2.7816984827000002E-10</c:v>
                </c:pt>
                <c:pt idx="103">
                  <c:v>2.7690486014999998E-10</c:v>
                </c:pt>
                <c:pt idx="104">
                  <c:v>2.7681751336E-10</c:v>
                </c:pt>
                <c:pt idx="105">
                  <c:v>2.7795324375000001E-10</c:v>
                </c:pt>
                <c:pt idx="106">
                  <c:v>2.7865079688000001E-10</c:v>
                </c:pt>
                <c:pt idx="107">
                  <c:v>2.7864505148000002E-10</c:v>
                </c:pt>
                <c:pt idx="108">
                  <c:v>2.7823859883E-10</c:v>
                </c:pt>
                <c:pt idx="109">
                  <c:v>2.7742785845999998E-10</c:v>
                </c:pt>
                <c:pt idx="110">
                  <c:v>2.7790666989999999E-10</c:v>
                </c:pt>
                <c:pt idx="111">
                  <c:v>2.7812899206E-10</c:v>
                </c:pt>
                <c:pt idx="112">
                  <c:v>2.7706556493999999E-10</c:v>
                </c:pt>
                <c:pt idx="113">
                  <c:v>2.7748836561999999E-10</c:v>
                </c:pt>
                <c:pt idx="114">
                  <c:v>2.7698046633999998E-10</c:v>
                </c:pt>
                <c:pt idx="115">
                  <c:v>2.7689203708000002E-10</c:v>
                </c:pt>
                <c:pt idx="116">
                  <c:v>2.7838759075999998E-10</c:v>
                </c:pt>
                <c:pt idx="117">
                  <c:v>2.7843180539000001E-10</c:v>
                </c:pt>
                <c:pt idx="118">
                  <c:v>2.785518205E-10</c:v>
                </c:pt>
                <c:pt idx="119">
                  <c:v>2.7626412269000002E-10</c:v>
                </c:pt>
                <c:pt idx="120">
                  <c:v>2.7683264014E-10</c:v>
                </c:pt>
                <c:pt idx="121">
                  <c:v>2.7783086941999999E-10</c:v>
                </c:pt>
                <c:pt idx="122">
                  <c:v>2.7633753619E-10</c:v>
                </c:pt>
                <c:pt idx="123">
                  <c:v>2.7810209691000003E-10</c:v>
                </c:pt>
                <c:pt idx="124">
                  <c:v>2.7737190322000002E-10</c:v>
                </c:pt>
                <c:pt idx="125">
                  <c:v>2.7938354408E-10</c:v>
                </c:pt>
                <c:pt idx="126">
                  <c:v>2.7907948174999999E-10</c:v>
                </c:pt>
                <c:pt idx="127">
                  <c:v>2.7681951176000002E-10</c:v>
                </c:pt>
                <c:pt idx="128">
                  <c:v>2.7711438699000003E-10</c:v>
                </c:pt>
                <c:pt idx="129">
                  <c:v>2.7670218894000002E-10</c:v>
                </c:pt>
                <c:pt idx="130">
                  <c:v>2.7796712154000001E-10</c:v>
                </c:pt>
                <c:pt idx="131">
                  <c:v>2.7665547631E-10</c:v>
                </c:pt>
                <c:pt idx="132">
                  <c:v>2.7717517169999999E-10</c:v>
                </c:pt>
                <c:pt idx="133">
                  <c:v>2.7735316821000001E-10</c:v>
                </c:pt>
                <c:pt idx="134">
                  <c:v>2.7810687086999998E-10</c:v>
                </c:pt>
                <c:pt idx="135">
                  <c:v>2.7915875167000002E-10</c:v>
                </c:pt>
                <c:pt idx="136">
                  <c:v>2.7788910062000003E-10</c:v>
                </c:pt>
                <c:pt idx="137">
                  <c:v>2.7783442214E-10</c:v>
                </c:pt>
                <c:pt idx="138">
                  <c:v>2.7826169147E-10</c:v>
                </c:pt>
                <c:pt idx="139">
                  <c:v>2.7688618064999998E-10</c:v>
                </c:pt>
                <c:pt idx="140">
                  <c:v>2.7652274914E-10</c:v>
                </c:pt>
                <c:pt idx="141">
                  <c:v>2.7625018939000002E-10</c:v>
                </c:pt>
                <c:pt idx="142">
                  <c:v>2.7670665759000001E-10</c:v>
                </c:pt>
                <c:pt idx="143">
                  <c:v>2.7693969340000001E-10</c:v>
                </c:pt>
                <c:pt idx="144">
                  <c:v>2.7629443178E-10</c:v>
                </c:pt>
                <c:pt idx="145">
                  <c:v>2.7792967926999999E-10</c:v>
                </c:pt>
                <c:pt idx="146">
                  <c:v>2.7727284357000001E-10</c:v>
                </c:pt>
                <c:pt idx="147">
                  <c:v>2.7806151826000001E-10</c:v>
                </c:pt>
                <c:pt idx="148">
                  <c:v>2.7716462458E-10</c:v>
                </c:pt>
                <c:pt idx="149">
                  <c:v>2.7774332834E-10</c:v>
                </c:pt>
                <c:pt idx="150">
                  <c:v>2.7812435688E-10</c:v>
                </c:pt>
                <c:pt idx="151">
                  <c:v>2.7951402303999997E-10</c:v>
                </c:pt>
                <c:pt idx="152">
                  <c:v>2.7718069506000002E-10</c:v>
                </c:pt>
                <c:pt idx="153">
                  <c:v>2.7713881190000001E-10</c:v>
                </c:pt>
                <c:pt idx="154">
                  <c:v>2.7795080125999998E-10</c:v>
                </c:pt>
                <c:pt idx="155">
                  <c:v>2.7902127830000001E-10</c:v>
                </c:pt>
                <c:pt idx="156">
                  <c:v>2.7923910406000002E-10</c:v>
                </c:pt>
                <c:pt idx="157">
                  <c:v>2.7791347001000002E-10</c:v>
                </c:pt>
                <c:pt idx="158">
                  <c:v>2.772866381E-10</c:v>
                </c:pt>
                <c:pt idx="159">
                  <c:v>2.7847957274E-10</c:v>
                </c:pt>
                <c:pt idx="160">
                  <c:v>2.7819535564E-10</c:v>
                </c:pt>
                <c:pt idx="161">
                  <c:v>2.7638299982000002E-10</c:v>
                </c:pt>
                <c:pt idx="162">
                  <c:v>2.7678467850999999E-10</c:v>
                </c:pt>
                <c:pt idx="163">
                  <c:v>2.7713764617000002E-10</c:v>
                </c:pt>
                <c:pt idx="164">
                  <c:v>2.7680691073000001E-10</c:v>
                </c:pt>
                <c:pt idx="165">
                  <c:v>2.7804974988999998E-10</c:v>
                </c:pt>
                <c:pt idx="166">
                  <c:v>2.7609173280999999E-10</c:v>
                </c:pt>
                <c:pt idx="167">
                  <c:v>2.7788549239000001E-10</c:v>
                </c:pt>
                <c:pt idx="168">
                  <c:v>2.7717153571999998E-10</c:v>
                </c:pt>
                <c:pt idx="169">
                  <c:v>2.7614643905000001E-10</c:v>
                </c:pt>
                <c:pt idx="170">
                  <c:v>2.7666835489000002E-10</c:v>
                </c:pt>
                <c:pt idx="171">
                  <c:v>2.7593677343000002E-10</c:v>
                </c:pt>
                <c:pt idx="172">
                  <c:v>2.7667873548000001E-10</c:v>
                </c:pt>
                <c:pt idx="173">
                  <c:v>2.7841667860000002E-10</c:v>
                </c:pt>
                <c:pt idx="174">
                  <c:v>2.7630486787E-10</c:v>
                </c:pt>
                <c:pt idx="175">
                  <c:v>2.7702248828E-10</c:v>
                </c:pt>
                <c:pt idx="176">
                  <c:v>2.7707475202999999E-10</c:v>
                </c:pt>
                <c:pt idx="177">
                  <c:v>2.7786939415999999E-10</c:v>
                </c:pt>
                <c:pt idx="178">
                  <c:v>2.7775862166E-10</c:v>
                </c:pt>
                <c:pt idx="179">
                  <c:v>2.7605567832000002E-10</c:v>
                </c:pt>
                <c:pt idx="180">
                  <c:v>2.7847860128999998E-10</c:v>
                </c:pt>
                <c:pt idx="181">
                  <c:v>2.7641561261999998E-10</c:v>
                </c:pt>
                <c:pt idx="182">
                  <c:v>2.7661711810000001E-10</c:v>
                </c:pt>
                <c:pt idx="183">
                  <c:v>2.7728433437999998E-10</c:v>
                </c:pt>
                <c:pt idx="184">
                  <c:v>2.7708882410999999E-10</c:v>
                </c:pt>
                <c:pt idx="185">
                  <c:v>2.7977029026999998E-10</c:v>
                </c:pt>
                <c:pt idx="186">
                  <c:v>2.7813606972999998E-10</c:v>
                </c:pt>
                <c:pt idx="187">
                  <c:v>2.7804983315999998E-10</c:v>
                </c:pt>
                <c:pt idx="188">
                  <c:v>2.7872637531000001E-10</c:v>
                </c:pt>
                <c:pt idx="189">
                  <c:v>2.7790530988E-10</c:v>
                </c:pt>
                <c:pt idx="190">
                  <c:v>2.7921331912999998E-10</c:v>
                </c:pt>
                <c:pt idx="191">
                  <c:v>2.7815455493999998E-10</c:v>
                </c:pt>
                <c:pt idx="192">
                  <c:v>2.7764091025999998E-10</c:v>
                </c:pt>
                <c:pt idx="193">
                  <c:v>2.7680932545999999E-10</c:v>
                </c:pt>
                <c:pt idx="194">
                  <c:v>2.7566424142999999E-10</c:v>
                </c:pt>
                <c:pt idx="195">
                  <c:v>2.7948240944E-10</c:v>
                </c:pt>
                <c:pt idx="196">
                  <c:v>2.7747204534000001E-10</c:v>
                </c:pt>
                <c:pt idx="197">
                  <c:v>2.7855756589999999E-10</c:v>
                </c:pt>
                <c:pt idx="198">
                  <c:v>2.7951729819999998E-10</c:v>
                </c:pt>
                <c:pt idx="199">
                  <c:v>2.7839691662999998E-10</c:v>
                </c:pt>
                <c:pt idx="200">
                  <c:v>2.7933896862000001E-10</c:v>
                </c:pt>
                <c:pt idx="201">
                  <c:v>2.7927746227000001E-10</c:v>
                </c:pt>
                <c:pt idx="202">
                  <c:v>2.7887911425E-10</c:v>
                </c:pt>
                <c:pt idx="203">
                  <c:v>2.8012897557E-10</c:v>
                </c:pt>
                <c:pt idx="204">
                  <c:v>2.7744645469999998E-10</c:v>
                </c:pt>
                <c:pt idx="205">
                  <c:v>2.7704216698999998E-10</c:v>
                </c:pt>
                <c:pt idx="206">
                  <c:v>2.7763269461000002E-10</c:v>
                </c:pt>
                <c:pt idx="207">
                  <c:v>2.7840724171000001E-10</c:v>
                </c:pt>
                <c:pt idx="208">
                  <c:v>2.7896188136999999E-10</c:v>
                </c:pt>
                <c:pt idx="209">
                  <c:v>2.7752092290999999E-10</c:v>
                </c:pt>
                <c:pt idx="210">
                  <c:v>2.7948607317000002E-10</c:v>
                </c:pt>
                <c:pt idx="211">
                  <c:v>2.774484531E-10</c:v>
                </c:pt>
                <c:pt idx="212">
                  <c:v>2.7791222100999998E-10</c:v>
                </c:pt>
                <c:pt idx="213">
                  <c:v>2.8008800833999998E-10</c:v>
                </c:pt>
                <c:pt idx="214">
                  <c:v>2.7913424350000002E-10</c:v>
                </c:pt>
                <c:pt idx="215">
                  <c:v>2.7795421519999998E-10</c:v>
                </c:pt>
                <c:pt idx="216">
                  <c:v>2.7658905721E-10</c:v>
                </c:pt>
                <c:pt idx="217">
                  <c:v>2.7766525190000002E-10</c:v>
                </c:pt>
                <c:pt idx="218">
                  <c:v>2.7796698276E-10</c:v>
                </c:pt>
                <c:pt idx="219">
                  <c:v>2.7893734543999999E-10</c:v>
                </c:pt>
                <c:pt idx="220">
                  <c:v>2.7714686102000002E-10</c:v>
                </c:pt>
                <c:pt idx="221">
                  <c:v>2.793264231E-10</c:v>
                </c:pt>
                <c:pt idx="222">
                  <c:v>2.7787269707E-10</c:v>
                </c:pt>
                <c:pt idx="223">
                  <c:v>2.7657509616E-10</c:v>
                </c:pt>
                <c:pt idx="224">
                  <c:v>2.7681837377999998E-10</c:v>
                </c:pt>
                <c:pt idx="225">
                  <c:v>2.7723420781000001E-10</c:v>
                </c:pt>
                <c:pt idx="226">
                  <c:v>2.7801227986000002E-10</c:v>
                </c:pt>
                <c:pt idx="227">
                  <c:v>2.7780511225E-10</c:v>
                </c:pt>
                <c:pt idx="228">
                  <c:v>2.7718433103999999E-10</c:v>
                </c:pt>
                <c:pt idx="229">
                  <c:v>2.7834790027999999E-10</c:v>
                </c:pt>
                <c:pt idx="230">
                  <c:v>2.7822327775E-10</c:v>
                </c:pt>
                <c:pt idx="231">
                  <c:v>2.7826291270999999E-10</c:v>
                </c:pt>
                <c:pt idx="232">
                  <c:v>2.7859695106000001E-10</c:v>
                </c:pt>
                <c:pt idx="233">
                  <c:v>2.7825353132999998E-10</c:v>
                </c:pt>
                <c:pt idx="234">
                  <c:v>2.7885233011999998E-10</c:v>
                </c:pt>
                <c:pt idx="235">
                  <c:v>2.7688604186999997E-10</c:v>
                </c:pt>
                <c:pt idx="236">
                  <c:v>2.7750343689999998E-10</c:v>
                </c:pt>
                <c:pt idx="237">
                  <c:v>2.7894067611E-10</c:v>
                </c:pt>
                <c:pt idx="238">
                  <c:v>2.7686386517E-10</c:v>
                </c:pt>
                <c:pt idx="239">
                  <c:v>2.7679497583000002E-10</c:v>
                </c:pt>
                <c:pt idx="240">
                  <c:v>2.7589469598E-10</c:v>
                </c:pt>
                <c:pt idx="241">
                  <c:v>2.7846064343E-10</c:v>
                </c:pt>
                <c:pt idx="242">
                  <c:v>2.7784127775999998E-10</c:v>
                </c:pt>
                <c:pt idx="243">
                  <c:v>2.7823834902999999E-10</c:v>
                </c:pt>
                <c:pt idx="244">
                  <c:v>2.7810073687999998E-10</c:v>
                </c:pt>
                <c:pt idx="245">
                  <c:v>2.7672061864000002E-10</c:v>
                </c:pt>
                <c:pt idx="246">
                  <c:v>2.7690355563999999E-10</c:v>
                </c:pt>
                <c:pt idx="247">
                  <c:v>2.7622790166E-10</c:v>
                </c:pt>
                <c:pt idx="248">
                  <c:v>2.7813693015000001E-10</c:v>
                </c:pt>
                <c:pt idx="249">
                  <c:v>2.7686625214999998E-10</c:v>
                </c:pt>
                <c:pt idx="250">
                  <c:v>2.7789023860000001E-10</c:v>
                </c:pt>
                <c:pt idx="251">
                  <c:v>2.7977603567000002E-10</c:v>
                </c:pt>
                <c:pt idx="252">
                  <c:v>2.7801705382000002E-10</c:v>
                </c:pt>
                <c:pt idx="253">
                  <c:v>2.7942767543999998E-10</c:v>
                </c:pt>
                <c:pt idx="254">
                  <c:v>2.8041999277999998E-10</c:v>
                </c:pt>
                <c:pt idx="255">
                  <c:v>2.7872876228999998E-10</c:v>
                </c:pt>
                <c:pt idx="256">
                  <c:v>2.8003210861000002E-10</c:v>
                </c:pt>
                <c:pt idx="257">
                  <c:v>2.7910396215999999E-10</c:v>
                </c:pt>
                <c:pt idx="258">
                  <c:v>2.7927613000000002E-10</c:v>
                </c:pt>
                <c:pt idx="259">
                  <c:v>2.7885460607000001E-10</c:v>
                </c:pt>
                <c:pt idx="260">
                  <c:v>2.7865187934999999E-10</c:v>
                </c:pt>
                <c:pt idx="261">
                  <c:v>2.7772004141E-10</c:v>
                </c:pt>
                <c:pt idx="262">
                  <c:v>2.7766883236999999E-10</c:v>
                </c:pt>
                <c:pt idx="263">
                  <c:v>2.770257912E-10</c:v>
                </c:pt>
                <c:pt idx="264">
                  <c:v>2.7917132495000002E-10</c:v>
                </c:pt>
                <c:pt idx="265">
                  <c:v>2.7807064984000001E-10</c:v>
                </c:pt>
                <c:pt idx="266">
                  <c:v>2.7820820647000002E-10</c:v>
                </c:pt>
                <c:pt idx="267">
                  <c:v>2.7756985598999998E-10</c:v>
                </c:pt>
                <c:pt idx="268">
                  <c:v>2.7738111807000002E-10</c:v>
                </c:pt>
                <c:pt idx="269">
                  <c:v>2.7794835877E-10</c:v>
                </c:pt>
                <c:pt idx="270">
                  <c:v>2.8038746324999998E-10</c:v>
                </c:pt>
                <c:pt idx="271">
                  <c:v>2.7989233152999999E-10</c:v>
                </c:pt>
                <c:pt idx="272">
                  <c:v>2.7886853937000001E-10</c:v>
                </c:pt>
                <c:pt idx="273">
                  <c:v>2.7937874235999999E-10</c:v>
                </c:pt>
                <c:pt idx="274">
                  <c:v>2.7986213347E-10</c:v>
                </c:pt>
                <c:pt idx="275">
                  <c:v>2.7861801754999999E-10</c:v>
                </c:pt>
                <c:pt idx="276">
                  <c:v>2.7891283727E-10</c:v>
                </c:pt>
                <c:pt idx="277">
                  <c:v>2.7984942141E-10</c:v>
                </c:pt>
                <c:pt idx="278">
                  <c:v>2.7913421574000002E-10</c:v>
                </c:pt>
                <c:pt idx="279">
                  <c:v>2.8004043528999998E-10</c:v>
                </c:pt>
                <c:pt idx="280">
                  <c:v>2.8170604738E-10</c:v>
                </c:pt>
                <c:pt idx="281">
                  <c:v>2.7971053251E-10</c:v>
                </c:pt>
                <c:pt idx="282">
                  <c:v>2.7935312397000001E-10</c:v>
                </c:pt>
                <c:pt idx="283">
                  <c:v>2.7974680905000002E-10</c:v>
                </c:pt>
                <c:pt idx="284">
                  <c:v>2.7906876809E-10</c:v>
                </c:pt>
                <c:pt idx="285">
                  <c:v>2.7985158635000001E-10</c:v>
                </c:pt>
                <c:pt idx="286">
                  <c:v>2.7747307229999999E-10</c:v>
                </c:pt>
                <c:pt idx="287">
                  <c:v>2.7982921534999999E-10</c:v>
                </c:pt>
                <c:pt idx="288">
                  <c:v>2.7816365877000002E-10</c:v>
                </c:pt>
                <c:pt idx="289">
                  <c:v>2.7968974359000002E-10</c:v>
                </c:pt>
                <c:pt idx="290">
                  <c:v>2.8046431844000002E-10</c:v>
                </c:pt>
                <c:pt idx="291">
                  <c:v>2.7967683724000001E-10</c:v>
                </c:pt>
                <c:pt idx="292">
                  <c:v>2.8119109818000002E-10</c:v>
                </c:pt>
                <c:pt idx="293">
                  <c:v>2.802709731E-10</c:v>
                </c:pt>
                <c:pt idx="294">
                  <c:v>2.7904789590000002E-10</c:v>
                </c:pt>
                <c:pt idx="295">
                  <c:v>2.7817892434000002E-10</c:v>
                </c:pt>
                <c:pt idx="296">
                  <c:v>2.7952787306999997E-10</c:v>
                </c:pt>
                <c:pt idx="297">
                  <c:v>2.8020219477999997E-10</c:v>
                </c:pt>
                <c:pt idx="298">
                  <c:v>2.7998789397999998E-10</c:v>
                </c:pt>
                <c:pt idx="299">
                  <c:v>2.8005311958E-10</c:v>
                </c:pt>
                <c:pt idx="300">
                  <c:v>2.7947985592000002E-10</c:v>
                </c:pt>
                <c:pt idx="301">
                  <c:v>2.8022772991E-10</c:v>
                </c:pt>
                <c:pt idx="302">
                  <c:v>2.7919935807999998E-10</c:v>
                </c:pt>
                <c:pt idx="303">
                  <c:v>2.8129365503999999E-10</c:v>
                </c:pt>
                <c:pt idx="304">
                  <c:v>2.8136118434999998E-10</c:v>
                </c:pt>
                <c:pt idx="305">
                  <c:v>2.8167460030999998E-10</c:v>
                </c:pt>
                <c:pt idx="306">
                  <c:v>2.8093036231000002E-10</c:v>
                </c:pt>
                <c:pt idx="307">
                  <c:v>2.7997737461999999E-10</c:v>
                </c:pt>
                <c:pt idx="308">
                  <c:v>2.8197610913E-10</c:v>
                </c:pt>
                <c:pt idx="309">
                  <c:v>2.8192845281000001E-10</c:v>
                </c:pt>
                <c:pt idx="310">
                  <c:v>2.8217420067000002E-10</c:v>
                </c:pt>
                <c:pt idx="311">
                  <c:v>2.8269839247000001E-10</c:v>
                </c:pt>
                <c:pt idx="312">
                  <c:v>2.8342184155E-10</c:v>
                </c:pt>
                <c:pt idx="313">
                  <c:v>2.8258184680999998E-10</c:v>
                </c:pt>
                <c:pt idx="314">
                  <c:v>2.8292557186000002E-10</c:v>
                </c:pt>
                <c:pt idx="315">
                  <c:v>2.8208921310000002E-10</c:v>
                </c:pt>
                <c:pt idx="316">
                  <c:v>2.8211136204999999E-10</c:v>
                </c:pt>
                <c:pt idx="317">
                  <c:v>2.8313260069999998E-10</c:v>
                </c:pt>
                <c:pt idx="318">
                  <c:v>2.8332747258999999E-10</c:v>
                </c:pt>
                <c:pt idx="319">
                  <c:v>2.8112362437999998E-10</c:v>
                </c:pt>
                <c:pt idx="320">
                  <c:v>2.8140659247E-10</c:v>
                </c:pt>
                <c:pt idx="321">
                  <c:v>2.8116439732E-10</c:v>
                </c:pt>
                <c:pt idx="322">
                  <c:v>2.8113528172000001E-10</c:v>
                </c:pt>
                <c:pt idx="323">
                  <c:v>2.8049931822E-10</c:v>
                </c:pt>
                <c:pt idx="324">
                  <c:v>2.8042360101E-10</c:v>
                </c:pt>
                <c:pt idx="325">
                  <c:v>2.8068788960000001E-10</c:v>
                </c:pt>
                <c:pt idx="326">
                  <c:v>2.8054703005E-10</c:v>
                </c:pt>
                <c:pt idx="327">
                  <c:v>2.8086735714999998E-10</c:v>
                </c:pt>
                <c:pt idx="328">
                  <c:v>2.8137167596000002E-10</c:v>
                </c:pt>
                <c:pt idx="329">
                  <c:v>2.8112581707E-10</c:v>
                </c:pt>
                <c:pt idx="330">
                  <c:v>2.8143676277999998E-10</c:v>
                </c:pt>
                <c:pt idx="331">
                  <c:v>2.8077637436999998E-10</c:v>
                </c:pt>
                <c:pt idx="332">
                  <c:v>2.7994476181999998E-10</c:v>
                </c:pt>
                <c:pt idx="333">
                  <c:v>2.8196467382999998E-10</c:v>
                </c:pt>
                <c:pt idx="334">
                  <c:v>2.8207397529000003E-10</c:v>
                </c:pt>
                <c:pt idx="335">
                  <c:v>2.8181318389999997E-10</c:v>
                </c:pt>
                <c:pt idx="336">
                  <c:v>2.8067156931999998E-10</c:v>
                </c:pt>
                <c:pt idx="337">
                  <c:v>3.0963909214000001E-9</c:v>
                </c:pt>
                <c:pt idx="338">
                  <c:v>3.8703054650000002E-10</c:v>
                </c:pt>
                <c:pt idx="339">
                  <c:v>4.9863441153999995E-10</c:v>
                </c:pt>
                <c:pt idx="340">
                  <c:v>5.6180082808E-10</c:v>
                </c:pt>
                <c:pt idx="341">
                  <c:v>4.2907816189000001E-10</c:v>
                </c:pt>
                <c:pt idx="342">
                  <c:v>6.5469074605999995E-10</c:v>
                </c:pt>
                <c:pt idx="343">
                  <c:v>2.9967334169999998E-10</c:v>
                </c:pt>
                <c:pt idx="344">
                  <c:v>3.1475555494999999E-10</c:v>
                </c:pt>
                <c:pt idx="345">
                  <c:v>3.5032796109000002E-10</c:v>
                </c:pt>
                <c:pt idx="346">
                  <c:v>3.3176655866999998E-10</c:v>
                </c:pt>
                <c:pt idx="347">
                  <c:v>2.9740665485999999E-10</c:v>
                </c:pt>
                <c:pt idx="348">
                  <c:v>2.8752195069E-10</c:v>
                </c:pt>
                <c:pt idx="349">
                  <c:v>3.0312355403999998E-10</c:v>
                </c:pt>
                <c:pt idx="350">
                  <c:v>2.8005769925E-10</c:v>
                </c:pt>
                <c:pt idx="351">
                  <c:v>2.8214630632000002E-10</c:v>
                </c:pt>
                <c:pt idx="352">
                  <c:v>2.8501509486000002E-10</c:v>
                </c:pt>
                <c:pt idx="353">
                  <c:v>3.1757549368000001E-10</c:v>
                </c:pt>
                <c:pt idx="354">
                  <c:v>2.935707788E-10</c:v>
                </c:pt>
                <c:pt idx="355">
                  <c:v>2.8252841733E-10</c:v>
                </c:pt>
                <c:pt idx="356">
                  <c:v>2.8112465134000001E-10</c:v>
                </c:pt>
                <c:pt idx="357">
                  <c:v>2.7879037966999998E-10</c:v>
                </c:pt>
                <c:pt idx="358">
                  <c:v>2.8113633643E-10</c:v>
                </c:pt>
                <c:pt idx="359">
                  <c:v>2.8037236420999999E-10</c:v>
                </c:pt>
                <c:pt idx="360">
                  <c:v>2.7902219423999999E-10</c:v>
                </c:pt>
                <c:pt idx="361">
                  <c:v>2.7947061332000002E-10</c:v>
                </c:pt>
                <c:pt idx="362">
                  <c:v>2.7867744223000002E-10</c:v>
                </c:pt>
                <c:pt idx="363">
                  <c:v>2.7900942666999998E-10</c:v>
                </c:pt>
                <c:pt idx="364">
                  <c:v>2.8004026874999998E-10</c:v>
                </c:pt>
                <c:pt idx="365">
                  <c:v>2.7929694667999999E-10</c:v>
                </c:pt>
                <c:pt idx="366">
                  <c:v>2.8043989352999998E-10</c:v>
                </c:pt>
                <c:pt idx="367">
                  <c:v>2.8119920280999998E-10</c:v>
                </c:pt>
                <c:pt idx="368">
                  <c:v>2.8204846791E-10</c:v>
                </c:pt>
                <c:pt idx="369">
                  <c:v>2.7960928017000002E-10</c:v>
                </c:pt>
                <c:pt idx="370">
                  <c:v>2.7998189877999998E-10</c:v>
                </c:pt>
                <c:pt idx="371">
                  <c:v>2.8033855792E-10</c:v>
                </c:pt>
                <c:pt idx="372">
                  <c:v>2.8047000833E-10</c:v>
                </c:pt>
                <c:pt idx="373">
                  <c:v>2.8096849847E-10</c:v>
                </c:pt>
                <c:pt idx="374">
                  <c:v>2.7994231933E-10</c:v>
                </c:pt>
                <c:pt idx="375">
                  <c:v>2.8206101343000001E-10</c:v>
                </c:pt>
                <c:pt idx="376">
                  <c:v>2.8069016554999999E-10</c:v>
                </c:pt>
                <c:pt idx="377">
                  <c:v>2.8078234182000003E-10</c:v>
                </c:pt>
                <c:pt idx="378">
                  <c:v>2.8187591150000001E-10</c:v>
                </c:pt>
                <c:pt idx="379">
                  <c:v>2.8141927677000001E-10</c:v>
                </c:pt>
                <c:pt idx="380">
                  <c:v>2.8007873798000003E-10</c:v>
                </c:pt>
                <c:pt idx="381">
                  <c:v>2.8089056080999998E-10</c:v>
                </c:pt>
                <c:pt idx="382">
                  <c:v>2.8187482903000003E-10</c:v>
                </c:pt>
                <c:pt idx="383">
                  <c:v>2.7811011826999999E-10</c:v>
                </c:pt>
                <c:pt idx="384">
                  <c:v>2.8062721591E-10</c:v>
                </c:pt>
                <c:pt idx="385">
                  <c:v>2.8153912534999999E-10</c:v>
                </c:pt>
                <c:pt idx="386">
                  <c:v>2.8274013686000001E-10</c:v>
                </c:pt>
                <c:pt idx="387">
                  <c:v>2.8274618757000001E-10</c:v>
                </c:pt>
                <c:pt idx="388">
                  <c:v>2.8033605992000001E-10</c:v>
                </c:pt>
                <c:pt idx="389">
                  <c:v>2.8048285916000002E-10</c:v>
                </c:pt>
                <c:pt idx="390">
                  <c:v>2.8083924075000002E-10</c:v>
                </c:pt>
                <c:pt idx="391">
                  <c:v>2.8030230914000002E-10</c:v>
                </c:pt>
                <c:pt idx="392">
                  <c:v>2.8031632571000002E-10</c:v>
                </c:pt>
                <c:pt idx="393">
                  <c:v>2.8137731034E-10</c:v>
                </c:pt>
                <c:pt idx="394">
                  <c:v>2.8365115811999998E-10</c:v>
                </c:pt>
                <c:pt idx="395">
                  <c:v>2.8223018366999999E-10</c:v>
                </c:pt>
                <c:pt idx="396">
                  <c:v>2.8116892148E-10</c:v>
                </c:pt>
                <c:pt idx="397">
                  <c:v>2.8207294832999999E-10</c:v>
                </c:pt>
                <c:pt idx="398">
                  <c:v>2.8303381859999998E-10</c:v>
                </c:pt>
                <c:pt idx="399">
                  <c:v>2.8280416896999999E-10</c:v>
                </c:pt>
                <c:pt idx="400">
                  <c:v>2.8368041248999998E-10</c:v>
                </c:pt>
                <c:pt idx="401">
                  <c:v>2.8191449175000001E-10</c:v>
                </c:pt>
                <c:pt idx="402">
                  <c:v>2.8256311180000002E-10</c:v>
                </c:pt>
                <c:pt idx="403">
                  <c:v>2.8370819583000003E-10</c:v>
                </c:pt>
                <c:pt idx="404">
                  <c:v>2.8307223232000002E-10</c:v>
                </c:pt>
                <c:pt idx="405">
                  <c:v>2.8257252093999998E-10</c:v>
                </c:pt>
                <c:pt idx="406">
                  <c:v>2.8229071858E-10</c:v>
                </c:pt>
                <c:pt idx="407">
                  <c:v>2.8139959807000002E-10</c:v>
                </c:pt>
                <c:pt idx="408">
                  <c:v>2.8172691956999998E-10</c:v>
                </c:pt>
                <c:pt idx="409">
                  <c:v>2.8161170617999999E-10</c:v>
                </c:pt>
                <c:pt idx="410">
                  <c:v>2.8185023758999998E-10</c:v>
                </c:pt>
                <c:pt idx="411">
                  <c:v>2.8338900670999998E-10</c:v>
                </c:pt>
                <c:pt idx="412">
                  <c:v>2.8390728656999998E-10</c:v>
                </c:pt>
                <c:pt idx="413">
                  <c:v>2.8323413059000002E-10</c:v>
                </c:pt>
                <c:pt idx="414">
                  <c:v>2.8234187210000001E-10</c:v>
                </c:pt>
                <c:pt idx="415">
                  <c:v>2.8324936840000001E-10</c:v>
                </c:pt>
                <c:pt idx="416">
                  <c:v>2.8469021584999999E-10</c:v>
                </c:pt>
                <c:pt idx="417">
                  <c:v>2.8466576318000001E-10</c:v>
                </c:pt>
                <c:pt idx="418">
                  <c:v>2.8393631890000002E-10</c:v>
                </c:pt>
                <c:pt idx="419">
                  <c:v>2.8480307002E-10</c:v>
                </c:pt>
                <c:pt idx="420">
                  <c:v>2.8434876674999999E-10</c:v>
                </c:pt>
                <c:pt idx="421">
                  <c:v>2.8514327010999997E-10</c:v>
                </c:pt>
                <c:pt idx="422">
                  <c:v>2.8204596991000002E-10</c:v>
                </c:pt>
                <c:pt idx="423">
                  <c:v>2.8377344917999999E-10</c:v>
                </c:pt>
                <c:pt idx="424">
                  <c:v>2.8421251463000002E-10</c:v>
                </c:pt>
                <c:pt idx="425">
                  <c:v>2.8397134644E-10</c:v>
                </c:pt>
                <c:pt idx="426">
                  <c:v>2.8324570466999999E-10</c:v>
                </c:pt>
                <c:pt idx="427">
                  <c:v>2.8357538540000002E-10</c:v>
                </c:pt>
                <c:pt idx="428">
                  <c:v>2.8172805755000002E-10</c:v>
                </c:pt>
                <c:pt idx="429">
                  <c:v>2.8329236179E-10</c:v>
                </c:pt>
                <c:pt idx="430">
                  <c:v>2.8300206622999999E-10</c:v>
                </c:pt>
                <c:pt idx="431">
                  <c:v>2.8488100766999998E-10</c:v>
                </c:pt>
                <c:pt idx="432">
                  <c:v>2.8371868743000002E-10</c:v>
                </c:pt>
                <c:pt idx="433">
                  <c:v>2.8299074194999998E-10</c:v>
                </c:pt>
                <c:pt idx="434">
                  <c:v>2.8793414875000001E-10</c:v>
                </c:pt>
                <c:pt idx="435">
                  <c:v>2.8409030683000001E-10</c:v>
                </c:pt>
                <c:pt idx="436">
                  <c:v>2.8441299316000001E-10</c:v>
                </c:pt>
                <c:pt idx="437">
                  <c:v>2.8457008971000001E-10</c:v>
                </c:pt>
                <c:pt idx="438">
                  <c:v>2.8276589403E-10</c:v>
                </c:pt>
                <c:pt idx="439">
                  <c:v>2.8504062999E-10</c:v>
                </c:pt>
                <c:pt idx="440">
                  <c:v>2.8475072300000001E-10</c:v>
                </c:pt>
                <c:pt idx="441">
                  <c:v>2.8265964569E-10</c:v>
                </c:pt>
                <c:pt idx="442">
                  <c:v>2.8202840063E-10</c:v>
                </c:pt>
                <c:pt idx="443">
                  <c:v>2.8482521897000002E-10</c:v>
                </c:pt>
                <c:pt idx="444">
                  <c:v>2.8318747347000001E-10</c:v>
                </c:pt>
                <c:pt idx="445">
                  <c:v>2.8203667179000002E-10</c:v>
                </c:pt>
                <c:pt idx="446">
                  <c:v>2.8030569531999998E-10</c:v>
                </c:pt>
                <c:pt idx="447">
                  <c:v>2.8144844788000001E-10</c:v>
                </c:pt>
                <c:pt idx="448">
                  <c:v>2.8227761795000002E-10</c:v>
                </c:pt>
                <c:pt idx="449">
                  <c:v>2.8225449754999998E-10</c:v>
                </c:pt>
                <c:pt idx="450">
                  <c:v>2.8199009794000001E-10</c:v>
                </c:pt>
                <c:pt idx="451">
                  <c:v>2.8215543790000002E-10</c:v>
                </c:pt>
                <c:pt idx="452">
                  <c:v>2.8395732987E-10</c:v>
                </c:pt>
                <c:pt idx="453">
                  <c:v>2.8403435159E-10</c:v>
                </c:pt>
                <c:pt idx="454">
                  <c:v>2.8371630044999999E-10</c:v>
                </c:pt>
                <c:pt idx="455">
                  <c:v>2.8201574408999999E-10</c:v>
                </c:pt>
                <c:pt idx="456">
                  <c:v>2.8094401805000001E-10</c:v>
                </c:pt>
                <c:pt idx="457">
                  <c:v>2.8148797181999999E-10</c:v>
                </c:pt>
                <c:pt idx="458">
                  <c:v>2.8188154587999999E-10</c:v>
                </c:pt>
                <c:pt idx="459">
                  <c:v>2.8225555226000001E-10</c:v>
                </c:pt>
                <c:pt idx="460">
                  <c:v>2.8137503437999998E-10</c:v>
                </c:pt>
                <c:pt idx="461">
                  <c:v>2.8234767301999999E-10</c:v>
                </c:pt>
                <c:pt idx="462">
                  <c:v>2.8131785790000002E-10</c:v>
                </c:pt>
                <c:pt idx="463">
                  <c:v>2.8044438993000003E-10</c:v>
                </c:pt>
                <c:pt idx="464">
                  <c:v>2.8227778447999998E-10</c:v>
                </c:pt>
                <c:pt idx="465">
                  <c:v>2.8104885086000001E-10</c:v>
                </c:pt>
                <c:pt idx="466">
                  <c:v>2.8235586091000001E-10</c:v>
                </c:pt>
                <c:pt idx="467">
                  <c:v>2.8174190758000002E-10</c:v>
                </c:pt>
                <c:pt idx="468">
                  <c:v>2.8068170010000002E-10</c:v>
                </c:pt>
                <c:pt idx="469">
                  <c:v>2.8111626914999999E-10</c:v>
                </c:pt>
                <c:pt idx="470">
                  <c:v>2.8093805060000002E-10</c:v>
                </c:pt>
                <c:pt idx="471">
                  <c:v>2.8287058805999999E-10</c:v>
                </c:pt>
                <c:pt idx="472">
                  <c:v>2.8188507084000001E-10</c:v>
                </c:pt>
                <c:pt idx="473">
                  <c:v>2.8188040790000001E-10</c:v>
                </c:pt>
                <c:pt idx="474">
                  <c:v>2.8229404925E-10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35-4041-88E5-28DC5D42E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40001"/>
        <c:axId val="50340002"/>
      </c:scatterChart>
      <c:valAx>
        <c:axId val="5034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340002"/>
        <c:crosses val="autoZero"/>
        <c:crossBetween val="midCat"/>
        <c:majorUnit val="25"/>
      </c:valAx>
      <c:valAx>
        <c:axId val="50340002"/>
        <c:scaling>
          <c:orientation val="minMax"/>
          <c:max val="2.9000000000000014E-10"/>
          <c:min val="2.720000000000001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34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05: -10/-10/1 ; Second</c:v>
          </c:tx>
          <c:xVal>
            <c:numRef>
              <c:f>'35.Irradiated_SiO2_.2.5'!$A$2:$A$480</c:f>
              <c:numCache>
                <c:formatCode>General</c:formatCode>
                <c:ptCount val="479"/>
                <c:pt idx="0">
                  <c:v>81.132400000000004</c:v>
                </c:pt>
                <c:pt idx="1">
                  <c:v>81.439800000000005</c:v>
                </c:pt>
                <c:pt idx="2">
                  <c:v>81.944000000000003</c:v>
                </c:pt>
                <c:pt idx="3">
                  <c:v>82.448400000000007</c:v>
                </c:pt>
                <c:pt idx="4">
                  <c:v>82.941299999999998</c:v>
                </c:pt>
                <c:pt idx="5">
                  <c:v>83.447000000000003</c:v>
                </c:pt>
                <c:pt idx="6">
                  <c:v>83.937600000000003</c:v>
                </c:pt>
                <c:pt idx="7">
                  <c:v>84.441800000000001</c:v>
                </c:pt>
                <c:pt idx="8">
                  <c:v>84.935599999999994</c:v>
                </c:pt>
                <c:pt idx="9">
                  <c:v>85.438000000000002</c:v>
                </c:pt>
                <c:pt idx="10">
                  <c:v>85.9512</c:v>
                </c:pt>
                <c:pt idx="11">
                  <c:v>86.446100000000001</c:v>
                </c:pt>
                <c:pt idx="12">
                  <c:v>86.950400000000002</c:v>
                </c:pt>
                <c:pt idx="13">
                  <c:v>87.4482</c:v>
                </c:pt>
                <c:pt idx="14">
                  <c:v>87.945499999999996</c:v>
                </c:pt>
                <c:pt idx="15">
                  <c:v>88.452799999999996</c:v>
                </c:pt>
                <c:pt idx="16">
                  <c:v>88.942700000000002</c:v>
                </c:pt>
                <c:pt idx="17">
                  <c:v>89.4465</c:v>
                </c:pt>
                <c:pt idx="18">
                  <c:v>89.947900000000004</c:v>
                </c:pt>
                <c:pt idx="19">
                  <c:v>90.448099999999997</c:v>
                </c:pt>
                <c:pt idx="20">
                  <c:v>90.939700000000002</c:v>
                </c:pt>
                <c:pt idx="21">
                  <c:v>91.4482</c:v>
                </c:pt>
                <c:pt idx="22">
                  <c:v>91.944500000000005</c:v>
                </c:pt>
                <c:pt idx="23">
                  <c:v>92.439800000000005</c:v>
                </c:pt>
                <c:pt idx="24">
                  <c:v>92.935400000000001</c:v>
                </c:pt>
                <c:pt idx="25">
                  <c:v>93.441000000000003</c:v>
                </c:pt>
                <c:pt idx="26">
                  <c:v>93.935000000000002</c:v>
                </c:pt>
                <c:pt idx="27">
                  <c:v>94.442999999999998</c:v>
                </c:pt>
                <c:pt idx="28">
                  <c:v>94.9345</c:v>
                </c:pt>
                <c:pt idx="29">
                  <c:v>95.435599999999994</c:v>
                </c:pt>
                <c:pt idx="30">
                  <c:v>95.934899999999999</c:v>
                </c:pt>
                <c:pt idx="31">
                  <c:v>96.445099999999996</c:v>
                </c:pt>
                <c:pt idx="32">
                  <c:v>96.937100000000001</c:v>
                </c:pt>
                <c:pt idx="33">
                  <c:v>97.446100000000001</c:v>
                </c:pt>
                <c:pt idx="34">
                  <c:v>97.943700000000007</c:v>
                </c:pt>
                <c:pt idx="35">
                  <c:v>98.434799999999996</c:v>
                </c:pt>
                <c:pt idx="36">
                  <c:v>98.933099999999996</c:v>
                </c:pt>
                <c:pt idx="37">
                  <c:v>99.450999999999993</c:v>
                </c:pt>
                <c:pt idx="38">
                  <c:v>99.938599999999994</c:v>
                </c:pt>
                <c:pt idx="39">
                  <c:v>100.444</c:v>
                </c:pt>
                <c:pt idx="40">
                  <c:v>100.947</c:v>
                </c:pt>
                <c:pt idx="41">
                  <c:v>101.44199999999999</c:v>
                </c:pt>
                <c:pt idx="42">
                  <c:v>101.934</c:v>
                </c:pt>
                <c:pt idx="43">
                  <c:v>102.437</c:v>
                </c:pt>
                <c:pt idx="44">
                  <c:v>102.93899999999999</c:v>
                </c:pt>
                <c:pt idx="45">
                  <c:v>103.441</c:v>
                </c:pt>
                <c:pt idx="46">
                  <c:v>103.946</c:v>
                </c:pt>
                <c:pt idx="47">
                  <c:v>104.44</c:v>
                </c:pt>
                <c:pt idx="48">
                  <c:v>104.946</c:v>
                </c:pt>
                <c:pt idx="49">
                  <c:v>105.44</c:v>
                </c:pt>
                <c:pt idx="50">
                  <c:v>105.938</c:v>
                </c:pt>
                <c:pt idx="51">
                  <c:v>106.43300000000001</c:v>
                </c:pt>
                <c:pt idx="52">
                  <c:v>106.94499999999999</c:v>
                </c:pt>
                <c:pt idx="53">
                  <c:v>107.43300000000001</c:v>
                </c:pt>
                <c:pt idx="54">
                  <c:v>107.94499999999999</c:v>
                </c:pt>
                <c:pt idx="55">
                  <c:v>108.45099999999999</c:v>
                </c:pt>
                <c:pt idx="56">
                  <c:v>108.93600000000001</c:v>
                </c:pt>
                <c:pt idx="57">
                  <c:v>109.444</c:v>
                </c:pt>
                <c:pt idx="58">
                  <c:v>109.95099999999999</c:v>
                </c:pt>
                <c:pt idx="59">
                  <c:v>110.447</c:v>
                </c:pt>
                <c:pt idx="60">
                  <c:v>110.943</c:v>
                </c:pt>
                <c:pt idx="61">
                  <c:v>111.441</c:v>
                </c:pt>
                <c:pt idx="62">
                  <c:v>111.94499999999999</c:v>
                </c:pt>
                <c:pt idx="63">
                  <c:v>112.44799999999999</c:v>
                </c:pt>
                <c:pt idx="64">
                  <c:v>112.943</c:v>
                </c:pt>
                <c:pt idx="65">
                  <c:v>113.43600000000001</c:v>
                </c:pt>
                <c:pt idx="66">
                  <c:v>113.94</c:v>
                </c:pt>
                <c:pt idx="67">
                  <c:v>114.438</c:v>
                </c:pt>
                <c:pt idx="68">
                  <c:v>114.95099999999999</c:v>
                </c:pt>
                <c:pt idx="69">
                  <c:v>115.43899999999999</c:v>
                </c:pt>
                <c:pt idx="70">
                  <c:v>115.94799999999999</c:v>
                </c:pt>
                <c:pt idx="71">
                  <c:v>116.443</c:v>
                </c:pt>
                <c:pt idx="72">
                  <c:v>116.93600000000001</c:v>
                </c:pt>
                <c:pt idx="73">
                  <c:v>117.43600000000001</c:v>
                </c:pt>
                <c:pt idx="74">
                  <c:v>117.935</c:v>
                </c:pt>
                <c:pt idx="75">
                  <c:v>118.43600000000001</c:v>
                </c:pt>
                <c:pt idx="76">
                  <c:v>118.93899999999999</c:v>
                </c:pt>
                <c:pt idx="77">
                  <c:v>119.435</c:v>
                </c:pt>
                <c:pt idx="78">
                  <c:v>119.944</c:v>
                </c:pt>
                <c:pt idx="79">
                  <c:v>120.43899999999999</c:v>
                </c:pt>
                <c:pt idx="80">
                  <c:v>120.941</c:v>
                </c:pt>
                <c:pt idx="81">
                  <c:v>121.44199999999999</c:v>
                </c:pt>
                <c:pt idx="82">
                  <c:v>121.941</c:v>
                </c:pt>
                <c:pt idx="83">
                  <c:v>122.437</c:v>
                </c:pt>
                <c:pt idx="84">
                  <c:v>122.938</c:v>
                </c:pt>
                <c:pt idx="85">
                  <c:v>123.43899999999999</c:v>
                </c:pt>
                <c:pt idx="86">
                  <c:v>123.946</c:v>
                </c:pt>
                <c:pt idx="87">
                  <c:v>124.443</c:v>
                </c:pt>
                <c:pt idx="88">
                  <c:v>124.94199999999999</c:v>
                </c:pt>
                <c:pt idx="89">
                  <c:v>125.441</c:v>
                </c:pt>
                <c:pt idx="90">
                  <c:v>125.94799999999999</c:v>
                </c:pt>
                <c:pt idx="91">
                  <c:v>126.444</c:v>
                </c:pt>
                <c:pt idx="92">
                  <c:v>126.93899999999999</c:v>
                </c:pt>
                <c:pt idx="93">
                  <c:v>127.45</c:v>
                </c:pt>
                <c:pt idx="94">
                  <c:v>127.95</c:v>
                </c:pt>
                <c:pt idx="95">
                  <c:v>128.435</c:v>
                </c:pt>
                <c:pt idx="96">
                  <c:v>128.946</c:v>
                </c:pt>
                <c:pt idx="97">
                  <c:v>129.43899999999999</c:v>
                </c:pt>
                <c:pt idx="98">
                  <c:v>129.94800000000001</c:v>
                </c:pt>
                <c:pt idx="99">
                  <c:v>130.44200000000001</c:v>
                </c:pt>
                <c:pt idx="100">
                  <c:v>130.935</c:v>
                </c:pt>
                <c:pt idx="101">
                  <c:v>131.446</c:v>
                </c:pt>
                <c:pt idx="102">
                  <c:v>131.94200000000001</c:v>
                </c:pt>
                <c:pt idx="103">
                  <c:v>132.44399999999999</c:v>
                </c:pt>
                <c:pt idx="104">
                  <c:v>132.93899999999999</c:v>
                </c:pt>
                <c:pt idx="105">
                  <c:v>133.447</c:v>
                </c:pt>
                <c:pt idx="106">
                  <c:v>133.934</c:v>
                </c:pt>
                <c:pt idx="107">
                  <c:v>134.44800000000001</c:v>
                </c:pt>
                <c:pt idx="108">
                  <c:v>134.935</c:v>
                </c:pt>
                <c:pt idx="109">
                  <c:v>135.435</c:v>
                </c:pt>
                <c:pt idx="110">
                  <c:v>135.94399999999999</c:v>
                </c:pt>
                <c:pt idx="111">
                  <c:v>136.44399999999999</c:v>
                </c:pt>
                <c:pt idx="112">
                  <c:v>136.93799999999999</c:v>
                </c:pt>
                <c:pt idx="113">
                  <c:v>137.43299999999999</c:v>
                </c:pt>
                <c:pt idx="114">
                  <c:v>137.952</c:v>
                </c:pt>
                <c:pt idx="115">
                  <c:v>138.43899999999999</c:v>
                </c:pt>
                <c:pt idx="116">
                  <c:v>138.93600000000001</c:v>
                </c:pt>
                <c:pt idx="117">
                  <c:v>139.44300000000001</c:v>
                </c:pt>
                <c:pt idx="118">
                  <c:v>139.94999999999999</c:v>
                </c:pt>
                <c:pt idx="119">
                  <c:v>140.434</c:v>
                </c:pt>
                <c:pt idx="120">
                  <c:v>140.93700000000001</c:v>
                </c:pt>
                <c:pt idx="121">
                  <c:v>141.446</c:v>
                </c:pt>
                <c:pt idx="122">
                  <c:v>141.94</c:v>
                </c:pt>
                <c:pt idx="123">
                  <c:v>142.43299999999999</c:v>
                </c:pt>
                <c:pt idx="124">
                  <c:v>142.93600000000001</c:v>
                </c:pt>
                <c:pt idx="125">
                  <c:v>143.441</c:v>
                </c:pt>
                <c:pt idx="126">
                  <c:v>143.946</c:v>
                </c:pt>
                <c:pt idx="127">
                  <c:v>144.44900000000001</c:v>
                </c:pt>
                <c:pt idx="128">
                  <c:v>144.93299999999999</c:v>
                </c:pt>
                <c:pt idx="129">
                  <c:v>145.44399999999999</c:v>
                </c:pt>
                <c:pt idx="130">
                  <c:v>145.947</c:v>
                </c:pt>
                <c:pt idx="131">
                  <c:v>146.43700000000001</c:v>
                </c:pt>
                <c:pt idx="132">
                  <c:v>146.94499999999999</c:v>
                </c:pt>
                <c:pt idx="133">
                  <c:v>147.44800000000001</c:v>
                </c:pt>
                <c:pt idx="134">
                  <c:v>147.935</c:v>
                </c:pt>
                <c:pt idx="135">
                  <c:v>148.43600000000001</c:v>
                </c:pt>
                <c:pt idx="136">
                  <c:v>148.93899999999999</c:v>
                </c:pt>
                <c:pt idx="137">
                  <c:v>149.44200000000001</c:v>
                </c:pt>
                <c:pt idx="138">
                  <c:v>149.94399999999999</c:v>
                </c:pt>
                <c:pt idx="139">
                  <c:v>150.43600000000001</c:v>
                </c:pt>
                <c:pt idx="140">
                  <c:v>150.94300000000001</c:v>
                </c:pt>
                <c:pt idx="141">
                  <c:v>151.44800000000001</c:v>
                </c:pt>
                <c:pt idx="142">
                  <c:v>151.93600000000001</c:v>
                </c:pt>
                <c:pt idx="143">
                  <c:v>152.441</c:v>
                </c:pt>
                <c:pt idx="144">
                  <c:v>152.94900000000001</c:v>
                </c:pt>
                <c:pt idx="145">
                  <c:v>153.43700000000001</c:v>
                </c:pt>
                <c:pt idx="146">
                  <c:v>153.947</c:v>
                </c:pt>
                <c:pt idx="147">
                  <c:v>154.43299999999999</c:v>
                </c:pt>
                <c:pt idx="148">
                  <c:v>154.93299999999999</c:v>
                </c:pt>
                <c:pt idx="149">
                  <c:v>155.43899999999999</c:v>
                </c:pt>
                <c:pt idx="150">
                  <c:v>155.934</c:v>
                </c:pt>
                <c:pt idx="151">
                  <c:v>156.43700000000001</c:v>
                </c:pt>
                <c:pt idx="152">
                  <c:v>156.94</c:v>
                </c:pt>
                <c:pt idx="153">
                  <c:v>157.43899999999999</c:v>
                </c:pt>
                <c:pt idx="154">
                  <c:v>157.94800000000001</c:v>
                </c:pt>
                <c:pt idx="155">
                  <c:v>158.441</c:v>
                </c:pt>
                <c:pt idx="156">
                  <c:v>158.941</c:v>
                </c:pt>
                <c:pt idx="157">
                  <c:v>159.441</c:v>
                </c:pt>
                <c:pt idx="158">
                  <c:v>159.94999999999999</c:v>
                </c:pt>
                <c:pt idx="159">
                  <c:v>160.43799999999999</c:v>
                </c:pt>
                <c:pt idx="160">
                  <c:v>160.947</c:v>
                </c:pt>
                <c:pt idx="161">
                  <c:v>161.44300000000001</c:v>
                </c:pt>
                <c:pt idx="162">
                  <c:v>161.947</c:v>
                </c:pt>
                <c:pt idx="163">
                  <c:v>162.453</c:v>
                </c:pt>
                <c:pt idx="164">
                  <c:v>162.94900000000001</c:v>
                </c:pt>
                <c:pt idx="165">
                  <c:v>163.44399999999999</c:v>
                </c:pt>
                <c:pt idx="166">
                  <c:v>163.94</c:v>
                </c:pt>
                <c:pt idx="167">
                  <c:v>164.447</c:v>
                </c:pt>
                <c:pt idx="168">
                  <c:v>164.934</c:v>
                </c:pt>
                <c:pt idx="169">
                  <c:v>165.43899999999999</c:v>
                </c:pt>
                <c:pt idx="170">
                  <c:v>165.93600000000001</c:v>
                </c:pt>
                <c:pt idx="171">
                  <c:v>166.44399999999999</c:v>
                </c:pt>
                <c:pt idx="172">
                  <c:v>166.93799999999999</c:v>
                </c:pt>
                <c:pt idx="173">
                  <c:v>167.434</c:v>
                </c:pt>
                <c:pt idx="174">
                  <c:v>167.94499999999999</c:v>
                </c:pt>
                <c:pt idx="175">
                  <c:v>168.44800000000001</c:v>
                </c:pt>
                <c:pt idx="176">
                  <c:v>168.94</c:v>
                </c:pt>
                <c:pt idx="177">
                  <c:v>169.43899999999999</c:v>
                </c:pt>
                <c:pt idx="178">
                  <c:v>169.94200000000001</c:v>
                </c:pt>
                <c:pt idx="179">
                  <c:v>170.43600000000001</c:v>
                </c:pt>
                <c:pt idx="180">
                  <c:v>170.93799999999999</c:v>
                </c:pt>
                <c:pt idx="181">
                  <c:v>171.43299999999999</c:v>
                </c:pt>
                <c:pt idx="182">
                  <c:v>171.93299999999999</c:v>
                </c:pt>
                <c:pt idx="183">
                  <c:v>172.44200000000001</c:v>
                </c:pt>
                <c:pt idx="184">
                  <c:v>172.93799999999999</c:v>
                </c:pt>
                <c:pt idx="185">
                  <c:v>173.43299999999999</c:v>
                </c:pt>
                <c:pt idx="186">
                  <c:v>173.94300000000001</c:v>
                </c:pt>
                <c:pt idx="187">
                  <c:v>174.43700000000001</c:v>
                </c:pt>
                <c:pt idx="188">
                  <c:v>174.94399999999999</c:v>
                </c:pt>
                <c:pt idx="189">
                  <c:v>175.45</c:v>
                </c:pt>
                <c:pt idx="190">
                  <c:v>175.94200000000001</c:v>
                </c:pt>
                <c:pt idx="191">
                  <c:v>176.44800000000001</c:v>
                </c:pt>
                <c:pt idx="192">
                  <c:v>176.941</c:v>
                </c:pt>
                <c:pt idx="193">
                  <c:v>177.43700000000001</c:v>
                </c:pt>
                <c:pt idx="194">
                  <c:v>177.94499999999999</c:v>
                </c:pt>
                <c:pt idx="195">
                  <c:v>178.43299999999999</c:v>
                </c:pt>
                <c:pt idx="196">
                  <c:v>178.94800000000001</c:v>
                </c:pt>
                <c:pt idx="197">
                  <c:v>179.43799999999999</c:v>
                </c:pt>
                <c:pt idx="198">
                  <c:v>179.93700000000001</c:v>
                </c:pt>
                <c:pt idx="199">
                  <c:v>180.44300000000001</c:v>
                </c:pt>
                <c:pt idx="200">
                  <c:v>180.941</c:v>
                </c:pt>
                <c:pt idx="201">
                  <c:v>181.44499999999999</c:v>
                </c:pt>
                <c:pt idx="202">
                  <c:v>181.93299999999999</c:v>
                </c:pt>
                <c:pt idx="203">
                  <c:v>182.43799999999999</c:v>
                </c:pt>
                <c:pt idx="204">
                  <c:v>182.946</c:v>
                </c:pt>
                <c:pt idx="205">
                  <c:v>183.447</c:v>
                </c:pt>
                <c:pt idx="206">
                  <c:v>183.946</c:v>
                </c:pt>
                <c:pt idx="207">
                  <c:v>184.44</c:v>
                </c:pt>
                <c:pt idx="208">
                  <c:v>184.934</c:v>
                </c:pt>
                <c:pt idx="209">
                  <c:v>185.44</c:v>
                </c:pt>
                <c:pt idx="210">
                  <c:v>185.94399999999999</c:v>
                </c:pt>
                <c:pt idx="211">
                  <c:v>186.44300000000001</c:v>
                </c:pt>
                <c:pt idx="212">
                  <c:v>186.946</c:v>
                </c:pt>
                <c:pt idx="213">
                  <c:v>187.44800000000001</c:v>
                </c:pt>
                <c:pt idx="214">
                  <c:v>187.94300000000001</c:v>
                </c:pt>
                <c:pt idx="215">
                  <c:v>188.43700000000001</c:v>
                </c:pt>
                <c:pt idx="216">
                  <c:v>188.93700000000001</c:v>
                </c:pt>
                <c:pt idx="217">
                  <c:v>189.447</c:v>
                </c:pt>
                <c:pt idx="218">
                  <c:v>189.94</c:v>
                </c:pt>
                <c:pt idx="219">
                  <c:v>190.44300000000001</c:v>
                </c:pt>
                <c:pt idx="220">
                  <c:v>190.94399999999999</c:v>
                </c:pt>
                <c:pt idx="221">
                  <c:v>191.43799999999999</c:v>
                </c:pt>
                <c:pt idx="222">
                  <c:v>191.947</c:v>
                </c:pt>
                <c:pt idx="223">
                  <c:v>192.43799999999999</c:v>
                </c:pt>
                <c:pt idx="224">
                  <c:v>192.935</c:v>
                </c:pt>
                <c:pt idx="225">
                  <c:v>193.43600000000001</c:v>
                </c:pt>
                <c:pt idx="226">
                  <c:v>193.93600000000001</c:v>
                </c:pt>
                <c:pt idx="227">
                  <c:v>194.44900000000001</c:v>
                </c:pt>
                <c:pt idx="228">
                  <c:v>194.94499999999999</c:v>
                </c:pt>
                <c:pt idx="229">
                  <c:v>195.44</c:v>
                </c:pt>
                <c:pt idx="230">
                  <c:v>195.94300000000001</c:v>
                </c:pt>
                <c:pt idx="231">
                  <c:v>196.43700000000001</c:v>
                </c:pt>
                <c:pt idx="232">
                  <c:v>196.94499999999999</c:v>
                </c:pt>
                <c:pt idx="233">
                  <c:v>197.44499999999999</c:v>
                </c:pt>
                <c:pt idx="234">
                  <c:v>197.947</c:v>
                </c:pt>
                <c:pt idx="235">
                  <c:v>198.434</c:v>
                </c:pt>
                <c:pt idx="236">
                  <c:v>198.93799999999999</c:v>
                </c:pt>
                <c:pt idx="237">
                  <c:v>199.43299999999999</c:v>
                </c:pt>
                <c:pt idx="238">
                  <c:v>199.94300000000001</c:v>
                </c:pt>
                <c:pt idx="239">
                  <c:v>200.43799999999999</c:v>
                </c:pt>
                <c:pt idx="240">
                  <c:v>200.935</c:v>
                </c:pt>
                <c:pt idx="241">
                  <c:v>201.43899999999999</c:v>
                </c:pt>
                <c:pt idx="242">
                  <c:v>201.95099999999999</c:v>
                </c:pt>
                <c:pt idx="243">
                  <c:v>202.44</c:v>
                </c:pt>
                <c:pt idx="244">
                  <c:v>202.94</c:v>
                </c:pt>
                <c:pt idx="245">
                  <c:v>203.446</c:v>
                </c:pt>
                <c:pt idx="246">
                  <c:v>203.94200000000001</c:v>
                </c:pt>
                <c:pt idx="247">
                  <c:v>204.43700000000001</c:v>
                </c:pt>
                <c:pt idx="248">
                  <c:v>204.935</c:v>
                </c:pt>
                <c:pt idx="249">
                  <c:v>205.434</c:v>
                </c:pt>
                <c:pt idx="250">
                  <c:v>205.94399999999999</c:v>
                </c:pt>
                <c:pt idx="251">
                  <c:v>206.446</c:v>
                </c:pt>
                <c:pt idx="252">
                  <c:v>206.93299999999999</c:v>
                </c:pt>
                <c:pt idx="253">
                  <c:v>207.44</c:v>
                </c:pt>
                <c:pt idx="254">
                  <c:v>207.94200000000001</c:v>
                </c:pt>
                <c:pt idx="255">
                  <c:v>208.434</c:v>
                </c:pt>
                <c:pt idx="256">
                  <c:v>208.93600000000001</c:v>
                </c:pt>
                <c:pt idx="257">
                  <c:v>209.43700000000001</c:v>
                </c:pt>
                <c:pt idx="258">
                  <c:v>209.93899999999999</c:v>
                </c:pt>
                <c:pt idx="259">
                  <c:v>210.44200000000001</c:v>
                </c:pt>
                <c:pt idx="260">
                  <c:v>210.941</c:v>
                </c:pt>
                <c:pt idx="261">
                  <c:v>211.44800000000001</c:v>
                </c:pt>
                <c:pt idx="262">
                  <c:v>211.93700000000001</c:v>
                </c:pt>
                <c:pt idx="263">
                  <c:v>212.43899999999999</c:v>
                </c:pt>
                <c:pt idx="264">
                  <c:v>212.94800000000001</c:v>
                </c:pt>
                <c:pt idx="265">
                  <c:v>213.447</c:v>
                </c:pt>
                <c:pt idx="266">
                  <c:v>213.93299999999999</c:v>
                </c:pt>
                <c:pt idx="267">
                  <c:v>214.44399999999999</c:v>
                </c:pt>
                <c:pt idx="268">
                  <c:v>214.94300000000001</c:v>
                </c:pt>
                <c:pt idx="269">
                  <c:v>215.435</c:v>
                </c:pt>
                <c:pt idx="270">
                  <c:v>215.941</c:v>
                </c:pt>
                <c:pt idx="271">
                  <c:v>216.441</c:v>
                </c:pt>
                <c:pt idx="272">
                  <c:v>216.93799999999999</c:v>
                </c:pt>
                <c:pt idx="273">
                  <c:v>217.446</c:v>
                </c:pt>
                <c:pt idx="274">
                  <c:v>217.94499999999999</c:v>
                </c:pt>
                <c:pt idx="275">
                  <c:v>218.44300000000001</c:v>
                </c:pt>
                <c:pt idx="276">
                  <c:v>218.94200000000001</c:v>
                </c:pt>
                <c:pt idx="277">
                  <c:v>219.43299999999999</c:v>
                </c:pt>
                <c:pt idx="278">
                  <c:v>219.94200000000001</c:v>
                </c:pt>
                <c:pt idx="279">
                  <c:v>220.44499999999999</c:v>
                </c:pt>
                <c:pt idx="280">
                  <c:v>220.94499999999999</c:v>
                </c:pt>
                <c:pt idx="281">
                  <c:v>221.44</c:v>
                </c:pt>
                <c:pt idx="282">
                  <c:v>221.947</c:v>
                </c:pt>
                <c:pt idx="283">
                  <c:v>222.44399999999999</c:v>
                </c:pt>
                <c:pt idx="284">
                  <c:v>222.947</c:v>
                </c:pt>
                <c:pt idx="285">
                  <c:v>223.446</c:v>
                </c:pt>
                <c:pt idx="286">
                  <c:v>223.94200000000001</c:v>
                </c:pt>
                <c:pt idx="287">
                  <c:v>224.44499999999999</c:v>
                </c:pt>
                <c:pt idx="288">
                  <c:v>224.946</c:v>
                </c:pt>
                <c:pt idx="289">
                  <c:v>225.43299999999999</c:v>
                </c:pt>
                <c:pt idx="290">
                  <c:v>225.94300000000001</c:v>
                </c:pt>
                <c:pt idx="291">
                  <c:v>226.43899999999999</c:v>
                </c:pt>
                <c:pt idx="292">
                  <c:v>226.94300000000001</c:v>
                </c:pt>
                <c:pt idx="293">
                  <c:v>227.44900000000001</c:v>
                </c:pt>
                <c:pt idx="294">
                  <c:v>227.934</c:v>
                </c:pt>
                <c:pt idx="295">
                  <c:v>228.44200000000001</c:v>
                </c:pt>
                <c:pt idx="296">
                  <c:v>228.941</c:v>
                </c:pt>
                <c:pt idx="297">
                  <c:v>229.44300000000001</c:v>
                </c:pt>
                <c:pt idx="298">
                  <c:v>229.93600000000001</c:v>
                </c:pt>
                <c:pt idx="299">
                  <c:v>230.446</c:v>
                </c:pt>
                <c:pt idx="300">
                  <c:v>230.93600000000001</c:v>
                </c:pt>
                <c:pt idx="301">
                  <c:v>231.447</c:v>
                </c:pt>
                <c:pt idx="302">
                  <c:v>231.93600000000001</c:v>
                </c:pt>
                <c:pt idx="303">
                  <c:v>232.44800000000001</c:v>
                </c:pt>
                <c:pt idx="304">
                  <c:v>232.935</c:v>
                </c:pt>
                <c:pt idx="305">
                  <c:v>233.465</c:v>
                </c:pt>
                <c:pt idx="306">
                  <c:v>233.935</c:v>
                </c:pt>
                <c:pt idx="307">
                  <c:v>234.43799999999999</c:v>
                </c:pt>
                <c:pt idx="308">
                  <c:v>234.941</c:v>
                </c:pt>
                <c:pt idx="309">
                  <c:v>235.45500000000001</c:v>
                </c:pt>
                <c:pt idx="310">
                  <c:v>235.95400000000001</c:v>
                </c:pt>
                <c:pt idx="311">
                  <c:v>236.45599999999999</c:v>
                </c:pt>
                <c:pt idx="312">
                  <c:v>236.94499999999999</c:v>
                </c:pt>
                <c:pt idx="313">
                  <c:v>237.43700000000001</c:v>
                </c:pt>
                <c:pt idx="314">
                  <c:v>237.941</c:v>
                </c:pt>
                <c:pt idx="315">
                  <c:v>238.441</c:v>
                </c:pt>
                <c:pt idx="316">
                  <c:v>238.946</c:v>
                </c:pt>
                <c:pt idx="317">
                  <c:v>239.446</c:v>
                </c:pt>
                <c:pt idx="318">
                  <c:v>239.93600000000001</c:v>
                </c:pt>
                <c:pt idx="319">
                  <c:v>240.435</c:v>
                </c:pt>
                <c:pt idx="320">
                  <c:v>240.941</c:v>
                </c:pt>
                <c:pt idx="321">
                  <c:v>241.435</c:v>
                </c:pt>
                <c:pt idx="322">
                  <c:v>241.94399999999999</c:v>
                </c:pt>
                <c:pt idx="323">
                  <c:v>242.43600000000001</c:v>
                </c:pt>
                <c:pt idx="324">
                  <c:v>242.94399999999999</c:v>
                </c:pt>
                <c:pt idx="325">
                  <c:v>243.446</c:v>
                </c:pt>
                <c:pt idx="326">
                  <c:v>243.934</c:v>
                </c:pt>
                <c:pt idx="327">
                  <c:v>244.44200000000001</c:v>
                </c:pt>
                <c:pt idx="328">
                  <c:v>244.93700000000001</c:v>
                </c:pt>
                <c:pt idx="329">
                  <c:v>245.441</c:v>
                </c:pt>
                <c:pt idx="330">
                  <c:v>245.94499999999999</c:v>
                </c:pt>
                <c:pt idx="331">
                  <c:v>246.44</c:v>
                </c:pt>
                <c:pt idx="332">
                  <c:v>246.935</c:v>
                </c:pt>
                <c:pt idx="333">
                  <c:v>247.44399999999999</c:v>
                </c:pt>
                <c:pt idx="334">
                  <c:v>247.94300000000001</c:v>
                </c:pt>
                <c:pt idx="335">
                  <c:v>248.446</c:v>
                </c:pt>
                <c:pt idx="336">
                  <c:v>248.94399999999999</c:v>
                </c:pt>
                <c:pt idx="337">
                  <c:v>249.44399999999999</c:v>
                </c:pt>
                <c:pt idx="338">
                  <c:v>249.94</c:v>
                </c:pt>
                <c:pt idx="339">
                  <c:v>250.44</c:v>
                </c:pt>
                <c:pt idx="340">
                  <c:v>250.947</c:v>
                </c:pt>
                <c:pt idx="341">
                  <c:v>251.44399999999999</c:v>
                </c:pt>
                <c:pt idx="342">
                  <c:v>251.946</c:v>
                </c:pt>
                <c:pt idx="343">
                  <c:v>252.434</c:v>
                </c:pt>
                <c:pt idx="344">
                  <c:v>252.941</c:v>
                </c:pt>
                <c:pt idx="345">
                  <c:v>253.435</c:v>
                </c:pt>
                <c:pt idx="346">
                  <c:v>253.94900000000001</c:v>
                </c:pt>
                <c:pt idx="347">
                  <c:v>254.447</c:v>
                </c:pt>
                <c:pt idx="348">
                  <c:v>254.94499999999999</c:v>
                </c:pt>
                <c:pt idx="349">
                  <c:v>255.44399999999999</c:v>
                </c:pt>
                <c:pt idx="350">
                  <c:v>255.94499999999999</c:v>
                </c:pt>
                <c:pt idx="351">
                  <c:v>256.44600000000003</c:v>
                </c:pt>
                <c:pt idx="352">
                  <c:v>256.94499999999999</c:v>
                </c:pt>
                <c:pt idx="353">
                  <c:v>257.43299999999999</c:v>
                </c:pt>
                <c:pt idx="354">
                  <c:v>257.93299999999999</c:v>
                </c:pt>
                <c:pt idx="355">
                  <c:v>258.435</c:v>
                </c:pt>
                <c:pt idx="356">
                  <c:v>258.93700000000001</c:v>
                </c:pt>
                <c:pt idx="357">
                  <c:v>259.43900000000002</c:v>
                </c:pt>
                <c:pt idx="358">
                  <c:v>259.94</c:v>
                </c:pt>
                <c:pt idx="359">
                  <c:v>260.44099999999997</c:v>
                </c:pt>
                <c:pt idx="360">
                  <c:v>260.94200000000001</c:v>
                </c:pt>
                <c:pt idx="361">
                  <c:v>261.43700000000001</c:v>
                </c:pt>
                <c:pt idx="362">
                  <c:v>261.94900000000001</c:v>
                </c:pt>
                <c:pt idx="363">
                  <c:v>262.447</c:v>
                </c:pt>
                <c:pt idx="364">
                  <c:v>262.94799999999998</c:v>
                </c:pt>
                <c:pt idx="365">
                  <c:v>263.447</c:v>
                </c:pt>
                <c:pt idx="366">
                  <c:v>263.94799999999998</c:v>
                </c:pt>
                <c:pt idx="367">
                  <c:v>264.43299999999999</c:v>
                </c:pt>
                <c:pt idx="368">
                  <c:v>264.93400000000003</c:v>
                </c:pt>
                <c:pt idx="369">
                  <c:v>265.43400000000003</c:v>
                </c:pt>
                <c:pt idx="370">
                  <c:v>265.93599999999998</c:v>
                </c:pt>
                <c:pt idx="371">
                  <c:v>266.43700000000001</c:v>
                </c:pt>
                <c:pt idx="372">
                  <c:v>266.93599999999998</c:v>
                </c:pt>
                <c:pt idx="373">
                  <c:v>267.43599999999998</c:v>
                </c:pt>
                <c:pt idx="374">
                  <c:v>267.93799999999999</c:v>
                </c:pt>
                <c:pt idx="375">
                  <c:v>268.43799999999999</c:v>
                </c:pt>
                <c:pt idx="376">
                  <c:v>268.93700000000001</c:v>
                </c:pt>
                <c:pt idx="377">
                  <c:v>269.44</c:v>
                </c:pt>
                <c:pt idx="378">
                  <c:v>269.93900000000002</c:v>
                </c:pt>
                <c:pt idx="379">
                  <c:v>270.44</c:v>
                </c:pt>
                <c:pt idx="380">
                  <c:v>270.93700000000001</c:v>
                </c:pt>
                <c:pt idx="381">
                  <c:v>271.44099999999997</c:v>
                </c:pt>
                <c:pt idx="382">
                  <c:v>271.94</c:v>
                </c:pt>
                <c:pt idx="383">
                  <c:v>272.44</c:v>
                </c:pt>
                <c:pt idx="384">
                  <c:v>272.94</c:v>
                </c:pt>
                <c:pt idx="385">
                  <c:v>273.43799999999999</c:v>
                </c:pt>
                <c:pt idx="386">
                  <c:v>273.94</c:v>
                </c:pt>
                <c:pt idx="387">
                  <c:v>274.43900000000002</c:v>
                </c:pt>
                <c:pt idx="388">
                  <c:v>274.93799999999999</c:v>
                </c:pt>
                <c:pt idx="389">
                  <c:v>275.44</c:v>
                </c:pt>
                <c:pt idx="390">
                  <c:v>275.94099999999997</c:v>
                </c:pt>
                <c:pt idx="391">
                  <c:v>276.43900000000002</c:v>
                </c:pt>
                <c:pt idx="392">
                  <c:v>276.94</c:v>
                </c:pt>
                <c:pt idx="393">
                  <c:v>277.44099999999997</c:v>
                </c:pt>
                <c:pt idx="394">
                  <c:v>277.94200000000001</c:v>
                </c:pt>
                <c:pt idx="395">
                  <c:v>278.44200000000001</c:v>
                </c:pt>
                <c:pt idx="396">
                  <c:v>278.94</c:v>
                </c:pt>
                <c:pt idx="397">
                  <c:v>279.43799999999999</c:v>
                </c:pt>
                <c:pt idx="398">
                  <c:v>279.93299999999999</c:v>
                </c:pt>
                <c:pt idx="399">
                  <c:v>280.44799999999998</c:v>
                </c:pt>
                <c:pt idx="400">
                  <c:v>280.94600000000003</c:v>
                </c:pt>
                <c:pt idx="401">
                  <c:v>281.447</c:v>
                </c:pt>
                <c:pt idx="402">
                  <c:v>281.947</c:v>
                </c:pt>
                <c:pt idx="403">
                  <c:v>282.44799999999998</c:v>
                </c:pt>
                <c:pt idx="404">
                  <c:v>282.93299999999999</c:v>
                </c:pt>
                <c:pt idx="405">
                  <c:v>283.43299999999999</c:v>
                </c:pt>
                <c:pt idx="406">
                  <c:v>283.93400000000003</c:v>
                </c:pt>
                <c:pt idx="407">
                  <c:v>284.435</c:v>
                </c:pt>
                <c:pt idx="408">
                  <c:v>284.93599999999998</c:v>
                </c:pt>
                <c:pt idx="409">
                  <c:v>285.43599999999998</c:v>
                </c:pt>
                <c:pt idx="410">
                  <c:v>285.93700000000001</c:v>
                </c:pt>
                <c:pt idx="411">
                  <c:v>286.43799999999999</c:v>
                </c:pt>
                <c:pt idx="412">
                  <c:v>286.93799999999999</c:v>
                </c:pt>
                <c:pt idx="413">
                  <c:v>287.43700000000001</c:v>
                </c:pt>
                <c:pt idx="414">
                  <c:v>287.93799999999999</c:v>
                </c:pt>
                <c:pt idx="415">
                  <c:v>288.43799999999999</c:v>
                </c:pt>
                <c:pt idx="416">
                  <c:v>288.94</c:v>
                </c:pt>
                <c:pt idx="417">
                  <c:v>289.44</c:v>
                </c:pt>
                <c:pt idx="418">
                  <c:v>289.93799999999999</c:v>
                </c:pt>
                <c:pt idx="419">
                  <c:v>290.43900000000002</c:v>
                </c:pt>
                <c:pt idx="420">
                  <c:v>290.93900000000002</c:v>
                </c:pt>
                <c:pt idx="421">
                  <c:v>291.43900000000002</c:v>
                </c:pt>
                <c:pt idx="422">
                  <c:v>291.93900000000002</c:v>
                </c:pt>
                <c:pt idx="423">
                  <c:v>292.43900000000002</c:v>
                </c:pt>
                <c:pt idx="424">
                  <c:v>292.93900000000002</c:v>
                </c:pt>
                <c:pt idx="425">
                  <c:v>293.44</c:v>
                </c:pt>
                <c:pt idx="426">
                  <c:v>293.93900000000002</c:v>
                </c:pt>
                <c:pt idx="427">
                  <c:v>294.43900000000002</c:v>
                </c:pt>
                <c:pt idx="428">
                  <c:v>294.93900000000002</c:v>
                </c:pt>
                <c:pt idx="429">
                  <c:v>295.43900000000002</c:v>
                </c:pt>
                <c:pt idx="430">
                  <c:v>295.94</c:v>
                </c:pt>
                <c:pt idx="431">
                  <c:v>296.44099999999997</c:v>
                </c:pt>
                <c:pt idx="432">
                  <c:v>296.94</c:v>
                </c:pt>
                <c:pt idx="433">
                  <c:v>297.43900000000002</c:v>
                </c:pt>
                <c:pt idx="434">
                  <c:v>297.93900000000002</c:v>
                </c:pt>
                <c:pt idx="435">
                  <c:v>298.43900000000002</c:v>
                </c:pt>
                <c:pt idx="436">
                  <c:v>298.93400000000003</c:v>
                </c:pt>
                <c:pt idx="437">
                  <c:v>299.44799999999998</c:v>
                </c:pt>
                <c:pt idx="438">
                  <c:v>299.947</c:v>
                </c:pt>
                <c:pt idx="439">
                  <c:v>300.44499999999999</c:v>
                </c:pt>
                <c:pt idx="440">
                  <c:v>300.94499999999999</c:v>
                </c:pt>
                <c:pt idx="441">
                  <c:v>301.44600000000003</c:v>
                </c:pt>
                <c:pt idx="442">
                  <c:v>301.947</c:v>
                </c:pt>
                <c:pt idx="443">
                  <c:v>302.447</c:v>
                </c:pt>
                <c:pt idx="444">
                  <c:v>302.947</c:v>
                </c:pt>
                <c:pt idx="445">
                  <c:v>303.44900000000001</c:v>
                </c:pt>
                <c:pt idx="446">
                  <c:v>303.93400000000003</c:v>
                </c:pt>
                <c:pt idx="447">
                  <c:v>304.435</c:v>
                </c:pt>
                <c:pt idx="448">
                  <c:v>304.935</c:v>
                </c:pt>
                <c:pt idx="449">
                  <c:v>305.435</c:v>
                </c:pt>
                <c:pt idx="450">
                  <c:v>305.93599999999998</c:v>
                </c:pt>
                <c:pt idx="451">
                  <c:v>306.43599999999998</c:v>
                </c:pt>
                <c:pt idx="452">
                  <c:v>306.93700000000001</c:v>
                </c:pt>
                <c:pt idx="453">
                  <c:v>307.43700000000001</c:v>
                </c:pt>
                <c:pt idx="454">
                  <c:v>307.93799999999999</c:v>
                </c:pt>
                <c:pt idx="455">
                  <c:v>308.43700000000001</c:v>
                </c:pt>
                <c:pt idx="456">
                  <c:v>308.93599999999998</c:v>
                </c:pt>
                <c:pt idx="457">
                  <c:v>309.43700000000001</c:v>
                </c:pt>
                <c:pt idx="458">
                  <c:v>309.93700000000001</c:v>
                </c:pt>
                <c:pt idx="459">
                  <c:v>310.43900000000002</c:v>
                </c:pt>
                <c:pt idx="460">
                  <c:v>310.93700000000001</c:v>
                </c:pt>
                <c:pt idx="461">
                  <c:v>311.43799999999999</c:v>
                </c:pt>
                <c:pt idx="462">
                  <c:v>311.93700000000001</c:v>
                </c:pt>
                <c:pt idx="463">
                  <c:v>312.43799999999999</c:v>
                </c:pt>
                <c:pt idx="464">
                  <c:v>312.93799999999999</c:v>
                </c:pt>
                <c:pt idx="465">
                  <c:v>313.43900000000002</c:v>
                </c:pt>
                <c:pt idx="466">
                  <c:v>313.93900000000002</c:v>
                </c:pt>
                <c:pt idx="467">
                  <c:v>314.43900000000002</c:v>
                </c:pt>
                <c:pt idx="468">
                  <c:v>314.93799999999999</c:v>
                </c:pt>
                <c:pt idx="469">
                  <c:v>315.43900000000002</c:v>
                </c:pt>
                <c:pt idx="470">
                  <c:v>315.93900000000002</c:v>
                </c:pt>
                <c:pt idx="471">
                  <c:v>316.43799999999999</c:v>
                </c:pt>
                <c:pt idx="472">
                  <c:v>316.93900000000002</c:v>
                </c:pt>
                <c:pt idx="473">
                  <c:v>317.44</c:v>
                </c:pt>
                <c:pt idx="474">
                  <c:v>317.93900000000002</c:v>
                </c:pt>
                <c:pt idx="475">
                  <c:v>318.44099999999997</c:v>
                </c:pt>
                <c:pt idx="476">
                  <c:v>318.93900000000002</c:v>
                </c:pt>
                <c:pt idx="477">
                  <c:v>319.44</c:v>
                </c:pt>
                <c:pt idx="478">
                  <c:v>319.94</c:v>
                </c:pt>
              </c:numCache>
            </c:numRef>
          </c:xVal>
          <c:yVal>
            <c:numRef>
              <c:f>'35.Irradiated_SiO2_.2.5'!$B$2:$B$480</c:f>
              <c:numCache>
                <c:formatCode>General</c:formatCode>
                <c:ptCount val="479"/>
                <c:pt idx="0">
                  <c:v>2.6893653969999999E-10</c:v>
                </c:pt>
                <c:pt idx="1">
                  <c:v>2.7776458910999999E-10</c:v>
                </c:pt>
                <c:pt idx="2">
                  <c:v>2.7893734543999999E-10</c:v>
                </c:pt>
                <c:pt idx="3">
                  <c:v>2.7792171341999998E-10</c:v>
                </c:pt>
                <c:pt idx="4">
                  <c:v>2.7767932397999998E-10</c:v>
                </c:pt>
                <c:pt idx="5">
                  <c:v>2.7760610477000001E-10</c:v>
                </c:pt>
                <c:pt idx="6">
                  <c:v>2.7823743309000001E-10</c:v>
                </c:pt>
                <c:pt idx="7">
                  <c:v>2.7541144364999999E-10</c:v>
                </c:pt>
                <c:pt idx="8">
                  <c:v>2.7692922955000002E-10</c:v>
                </c:pt>
                <c:pt idx="9">
                  <c:v>2.7587054863000002E-10</c:v>
                </c:pt>
                <c:pt idx="10">
                  <c:v>2.7505037136999999E-10</c:v>
                </c:pt>
                <c:pt idx="11">
                  <c:v>2.7769680999E-10</c:v>
                </c:pt>
                <c:pt idx="12">
                  <c:v>2.7799276768999999E-10</c:v>
                </c:pt>
                <c:pt idx="13">
                  <c:v>2.7667884650000001E-10</c:v>
                </c:pt>
                <c:pt idx="14">
                  <c:v>2.7669977419999999E-10</c:v>
                </c:pt>
                <c:pt idx="15">
                  <c:v>2.7657179324999999E-10</c:v>
                </c:pt>
                <c:pt idx="16">
                  <c:v>2.779298458E-10</c:v>
                </c:pt>
                <c:pt idx="17">
                  <c:v>2.7802432578000001E-10</c:v>
                </c:pt>
                <c:pt idx="18">
                  <c:v>2.7746160923999998E-10</c:v>
                </c:pt>
                <c:pt idx="19">
                  <c:v>2.7758281784E-10</c:v>
                </c:pt>
                <c:pt idx="20">
                  <c:v>2.7848304218000002E-10</c:v>
                </c:pt>
                <c:pt idx="21">
                  <c:v>2.7748503494999998E-10</c:v>
                </c:pt>
                <c:pt idx="22">
                  <c:v>2.7883040320999998E-10</c:v>
                </c:pt>
                <c:pt idx="23">
                  <c:v>2.7906338350999998E-10</c:v>
                </c:pt>
                <c:pt idx="24">
                  <c:v>2.7736274388000002E-10</c:v>
                </c:pt>
                <c:pt idx="25">
                  <c:v>2.7989963125000002E-10</c:v>
                </c:pt>
                <c:pt idx="26">
                  <c:v>2.7927640756000003E-10</c:v>
                </c:pt>
                <c:pt idx="27">
                  <c:v>2.7796015488999998E-10</c:v>
                </c:pt>
                <c:pt idx="28">
                  <c:v>2.7951624348E-10</c:v>
                </c:pt>
                <c:pt idx="29">
                  <c:v>2.7851121408999998E-10</c:v>
                </c:pt>
                <c:pt idx="30">
                  <c:v>2.7883745313E-10</c:v>
                </c:pt>
                <c:pt idx="31">
                  <c:v>2.7929397683E-10</c:v>
                </c:pt>
                <c:pt idx="32">
                  <c:v>2.7844576644000002E-10</c:v>
                </c:pt>
                <c:pt idx="33">
                  <c:v>2.7974464412E-10</c:v>
                </c:pt>
                <c:pt idx="34">
                  <c:v>2.7899349497000001E-10</c:v>
                </c:pt>
                <c:pt idx="35">
                  <c:v>2.7961197246E-10</c:v>
                </c:pt>
                <c:pt idx="36">
                  <c:v>2.7965732508000002E-10</c:v>
                </c:pt>
                <c:pt idx="37">
                  <c:v>2.7944543901000001E-10</c:v>
                </c:pt>
                <c:pt idx="38">
                  <c:v>2.7787280809999999E-10</c:v>
                </c:pt>
                <c:pt idx="39">
                  <c:v>2.7931026936000002E-10</c:v>
                </c:pt>
                <c:pt idx="40">
                  <c:v>2.7998692254E-10</c:v>
                </c:pt>
                <c:pt idx="41">
                  <c:v>2.7890134645999998E-10</c:v>
                </c:pt>
                <c:pt idx="42">
                  <c:v>2.8034347066E-10</c:v>
                </c:pt>
                <c:pt idx="43">
                  <c:v>2.7955140979999999E-10</c:v>
                </c:pt>
                <c:pt idx="44">
                  <c:v>2.7979016326000003E-10</c:v>
                </c:pt>
                <c:pt idx="45">
                  <c:v>2.7855079354000002E-10</c:v>
                </c:pt>
                <c:pt idx="46">
                  <c:v>2.8042032584999999E-10</c:v>
                </c:pt>
                <c:pt idx="47">
                  <c:v>2.8118310458000001E-10</c:v>
                </c:pt>
                <c:pt idx="48">
                  <c:v>2.7844471172999998E-10</c:v>
                </c:pt>
                <c:pt idx="49">
                  <c:v>2.8041111099999999E-10</c:v>
                </c:pt>
                <c:pt idx="50">
                  <c:v>2.8026075903999997E-10</c:v>
                </c:pt>
                <c:pt idx="51">
                  <c:v>2.7884206055000001E-10</c:v>
                </c:pt>
                <c:pt idx="52">
                  <c:v>2.7905525113000001E-10</c:v>
                </c:pt>
                <c:pt idx="53">
                  <c:v>2.7927984924999999E-10</c:v>
                </c:pt>
                <c:pt idx="54">
                  <c:v>2.7922300583E-10</c:v>
                </c:pt>
                <c:pt idx="55">
                  <c:v>2.8113447680999998E-10</c:v>
                </c:pt>
                <c:pt idx="56">
                  <c:v>2.8022464904E-10</c:v>
                </c:pt>
                <c:pt idx="57">
                  <c:v>2.7808153003000001E-10</c:v>
                </c:pt>
                <c:pt idx="58">
                  <c:v>2.7977506422999998E-10</c:v>
                </c:pt>
                <c:pt idx="59">
                  <c:v>2.7927307689000002E-10</c:v>
                </c:pt>
                <c:pt idx="60">
                  <c:v>2.7948740544000002E-10</c:v>
                </c:pt>
                <c:pt idx="61">
                  <c:v>2.7963628634999999E-10</c:v>
                </c:pt>
                <c:pt idx="62">
                  <c:v>2.7919258572000001E-10</c:v>
                </c:pt>
                <c:pt idx="63">
                  <c:v>2.7964230930999998E-10</c:v>
                </c:pt>
                <c:pt idx="64">
                  <c:v>2.7923927060000002E-10</c:v>
                </c:pt>
                <c:pt idx="65">
                  <c:v>2.8050764489000002E-10</c:v>
                </c:pt>
                <c:pt idx="66">
                  <c:v>2.8080474057E-10</c:v>
                </c:pt>
                <c:pt idx="67">
                  <c:v>2.7771687727E-10</c:v>
                </c:pt>
                <c:pt idx="68">
                  <c:v>2.7670329916E-10</c:v>
                </c:pt>
                <c:pt idx="69">
                  <c:v>2.7967958504999999E-10</c:v>
                </c:pt>
                <c:pt idx="70">
                  <c:v>2.784144304E-10</c:v>
                </c:pt>
                <c:pt idx="71">
                  <c:v>2.7822585901999999E-10</c:v>
                </c:pt>
                <c:pt idx="72">
                  <c:v>2.7904462074000002E-10</c:v>
                </c:pt>
                <c:pt idx="73">
                  <c:v>2.7901925214999999E-10</c:v>
                </c:pt>
                <c:pt idx="74">
                  <c:v>2.7869870300000001E-10</c:v>
                </c:pt>
                <c:pt idx="75">
                  <c:v>2.7841584593E-10</c:v>
                </c:pt>
                <c:pt idx="76">
                  <c:v>2.788280995E-10</c:v>
                </c:pt>
                <c:pt idx="77">
                  <c:v>2.7661833935E-10</c:v>
                </c:pt>
                <c:pt idx="78">
                  <c:v>2.7895039056000002E-10</c:v>
                </c:pt>
                <c:pt idx="79">
                  <c:v>2.7858226835999999E-10</c:v>
                </c:pt>
                <c:pt idx="80">
                  <c:v>2.7793692348000002E-10</c:v>
                </c:pt>
                <c:pt idx="81">
                  <c:v>2.7786700718000001E-10</c:v>
                </c:pt>
                <c:pt idx="82">
                  <c:v>2.7640753575000002E-10</c:v>
                </c:pt>
                <c:pt idx="83">
                  <c:v>2.7678959125E-10</c:v>
                </c:pt>
                <c:pt idx="84">
                  <c:v>2.7770616362E-10</c:v>
                </c:pt>
                <c:pt idx="85">
                  <c:v>2.7885488363000002E-10</c:v>
                </c:pt>
                <c:pt idx="86">
                  <c:v>2.7970400994999998E-10</c:v>
                </c:pt>
                <c:pt idx="87">
                  <c:v>2.7864158203000001E-10</c:v>
                </c:pt>
                <c:pt idx="88">
                  <c:v>2.7810695412999999E-10</c:v>
                </c:pt>
                <c:pt idx="89">
                  <c:v>2.7715310601999998E-10</c:v>
                </c:pt>
                <c:pt idx="90">
                  <c:v>2.7899818567000001E-10</c:v>
                </c:pt>
                <c:pt idx="91">
                  <c:v>2.7804167302000002E-10</c:v>
                </c:pt>
                <c:pt idx="92">
                  <c:v>2.7969929150999998E-10</c:v>
                </c:pt>
                <c:pt idx="93">
                  <c:v>2.7900146082000002E-10</c:v>
                </c:pt>
                <c:pt idx="94">
                  <c:v>2.7896193687999999E-10</c:v>
                </c:pt>
                <c:pt idx="95">
                  <c:v>2.7699464943999999E-10</c:v>
                </c:pt>
                <c:pt idx="96">
                  <c:v>2.7628066501000001E-10</c:v>
                </c:pt>
                <c:pt idx="97">
                  <c:v>2.7701788085999999E-10</c:v>
                </c:pt>
                <c:pt idx="98">
                  <c:v>2.7816979276000002E-10</c:v>
                </c:pt>
                <c:pt idx="99">
                  <c:v>2.7886068454000001E-10</c:v>
                </c:pt>
                <c:pt idx="100">
                  <c:v>2.7567256811E-10</c:v>
                </c:pt>
                <c:pt idx="101">
                  <c:v>2.7810828639999998E-10</c:v>
                </c:pt>
                <c:pt idx="102">
                  <c:v>2.7717525496999999E-10</c:v>
                </c:pt>
                <c:pt idx="103">
                  <c:v>2.7752353192999998E-10</c:v>
                </c:pt>
                <c:pt idx="104">
                  <c:v>2.7797197877000001E-10</c:v>
                </c:pt>
                <c:pt idx="105">
                  <c:v>2.7808147451000001E-10</c:v>
                </c:pt>
                <c:pt idx="106">
                  <c:v>2.7737193098000002E-10</c:v>
                </c:pt>
                <c:pt idx="107">
                  <c:v>2.7918103939999999E-10</c:v>
                </c:pt>
                <c:pt idx="108">
                  <c:v>2.7829552551E-10</c:v>
                </c:pt>
                <c:pt idx="109">
                  <c:v>2.7708785266000002E-10</c:v>
                </c:pt>
                <c:pt idx="110">
                  <c:v>2.7856023044000002E-10</c:v>
                </c:pt>
                <c:pt idx="111">
                  <c:v>2.7829449856000001E-10</c:v>
                </c:pt>
                <c:pt idx="112">
                  <c:v>2.7808144676000001E-10</c:v>
                </c:pt>
                <c:pt idx="113">
                  <c:v>2.7852056771999999E-10</c:v>
                </c:pt>
                <c:pt idx="114">
                  <c:v>2.8027827280999999E-10</c:v>
                </c:pt>
                <c:pt idx="115">
                  <c:v>2.7878852005000002E-10</c:v>
                </c:pt>
                <c:pt idx="116">
                  <c:v>2.7883151343000001E-10</c:v>
                </c:pt>
                <c:pt idx="117">
                  <c:v>2.7917299027999998E-10</c:v>
                </c:pt>
                <c:pt idx="118">
                  <c:v>2.7878971354000001E-10</c:v>
                </c:pt>
                <c:pt idx="119">
                  <c:v>2.7730095997000002E-10</c:v>
                </c:pt>
                <c:pt idx="120">
                  <c:v>2.7815011404999998E-10</c:v>
                </c:pt>
                <c:pt idx="121">
                  <c:v>2.7941879365999999E-10</c:v>
                </c:pt>
                <c:pt idx="122">
                  <c:v>2.7976465589E-10</c:v>
                </c:pt>
                <c:pt idx="123">
                  <c:v>2.8061963864E-10</c:v>
                </c:pt>
                <c:pt idx="124">
                  <c:v>2.7861027373999999E-10</c:v>
                </c:pt>
                <c:pt idx="125">
                  <c:v>2.7922175683E-10</c:v>
                </c:pt>
                <c:pt idx="126">
                  <c:v>2.7976823636000001E-10</c:v>
                </c:pt>
                <c:pt idx="127">
                  <c:v>2.8112170924000002E-10</c:v>
                </c:pt>
                <c:pt idx="128">
                  <c:v>2.8045188394000002E-10</c:v>
                </c:pt>
                <c:pt idx="129">
                  <c:v>2.7996840957E-10</c:v>
                </c:pt>
                <c:pt idx="130">
                  <c:v>2.8383900785000002E-10</c:v>
                </c:pt>
                <c:pt idx="131">
                  <c:v>2.8335236935E-10</c:v>
                </c:pt>
                <c:pt idx="132">
                  <c:v>2.8138136264999999E-10</c:v>
                </c:pt>
                <c:pt idx="133">
                  <c:v>2.8152452591000002E-10</c:v>
                </c:pt>
                <c:pt idx="134">
                  <c:v>2.8163049670000001E-10</c:v>
                </c:pt>
                <c:pt idx="135">
                  <c:v>2.8248331451999999E-10</c:v>
                </c:pt>
                <c:pt idx="136">
                  <c:v>2.8106467154000002E-10</c:v>
                </c:pt>
                <c:pt idx="137">
                  <c:v>2.8088406601000002E-10</c:v>
                </c:pt>
                <c:pt idx="138">
                  <c:v>2.8133362305999999E-10</c:v>
                </c:pt>
                <c:pt idx="139">
                  <c:v>2.8068944391000001E-10</c:v>
                </c:pt>
                <c:pt idx="140">
                  <c:v>2.8083046998999998E-10</c:v>
                </c:pt>
                <c:pt idx="141">
                  <c:v>2.8114396921999999E-10</c:v>
                </c:pt>
                <c:pt idx="142">
                  <c:v>2.8158977926999999E-10</c:v>
                </c:pt>
                <c:pt idx="143">
                  <c:v>2.8223040571E-10</c:v>
                </c:pt>
                <c:pt idx="144">
                  <c:v>2.8209545810000002E-10</c:v>
                </c:pt>
                <c:pt idx="145">
                  <c:v>2.8060340163000002E-10</c:v>
                </c:pt>
                <c:pt idx="146">
                  <c:v>2.8174218514000002E-10</c:v>
                </c:pt>
                <c:pt idx="147">
                  <c:v>2.8204649726999998E-10</c:v>
                </c:pt>
                <c:pt idx="148">
                  <c:v>2.8159918840999999E-10</c:v>
                </c:pt>
                <c:pt idx="149">
                  <c:v>2.8091870495999999E-10</c:v>
                </c:pt>
                <c:pt idx="150">
                  <c:v>2.8250191074999999E-10</c:v>
                </c:pt>
                <c:pt idx="151">
                  <c:v>2.8213029135E-10</c:v>
                </c:pt>
                <c:pt idx="152">
                  <c:v>2.8129060191999999E-10</c:v>
                </c:pt>
                <c:pt idx="153">
                  <c:v>2.8142083108000001E-10</c:v>
                </c:pt>
                <c:pt idx="154">
                  <c:v>2.8178684386000002E-10</c:v>
                </c:pt>
                <c:pt idx="155">
                  <c:v>2.8121252549000001E-10</c:v>
                </c:pt>
                <c:pt idx="156">
                  <c:v>2.8290947362999999E-10</c:v>
                </c:pt>
                <c:pt idx="157">
                  <c:v>2.8221527892000001E-10</c:v>
                </c:pt>
                <c:pt idx="158">
                  <c:v>2.8226426750999999E-10</c:v>
                </c:pt>
                <c:pt idx="159">
                  <c:v>2.8164232057999999E-10</c:v>
                </c:pt>
                <c:pt idx="160">
                  <c:v>2.8160962450999998E-10</c:v>
                </c:pt>
                <c:pt idx="161">
                  <c:v>2.8078364633000002E-10</c:v>
                </c:pt>
                <c:pt idx="162">
                  <c:v>2.8238072991000002E-10</c:v>
                </c:pt>
                <c:pt idx="163">
                  <c:v>2.8124974571000002E-10</c:v>
                </c:pt>
                <c:pt idx="164">
                  <c:v>2.8040170185999999E-10</c:v>
                </c:pt>
                <c:pt idx="165">
                  <c:v>2.8232943761E-10</c:v>
                </c:pt>
                <c:pt idx="166">
                  <c:v>2.8304938947999998E-10</c:v>
                </c:pt>
                <c:pt idx="167">
                  <c:v>2.8191479706000002E-10</c:v>
                </c:pt>
                <c:pt idx="168">
                  <c:v>2.8059154998999999E-10</c:v>
                </c:pt>
                <c:pt idx="169">
                  <c:v>2.8192870261000002E-10</c:v>
                </c:pt>
                <c:pt idx="170">
                  <c:v>2.8182617351E-10</c:v>
                </c:pt>
                <c:pt idx="171">
                  <c:v>2.8207192138000001E-10</c:v>
                </c:pt>
                <c:pt idx="172">
                  <c:v>2.8096669435E-10</c:v>
                </c:pt>
                <c:pt idx="173">
                  <c:v>2.8114952033000002E-10</c:v>
                </c:pt>
                <c:pt idx="174">
                  <c:v>2.8138108510000002E-10</c:v>
                </c:pt>
                <c:pt idx="175">
                  <c:v>2.815082889E-10</c:v>
                </c:pt>
                <c:pt idx="176">
                  <c:v>2.8273924867999998E-10</c:v>
                </c:pt>
                <c:pt idx="177">
                  <c:v>2.8373181581999999E-10</c:v>
                </c:pt>
                <c:pt idx="178">
                  <c:v>2.8133120833000001E-10</c:v>
                </c:pt>
                <c:pt idx="179">
                  <c:v>2.8104119032000001E-10</c:v>
                </c:pt>
                <c:pt idx="180">
                  <c:v>2.8256699758E-10</c:v>
                </c:pt>
                <c:pt idx="181">
                  <c:v>2.8326249678999999E-10</c:v>
                </c:pt>
                <c:pt idx="182">
                  <c:v>2.8276619934000001E-10</c:v>
                </c:pt>
                <c:pt idx="183">
                  <c:v>2.8548846620000001E-10</c:v>
                </c:pt>
                <c:pt idx="184">
                  <c:v>2.8394400720000002E-10</c:v>
                </c:pt>
                <c:pt idx="185">
                  <c:v>2.8412094899E-10</c:v>
                </c:pt>
                <c:pt idx="186">
                  <c:v>2.8455193757000002E-10</c:v>
                </c:pt>
                <c:pt idx="187">
                  <c:v>2.8295621401000002E-10</c:v>
                </c:pt>
                <c:pt idx="188">
                  <c:v>2.8343946634000002E-10</c:v>
                </c:pt>
                <c:pt idx="189">
                  <c:v>2.8303301369E-10</c:v>
                </c:pt>
                <c:pt idx="190">
                  <c:v>2.8254956707999998E-10</c:v>
                </c:pt>
                <c:pt idx="191">
                  <c:v>2.8315072509000001E-10</c:v>
                </c:pt>
                <c:pt idx="192">
                  <c:v>2.8330324198E-10</c:v>
                </c:pt>
                <c:pt idx="193">
                  <c:v>2.8369118166000003E-10</c:v>
                </c:pt>
                <c:pt idx="194">
                  <c:v>2.8246324723999999E-10</c:v>
                </c:pt>
                <c:pt idx="195">
                  <c:v>2.8257507445000001E-10</c:v>
                </c:pt>
                <c:pt idx="196">
                  <c:v>2.8085833658999998E-10</c:v>
                </c:pt>
                <c:pt idx="197">
                  <c:v>2.8229224513999999E-10</c:v>
                </c:pt>
                <c:pt idx="198">
                  <c:v>2.8439822718999999E-10</c:v>
                </c:pt>
                <c:pt idx="199">
                  <c:v>2.8254712459E-10</c:v>
                </c:pt>
                <c:pt idx="200">
                  <c:v>2.8262403529E-10</c:v>
                </c:pt>
                <c:pt idx="201">
                  <c:v>2.8057392520000002E-10</c:v>
                </c:pt>
                <c:pt idx="202">
                  <c:v>2.8146607266999998E-10</c:v>
                </c:pt>
                <c:pt idx="203">
                  <c:v>2.8099328420000001E-10</c:v>
                </c:pt>
                <c:pt idx="204">
                  <c:v>2.8189262036E-10</c:v>
                </c:pt>
                <c:pt idx="205">
                  <c:v>2.8107144389999999E-10</c:v>
                </c:pt>
                <c:pt idx="206">
                  <c:v>2.8077673519999999E-10</c:v>
                </c:pt>
                <c:pt idx="207">
                  <c:v>2.8192650991999999E-10</c:v>
                </c:pt>
                <c:pt idx="208">
                  <c:v>2.8220370484999998E-10</c:v>
                </c:pt>
                <c:pt idx="209">
                  <c:v>2.8200319856999998E-10</c:v>
                </c:pt>
                <c:pt idx="210">
                  <c:v>2.8305283116999999E-10</c:v>
                </c:pt>
                <c:pt idx="211">
                  <c:v>2.8138946728E-10</c:v>
                </c:pt>
                <c:pt idx="212">
                  <c:v>2.8113902871999998E-10</c:v>
                </c:pt>
                <c:pt idx="213">
                  <c:v>2.8090593739999998E-10</c:v>
                </c:pt>
                <c:pt idx="214">
                  <c:v>2.7990540441000001E-10</c:v>
                </c:pt>
                <c:pt idx="215">
                  <c:v>2.8146621144999998E-10</c:v>
                </c:pt>
                <c:pt idx="216">
                  <c:v>2.8430857667999998E-10</c:v>
                </c:pt>
                <c:pt idx="217">
                  <c:v>2.8369009918999999E-10</c:v>
                </c:pt>
                <c:pt idx="218">
                  <c:v>2.8215471625999999E-10</c:v>
                </c:pt>
                <c:pt idx="219">
                  <c:v>2.8265789708999999E-10</c:v>
                </c:pt>
                <c:pt idx="220">
                  <c:v>2.8293059561999998E-10</c:v>
                </c:pt>
                <c:pt idx="221">
                  <c:v>2.8273364205E-10</c:v>
                </c:pt>
                <c:pt idx="222">
                  <c:v>2.8258684281E-10</c:v>
                </c:pt>
                <c:pt idx="223">
                  <c:v>2.8338248415000002E-10</c:v>
                </c:pt>
                <c:pt idx="224">
                  <c:v>2.8334620761E-10</c:v>
                </c:pt>
                <c:pt idx="225">
                  <c:v>2.8354432691000002E-10</c:v>
                </c:pt>
                <c:pt idx="226">
                  <c:v>2.8431887400000002E-10</c:v>
                </c:pt>
                <c:pt idx="227">
                  <c:v>2.8317273525999998E-10</c:v>
                </c:pt>
                <c:pt idx="228">
                  <c:v>2.8250876638000001E-10</c:v>
                </c:pt>
                <c:pt idx="229">
                  <c:v>2.8372834636999998E-10</c:v>
                </c:pt>
                <c:pt idx="230">
                  <c:v>2.8331831325E-10</c:v>
                </c:pt>
                <c:pt idx="231">
                  <c:v>2.8526705996999999E-10</c:v>
                </c:pt>
                <c:pt idx="232">
                  <c:v>2.8316113343E-10</c:v>
                </c:pt>
                <c:pt idx="233">
                  <c:v>2.8323096646000001E-10</c:v>
                </c:pt>
                <c:pt idx="234">
                  <c:v>2.8310409572000001E-10</c:v>
                </c:pt>
                <c:pt idx="235">
                  <c:v>2.8294111498000002E-10</c:v>
                </c:pt>
                <c:pt idx="236">
                  <c:v>2.8234328764E-10</c:v>
                </c:pt>
                <c:pt idx="237">
                  <c:v>2.8365848559000002E-10</c:v>
                </c:pt>
                <c:pt idx="238">
                  <c:v>2.8179253375000001E-10</c:v>
                </c:pt>
                <c:pt idx="239">
                  <c:v>2.8251240235999998E-10</c:v>
                </c:pt>
                <c:pt idx="240">
                  <c:v>2.8101196370000001E-10</c:v>
                </c:pt>
                <c:pt idx="241">
                  <c:v>2.8257299278E-10</c:v>
                </c:pt>
                <c:pt idx="242">
                  <c:v>2.8193225531999998E-10</c:v>
                </c:pt>
                <c:pt idx="243">
                  <c:v>2.8191479706000002E-10</c:v>
                </c:pt>
                <c:pt idx="244">
                  <c:v>2.8379354421999999E-10</c:v>
                </c:pt>
                <c:pt idx="245">
                  <c:v>2.8375740646000002E-10</c:v>
                </c:pt>
                <c:pt idx="246">
                  <c:v>2.8375057859E-10</c:v>
                </c:pt>
                <c:pt idx="247">
                  <c:v>2.8409413709999999E-10</c:v>
                </c:pt>
                <c:pt idx="248">
                  <c:v>2.8414312570000002E-10</c:v>
                </c:pt>
                <c:pt idx="249">
                  <c:v>2.8416877185E-10</c:v>
                </c:pt>
                <c:pt idx="250">
                  <c:v>2.8517055384000001E-10</c:v>
                </c:pt>
                <c:pt idx="251">
                  <c:v>2.8493032932999998E-10</c:v>
                </c:pt>
                <c:pt idx="252">
                  <c:v>2.8355362502000002E-10</c:v>
                </c:pt>
                <c:pt idx="253">
                  <c:v>2.8526017659000002E-10</c:v>
                </c:pt>
                <c:pt idx="254">
                  <c:v>2.8533819751E-10</c:v>
                </c:pt>
                <c:pt idx="255">
                  <c:v>2.8335220280999999E-10</c:v>
                </c:pt>
                <c:pt idx="256">
                  <c:v>2.8409069541000002E-10</c:v>
                </c:pt>
                <c:pt idx="257">
                  <c:v>2.8528679418999998E-10</c:v>
                </c:pt>
                <c:pt idx="258">
                  <c:v>2.8518545858E-10</c:v>
                </c:pt>
                <c:pt idx="259">
                  <c:v>2.8505606209E-10</c:v>
                </c:pt>
                <c:pt idx="260">
                  <c:v>2.8399294028E-10</c:v>
                </c:pt>
                <c:pt idx="261">
                  <c:v>2.8455315881000001E-10</c:v>
                </c:pt>
                <c:pt idx="262">
                  <c:v>2.8543023499999998E-10</c:v>
                </c:pt>
                <c:pt idx="263">
                  <c:v>2.8633173609999999E-10</c:v>
                </c:pt>
                <c:pt idx="264">
                  <c:v>2.8490951265E-10</c:v>
                </c:pt>
                <c:pt idx="265">
                  <c:v>2.8589261514000001E-10</c:v>
                </c:pt>
                <c:pt idx="266">
                  <c:v>2.8524038687000002E-10</c:v>
                </c:pt>
                <c:pt idx="267">
                  <c:v>2.8404639750999999E-10</c:v>
                </c:pt>
                <c:pt idx="268">
                  <c:v>2.8516480842999998E-10</c:v>
                </c:pt>
                <c:pt idx="269">
                  <c:v>2.8435154230999997E-10</c:v>
                </c:pt>
                <c:pt idx="270">
                  <c:v>2.8508653770999999E-10</c:v>
                </c:pt>
                <c:pt idx="271">
                  <c:v>2.8571217614000001E-10</c:v>
                </c:pt>
                <c:pt idx="272">
                  <c:v>2.8558397314000001E-10</c:v>
                </c:pt>
                <c:pt idx="273">
                  <c:v>2.8483265746000001E-10</c:v>
                </c:pt>
                <c:pt idx="274">
                  <c:v>2.8392996287000002E-10</c:v>
                </c:pt>
                <c:pt idx="275">
                  <c:v>2.8522062489999998E-10</c:v>
                </c:pt>
                <c:pt idx="276">
                  <c:v>2.8336713530999998E-10</c:v>
                </c:pt>
                <c:pt idx="277">
                  <c:v>2.8402896701000002E-10</c:v>
                </c:pt>
                <c:pt idx="278">
                  <c:v>2.8382254879999998E-10</c:v>
                </c:pt>
                <c:pt idx="279">
                  <c:v>2.8476526691999998E-10</c:v>
                </c:pt>
                <c:pt idx="280">
                  <c:v>2.8348512426E-10</c:v>
                </c:pt>
                <c:pt idx="281">
                  <c:v>2.8199156898000001E-10</c:v>
                </c:pt>
                <c:pt idx="282">
                  <c:v>2.8461716316999998E-10</c:v>
                </c:pt>
                <c:pt idx="283">
                  <c:v>2.8471622281999999E-10</c:v>
                </c:pt>
                <c:pt idx="284">
                  <c:v>2.8553395758999999E-10</c:v>
                </c:pt>
                <c:pt idx="285">
                  <c:v>2.8514368643999999E-10</c:v>
                </c:pt>
                <c:pt idx="286">
                  <c:v>2.8535446228000002E-10</c:v>
                </c:pt>
                <c:pt idx="287">
                  <c:v>2.8473484680999999E-10</c:v>
                </c:pt>
                <c:pt idx="288">
                  <c:v>2.8484775649E-10</c:v>
                </c:pt>
                <c:pt idx="289">
                  <c:v>2.8504104632000002E-10</c:v>
                </c:pt>
                <c:pt idx="290">
                  <c:v>2.8585631083999998E-10</c:v>
                </c:pt>
                <c:pt idx="291">
                  <c:v>2.8563867937999998E-10</c:v>
                </c:pt>
                <c:pt idx="292">
                  <c:v>2.8339525170999999E-10</c:v>
                </c:pt>
                <c:pt idx="293">
                  <c:v>2.8467428414999998E-10</c:v>
                </c:pt>
                <c:pt idx="294">
                  <c:v>2.8470686918999999E-10</c:v>
                </c:pt>
                <c:pt idx="295">
                  <c:v>2.8511562554999998E-10</c:v>
                </c:pt>
                <c:pt idx="296">
                  <c:v>2.8650298799999999E-10</c:v>
                </c:pt>
                <c:pt idx="297">
                  <c:v>2.8548829967000001E-10</c:v>
                </c:pt>
                <c:pt idx="298">
                  <c:v>2.8684077335999998E-10</c:v>
                </c:pt>
                <c:pt idx="299">
                  <c:v>2.8668120655000001E-10</c:v>
                </c:pt>
                <c:pt idx="300">
                  <c:v>2.8636659710000002E-10</c:v>
                </c:pt>
                <c:pt idx="301">
                  <c:v>2.8526492279000002E-10</c:v>
                </c:pt>
                <c:pt idx="302">
                  <c:v>2.8583904688000002E-10</c:v>
                </c:pt>
                <c:pt idx="303">
                  <c:v>2.8517394002000002E-10</c:v>
                </c:pt>
                <c:pt idx="304">
                  <c:v>2.8557928244000001E-10</c:v>
                </c:pt>
                <c:pt idx="305">
                  <c:v>2.8592761491999999E-10</c:v>
                </c:pt>
                <c:pt idx="306">
                  <c:v>2.8886876224E-10</c:v>
                </c:pt>
                <c:pt idx="307">
                  <c:v>2.8662539009E-10</c:v>
                </c:pt>
                <c:pt idx="308">
                  <c:v>2.8304480980999998E-10</c:v>
                </c:pt>
                <c:pt idx="309">
                  <c:v>2.8585994682E-10</c:v>
                </c:pt>
                <c:pt idx="310">
                  <c:v>2.8430155452E-10</c:v>
                </c:pt>
                <c:pt idx="311">
                  <c:v>2.849480929E-10</c:v>
                </c:pt>
                <c:pt idx="312">
                  <c:v>2.8364435800000001E-10</c:v>
                </c:pt>
                <c:pt idx="313">
                  <c:v>2.8612681668E-10</c:v>
                </c:pt>
                <c:pt idx="314">
                  <c:v>2.8564109411000001E-10</c:v>
                </c:pt>
                <c:pt idx="315">
                  <c:v>2.8629323911999999E-10</c:v>
                </c:pt>
                <c:pt idx="316">
                  <c:v>2.8565155796E-10</c:v>
                </c:pt>
                <c:pt idx="317">
                  <c:v>2.8437946441999998E-10</c:v>
                </c:pt>
                <c:pt idx="318">
                  <c:v>2.8425722887000002E-10</c:v>
                </c:pt>
                <c:pt idx="319">
                  <c:v>2.8438754128999999E-10</c:v>
                </c:pt>
                <c:pt idx="320">
                  <c:v>2.8306565425000001E-10</c:v>
                </c:pt>
                <c:pt idx="321">
                  <c:v>2.8414298692000001E-10</c:v>
                </c:pt>
                <c:pt idx="322">
                  <c:v>2.834126267E-10</c:v>
                </c:pt>
                <c:pt idx="323">
                  <c:v>2.8402080687000001E-10</c:v>
                </c:pt>
                <c:pt idx="324">
                  <c:v>2.8422356134999998E-10</c:v>
                </c:pt>
                <c:pt idx="325">
                  <c:v>2.848908609E-10</c:v>
                </c:pt>
                <c:pt idx="326">
                  <c:v>2.8497590399E-10</c:v>
                </c:pt>
                <c:pt idx="327">
                  <c:v>2.8406960117999998E-10</c:v>
                </c:pt>
                <c:pt idx="328">
                  <c:v>2.8533239660000001E-10</c:v>
                </c:pt>
                <c:pt idx="329">
                  <c:v>2.8382268756999999E-10</c:v>
                </c:pt>
                <c:pt idx="330">
                  <c:v>2.8380983674000002E-10</c:v>
                </c:pt>
                <c:pt idx="331">
                  <c:v>2.8335664369999999E-10</c:v>
                </c:pt>
                <c:pt idx="332">
                  <c:v>2.8243302141000001E-10</c:v>
                </c:pt>
                <c:pt idx="333">
                  <c:v>2.8270685791999998E-10</c:v>
                </c:pt>
                <c:pt idx="334">
                  <c:v>2.8315882971999997E-10</c:v>
                </c:pt>
                <c:pt idx="335">
                  <c:v>2.8277788443999998E-10</c:v>
                </c:pt>
                <c:pt idx="336">
                  <c:v>2.8226770921E-10</c:v>
                </c:pt>
                <c:pt idx="337">
                  <c:v>2.8349669834000003E-10</c:v>
                </c:pt>
                <c:pt idx="338">
                  <c:v>2.8154681363999999E-10</c:v>
                </c:pt>
                <c:pt idx="339">
                  <c:v>2.8406629825999998E-10</c:v>
                </c:pt>
                <c:pt idx="340">
                  <c:v>2.8310648269999998E-10</c:v>
                </c:pt>
                <c:pt idx="341">
                  <c:v>2.8321348044999999E-10</c:v>
                </c:pt>
                <c:pt idx="342">
                  <c:v>2.8122054685000002E-10</c:v>
                </c:pt>
                <c:pt idx="343">
                  <c:v>2.8333338452999998E-10</c:v>
                </c:pt>
                <c:pt idx="344">
                  <c:v>2.8390773065999999E-10</c:v>
                </c:pt>
                <c:pt idx="345">
                  <c:v>2.8371563432000002E-10</c:v>
                </c:pt>
                <c:pt idx="346">
                  <c:v>2.8488286729999999E-10</c:v>
                </c:pt>
                <c:pt idx="347">
                  <c:v>2.8391589080000001E-10</c:v>
                </c:pt>
                <c:pt idx="348">
                  <c:v>2.8437718846000001E-10</c:v>
                </c:pt>
                <c:pt idx="349">
                  <c:v>2.8310395694E-10</c:v>
                </c:pt>
                <c:pt idx="350">
                  <c:v>2.8346394676000001E-10</c:v>
                </c:pt>
                <c:pt idx="351">
                  <c:v>2.8187288614000001E-10</c:v>
                </c:pt>
                <c:pt idx="352">
                  <c:v>2.8281987862999999E-10</c:v>
                </c:pt>
                <c:pt idx="353">
                  <c:v>2.8407437513E-10</c:v>
                </c:pt>
                <c:pt idx="354">
                  <c:v>2.8312857614E-10</c:v>
                </c:pt>
                <c:pt idx="355">
                  <c:v>2.8333121960000001E-10</c:v>
                </c:pt>
                <c:pt idx="356">
                  <c:v>2.8223748337999998E-10</c:v>
                </c:pt>
                <c:pt idx="357">
                  <c:v>2.8242500005E-10</c:v>
                </c:pt>
                <c:pt idx="358">
                  <c:v>2.8311103461999997E-10</c:v>
                </c:pt>
                <c:pt idx="359">
                  <c:v>2.8343852264999999E-10</c:v>
                </c:pt>
                <c:pt idx="360">
                  <c:v>2.8343954961000002E-10</c:v>
                </c:pt>
                <c:pt idx="361">
                  <c:v>2.8509242188999998E-10</c:v>
                </c:pt>
                <c:pt idx="362">
                  <c:v>2.8340696456000002E-10</c:v>
                </c:pt>
                <c:pt idx="363">
                  <c:v>2.8340105263000002E-10</c:v>
                </c:pt>
                <c:pt idx="364">
                  <c:v>2.8340454982999999E-10</c:v>
                </c:pt>
                <c:pt idx="365">
                  <c:v>2.8457747269999999E-10</c:v>
                </c:pt>
                <c:pt idx="366">
                  <c:v>2.8352339919999999E-10</c:v>
                </c:pt>
                <c:pt idx="367">
                  <c:v>2.8315647049E-10</c:v>
                </c:pt>
                <c:pt idx="368">
                  <c:v>2.8321481270999999E-10</c:v>
                </c:pt>
                <c:pt idx="369">
                  <c:v>2.8342211911000001E-10</c:v>
                </c:pt>
                <c:pt idx="370">
                  <c:v>2.8245991656999998E-10</c:v>
                </c:pt>
                <c:pt idx="371">
                  <c:v>2.8322061362999998E-10</c:v>
                </c:pt>
                <c:pt idx="372">
                  <c:v>2.8300031761999999E-10</c:v>
                </c:pt>
                <c:pt idx="373">
                  <c:v>2.8422925125000001E-10</c:v>
                </c:pt>
                <c:pt idx="374">
                  <c:v>2.8280949804000001E-10</c:v>
                </c:pt>
                <c:pt idx="375">
                  <c:v>2.8423163822999999E-10</c:v>
                </c:pt>
                <c:pt idx="376">
                  <c:v>2.8411045738000001E-10</c:v>
                </c:pt>
                <c:pt idx="377">
                  <c:v>2.8299113052999999E-10</c:v>
                </c:pt>
                <c:pt idx="378">
                  <c:v>2.8294211418000001E-10</c:v>
                </c:pt>
                <c:pt idx="379">
                  <c:v>2.8374466665000001E-10</c:v>
                </c:pt>
                <c:pt idx="380">
                  <c:v>2.8356184066999999E-10</c:v>
                </c:pt>
                <c:pt idx="381">
                  <c:v>2.8221180947999999E-10</c:v>
                </c:pt>
                <c:pt idx="382">
                  <c:v>2.8346169855999999E-10</c:v>
                </c:pt>
                <c:pt idx="383">
                  <c:v>2.8278152042E-10</c:v>
                </c:pt>
                <c:pt idx="384">
                  <c:v>2.8179938937999998E-10</c:v>
                </c:pt>
                <c:pt idx="385">
                  <c:v>2.8317057033E-10</c:v>
                </c:pt>
                <c:pt idx="386">
                  <c:v>2.8247151840000001E-10</c:v>
                </c:pt>
                <c:pt idx="387">
                  <c:v>2.8487001645999998E-10</c:v>
                </c:pt>
                <c:pt idx="388">
                  <c:v>2.8433064236E-10</c:v>
                </c:pt>
                <c:pt idx="389">
                  <c:v>2.8323463018999999E-10</c:v>
                </c:pt>
                <c:pt idx="390">
                  <c:v>2.8417232456000002E-10</c:v>
                </c:pt>
                <c:pt idx="391">
                  <c:v>2.8302149512999998E-10</c:v>
                </c:pt>
                <c:pt idx="392">
                  <c:v>2.8327165612999998E-10</c:v>
                </c:pt>
                <c:pt idx="393">
                  <c:v>2.8359101177999998E-10</c:v>
                </c:pt>
                <c:pt idx="394">
                  <c:v>2.8403598917E-10</c:v>
                </c:pt>
                <c:pt idx="395">
                  <c:v>2.8422234010999999E-10</c:v>
                </c:pt>
                <c:pt idx="396">
                  <c:v>2.8478833181000003E-10</c:v>
                </c:pt>
                <c:pt idx="397">
                  <c:v>2.8441909938000002E-10</c:v>
                </c:pt>
                <c:pt idx="398">
                  <c:v>2.8468019607999997E-10</c:v>
                </c:pt>
                <c:pt idx="399">
                  <c:v>2.8484317682000001E-10</c:v>
                </c:pt>
                <c:pt idx="400">
                  <c:v>2.8526958573000002E-10</c:v>
                </c:pt>
                <c:pt idx="401">
                  <c:v>2.8673258211999998E-10</c:v>
                </c:pt>
                <c:pt idx="402">
                  <c:v>2.8469646085E-10</c:v>
                </c:pt>
                <c:pt idx="403">
                  <c:v>2.8456029199999999E-10</c:v>
                </c:pt>
                <c:pt idx="404">
                  <c:v>2.8369814831E-10</c:v>
                </c:pt>
                <c:pt idx="405">
                  <c:v>2.8435051535999999E-10</c:v>
                </c:pt>
                <c:pt idx="406">
                  <c:v>2.8339980361999999E-10</c:v>
                </c:pt>
                <c:pt idx="407">
                  <c:v>2.8611393809999998E-10</c:v>
                </c:pt>
                <c:pt idx="408">
                  <c:v>2.8379001925999998E-10</c:v>
                </c:pt>
                <c:pt idx="409">
                  <c:v>2.8458449486000002E-10</c:v>
                </c:pt>
                <c:pt idx="410">
                  <c:v>2.839696811E-10</c:v>
                </c:pt>
                <c:pt idx="411">
                  <c:v>2.8488744696999999E-10</c:v>
                </c:pt>
                <c:pt idx="412">
                  <c:v>2.8380525707000003E-10</c:v>
                </c:pt>
                <c:pt idx="413">
                  <c:v>2.8445074073999999E-10</c:v>
                </c:pt>
                <c:pt idx="414">
                  <c:v>2.846638758E-10</c:v>
                </c:pt>
                <c:pt idx="415">
                  <c:v>2.8318558609E-10</c:v>
                </c:pt>
                <c:pt idx="416">
                  <c:v>2.8449018141000002E-10</c:v>
                </c:pt>
                <c:pt idx="417">
                  <c:v>2.8493504777999998E-10</c:v>
                </c:pt>
                <c:pt idx="418">
                  <c:v>2.8284097287000003E-10</c:v>
                </c:pt>
                <c:pt idx="419">
                  <c:v>2.8373783877999999E-10</c:v>
                </c:pt>
                <c:pt idx="420">
                  <c:v>2.8209309887999999E-10</c:v>
                </c:pt>
                <c:pt idx="421">
                  <c:v>2.8314964261999998E-10</c:v>
                </c:pt>
                <c:pt idx="422">
                  <c:v>2.8351643255000002E-10</c:v>
                </c:pt>
                <c:pt idx="423">
                  <c:v>2.8422100783999999E-10</c:v>
                </c:pt>
                <c:pt idx="424">
                  <c:v>2.8595689704999999E-10</c:v>
                </c:pt>
                <c:pt idx="425">
                  <c:v>2.8498181592E-10</c:v>
                </c:pt>
                <c:pt idx="426">
                  <c:v>2.8423161046999999E-10</c:v>
                </c:pt>
                <c:pt idx="427">
                  <c:v>2.8308788646999997E-10</c:v>
                </c:pt>
                <c:pt idx="428">
                  <c:v>2.8409663511000001E-10</c:v>
                </c:pt>
                <c:pt idx="429">
                  <c:v>2.8254049099999999E-10</c:v>
                </c:pt>
                <c:pt idx="430">
                  <c:v>2.8311109012999998E-10</c:v>
                </c:pt>
                <c:pt idx="431">
                  <c:v>2.8360858106E-10</c:v>
                </c:pt>
                <c:pt idx="432">
                  <c:v>2.8314137146000001E-10</c:v>
                </c:pt>
                <c:pt idx="433">
                  <c:v>2.8401839213999998E-10</c:v>
                </c:pt>
                <c:pt idx="434">
                  <c:v>2.8422827979999998E-10</c:v>
                </c:pt>
                <c:pt idx="435">
                  <c:v>2.8452057377E-10</c:v>
                </c:pt>
                <c:pt idx="436">
                  <c:v>2.8348268177000002E-10</c:v>
                </c:pt>
                <c:pt idx="437">
                  <c:v>2.8413729701999998E-10</c:v>
                </c:pt>
                <c:pt idx="438">
                  <c:v>2.8203467339E-10</c:v>
                </c:pt>
                <c:pt idx="439">
                  <c:v>2.8255672802000001E-10</c:v>
                </c:pt>
                <c:pt idx="440">
                  <c:v>2.8318572487E-10</c:v>
                </c:pt>
                <c:pt idx="441">
                  <c:v>2.8241345372999998E-10</c:v>
                </c:pt>
                <c:pt idx="442">
                  <c:v>2.8309965483000001E-10</c:v>
                </c:pt>
                <c:pt idx="443">
                  <c:v>2.8233185233999998E-10</c:v>
                </c:pt>
                <c:pt idx="444">
                  <c:v>2.8378202566000002E-10</c:v>
                </c:pt>
                <c:pt idx="445">
                  <c:v>2.8364702253999999E-10</c:v>
                </c:pt>
                <c:pt idx="446">
                  <c:v>2.8214428016E-10</c:v>
                </c:pt>
                <c:pt idx="447">
                  <c:v>2.8102972726999999E-10</c:v>
                </c:pt>
                <c:pt idx="448">
                  <c:v>2.8055904821999998E-10</c:v>
                </c:pt>
                <c:pt idx="449">
                  <c:v>2.7942084757000001E-10</c:v>
                </c:pt>
                <c:pt idx="450">
                  <c:v>2.8020724628999999E-10</c:v>
                </c:pt>
                <c:pt idx="451">
                  <c:v>2.8103541716000002E-10</c:v>
                </c:pt>
                <c:pt idx="452">
                  <c:v>2.8247731931E-10</c:v>
                </c:pt>
                <c:pt idx="453">
                  <c:v>2.8181823540999999E-10</c:v>
                </c:pt>
                <c:pt idx="454">
                  <c:v>2.8059266021999997E-10</c:v>
                </c:pt>
                <c:pt idx="455">
                  <c:v>2.8093982696000003E-10</c:v>
                </c:pt>
                <c:pt idx="456">
                  <c:v>2.8184729549999998E-10</c:v>
                </c:pt>
                <c:pt idx="457">
                  <c:v>2.8155153209E-10</c:v>
                </c:pt>
                <c:pt idx="458">
                  <c:v>2.8138708030000002E-10</c:v>
                </c:pt>
                <c:pt idx="459">
                  <c:v>2.8200233815E-10</c:v>
                </c:pt>
                <c:pt idx="460">
                  <c:v>2.8097030258000001E-10</c:v>
                </c:pt>
                <c:pt idx="461">
                  <c:v>2.8205474067000001E-10</c:v>
                </c:pt>
                <c:pt idx="462">
                  <c:v>2.8073046664999999E-10</c:v>
                </c:pt>
                <c:pt idx="463">
                  <c:v>2.8183691491999999E-10</c:v>
                </c:pt>
                <c:pt idx="464">
                  <c:v>2.8242500005E-10</c:v>
                </c:pt>
                <c:pt idx="465">
                  <c:v>2.8341060053999999E-10</c:v>
                </c:pt>
                <c:pt idx="466">
                  <c:v>2.8360969128999998E-10</c:v>
                </c:pt>
                <c:pt idx="467">
                  <c:v>2.8375776727999999E-10</c:v>
                </c:pt>
                <c:pt idx="468">
                  <c:v>2.8196850410000001E-10</c:v>
                </c:pt>
                <c:pt idx="469">
                  <c:v>2.8312402423E-10</c:v>
                </c:pt>
                <c:pt idx="470">
                  <c:v>2.839975477E-10</c:v>
                </c:pt>
                <c:pt idx="471">
                  <c:v>2.8269886432000002E-10</c:v>
                </c:pt>
                <c:pt idx="472">
                  <c:v>2.8227364889999999E-10</c:v>
                </c:pt>
                <c:pt idx="473">
                  <c:v>2.829574075E-10</c:v>
                </c:pt>
                <c:pt idx="474">
                  <c:v>2.8305996436000002E-10</c:v>
                </c:pt>
                <c:pt idx="475">
                  <c:v>2.8386140659999999E-10</c:v>
                </c:pt>
                <c:pt idx="476">
                  <c:v>2.8186605826999999E-10</c:v>
                </c:pt>
                <c:pt idx="477">
                  <c:v>2.8355978676000002E-10</c:v>
                </c:pt>
                <c:pt idx="478">
                  <c:v>2.8303559495999998E-10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77-9F45-B048-C29681F89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0001"/>
        <c:axId val="50370002"/>
      </c:scatterChart>
      <c:valAx>
        <c:axId val="5037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370002"/>
        <c:crosses val="autoZero"/>
        <c:crossBetween val="midCat"/>
        <c:majorUnit val="25"/>
      </c:valAx>
      <c:valAx>
        <c:axId val="50370002"/>
        <c:scaling>
          <c:orientation val="minMax"/>
          <c:max val="3.1775563846400001E-10"/>
          <c:min val="2.4204288572999997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37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TSC Current vs. Temperature Linear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05: -10/-10/1 ; Second</c:v>
          </c:tx>
          <c:xVal>
            <c:numRef>
              <c:f>'35.Irradiated_SiO2_.2.5'!$A$2:$A$480</c:f>
              <c:numCache>
                <c:formatCode>General</c:formatCode>
                <c:ptCount val="479"/>
                <c:pt idx="0">
                  <c:v>81.132400000000004</c:v>
                </c:pt>
                <c:pt idx="1">
                  <c:v>81.439800000000005</c:v>
                </c:pt>
                <c:pt idx="2">
                  <c:v>81.944000000000003</c:v>
                </c:pt>
                <c:pt idx="3">
                  <c:v>82.448400000000007</c:v>
                </c:pt>
                <c:pt idx="4">
                  <c:v>82.941299999999998</c:v>
                </c:pt>
                <c:pt idx="5">
                  <c:v>83.447000000000003</c:v>
                </c:pt>
                <c:pt idx="6">
                  <c:v>83.937600000000003</c:v>
                </c:pt>
                <c:pt idx="7">
                  <c:v>84.441800000000001</c:v>
                </c:pt>
                <c:pt idx="8">
                  <c:v>84.935599999999994</c:v>
                </c:pt>
                <c:pt idx="9">
                  <c:v>85.438000000000002</c:v>
                </c:pt>
                <c:pt idx="10">
                  <c:v>85.9512</c:v>
                </c:pt>
                <c:pt idx="11">
                  <c:v>86.446100000000001</c:v>
                </c:pt>
                <c:pt idx="12">
                  <c:v>86.950400000000002</c:v>
                </c:pt>
                <c:pt idx="13">
                  <c:v>87.4482</c:v>
                </c:pt>
                <c:pt idx="14">
                  <c:v>87.945499999999996</c:v>
                </c:pt>
                <c:pt idx="15">
                  <c:v>88.452799999999996</c:v>
                </c:pt>
                <c:pt idx="16">
                  <c:v>88.942700000000002</c:v>
                </c:pt>
                <c:pt idx="17">
                  <c:v>89.4465</c:v>
                </c:pt>
                <c:pt idx="18">
                  <c:v>89.947900000000004</c:v>
                </c:pt>
                <c:pt idx="19">
                  <c:v>90.448099999999997</c:v>
                </c:pt>
                <c:pt idx="20">
                  <c:v>90.939700000000002</c:v>
                </c:pt>
                <c:pt idx="21">
                  <c:v>91.4482</c:v>
                </c:pt>
                <c:pt idx="22">
                  <c:v>91.944500000000005</c:v>
                </c:pt>
                <c:pt idx="23">
                  <c:v>92.439800000000005</c:v>
                </c:pt>
                <c:pt idx="24">
                  <c:v>92.935400000000001</c:v>
                </c:pt>
                <c:pt idx="25">
                  <c:v>93.441000000000003</c:v>
                </c:pt>
                <c:pt idx="26">
                  <c:v>93.935000000000002</c:v>
                </c:pt>
                <c:pt idx="27">
                  <c:v>94.442999999999998</c:v>
                </c:pt>
                <c:pt idx="28">
                  <c:v>94.9345</c:v>
                </c:pt>
                <c:pt idx="29">
                  <c:v>95.435599999999994</c:v>
                </c:pt>
                <c:pt idx="30">
                  <c:v>95.934899999999999</c:v>
                </c:pt>
                <c:pt idx="31">
                  <c:v>96.445099999999996</c:v>
                </c:pt>
                <c:pt idx="32">
                  <c:v>96.937100000000001</c:v>
                </c:pt>
                <c:pt idx="33">
                  <c:v>97.446100000000001</c:v>
                </c:pt>
                <c:pt idx="34">
                  <c:v>97.943700000000007</c:v>
                </c:pt>
                <c:pt idx="35">
                  <c:v>98.434799999999996</c:v>
                </c:pt>
                <c:pt idx="36">
                  <c:v>98.933099999999996</c:v>
                </c:pt>
                <c:pt idx="37">
                  <c:v>99.450999999999993</c:v>
                </c:pt>
                <c:pt idx="38">
                  <c:v>99.938599999999994</c:v>
                </c:pt>
                <c:pt idx="39">
                  <c:v>100.444</c:v>
                </c:pt>
                <c:pt idx="40">
                  <c:v>100.947</c:v>
                </c:pt>
                <c:pt idx="41">
                  <c:v>101.44199999999999</c:v>
                </c:pt>
                <c:pt idx="42">
                  <c:v>101.934</c:v>
                </c:pt>
                <c:pt idx="43">
                  <c:v>102.437</c:v>
                </c:pt>
                <c:pt idx="44">
                  <c:v>102.93899999999999</c:v>
                </c:pt>
                <c:pt idx="45">
                  <c:v>103.441</c:v>
                </c:pt>
                <c:pt idx="46">
                  <c:v>103.946</c:v>
                </c:pt>
                <c:pt idx="47">
                  <c:v>104.44</c:v>
                </c:pt>
                <c:pt idx="48">
                  <c:v>104.946</c:v>
                </c:pt>
                <c:pt idx="49">
                  <c:v>105.44</c:v>
                </c:pt>
                <c:pt idx="50">
                  <c:v>105.938</c:v>
                </c:pt>
                <c:pt idx="51">
                  <c:v>106.43300000000001</c:v>
                </c:pt>
                <c:pt idx="52">
                  <c:v>106.94499999999999</c:v>
                </c:pt>
                <c:pt idx="53">
                  <c:v>107.43300000000001</c:v>
                </c:pt>
                <c:pt idx="54">
                  <c:v>107.94499999999999</c:v>
                </c:pt>
                <c:pt idx="55">
                  <c:v>108.45099999999999</c:v>
                </c:pt>
                <c:pt idx="56">
                  <c:v>108.93600000000001</c:v>
                </c:pt>
                <c:pt idx="57">
                  <c:v>109.444</c:v>
                </c:pt>
                <c:pt idx="58">
                  <c:v>109.95099999999999</c:v>
                </c:pt>
                <c:pt idx="59">
                  <c:v>110.447</c:v>
                </c:pt>
                <c:pt idx="60">
                  <c:v>110.943</c:v>
                </c:pt>
                <c:pt idx="61">
                  <c:v>111.441</c:v>
                </c:pt>
                <c:pt idx="62">
                  <c:v>111.94499999999999</c:v>
                </c:pt>
                <c:pt idx="63">
                  <c:v>112.44799999999999</c:v>
                </c:pt>
                <c:pt idx="64">
                  <c:v>112.943</c:v>
                </c:pt>
                <c:pt idx="65">
                  <c:v>113.43600000000001</c:v>
                </c:pt>
                <c:pt idx="66">
                  <c:v>113.94</c:v>
                </c:pt>
                <c:pt idx="67">
                  <c:v>114.438</c:v>
                </c:pt>
                <c:pt idx="68">
                  <c:v>114.95099999999999</c:v>
                </c:pt>
                <c:pt idx="69">
                  <c:v>115.43899999999999</c:v>
                </c:pt>
                <c:pt idx="70">
                  <c:v>115.94799999999999</c:v>
                </c:pt>
                <c:pt idx="71">
                  <c:v>116.443</c:v>
                </c:pt>
                <c:pt idx="72">
                  <c:v>116.93600000000001</c:v>
                </c:pt>
                <c:pt idx="73">
                  <c:v>117.43600000000001</c:v>
                </c:pt>
                <c:pt idx="74">
                  <c:v>117.935</c:v>
                </c:pt>
                <c:pt idx="75">
                  <c:v>118.43600000000001</c:v>
                </c:pt>
                <c:pt idx="76">
                  <c:v>118.93899999999999</c:v>
                </c:pt>
                <c:pt idx="77">
                  <c:v>119.435</c:v>
                </c:pt>
                <c:pt idx="78">
                  <c:v>119.944</c:v>
                </c:pt>
                <c:pt idx="79">
                  <c:v>120.43899999999999</c:v>
                </c:pt>
                <c:pt idx="80">
                  <c:v>120.941</c:v>
                </c:pt>
                <c:pt idx="81">
                  <c:v>121.44199999999999</c:v>
                </c:pt>
                <c:pt idx="82">
                  <c:v>121.941</c:v>
                </c:pt>
                <c:pt idx="83">
                  <c:v>122.437</c:v>
                </c:pt>
                <c:pt idx="84">
                  <c:v>122.938</c:v>
                </c:pt>
                <c:pt idx="85">
                  <c:v>123.43899999999999</c:v>
                </c:pt>
                <c:pt idx="86">
                  <c:v>123.946</c:v>
                </c:pt>
                <c:pt idx="87">
                  <c:v>124.443</c:v>
                </c:pt>
                <c:pt idx="88">
                  <c:v>124.94199999999999</c:v>
                </c:pt>
                <c:pt idx="89">
                  <c:v>125.441</c:v>
                </c:pt>
                <c:pt idx="90">
                  <c:v>125.94799999999999</c:v>
                </c:pt>
                <c:pt idx="91">
                  <c:v>126.444</c:v>
                </c:pt>
                <c:pt idx="92">
                  <c:v>126.93899999999999</c:v>
                </c:pt>
                <c:pt idx="93">
                  <c:v>127.45</c:v>
                </c:pt>
                <c:pt idx="94">
                  <c:v>127.95</c:v>
                </c:pt>
                <c:pt idx="95">
                  <c:v>128.435</c:v>
                </c:pt>
                <c:pt idx="96">
                  <c:v>128.946</c:v>
                </c:pt>
                <c:pt idx="97">
                  <c:v>129.43899999999999</c:v>
                </c:pt>
                <c:pt idx="98">
                  <c:v>129.94800000000001</c:v>
                </c:pt>
                <c:pt idx="99">
                  <c:v>130.44200000000001</c:v>
                </c:pt>
                <c:pt idx="100">
                  <c:v>130.935</c:v>
                </c:pt>
                <c:pt idx="101">
                  <c:v>131.446</c:v>
                </c:pt>
                <c:pt idx="102">
                  <c:v>131.94200000000001</c:v>
                </c:pt>
                <c:pt idx="103">
                  <c:v>132.44399999999999</c:v>
                </c:pt>
                <c:pt idx="104">
                  <c:v>132.93899999999999</c:v>
                </c:pt>
                <c:pt idx="105">
                  <c:v>133.447</c:v>
                </c:pt>
                <c:pt idx="106">
                  <c:v>133.934</c:v>
                </c:pt>
                <c:pt idx="107">
                  <c:v>134.44800000000001</c:v>
                </c:pt>
                <c:pt idx="108">
                  <c:v>134.935</c:v>
                </c:pt>
                <c:pt idx="109">
                  <c:v>135.435</c:v>
                </c:pt>
                <c:pt idx="110">
                  <c:v>135.94399999999999</c:v>
                </c:pt>
                <c:pt idx="111">
                  <c:v>136.44399999999999</c:v>
                </c:pt>
                <c:pt idx="112">
                  <c:v>136.93799999999999</c:v>
                </c:pt>
                <c:pt idx="113">
                  <c:v>137.43299999999999</c:v>
                </c:pt>
                <c:pt idx="114">
                  <c:v>137.952</c:v>
                </c:pt>
                <c:pt idx="115">
                  <c:v>138.43899999999999</c:v>
                </c:pt>
                <c:pt idx="116">
                  <c:v>138.93600000000001</c:v>
                </c:pt>
                <c:pt idx="117">
                  <c:v>139.44300000000001</c:v>
                </c:pt>
                <c:pt idx="118">
                  <c:v>139.94999999999999</c:v>
                </c:pt>
                <c:pt idx="119">
                  <c:v>140.434</c:v>
                </c:pt>
                <c:pt idx="120">
                  <c:v>140.93700000000001</c:v>
                </c:pt>
                <c:pt idx="121">
                  <c:v>141.446</c:v>
                </c:pt>
                <c:pt idx="122">
                  <c:v>141.94</c:v>
                </c:pt>
                <c:pt idx="123">
                  <c:v>142.43299999999999</c:v>
                </c:pt>
                <c:pt idx="124">
                  <c:v>142.93600000000001</c:v>
                </c:pt>
                <c:pt idx="125">
                  <c:v>143.441</c:v>
                </c:pt>
                <c:pt idx="126">
                  <c:v>143.946</c:v>
                </c:pt>
                <c:pt idx="127">
                  <c:v>144.44900000000001</c:v>
                </c:pt>
                <c:pt idx="128">
                  <c:v>144.93299999999999</c:v>
                </c:pt>
                <c:pt idx="129">
                  <c:v>145.44399999999999</c:v>
                </c:pt>
                <c:pt idx="130">
                  <c:v>145.947</c:v>
                </c:pt>
                <c:pt idx="131">
                  <c:v>146.43700000000001</c:v>
                </c:pt>
                <c:pt idx="132">
                  <c:v>146.94499999999999</c:v>
                </c:pt>
                <c:pt idx="133">
                  <c:v>147.44800000000001</c:v>
                </c:pt>
                <c:pt idx="134">
                  <c:v>147.935</c:v>
                </c:pt>
                <c:pt idx="135">
                  <c:v>148.43600000000001</c:v>
                </c:pt>
                <c:pt idx="136">
                  <c:v>148.93899999999999</c:v>
                </c:pt>
                <c:pt idx="137">
                  <c:v>149.44200000000001</c:v>
                </c:pt>
                <c:pt idx="138">
                  <c:v>149.94399999999999</c:v>
                </c:pt>
                <c:pt idx="139">
                  <c:v>150.43600000000001</c:v>
                </c:pt>
                <c:pt idx="140">
                  <c:v>150.94300000000001</c:v>
                </c:pt>
                <c:pt idx="141">
                  <c:v>151.44800000000001</c:v>
                </c:pt>
                <c:pt idx="142">
                  <c:v>151.93600000000001</c:v>
                </c:pt>
                <c:pt idx="143">
                  <c:v>152.441</c:v>
                </c:pt>
                <c:pt idx="144">
                  <c:v>152.94900000000001</c:v>
                </c:pt>
                <c:pt idx="145">
                  <c:v>153.43700000000001</c:v>
                </c:pt>
                <c:pt idx="146">
                  <c:v>153.947</c:v>
                </c:pt>
                <c:pt idx="147">
                  <c:v>154.43299999999999</c:v>
                </c:pt>
                <c:pt idx="148">
                  <c:v>154.93299999999999</c:v>
                </c:pt>
                <c:pt idx="149">
                  <c:v>155.43899999999999</c:v>
                </c:pt>
                <c:pt idx="150">
                  <c:v>155.934</c:v>
                </c:pt>
                <c:pt idx="151">
                  <c:v>156.43700000000001</c:v>
                </c:pt>
                <c:pt idx="152">
                  <c:v>156.94</c:v>
                </c:pt>
                <c:pt idx="153">
                  <c:v>157.43899999999999</c:v>
                </c:pt>
                <c:pt idx="154">
                  <c:v>157.94800000000001</c:v>
                </c:pt>
                <c:pt idx="155">
                  <c:v>158.441</c:v>
                </c:pt>
                <c:pt idx="156">
                  <c:v>158.941</c:v>
                </c:pt>
                <c:pt idx="157">
                  <c:v>159.441</c:v>
                </c:pt>
                <c:pt idx="158">
                  <c:v>159.94999999999999</c:v>
                </c:pt>
                <c:pt idx="159">
                  <c:v>160.43799999999999</c:v>
                </c:pt>
                <c:pt idx="160">
                  <c:v>160.947</c:v>
                </c:pt>
                <c:pt idx="161">
                  <c:v>161.44300000000001</c:v>
                </c:pt>
                <c:pt idx="162">
                  <c:v>161.947</c:v>
                </c:pt>
                <c:pt idx="163">
                  <c:v>162.453</c:v>
                </c:pt>
                <c:pt idx="164">
                  <c:v>162.94900000000001</c:v>
                </c:pt>
                <c:pt idx="165">
                  <c:v>163.44399999999999</c:v>
                </c:pt>
                <c:pt idx="166">
                  <c:v>163.94</c:v>
                </c:pt>
                <c:pt idx="167">
                  <c:v>164.447</c:v>
                </c:pt>
                <c:pt idx="168">
                  <c:v>164.934</c:v>
                </c:pt>
                <c:pt idx="169">
                  <c:v>165.43899999999999</c:v>
                </c:pt>
                <c:pt idx="170">
                  <c:v>165.93600000000001</c:v>
                </c:pt>
                <c:pt idx="171">
                  <c:v>166.44399999999999</c:v>
                </c:pt>
                <c:pt idx="172">
                  <c:v>166.93799999999999</c:v>
                </c:pt>
                <c:pt idx="173">
                  <c:v>167.434</c:v>
                </c:pt>
                <c:pt idx="174">
                  <c:v>167.94499999999999</c:v>
                </c:pt>
                <c:pt idx="175">
                  <c:v>168.44800000000001</c:v>
                </c:pt>
                <c:pt idx="176">
                  <c:v>168.94</c:v>
                </c:pt>
                <c:pt idx="177">
                  <c:v>169.43899999999999</c:v>
                </c:pt>
                <c:pt idx="178">
                  <c:v>169.94200000000001</c:v>
                </c:pt>
                <c:pt idx="179">
                  <c:v>170.43600000000001</c:v>
                </c:pt>
                <c:pt idx="180">
                  <c:v>170.93799999999999</c:v>
                </c:pt>
                <c:pt idx="181">
                  <c:v>171.43299999999999</c:v>
                </c:pt>
                <c:pt idx="182">
                  <c:v>171.93299999999999</c:v>
                </c:pt>
                <c:pt idx="183">
                  <c:v>172.44200000000001</c:v>
                </c:pt>
                <c:pt idx="184">
                  <c:v>172.93799999999999</c:v>
                </c:pt>
                <c:pt idx="185">
                  <c:v>173.43299999999999</c:v>
                </c:pt>
                <c:pt idx="186">
                  <c:v>173.94300000000001</c:v>
                </c:pt>
                <c:pt idx="187">
                  <c:v>174.43700000000001</c:v>
                </c:pt>
                <c:pt idx="188">
                  <c:v>174.94399999999999</c:v>
                </c:pt>
                <c:pt idx="189">
                  <c:v>175.45</c:v>
                </c:pt>
                <c:pt idx="190">
                  <c:v>175.94200000000001</c:v>
                </c:pt>
                <c:pt idx="191">
                  <c:v>176.44800000000001</c:v>
                </c:pt>
                <c:pt idx="192">
                  <c:v>176.941</c:v>
                </c:pt>
                <c:pt idx="193">
                  <c:v>177.43700000000001</c:v>
                </c:pt>
                <c:pt idx="194">
                  <c:v>177.94499999999999</c:v>
                </c:pt>
                <c:pt idx="195">
                  <c:v>178.43299999999999</c:v>
                </c:pt>
                <c:pt idx="196">
                  <c:v>178.94800000000001</c:v>
                </c:pt>
                <c:pt idx="197">
                  <c:v>179.43799999999999</c:v>
                </c:pt>
                <c:pt idx="198">
                  <c:v>179.93700000000001</c:v>
                </c:pt>
                <c:pt idx="199">
                  <c:v>180.44300000000001</c:v>
                </c:pt>
                <c:pt idx="200">
                  <c:v>180.941</c:v>
                </c:pt>
                <c:pt idx="201">
                  <c:v>181.44499999999999</c:v>
                </c:pt>
                <c:pt idx="202">
                  <c:v>181.93299999999999</c:v>
                </c:pt>
                <c:pt idx="203">
                  <c:v>182.43799999999999</c:v>
                </c:pt>
                <c:pt idx="204">
                  <c:v>182.946</c:v>
                </c:pt>
                <c:pt idx="205">
                  <c:v>183.447</c:v>
                </c:pt>
                <c:pt idx="206">
                  <c:v>183.946</c:v>
                </c:pt>
                <c:pt idx="207">
                  <c:v>184.44</c:v>
                </c:pt>
                <c:pt idx="208">
                  <c:v>184.934</c:v>
                </c:pt>
                <c:pt idx="209">
                  <c:v>185.44</c:v>
                </c:pt>
                <c:pt idx="210">
                  <c:v>185.94399999999999</c:v>
                </c:pt>
                <c:pt idx="211">
                  <c:v>186.44300000000001</c:v>
                </c:pt>
                <c:pt idx="212">
                  <c:v>186.946</c:v>
                </c:pt>
                <c:pt idx="213">
                  <c:v>187.44800000000001</c:v>
                </c:pt>
                <c:pt idx="214">
                  <c:v>187.94300000000001</c:v>
                </c:pt>
                <c:pt idx="215">
                  <c:v>188.43700000000001</c:v>
                </c:pt>
                <c:pt idx="216">
                  <c:v>188.93700000000001</c:v>
                </c:pt>
                <c:pt idx="217">
                  <c:v>189.447</c:v>
                </c:pt>
                <c:pt idx="218">
                  <c:v>189.94</c:v>
                </c:pt>
                <c:pt idx="219">
                  <c:v>190.44300000000001</c:v>
                </c:pt>
                <c:pt idx="220">
                  <c:v>190.94399999999999</c:v>
                </c:pt>
                <c:pt idx="221">
                  <c:v>191.43799999999999</c:v>
                </c:pt>
                <c:pt idx="222">
                  <c:v>191.947</c:v>
                </c:pt>
                <c:pt idx="223">
                  <c:v>192.43799999999999</c:v>
                </c:pt>
                <c:pt idx="224">
                  <c:v>192.935</c:v>
                </c:pt>
                <c:pt idx="225">
                  <c:v>193.43600000000001</c:v>
                </c:pt>
                <c:pt idx="226">
                  <c:v>193.93600000000001</c:v>
                </c:pt>
                <c:pt idx="227">
                  <c:v>194.44900000000001</c:v>
                </c:pt>
                <c:pt idx="228">
                  <c:v>194.94499999999999</c:v>
                </c:pt>
                <c:pt idx="229">
                  <c:v>195.44</c:v>
                </c:pt>
                <c:pt idx="230">
                  <c:v>195.94300000000001</c:v>
                </c:pt>
                <c:pt idx="231">
                  <c:v>196.43700000000001</c:v>
                </c:pt>
                <c:pt idx="232">
                  <c:v>196.94499999999999</c:v>
                </c:pt>
                <c:pt idx="233">
                  <c:v>197.44499999999999</c:v>
                </c:pt>
                <c:pt idx="234">
                  <c:v>197.947</c:v>
                </c:pt>
                <c:pt idx="235">
                  <c:v>198.434</c:v>
                </c:pt>
                <c:pt idx="236">
                  <c:v>198.93799999999999</c:v>
                </c:pt>
                <c:pt idx="237">
                  <c:v>199.43299999999999</c:v>
                </c:pt>
                <c:pt idx="238">
                  <c:v>199.94300000000001</c:v>
                </c:pt>
                <c:pt idx="239">
                  <c:v>200.43799999999999</c:v>
                </c:pt>
                <c:pt idx="240">
                  <c:v>200.935</c:v>
                </c:pt>
                <c:pt idx="241">
                  <c:v>201.43899999999999</c:v>
                </c:pt>
                <c:pt idx="242">
                  <c:v>201.95099999999999</c:v>
                </c:pt>
                <c:pt idx="243">
                  <c:v>202.44</c:v>
                </c:pt>
                <c:pt idx="244">
                  <c:v>202.94</c:v>
                </c:pt>
                <c:pt idx="245">
                  <c:v>203.446</c:v>
                </c:pt>
                <c:pt idx="246">
                  <c:v>203.94200000000001</c:v>
                </c:pt>
                <c:pt idx="247">
                  <c:v>204.43700000000001</c:v>
                </c:pt>
                <c:pt idx="248">
                  <c:v>204.935</c:v>
                </c:pt>
                <c:pt idx="249">
                  <c:v>205.434</c:v>
                </c:pt>
                <c:pt idx="250">
                  <c:v>205.94399999999999</c:v>
                </c:pt>
                <c:pt idx="251">
                  <c:v>206.446</c:v>
                </c:pt>
                <c:pt idx="252">
                  <c:v>206.93299999999999</c:v>
                </c:pt>
                <c:pt idx="253">
                  <c:v>207.44</c:v>
                </c:pt>
                <c:pt idx="254">
                  <c:v>207.94200000000001</c:v>
                </c:pt>
                <c:pt idx="255">
                  <c:v>208.434</c:v>
                </c:pt>
                <c:pt idx="256">
                  <c:v>208.93600000000001</c:v>
                </c:pt>
                <c:pt idx="257">
                  <c:v>209.43700000000001</c:v>
                </c:pt>
                <c:pt idx="258">
                  <c:v>209.93899999999999</c:v>
                </c:pt>
                <c:pt idx="259">
                  <c:v>210.44200000000001</c:v>
                </c:pt>
                <c:pt idx="260">
                  <c:v>210.941</c:v>
                </c:pt>
                <c:pt idx="261">
                  <c:v>211.44800000000001</c:v>
                </c:pt>
                <c:pt idx="262">
                  <c:v>211.93700000000001</c:v>
                </c:pt>
                <c:pt idx="263">
                  <c:v>212.43899999999999</c:v>
                </c:pt>
                <c:pt idx="264">
                  <c:v>212.94800000000001</c:v>
                </c:pt>
                <c:pt idx="265">
                  <c:v>213.447</c:v>
                </c:pt>
                <c:pt idx="266">
                  <c:v>213.93299999999999</c:v>
                </c:pt>
                <c:pt idx="267">
                  <c:v>214.44399999999999</c:v>
                </c:pt>
                <c:pt idx="268">
                  <c:v>214.94300000000001</c:v>
                </c:pt>
                <c:pt idx="269">
                  <c:v>215.435</c:v>
                </c:pt>
                <c:pt idx="270">
                  <c:v>215.941</c:v>
                </c:pt>
                <c:pt idx="271">
                  <c:v>216.441</c:v>
                </c:pt>
                <c:pt idx="272">
                  <c:v>216.93799999999999</c:v>
                </c:pt>
                <c:pt idx="273">
                  <c:v>217.446</c:v>
                </c:pt>
                <c:pt idx="274">
                  <c:v>217.94499999999999</c:v>
                </c:pt>
                <c:pt idx="275">
                  <c:v>218.44300000000001</c:v>
                </c:pt>
                <c:pt idx="276">
                  <c:v>218.94200000000001</c:v>
                </c:pt>
                <c:pt idx="277">
                  <c:v>219.43299999999999</c:v>
                </c:pt>
                <c:pt idx="278">
                  <c:v>219.94200000000001</c:v>
                </c:pt>
                <c:pt idx="279">
                  <c:v>220.44499999999999</c:v>
                </c:pt>
                <c:pt idx="280">
                  <c:v>220.94499999999999</c:v>
                </c:pt>
                <c:pt idx="281">
                  <c:v>221.44</c:v>
                </c:pt>
                <c:pt idx="282">
                  <c:v>221.947</c:v>
                </c:pt>
                <c:pt idx="283">
                  <c:v>222.44399999999999</c:v>
                </c:pt>
                <c:pt idx="284">
                  <c:v>222.947</c:v>
                </c:pt>
                <c:pt idx="285">
                  <c:v>223.446</c:v>
                </c:pt>
                <c:pt idx="286">
                  <c:v>223.94200000000001</c:v>
                </c:pt>
                <c:pt idx="287">
                  <c:v>224.44499999999999</c:v>
                </c:pt>
                <c:pt idx="288">
                  <c:v>224.946</c:v>
                </c:pt>
                <c:pt idx="289">
                  <c:v>225.43299999999999</c:v>
                </c:pt>
                <c:pt idx="290">
                  <c:v>225.94300000000001</c:v>
                </c:pt>
                <c:pt idx="291">
                  <c:v>226.43899999999999</c:v>
                </c:pt>
                <c:pt idx="292">
                  <c:v>226.94300000000001</c:v>
                </c:pt>
                <c:pt idx="293">
                  <c:v>227.44900000000001</c:v>
                </c:pt>
                <c:pt idx="294">
                  <c:v>227.934</c:v>
                </c:pt>
                <c:pt idx="295">
                  <c:v>228.44200000000001</c:v>
                </c:pt>
                <c:pt idx="296">
                  <c:v>228.941</c:v>
                </c:pt>
                <c:pt idx="297">
                  <c:v>229.44300000000001</c:v>
                </c:pt>
                <c:pt idx="298">
                  <c:v>229.93600000000001</c:v>
                </c:pt>
                <c:pt idx="299">
                  <c:v>230.446</c:v>
                </c:pt>
                <c:pt idx="300">
                  <c:v>230.93600000000001</c:v>
                </c:pt>
                <c:pt idx="301">
                  <c:v>231.447</c:v>
                </c:pt>
                <c:pt idx="302">
                  <c:v>231.93600000000001</c:v>
                </c:pt>
                <c:pt idx="303">
                  <c:v>232.44800000000001</c:v>
                </c:pt>
                <c:pt idx="304">
                  <c:v>232.935</c:v>
                </c:pt>
                <c:pt idx="305">
                  <c:v>233.465</c:v>
                </c:pt>
                <c:pt idx="306">
                  <c:v>233.935</c:v>
                </c:pt>
                <c:pt idx="307">
                  <c:v>234.43799999999999</c:v>
                </c:pt>
                <c:pt idx="308">
                  <c:v>234.941</c:v>
                </c:pt>
                <c:pt idx="309">
                  <c:v>235.45500000000001</c:v>
                </c:pt>
                <c:pt idx="310">
                  <c:v>235.95400000000001</c:v>
                </c:pt>
                <c:pt idx="311">
                  <c:v>236.45599999999999</c:v>
                </c:pt>
                <c:pt idx="312">
                  <c:v>236.94499999999999</c:v>
                </c:pt>
                <c:pt idx="313">
                  <c:v>237.43700000000001</c:v>
                </c:pt>
                <c:pt idx="314">
                  <c:v>237.941</c:v>
                </c:pt>
                <c:pt idx="315">
                  <c:v>238.441</c:v>
                </c:pt>
                <c:pt idx="316">
                  <c:v>238.946</c:v>
                </c:pt>
                <c:pt idx="317">
                  <c:v>239.446</c:v>
                </c:pt>
                <c:pt idx="318">
                  <c:v>239.93600000000001</c:v>
                </c:pt>
                <c:pt idx="319">
                  <c:v>240.435</c:v>
                </c:pt>
                <c:pt idx="320">
                  <c:v>240.941</c:v>
                </c:pt>
                <c:pt idx="321">
                  <c:v>241.435</c:v>
                </c:pt>
                <c:pt idx="322">
                  <c:v>241.94399999999999</c:v>
                </c:pt>
                <c:pt idx="323">
                  <c:v>242.43600000000001</c:v>
                </c:pt>
                <c:pt idx="324">
                  <c:v>242.94399999999999</c:v>
                </c:pt>
                <c:pt idx="325">
                  <c:v>243.446</c:v>
                </c:pt>
                <c:pt idx="326">
                  <c:v>243.934</c:v>
                </c:pt>
                <c:pt idx="327">
                  <c:v>244.44200000000001</c:v>
                </c:pt>
                <c:pt idx="328">
                  <c:v>244.93700000000001</c:v>
                </c:pt>
                <c:pt idx="329">
                  <c:v>245.441</c:v>
                </c:pt>
                <c:pt idx="330">
                  <c:v>245.94499999999999</c:v>
                </c:pt>
                <c:pt idx="331">
                  <c:v>246.44</c:v>
                </c:pt>
                <c:pt idx="332">
                  <c:v>246.935</c:v>
                </c:pt>
                <c:pt idx="333">
                  <c:v>247.44399999999999</c:v>
                </c:pt>
                <c:pt idx="334">
                  <c:v>247.94300000000001</c:v>
                </c:pt>
                <c:pt idx="335">
                  <c:v>248.446</c:v>
                </c:pt>
                <c:pt idx="336">
                  <c:v>248.94399999999999</c:v>
                </c:pt>
                <c:pt idx="337">
                  <c:v>249.44399999999999</c:v>
                </c:pt>
                <c:pt idx="338">
                  <c:v>249.94</c:v>
                </c:pt>
                <c:pt idx="339">
                  <c:v>250.44</c:v>
                </c:pt>
                <c:pt idx="340">
                  <c:v>250.947</c:v>
                </c:pt>
                <c:pt idx="341">
                  <c:v>251.44399999999999</c:v>
                </c:pt>
                <c:pt idx="342">
                  <c:v>251.946</c:v>
                </c:pt>
                <c:pt idx="343">
                  <c:v>252.434</c:v>
                </c:pt>
                <c:pt idx="344">
                  <c:v>252.941</c:v>
                </c:pt>
                <c:pt idx="345">
                  <c:v>253.435</c:v>
                </c:pt>
                <c:pt idx="346">
                  <c:v>253.94900000000001</c:v>
                </c:pt>
                <c:pt idx="347">
                  <c:v>254.447</c:v>
                </c:pt>
                <c:pt idx="348">
                  <c:v>254.94499999999999</c:v>
                </c:pt>
                <c:pt idx="349">
                  <c:v>255.44399999999999</c:v>
                </c:pt>
                <c:pt idx="350">
                  <c:v>255.94499999999999</c:v>
                </c:pt>
                <c:pt idx="351">
                  <c:v>256.44600000000003</c:v>
                </c:pt>
                <c:pt idx="352">
                  <c:v>256.94499999999999</c:v>
                </c:pt>
                <c:pt idx="353">
                  <c:v>257.43299999999999</c:v>
                </c:pt>
                <c:pt idx="354">
                  <c:v>257.93299999999999</c:v>
                </c:pt>
                <c:pt idx="355">
                  <c:v>258.435</c:v>
                </c:pt>
                <c:pt idx="356">
                  <c:v>258.93700000000001</c:v>
                </c:pt>
                <c:pt idx="357">
                  <c:v>259.43900000000002</c:v>
                </c:pt>
                <c:pt idx="358">
                  <c:v>259.94</c:v>
                </c:pt>
                <c:pt idx="359">
                  <c:v>260.44099999999997</c:v>
                </c:pt>
                <c:pt idx="360">
                  <c:v>260.94200000000001</c:v>
                </c:pt>
                <c:pt idx="361">
                  <c:v>261.43700000000001</c:v>
                </c:pt>
                <c:pt idx="362">
                  <c:v>261.94900000000001</c:v>
                </c:pt>
                <c:pt idx="363">
                  <c:v>262.447</c:v>
                </c:pt>
                <c:pt idx="364">
                  <c:v>262.94799999999998</c:v>
                </c:pt>
                <c:pt idx="365">
                  <c:v>263.447</c:v>
                </c:pt>
                <c:pt idx="366">
                  <c:v>263.94799999999998</c:v>
                </c:pt>
                <c:pt idx="367">
                  <c:v>264.43299999999999</c:v>
                </c:pt>
                <c:pt idx="368">
                  <c:v>264.93400000000003</c:v>
                </c:pt>
                <c:pt idx="369">
                  <c:v>265.43400000000003</c:v>
                </c:pt>
                <c:pt idx="370">
                  <c:v>265.93599999999998</c:v>
                </c:pt>
                <c:pt idx="371">
                  <c:v>266.43700000000001</c:v>
                </c:pt>
                <c:pt idx="372">
                  <c:v>266.93599999999998</c:v>
                </c:pt>
                <c:pt idx="373">
                  <c:v>267.43599999999998</c:v>
                </c:pt>
                <c:pt idx="374">
                  <c:v>267.93799999999999</c:v>
                </c:pt>
                <c:pt idx="375">
                  <c:v>268.43799999999999</c:v>
                </c:pt>
                <c:pt idx="376">
                  <c:v>268.93700000000001</c:v>
                </c:pt>
                <c:pt idx="377">
                  <c:v>269.44</c:v>
                </c:pt>
                <c:pt idx="378">
                  <c:v>269.93900000000002</c:v>
                </c:pt>
                <c:pt idx="379">
                  <c:v>270.44</c:v>
                </c:pt>
                <c:pt idx="380">
                  <c:v>270.93700000000001</c:v>
                </c:pt>
                <c:pt idx="381">
                  <c:v>271.44099999999997</c:v>
                </c:pt>
                <c:pt idx="382">
                  <c:v>271.94</c:v>
                </c:pt>
                <c:pt idx="383">
                  <c:v>272.44</c:v>
                </c:pt>
                <c:pt idx="384">
                  <c:v>272.94</c:v>
                </c:pt>
                <c:pt idx="385">
                  <c:v>273.43799999999999</c:v>
                </c:pt>
                <c:pt idx="386">
                  <c:v>273.94</c:v>
                </c:pt>
                <c:pt idx="387">
                  <c:v>274.43900000000002</c:v>
                </c:pt>
                <c:pt idx="388">
                  <c:v>274.93799999999999</c:v>
                </c:pt>
                <c:pt idx="389">
                  <c:v>275.44</c:v>
                </c:pt>
                <c:pt idx="390">
                  <c:v>275.94099999999997</c:v>
                </c:pt>
                <c:pt idx="391">
                  <c:v>276.43900000000002</c:v>
                </c:pt>
                <c:pt idx="392">
                  <c:v>276.94</c:v>
                </c:pt>
                <c:pt idx="393">
                  <c:v>277.44099999999997</c:v>
                </c:pt>
                <c:pt idx="394">
                  <c:v>277.94200000000001</c:v>
                </c:pt>
                <c:pt idx="395">
                  <c:v>278.44200000000001</c:v>
                </c:pt>
                <c:pt idx="396">
                  <c:v>278.94</c:v>
                </c:pt>
                <c:pt idx="397">
                  <c:v>279.43799999999999</c:v>
                </c:pt>
                <c:pt idx="398">
                  <c:v>279.93299999999999</c:v>
                </c:pt>
                <c:pt idx="399">
                  <c:v>280.44799999999998</c:v>
                </c:pt>
                <c:pt idx="400">
                  <c:v>280.94600000000003</c:v>
                </c:pt>
                <c:pt idx="401">
                  <c:v>281.447</c:v>
                </c:pt>
                <c:pt idx="402">
                  <c:v>281.947</c:v>
                </c:pt>
                <c:pt idx="403">
                  <c:v>282.44799999999998</c:v>
                </c:pt>
                <c:pt idx="404">
                  <c:v>282.93299999999999</c:v>
                </c:pt>
                <c:pt idx="405">
                  <c:v>283.43299999999999</c:v>
                </c:pt>
                <c:pt idx="406">
                  <c:v>283.93400000000003</c:v>
                </c:pt>
                <c:pt idx="407">
                  <c:v>284.435</c:v>
                </c:pt>
                <c:pt idx="408">
                  <c:v>284.93599999999998</c:v>
                </c:pt>
                <c:pt idx="409">
                  <c:v>285.43599999999998</c:v>
                </c:pt>
                <c:pt idx="410">
                  <c:v>285.93700000000001</c:v>
                </c:pt>
                <c:pt idx="411">
                  <c:v>286.43799999999999</c:v>
                </c:pt>
                <c:pt idx="412">
                  <c:v>286.93799999999999</c:v>
                </c:pt>
                <c:pt idx="413">
                  <c:v>287.43700000000001</c:v>
                </c:pt>
                <c:pt idx="414">
                  <c:v>287.93799999999999</c:v>
                </c:pt>
                <c:pt idx="415">
                  <c:v>288.43799999999999</c:v>
                </c:pt>
                <c:pt idx="416">
                  <c:v>288.94</c:v>
                </c:pt>
                <c:pt idx="417">
                  <c:v>289.44</c:v>
                </c:pt>
                <c:pt idx="418">
                  <c:v>289.93799999999999</c:v>
                </c:pt>
                <c:pt idx="419">
                  <c:v>290.43900000000002</c:v>
                </c:pt>
                <c:pt idx="420">
                  <c:v>290.93900000000002</c:v>
                </c:pt>
                <c:pt idx="421">
                  <c:v>291.43900000000002</c:v>
                </c:pt>
                <c:pt idx="422">
                  <c:v>291.93900000000002</c:v>
                </c:pt>
                <c:pt idx="423">
                  <c:v>292.43900000000002</c:v>
                </c:pt>
                <c:pt idx="424">
                  <c:v>292.93900000000002</c:v>
                </c:pt>
                <c:pt idx="425">
                  <c:v>293.44</c:v>
                </c:pt>
                <c:pt idx="426">
                  <c:v>293.93900000000002</c:v>
                </c:pt>
                <c:pt idx="427">
                  <c:v>294.43900000000002</c:v>
                </c:pt>
                <c:pt idx="428">
                  <c:v>294.93900000000002</c:v>
                </c:pt>
                <c:pt idx="429">
                  <c:v>295.43900000000002</c:v>
                </c:pt>
                <c:pt idx="430">
                  <c:v>295.94</c:v>
                </c:pt>
                <c:pt idx="431">
                  <c:v>296.44099999999997</c:v>
                </c:pt>
                <c:pt idx="432">
                  <c:v>296.94</c:v>
                </c:pt>
                <c:pt idx="433">
                  <c:v>297.43900000000002</c:v>
                </c:pt>
                <c:pt idx="434">
                  <c:v>297.93900000000002</c:v>
                </c:pt>
                <c:pt idx="435">
                  <c:v>298.43900000000002</c:v>
                </c:pt>
                <c:pt idx="436">
                  <c:v>298.93400000000003</c:v>
                </c:pt>
                <c:pt idx="437">
                  <c:v>299.44799999999998</c:v>
                </c:pt>
                <c:pt idx="438">
                  <c:v>299.947</c:v>
                </c:pt>
                <c:pt idx="439">
                  <c:v>300.44499999999999</c:v>
                </c:pt>
                <c:pt idx="440">
                  <c:v>300.94499999999999</c:v>
                </c:pt>
                <c:pt idx="441">
                  <c:v>301.44600000000003</c:v>
                </c:pt>
                <c:pt idx="442">
                  <c:v>301.947</c:v>
                </c:pt>
                <c:pt idx="443">
                  <c:v>302.447</c:v>
                </c:pt>
                <c:pt idx="444">
                  <c:v>302.947</c:v>
                </c:pt>
                <c:pt idx="445">
                  <c:v>303.44900000000001</c:v>
                </c:pt>
                <c:pt idx="446">
                  <c:v>303.93400000000003</c:v>
                </c:pt>
                <c:pt idx="447">
                  <c:v>304.435</c:v>
                </c:pt>
                <c:pt idx="448">
                  <c:v>304.935</c:v>
                </c:pt>
                <c:pt idx="449">
                  <c:v>305.435</c:v>
                </c:pt>
                <c:pt idx="450">
                  <c:v>305.93599999999998</c:v>
                </c:pt>
                <c:pt idx="451">
                  <c:v>306.43599999999998</c:v>
                </c:pt>
                <c:pt idx="452">
                  <c:v>306.93700000000001</c:v>
                </c:pt>
                <c:pt idx="453">
                  <c:v>307.43700000000001</c:v>
                </c:pt>
                <c:pt idx="454">
                  <c:v>307.93799999999999</c:v>
                </c:pt>
                <c:pt idx="455">
                  <c:v>308.43700000000001</c:v>
                </c:pt>
                <c:pt idx="456">
                  <c:v>308.93599999999998</c:v>
                </c:pt>
                <c:pt idx="457">
                  <c:v>309.43700000000001</c:v>
                </c:pt>
                <c:pt idx="458">
                  <c:v>309.93700000000001</c:v>
                </c:pt>
                <c:pt idx="459">
                  <c:v>310.43900000000002</c:v>
                </c:pt>
                <c:pt idx="460">
                  <c:v>310.93700000000001</c:v>
                </c:pt>
                <c:pt idx="461">
                  <c:v>311.43799999999999</c:v>
                </c:pt>
                <c:pt idx="462">
                  <c:v>311.93700000000001</c:v>
                </c:pt>
                <c:pt idx="463">
                  <c:v>312.43799999999999</c:v>
                </c:pt>
                <c:pt idx="464">
                  <c:v>312.93799999999999</c:v>
                </c:pt>
                <c:pt idx="465">
                  <c:v>313.43900000000002</c:v>
                </c:pt>
                <c:pt idx="466">
                  <c:v>313.93900000000002</c:v>
                </c:pt>
                <c:pt idx="467">
                  <c:v>314.43900000000002</c:v>
                </c:pt>
                <c:pt idx="468">
                  <c:v>314.93799999999999</c:v>
                </c:pt>
                <c:pt idx="469">
                  <c:v>315.43900000000002</c:v>
                </c:pt>
                <c:pt idx="470">
                  <c:v>315.93900000000002</c:v>
                </c:pt>
                <c:pt idx="471">
                  <c:v>316.43799999999999</c:v>
                </c:pt>
                <c:pt idx="472">
                  <c:v>316.93900000000002</c:v>
                </c:pt>
                <c:pt idx="473">
                  <c:v>317.44</c:v>
                </c:pt>
                <c:pt idx="474">
                  <c:v>317.93900000000002</c:v>
                </c:pt>
                <c:pt idx="475">
                  <c:v>318.44099999999997</c:v>
                </c:pt>
                <c:pt idx="476">
                  <c:v>318.93900000000002</c:v>
                </c:pt>
                <c:pt idx="477">
                  <c:v>319.44</c:v>
                </c:pt>
                <c:pt idx="478">
                  <c:v>319.94</c:v>
                </c:pt>
              </c:numCache>
            </c:numRef>
          </c:xVal>
          <c:yVal>
            <c:numRef>
              <c:f>'35.Irradiated_SiO2_.2.5'!$B$2:$B$480</c:f>
              <c:numCache>
                <c:formatCode>General</c:formatCode>
                <c:ptCount val="479"/>
                <c:pt idx="0">
                  <c:v>2.6893653969999999E-10</c:v>
                </c:pt>
                <c:pt idx="1">
                  <c:v>2.7776458910999999E-10</c:v>
                </c:pt>
                <c:pt idx="2">
                  <c:v>2.7893734543999999E-10</c:v>
                </c:pt>
                <c:pt idx="3">
                  <c:v>2.7792171341999998E-10</c:v>
                </c:pt>
                <c:pt idx="4">
                  <c:v>2.7767932397999998E-10</c:v>
                </c:pt>
                <c:pt idx="5">
                  <c:v>2.7760610477000001E-10</c:v>
                </c:pt>
                <c:pt idx="6">
                  <c:v>2.7823743309000001E-10</c:v>
                </c:pt>
                <c:pt idx="7">
                  <c:v>2.7541144364999999E-10</c:v>
                </c:pt>
                <c:pt idx="8">
                  <c:v>2.7692922955000002E-10</c:v>
                </c:pt>
                <c:pt idx="9">
                  <c:v>2.7587054863000002E-10</c:v>
                </c:pt>
                <c:pt idx="10">
                  <c:v>2.7505037136999999E-10</c:v>
                </c:pt>
                <c:pt idx="11">
                  <c:v>2.7769680999E-10</c:v>
                </c:pt>
                <c:pt idx="12">
                  <c:v>2.7799276768999999E-10</c:v>
                </c:pt>
                <c:pt idx="13">
                  <c:v>2.7667884650000001E-10</c:v>
                </c:pt>
                <c:pt idx="14">
                  <c:v>2.7669977419999999E-10</c:v>
                </c:pt>
                <c:pt idx="15">
                  <c:v>2.7657179324999999E-10</c:v>
                </c:pt>
                <c:pt idx="16">
                  <c:v>2.779298458E-10</c:v>
                </c:pt>
                <c:pt idx="17">
                  <c:v>2.7802432578000001E-10</c:v>
                </c:pt>
                <c:pt idx="18">
                  <c:v>2.7746160923999998E-10</c:v>
                </c:pt>
                <c:pt idx="19">
                  <c:v>2.7758281784E-10</c:v>
                </c:pt>
                <c:pt idx="20">
                  <c:v>2.7848304218000002E-10</c:v>
                </c:pt>
                <c:pt idx="21">
                  <c:v>2.7748503494999998E-10</c:v>
                </c:pt>
                <c:pt idx="22">
                  <c:v>2.7883040320999998E-10</c:v>
                </c:pt>
                <c:pt idx="23">
                  <c:v>2.7906338350999998E-10</c:v>
                </c:pt>
                <c:pt idx="24">
                  <c:v>2.7736274388000002E-10</c:v>
                </c:pt>
                <c:pt idx="25">
                  <c:v>2.7989963125000002E-10</c:v>
                </c:pt>
                <c:pt idx="26">
                  <c:v>2.7927640756000003E-10</c:v>
                </c:pt>
                <c:pt idx="27">
                  <c:v>2.7796015488999998E-10</c:v>
                </c:pt>
                <c:pt idx="28">
                  <c:v>2.7951624348E-10</c:v>
                </c:pt>
                <c:pt idx="29">
                  <c:v>2.7851121408999998E-10</c:v>
                </c:pt>
                <c:pt idx="30">
                  <c:v>2.7883745313E-10</c:v>
                </c:pt>
                <c:pt idx="31">
                  <c:v>2.7929397683E-10</c:v>
                </c:pt>
                <c:pt idx="32">
                  <c:v>2.7844576644000002E-10</c:v>
                </c:pt>
                <c:pt idx="33">
                  <c:v>2.7974464412E-10</c:v>
                </c:pt>
                <c:pt idx="34">
                  <c:v>2.7899349497000001E-10</c:v>
                </c:pt>
                <c:pt idx="35">
                  <c:v>2.7961197246E-10</c:v>
                </c:pt>
                <c:pt idx="36">
                  <c:v>2.7965732508000002E-10</c:v>
                </c:pt>
                <c:pt idx="37">
                  <c:v>2.7944543901000001E-10</c:v>
                </c:pt>
                <c:pt idx="38">
                  <c:v>2.7787280809999999E-10</c:v>
                </c:pt>
                <c:pt idx="39">
                  <c:v>2.7931026936000002E-10</c:v>
                </c:pt>
                <c:pt idx="40">
                  <c:v>2.7998692254E-10</c:v>
                </c:pt>
                <c:pt idx="41">
                  <c:v>2.7890134645999998E-10</c:v>
                </c:pt>
                <c:pt idx="42">
                  <c:v>2.8034347066E-10</c:v>
                </c:pt>
                <c:pt idx="43">
                  <c:v>2.7955140979999999E-10</c:v>
                </c:pt>
                <c:pt idx="44">
                  <c:v>2.7979016326000003E-10</c:v>
                </c:pt>
                <c:pt idx="45">
                  <c:v>2.7855079354000002E-10</c:v>
                </c:pt>
                <c:pt idx="46">
                  <c:v>2.8042032584999999E-10</c:v>
                </c:pt>
                <c:pt idx="47">
                  <c:v>2.8118310458000001E-10</c:v>
                </c:pt>
                <c:pt idx="48">
                  <c:v>2.7844471172999998E-10</c:v>
                </c:pt>
                <c:pt idx="49">
                  <c:v>2.8041111099999999E-10</c:v>
                </c:pt>
                <c:pt idx="50">
                  <c:v>2.8026075903999997E-10</c:v>
                </c:pt>
                <c:pt idx="51">
                  <c:v>2.7884206055000001E-10</c:v>
                </c:pt>
                <c:pt idx="52">
                  <c:v>2.7905525113000001E-10</c:v>
                </c:pt>
                <c:pt idx="53">
                  <c:v>2.7927984924999999E-10</c:v>
                </c:pt>
                <c:pt idx="54">
                  <c:v>2.7922300583E-10</c:v>
                </c:pt>
                <c:pt idx="55">
                  <c:v>2.8113447680999998E-10</c:v>
                </c:pt>
                <c:pt idx="56">
                  <c:v>2.8022464904E-10</c:v>
                </c:pt>
                <c:pt idx="57">
                  <c:v>2.7808153003000001E-10</c:v>
                </c:pt>
                <c:pt idx="58">
                  <c:v>2.7977506422999998E-10</c:v>
                </c:pt>
                <c:pt idx="59">
                  <c:v>2.7927307689000002E-10</c:v>
                </c:pt>
                <c:pt idx="60">
                  <c:v>2.7948740544000002E-10</c:v>
                </c:pt>
                <c:pt idx="61">
                  <c:v>2.7963628634999999E-10</c:v>
                </c:pt>
                <c:pt idx="62">
                  <c:v>2.7919258572000001E-10</c:v>
                </c:pt>
                <c:pt idx="63">
                  <c:v>2.7964230930999998E-10</c:v>
                </c:pt>
                <c:pt idx="64">
                  <c:v>2.7923927060000002E-10</c:v>
                </c:pt>
                <c:pt idx="65">
                  <c:v>2.8050764489000002E-10</c:v>
                </c:pt>
                <c:pt idx="66">
                  <c:v>2.8080474057E-10</c:v>
                </c:pt>
                <c:pt idx="67">
                  <c:v>2.7771687727E-10</c:v>
                </c:pt>
                <c:pt idx="68">
                  <c:v>2.7670329916E-10</c:v>
                </c:pt>
                <c:pt idx="69">
                  <c:v>2.7967958504999999E-10</c:v>
                </c:pt>
                <c:pt idx="70">
                  <c:v>2.784144304E-10</c:v>
                </c:pt>
                <c:pt idx="71">
                  <c:v>2.7822585901999999E-10</c:v>
                </c:pt>
                <c:pt idx="72">
                  <c:v>2.7904462074000002E-10</c:v>
                </c:pt>
                <c:pt idx="73">
                  <c:v>2.7901925214999999E-10</c:v>
                </c:pt>
                <c:pt idx="74">
                  <c:v>2.7869870300000001E-10</c:v>
                </c:pt>
                <c:pt idx="75">
                  <c:v>2.7841584593E-10</c:v>
                </c:pt>
                <c:pt idx="76">
                  <c:v>2.788280995E-10</c:v>
                </c:pt>
                <c:pt idx="77">
                  <c:v>2.7661833935E-10</c:v>
                </c:pt>
                <c:pt idx="78">
                  <c:v>2.7895039056000002E-10</c:v>
                </c:pt>
                <c:pt idx="79">
                  <c:v>2.7858226835999999E-10</c:v>
                </c:pt>
                <c:pt idx="80">
                  <c:v>2.7793692348000002E-10</c:v>
                </c:pt>
                <c:pt idx="81">
                  <c:v>2.7786700718000001E-10</c:v>
                </c:pt>
                <c:pt idx="82">
                  <c:v>2.7640753575000002E-10</c:v>
                </c:pt>
                <c:pt idx="83">
                  <c:v>2.7678959125E-10</c:v>
                </c:pt>
                <c:pt idx="84">
                  <c:v>2.7770616362E-10</c:v>
                </c:pt>
                <c:pt idx="85">
                  <c:v>2.7885488363000002E-10</c:v>
                </c:pt>
                <c:pt idx="86">
                  <c:v>2.7970400994999998E-10</c:v>
                </c:pt>
                <c:pt idx="87">
                  <c:v>2.7864158203000001E-10</c:v>
                </c:pt>
                <c:pt idx="88">
                  <c:v>2.7810695412999999E-10</c:v>
                </c:pt>
                <c:pt idx="89">
                  <c:v>2.7715310601999998E-10</c:v>
                </c:pt>
                <c:pt idx="90">
                  <c:v>2.7899818567000001E-10</c:v>
                </c:pt>
                <c:pt idx="91">
                  <c:v>2.7804167302000002E-10</c:v>
                </c:pt>
                <c:pt idx="92">
                  <c:v>2.7969929150999998E-10</c:v>
                </c:pt>
                <c:pt idx="93">
                  <c:v>2.7900146082000002E-10</c:v>
                </c:pt>
                <c:pt idx="94">
                  <c:v>2.7896193687999999E-10</c:v>
                </c:pt>
                <c:pt idx="95">
                  <c:v>2.7699464943999999E-10</c:v>
                </c:pt>
                <c:pt idx="96">
                  <c:v>2.7628066501000001E-10</c:v>
                </c:pt>
                <c:pt idx="97">
                  <c:v>2.7701788085999999E-10</c:v>
                </c:pt>
                <c:pt idx="98">
                  <c:v>2.7816979276000002E-10</c:v>
                </c:pt>
                <c:pt idx="99">
                  <c:v>2.7886068454000001E-10</c:v>
                </c:pt>
                <c:pt idx="100">
                  <c:v>2.7567256811E-10</c:v>
                </c:pt>
                <c:pt idx="101">
                  <c:v>2.7810828639999998E-10</c:v>
                </c:pt>
                <c:pt idx="102">
                  <c:v>2.7717525496999999E-10</c:v>
                </c:pt>
                <c:pt idx="103">
                  <c:v>2.7752353192999998E-10</c:v>
                </c:pt>
                <c:pt idx="104">
                  <c:v>2.7797197877000001E-10</c:v>
                </c:pt>
                <c:pt idx="105">
                  <c:v>2.7808147451000001E-10</c:v>
                </c:pt>
                <c:pt idx="106">
                  <c:v>2.7737193098000002E-10</c:v>
                </c:pt>
                <c:pt idx="107">
                  <c:v>2.7918103939999999E-10</c:v>
                </c:pt>
                <c:pt idx="108">
                  <c:v>2.7829552551E-10</c:v>
                </c:pt>
                <c:pt idx="109">
                  <c:v>2.7708785266000002E-10</c:v>
                </c:pt>
                <c:pt idx="110">
                  <c:v>2.7856023044000002E-10</c:v>
                </c:pt>
                <c:pt idx="111">
                  <c:v>2.7829449856000001E-10</c:v>
                </c:pt>
                <c:pt idx="112">
                  <c:v>2.7808144676000001E-10</c:v>
                </c:pt>
                <c:pt idx="113">
                  <c:v>2.7852056771999999E-10</c:v>
                </c:pt>
                <c:pt idx="114">
                  <c:v>2.8027827280999999E-10</c:v>
                </c:pt>
                <c:pt idx="115">
                  <c:v>2.7878852005000002E-10</c:v>
                </c:pt>
                <c:pt idx="116">
                  <c:v>2.7883151343000001E-10</c:v>
                </c:pt>
                <c:pt idx="117">
                  <c:v>2.7917299027999998E-10</c:v>
                </c:pt>
                <c:pt idx="118">
                  <c:v>2.7878971354000001E-10</c:v>
                </c:pt>
                <c:pt idx="119">
                  <c:v>2.7730095997000002E-10</c:v>
                </c:pt>
                <c:pt idx="120">
                  <c:v>2.7815011404999998E-10</c:v>
                </c:pt>
                <c:pt idx="121">
                  <c:v>2.7941879365999999E-10</c:v>
                </c:pt>
                <c:pt idx="122">
                  <c:v>2.7976465589E-10</c:v>
                </c:pt>
                <c:pt idx="123">
                  <c:v>2.8061963864E-10</c:v>
                </c:pt>
                <c:pt idx="124">
                  <c:v>2.7861027373999999E-10</c:v>
                </c:pt>
                <c:pt idx="125">
                  <c:v>2.7922175683E-10</c:v>
                </c:pt>
                <c:pt idx="126">
                  <c:v>2.7976823636000001E-10</c:v>
                </c:pt>
                <c:pt idx="127">
                  <c:v>2.8112170924000002E-10</c:v>
                </c:pt>
                <c:pt idx="128">
                  <c:v>2.8045188394000002E-10</c:v>
                </c:pt>
                <c:pt idx="129">
                  <c:v>2.7996840957E-10</c:v>
                </c:pt>
                <c:pt idx="130">
                  <c:v>2.8383900785000002E-10</c:v>
                </c:pt>
                <c:pt idx="131">
                  <c:v>2.8335236935E-10</c:v>
                </c:pt>
                <c:pt idx="132">
                  <c:v>2.8138136264999999E-10</c:v>
                </c:pt>
                <c:pt idx="133">
                  <c:v>2.8152452591000002E-10</c:v>
                </c:pt>
                <c:pt idx="134">
                  <c:v>2.8163049670000001E-10</c:v>
                </c:pt>
                <c:pt idx="135">
                  <c:v>2.8248331451999999E-10</c:v>
                </c:pt>
                <c:pt idx="136">
                  <c:v>2.8106467154000002E-10</c:v>
                </c:pt>
                <c:pt idx="137">
                  <c:v>2.8088406601000002E-10</c:v>
                </c:pt>
                <c:pt idx="138">
                  <c:v>2.8133362305999999E-10</c:v>
                </c:pt>
                <c:pt idx="139">
                  <c:v>2.8068944391000001E-10</c:v>
                </c:pt>
                <c:pt idx="140">
                  <c:v>2.8083046998999998E-10</c:v>
                </c:pt>
                <c:pt idx="141">
                  <c:v>2.8114396921999999E-10</c:v>
                </c:pt>
                <c:pt idx="142">
                  <c:v>2.8158977926999999E-10</c:v>
                </c:pt>
                <c:pt idx="143">
                  <c:v>2.8223040571E-10</c:v>
                </c:pt>
                <c:pt idx="144">
                  <c:v>2.8209545810000002E-10</c:v>
                </c:pt>
                <c:pt idx="145">
                  <c:v>2.8060340163000002E-10</c:v>
                </c:pt>
                <c:pt idx="146">
                  <c:v>2.8174218514000002E-10</c:v>
                </c:pt>
                <c:pt idx="147">
                  <c:v>2.8204649726999998E-10</c:v>
                </c:pt>
                <c:pt idx="148">
                  <c:v>2.8159918840999999E-10</c:v>
                </c:pt>
                <c:pt idx="149">
                  <c:v>2.8091870495999999E-10</c:v>
                </c:pt>
                <c:pt idx="150">
                  <c:v>2.8250191074999999E-10</c:v>
                </c:pt>
                <c:pt idx="151">
                  <c:v>2.8213029135E-10</c:v>
                </c:pt>
                <c:pt idx="152">
                  <c:v>2.8129060191999999E-10</c:v>
                </c:pt>
                <c:pt idx="153">
                  <c:v>2.8142083108000001E-10</c:v>
                </c:pt>
                <c:pt idx="154">
                  <c:v>2.8178684386000002E-10</c:v>
                </c:pt>
                <c:pt idx="155">
                  <c:v>2.8121252549000001E-10</c:v>
                </c:pt>
                <c:pt idx="156">
                  <c:v>2.8290947362999999E-10</c:v>
                </c:pt>
                <c:pt idx="157">
                  <c:v>2.8221527892000001E-10</c:v>
                </c:pt>
                <c:pt idx="158">
                  <c:v>2.8226426750999999E-10</c:v>
                </c:pt>
                <c:pt idx="159">
                  <c:v>2.8164232057999999E-10</c:v>
                </c:pt>
                <c:pt idx="160">
                  <c:v>2.8160962450999998E-10</c:v>
                </c:pt>
                <c:pt idx="161">
                  <c:v>2.8078364633000002E-10</c:v>
                </c:pt>
                <c:pt idx="162">
                  <c:v>2.8238072991000002E-10</c:v>
                </c:pt>
                <c:pt idx="163">
                  <c:v>2.8124974571000002E-10</c:v>
                </c:pt>
                <c:pt idx="164">
                  <c:v>2.8040170185999999E-10</c:v>
                </c:pt>
                <c:pt idx="165">
                  <c:v>2.8232943761E-10</c:v>
                </c:pt>
                <c:pt idx="166">
                  <c:v>2.8304938947999998E-10</c:v>
                </c:pt>
                <c:pt idx="167">
                  <c:v>2.8191479706000002E-10</c:v>
                </c:pt>
                <c:pt idx="168">
                  <c:v>2.8059154998999999E-10</c:v>
                </c:pt>
                <c:pt idx="169">
                  <c:v>2.8192870261000002E-10</c:v>
                </c:pt>
                <c:pt idx="170">
                  <c:v>2.8182617351E-10</c:v>
                </c:pt>
                <c:pt idx="171">
                  <c:v>2.8207192138000001E-10</c:v>
                </c:pt>
                <c:pt idx="172">
                  <c:v>2.8096669435E-10</c:v>
                </c:pt>
                <c:pt idx="173">
                  <c:v>2.8114952033000002E-10</c:v>
                </c:pt>
                <c:pt idx="174">
                  <c:v>2.8138108510000002E-10</c:v>
                </c:pt>
                <c:pt idx="175">
                  <c:v>2.815082889E-10</c:v>
                </c:pt>
                <c:pt idx="176">
                  <c:v>2.8273924867999998E-10</c:v>
                </c:pt>
                <c:pt idx="177">
                  <c:v>2.8373181581999999E-10</c:v>
                </c:pt>
                <c:pt idx="178">
                  <c:v>2.8133120833000001E-10</c:v>
                </c:pt>
                <c:pt idx="179">
                  <c:v>2.8104119032000001E-10</c:v>
                </c:pt>
                <c:pt idx="180">
                  <c:v>2.8256699758E-10</c:v>
                </c:pt>
                <c:pt idx="181">
                  <c:v>2.8326249678999999E-10</c:v>
                </c:pt>
                <c:pt idx="182">
                  <c:v>2.8276619934000001E-10</c:v>
                </c:pt>
                <c:pt idx="183">
                  <c:v>2.8548846620000001E-10</c:v>
                </c:pt>
                <c:pt idx="184">
                  <c:v>2.8394400720000002E-10</c:v>
                </c:pt>
                <c:pt idx="185">
                  <c:v>2.8412094899E-10</c:v>
                </c:pt>
                <c:pt idx="186">
                  <c:v>2.8455193757000002E-10</c:v>
                </c:pt>
                <c:pt idx="187">
                  <c:v>2.8295621401000002E-10</c:v>
                </c:pt>
                <c:pt idx="188">
                  <c:v>2.8343946634000002E-10</c:v>
                </c:pt>
                <c:pt idx="189">
                  <c:v>2.8303301369E-10</c:v>
                </c:pt>
                <c:pt idx="190">
                  <c:v>2.8254956707999998E-10</c:v>
                </c:pt>
                <c:pt idx="191">
                  <c:v>2.8315072509000001E-10</c:v>
                </c:pt>
                <c:pt idx="192">
                  <c:v>2.8330324198E-10</c:v>
                </c:pt>
                <c:pt idx="193">
                  <c:v>2.8369118166000003E-10</c:v>
                </c:pt>
                <c:pt idx="194">
                  <c:v>2.8246324723999999E-10</c:v>
                </c:pt>
                <c:pt idx="195">
                  <c:v>2.8257507445000001E-10</c:v>
                </c:pt>
                <c:pt idx="196">
                  <c:v>2.8085833658999998E-10</c:v>
                </c:pt>
                <c:pt idx="197">
                  <c:v>2.8229224513999999E-10</c:v>
                </c:pt>
                <c:pt idx="198">
                  <c:v>2.8439822718999999E-10</c:v>
                </c:pt>
                <c:pt idx="199">
                  <c:v>2.8254712459E-10</c:v>
                </c:pt>
                <c:pt idx="200">
                  <c:v>2.8262403529E-10</c:v>
                </c:pt>
                <c:pt idx="201">
                  <c:v>2.8057392520000002E-10</c:v>
                </c:pt>
                <c:pt idx="202">
                  <c:v>2.8146607266999998E-10</c:v>
                </c:pt>
                <c:pt idx="203">
                  <c:v>2.8099328420000001E-10</c:v>
                </c:pt>
                <c:pt idx="204">
                  <c:v>2.8189262036E-10</c:v>
                </c:pt>
                <c:pt idx="205">
                  <c:v>2.8107144389999999E-10</c:v>
                </c:pt>
                <c:pt idx="206">
                  <c:v>2.8077673519999999E-10</c:v>
                </c:pt>
                <c:pt idx="207">
                  <c:v>2.8192650991999999E-10</c:v>
                </c:pt>
                <c:pt idx="208">
                  <c:v>2.8220370484999998E-10</c:v>
                </c:pt>
                <c:pt idx="209">
                  <c:v>2.8200319856999998E-10</c:v>
                </c:pt>
                <c:pt idx="210">
                  <c:v>2.8305283116999999E-10</c:v>
                </c:pt>
                <c:pt idx="211">
                  <c:v>2.8138946728E-10</c:v>
                </c:pt>
                <c:pt idx="212">
                  <c:v>2.8113902871999998E-10</c:v>
                </c:pt>
                <c:pt idx="213">
                  <c:v>2.8090593739999998E-10</c:v>
                </c:pt>
                <c:pt idx="214">
                  <c:v>2.7990540441000001E-10</c:v>
                </c:pt>
                <c:pt idx="215">
                  <c:v>2.8146621144999998E-10</c:v>
                </c:pt>
                <c:pt idx="216">
                  <c:v>2.8430857667999998E-10</c:v>
                </c:pt>
                <c:pt idx="217">
                  <c:v>2.8369009918999999E-10</c:v>
                </c:pt>
                <c:pt idx="218">
                  <c:v>2.8215471625999999E-10</c:v>
                </c:pt>
                <c:pt idx="219">
                  <c:v>2.8265789708999999E-10</c:v>
                </c:pt>
                <c:pt idx="220">
                  <c:v>2.8293059561999998E-10</c:v>
                </c:pt>
                <c:pt idx="221">
                  <c:v>2.8273364205E-10</c:v>
                </c:pt>
                <c:pt idx="222">
                  <c:v>2.8258684281E-10</c:v>
                </c:pt>
                <c:pt idx="223">
                  <c:v>2.8338248415000002E-10</c:v>
                </c:pt>
                <c:pt idx="224">
                  <c:v>2.8334620761E-10</c:v>
                </c:pt>
                <c:pt idx="225">
                  <c:v>2.8354432691000002E-10</c:v>
                </c:pt>
                <c:pt idx="226">
                  <c:v>2.8431887400000002E-10</c:v>
                </c:pt>
                <c:pt idx="227">
                  <c:v>2.8317273525999998E-10</c:v>
                </c:pt>
                <c:pt idx="228">
                  <c:v>2.8250876638000001E-10</c:v>
                </c:pt>
                <c:pt idx="229">
                  <c:v>2.8372834636999998E-10</c:v>
                </c:pt>
                <c:pt idx="230">
                  <c:v>2.8331831325E-10</c:v>
                </c:pt>
                <c:pt idx="231">
                  <c:v>2.8526705996999999E-10</c:v>
                </c:pt>
                <c:pt idx="232">
                  <c:v>2.8316113343E-10</c:v>
                </c:pt>
                <c:pt idx="233">
                  <c:v>2.8323096646000001E-10</c:v>
                </c:pt>
                <c:pt idx="234">
                  <c:v>2.8310409572000001E-10</c:v>
                </c:pt>
                <c:pt idx="235">
                  <c:v>2.8294111498000002E-10</c:v>
                </c:pt>
                <c:pt idx="236">
                  <c:v>2.8234328764E-10</c:v>
                </c:pt>
                <c:pt idx="237">
                  <c:v>2.8365848559000002E-10</c:v>
                </c:pt>
                <c:pt idx="238">
                  <c:v>2.8179253375000001E-10</c:v>
                </c:pt>
                <c:pt idx="239">
                  <c:v>2.8251240235999998E-10</c:v>
                </c:pt>
                <c:pt idx="240">
                  <c:v>2.8101196370000001E-10</c:v>
                </c:pt>
                <c:pt idx="241">
                  <c:v>2.8257299278E-10</c:v>
                </c:pt>
                <c:pt idx="242">
                  <c:v>2.8193225531999998E-10</c:v>
                </c:pt>
                <c:pt idx="243">
                  <c:v>2.8191479706000002E-10</c:v>
                </c:pt>
                <c:pt idx="244">
                  <c:v>2.8379354421999999E-10</c:v>
                </c:pt>
                <c:pt idx="245">
                  <c:v>2.8375740646000002E-10</c:v>
                </c:pt>
                <c:pt idx="246">
                  <c:v>2.8375057859E-10</c:v>
                </c:pt>
                <c:pt idx="247">
                  <c:v>2.8409413709999999E-10</c:v>
                </c:pt>
                <c:pt idx="248">
                  <c:v>2.8414312570000002E-10</c:v>
                </c:pt>
                <c:pt idx="249">
                  <c:v>2.8416877185E-10</c:v>
                </c:pt>
                <c:pt idx="250">
                  <c:v>2.8517055384000001E-10</c:v>
                </c:pt>
                <c:pt idx="251">
                  <c:v>2.8493032932999998E-10</c:v>
                </c:pt>
                <c:pt idx="252">
                  <c:v>2.8355362502000002E-10</c:v>
                </c:pt>
                <c:pt idx="253">
                  <c:v>2.8526017659000002E-10</c:v>
                </c:pt>
                <c:pt idx="254">
                  <c:v>2.8533819751E-10</c:v>
                </c:pt>
                <c:pt idx="255">
                  <c:v>2.8335220280999999E-10</c:v>
                </c:pt>
                <c:pt idx="256">
                  <c:v>2.8409069541000002E-10</c:v>
                </c:pt>
                <c:pt idx="257">
                  <c:v>2.8528679418999998E-10</c:v>
                </c:pt>
                <c:pt idx="258">
                  <c:v>2.8518545858E-10</c:v>
                </c:pt>
                <c:pt idx="259">
                  <c:v>2.8505606209E-10</c:v>
                </c:pt>
                <c:pt idx="260">
                  <c:v>2.8399294028E-10</c:v>
                </c:pt>
                <c:pt idx="261">
                  <c:v>2.8455315881000001E-10</c:v>
                </c:pt>
                <c:pt idx="262">
                  <c:v>2.8543023499999998E-10</c:v>
                </c:pt>
                <c:pt idx="263">
                  <c:v>2.8633173609999999E-10</c:v>
                </c:pt>
                <c:pt idx="264">
                  <c:v>2.8490951265E-10</c:v>
                </c:pt>
                <c:pt idx="265">
                  <c:v>2.8589261514000001E-10</c:v>
                </c:pt>
                <c:pt idx="266">
                  <c:v>2.8524038687000002E-10</c:v>
                </c:pt>
                <c:pt idx="267">
                  <c:v>2.8404639750999999E-10</c:v>
                </c:pt>
                <c:pt idx="268">
                  <c:v>2.8516480842999998E-10</c:v>
                </c:pt>
                <c:pt idx="269">
                  <c:v>2.8435154230999997E-10</c:v>
                </c:pt>
                <c:pt idx="270">
                  <c:v>2.8508653770999999E-10</c:v>
                </c:pt>
                <c:pt idx="271">
                  <c:v>2.8571217614000001E-10</c:v>
                </c:pt>
                <c:pt idx="272">
                  <c:v>2.8558397314000001E-10</c:v>
                </c:pt>
                <c:pt idx="273">
                  <c:v>2.8483265746000001E-10</c:v>
                </c:pt>
                <c:pt idx="274">
                  <c:v>2.8392996287000002E-10</c:v>
                </c:pt>
                <c:pt idx="275">
                  <c:v>2.8522062489999998E-10</c:v>
                </c:pt>
                <c:pt idx="276">
                  <c:v>2.8336713530999998E-10</c:v>
                </c:pt>
                <c:pt idx="277">
                  <c:v>2.8402896701000002E-10</c:v>
                </c:pt>
                <c:pt idx="278">
                  <c:v>2.8382254879999998E-10</c:v>
                </c:pt>
                <c:pt idx="279">
                  <c:v>2.8476526691999998E-10</c:v>
                </c:pt>
                <c:pt idx="280">
                  <c:v>2.8348512426E-10</c:v>
                </c:pt>
                <c:pt idx="281">
                  <c:v>2.8199156898000001E-10</c:v>
                </c:pt>
                <c:pt idx="282">
                  <c:v>2.8461716316999998E-10</c:v>
                </c:pt>
                <c:pt idx="283">
                  <c:v>2.8471622281999999E-10</c:v>
                </c:pt>
                <c:pt idx="284">
                  <c:v>2.8553395758999999E-10</c:v>
                </c:pt>
                <c:pt idx="285">
                  <c:v>2.8514368643999999E-10</c:v>
                </c:pt>
                <c:pt idx="286">
                  <c:v>2.8535446228000002E-10</c:v>
                </c:pt>
                <c:pt idx="287">
                  <c:v>2.8473484680999999E-10</c:v>
                </c:pt>
                <c:pt idx="288">
                  <c:v>2.8484775649E-10</c:v>
                </c:pt>
                <c:pt idx="289">
                  <c:v>2.8504104632000002E-10</c:v>
                </c:pt>
                <c:pt idx="290">
                  <c:v>2.8585631083999998E-10</c:v>
                </c:pt>
                <c:pt idx="291">
                  <c:v>2.8563867937999998E-10</c:v>
                </c:pt>
                <c:pt idx="292">
                  <c:v>2.8339525170999999E-10</c:v>
                </c:pt>
                <c:pt idx="293">
                  <c:v>2.8467428414999998E-10</c:v>
                </c:pt>
                <c:pt idx="294">
                  <c:v>2.8470686918999999E-10</c:v>
                </c:pt>
                <c:pt idx="295">
                  <c:v>2.8511562554999998E-10</c:v>
                </c:pt>
                <c:pt idx="296">
                  <c:v>2.8650298799999999E-10</c:v>
                </c:pt>
                <c:pt idx="297">
                  <c:v>2.8548829967000001E-10</c:v>
                </c:pt>
                <c:pt idx="298">
                  <c:v>2.8684077335999998E-10</c:v>
                </c:pt>
                <c:pt idx="299">
                  <c:v>2.8668120655000001E-10</c:v>
                </c:pt>
                <c:pt idx="300">
                  <c:v>2.8636659710000002E-10</c:v>
                </c:pt>
                <c:pt idx="301">
                  <c:v>2.8526492279000002E-10</c:v>
                </c:pt>
                <c:pt idx="302">
                  <c:v>2.8583904688000002E-10</c:v>
                </c:pt>
                <c:pt idx="303">
                  <c:v>2.8517394002000002E-10</c:v>
                </c:pt>
                <c:pt idx="304">
                  <c:v>2.8557928244000001E-10</c:v>
                </c:pt>
                <c:pt idx="305">
                  <c:v>2.8592761491999999E-10</c:v>
                </c:pt>
                <c:pt idx="306">
                  <c:v>2.8886876224E-10</c:v>
                </c:pt>
                <c:pt idx="307">
                  <c:v>2.8662539009E-10</c:v>
                </c:pt>
                <c:pt idx="308">
                  <c:v>2.8304480980999998E-10</c:v>
                </c:pt>
                <c:pt idx="309">
                  <c:v>2.8585994682E-10</c:v>
                </c:pt>
                <c:pt idx="310">
                  <c:v>2.8430155452E-10</c:v>
                </c:pt>
                <c:pt idx="311">
                  <c:v>2.849480929E-10</c:v>
                </c:pt>
                <c:pt idx="312">
                  <c:v>2.8364435800000001E-10</c:v>
                </c:pt>
                <c:pt idx="313">
                  <c:v>2.8612681668E-10</c:v>
                </c:pt>
                <c:pt idx="314">
                  <c:v>2.8564109411000001E-10</c:v>
                </c:pt>
                <c:pt idx="315">
                  <c:v>2.8629323911999999E-10</c:v>
                </c:pt>
                <c:pt idx="316">
                  <c:v>2.8565155796E-10</c:v>
                </c:pt>
                <c:pt idx="317">
                  <c:v>2.8437946441999998E-10</c:v>
                </c:pt>
                <c:pt idx="318">
                  <c:v>2.8425722887000002E-10</c:v>
                </c:pt>
                <c:pt idx="319">
                  <c:v>2.8438754128999999E-10</c:v>
                </c:pt>
                <c:pt idx="320">
                  <c:v>2.8306565425000001E-10</c:v>
                </c:pt>
                <c:pt idx="321">
                  <c:v>2.8414298692000001E-10</c:v>
                </c:pt>
                <c:pt idx="322">
                  <c:v>2.834126267E-10</c:v>
                </c:pt>
                <c:pt idx="323">
                  <c:v>2.8402080687000001E-10</c:v>
                </c:pt>
                <c:pt idx="324">
                  <c:v>2.8422356134999998E-10</c:v>
                </c:pt>
                <c:pt idx="325">
                  <c:v>2.848908609E-10</c:v>
                </c:pt>
                <c:pt idx="326">
                  <c:v>2.8497590399E-10</c:v>
                </c:pt>
                <c:pt idx="327">
                  <c:v>2.8406960117999998E-10</c:v>
                </c:pt>
                <c:pt idx="328">
                  <c:v>2.8533239660000001E-10</c:v>
                </c:pt>
                <c:pt idx="329">
                  <c:v>2.8382268756999999E-10</c:v>
                </c:pt>
                <c:pt idx="330">
                  <c:v>2.8380983674000002E-10</c:v>
                </c:pt>
                <c:pt idx="331">
                  <c:v>2.8335664369999999E-10</c:v>
                </c:pt>
                <c:pt idx="332">
                  <c:v>2.8243302141000001E-10</c:v>
                </c:pt>
                <c:pt idx="333">
                  <c:v>2.8270685791999998E-10</c:v>
                </c:pt>
                <c:pt idx="334">
                  <c:v>2.8315882971999997E-10</c:v>
                </c:pt>
                <c:pt idx="335">
                  <c:v>2.8277788443999998E-10</c:v>
                </c:pt>
                <c:pt idx="336">
                  <c:v>2.8226770921E-10</c:v>
                </c:pt>
                <c:pt idx="337">
                  <c:v>2.8349669834000003E-10</c:v>
                </c:pt>
                <c:pt idx="338">
                  <c:v>2.8154681363999999E-10</c:v>
                </c:pt>
                <c:pt idx="339">
                  <c:v>2.8406629825999998E-10</c:v>
                </c:pt>
                <c:pt idx="340">
                  <c:v>2.8310648269999998E-10</c:v>
                </c:pt>
                <c:pt idx="341">
                  <c:v>2.8321348044999999E-10</c:v>
                </c:pt>
                <c:pt idx="342">
                  <c:v>2.8122054685000002E-10</c:v>
                </c:pt>
                <c:pt idx="343">
                  <c:v>2.8333338452999998E-10</c:v>
                </c:pt>
                <c:pt idx="344">
                  <c:v>2.8390773065999999E-10</c:v>
                </c:pt>
                <c:pt idx="345">
                  <c:v>2.8371563432000002E-10</c:v>
                </c:pt>
                <c:pt idx="346">
                  <c:v>2.8488286729999999E-10</c:v>
                </c:pt>
                <c:pt idx="347">
                  <c:v>2.8391589080000001E-10</c:v>
                </c:pt>
                <c:pt idx="348">
                  <c:v>2.8437718846000001E-10</c:v>
                </c:pt>
                <c:pt idx="349">
                  <c:v>2.8310395694E-10</c:v>
                </c:pt>
                <c:pt idx="350">
                  <c:v>2.8346394676000001E-10</c:v>
                </c:pt>
                <c:pt idx="351">
                  <c:v>2.8187288614000001E-10</c:v>
                </c:pt>
                <c:pt idx="352">
                  <c:v>2.8281987862999999E-10</c:v>
                </c:pt>
                <c:pt idx="353">
                  <c:v>2.8407437513E-10</c:v>
                </c:pt>
                <c:pt idx="354">
                  <c:v>2.8312857614E-10</c:v>
                </c:pt>
                <c:pt idx="355">
                  <c:v>2.8333121960000001E-10</c:v>
                </c:pt>
                <c:pt idx="356">
                  <c:v>2.8223748337999998E-10</c:v>
                </c:pt>
                <c:pt idx="357">
                  <c:v>2.8242500005E-10</c:v>
                </c:pt>
                <c:pt idx="358">
                  <c:v>2.8311103461999997E-10</c:v>
                </c:pt>
                <c:pt idx="359">
                  <c:v>2.8343852264999999E-10</c:v>
                </c:pt>
                <c:pt idx="360">
                  <c:v>2.8343954961000002E-10</c:v>
                </c:pt>
                <c:pt idx="361">
                  <c:v>2.8509242188999998E-10</c:v>
                </c:pt>
                <c:pt idx="362">
                  <c:v>2.8340696456000002E-10</c:v>
                </c:pt>
                <c:pt idx="363">
                  <c:v>2.8340105263000002E-10</c:v>
                </c:pt>
                <c:pt idx="364">
                  <c:v>2.8340454982999999E-10</c:v>
                </c:pt>
                <c:pt idx="365">
                  <c:v>2.8457747269999999E-10</c:v>
                </c:pt>
                <c:pt idx="366">
                  <c:v>2.8352339919999999E-10</c:v>
                </c:pt>
                <c:pt idx="367">
                  <c:v>2.8315647049E-10</c:v>
                </c:pt>
                <c:pt idx="368">
                  <c:v>2.8321481270999999E-10</c:v>
                </c:pt>
                <c:pt idx="369">
                  <c:v>2.8342211911000001E-10</c:v>
                </c:pt>
                <c:pt idx="370">
                  <c:v>2.8245991656999998E-10</c:v>
                </c:pt>
                <c:pt idx="371">
                  <c:v>2.8322061362999998E-10</c:v>
                </c:pt>
                <c:pt idx="372">
                  <c:v>2.8300031761999999E-10</c:v>
                </c:pt>
                <c:pt idx="373">
                  <c:v>2.8422925125000001E-10</c:v>
                </c:pt>
                <c:pt idx="374">
                  <c:v>2.8280949804000001E-10</c:v>
                </c:pt>
                <c:pt idx="375">
                  <c:v>2.8423163822999999E-10</c:v>
                </c:pt>
                <c:pt idx="376">
                  <c:v>2.8411045738000001E-10</c:v>
                </c:pt>
                <c:pt idx="377">
                  <c:v>2.8299113052999999E-10</c:v>
                </c:pt>
                <c:pt idx="378">
                  <c:v>2.8294211418000001E-10</c:v>
                </c:pt>
                <c:pt idx="379">
                  <c:v>2.8374466665000001E-10</c:v>
                </c:pt>
                <c:pt idx="380">
                  <c:v>2.8356184066999999E-10</c:v>
                </c:pt>
                <c:pt idx="381">
                  <c:v>2.8221180947999999E-10</c:v>
                </c:pt>
                <c:pt idx="382">
                  <c:v>2.8346169855999999E-10</c:v>
                </c:pt>
                <c:pt idx="383">
                  <c:v>2.8278152042E-10</c:v>
                </c:pt>
                <c:pt idx="384">
                  <c:v>2.8179938937999998E-10</c:v>
                </c:pt>
                <c:pt idx="385">
                  <c:v>2.8317057033E-10</c:v>
                </c:pt>
                <c:pt idx="386">
                  <c:v>2.8247151840000001E-10</c:v>
                </c:pt>
                <c:pt idx="387">
                  <c:v>2.8487001645999998E-10</c:v>
                </c:pt>
                <c:pt idx="388">
                  <c:v>2.8433064236E-10</c:v>
                </c:pt>
                <c:pt idx="389">
                  <c:v>2.8323463018999999E-10</c:v>
                </c:pt>
                <c:pt idx="390">
                  <c:v>2.8417232456000002E-10</c:v>
                </c:pt>
                <c:pt idx="391">
                  <c:v>2.8302149512999998E-10</c:v>
                </c:pt>
                <c:pt idx="392">
                  <c:v>2.8327165612999998E-10</c:v>
                </c:pt>
                <c:pt idx="393">
                  <c:v>2.8359101177999998E-10</c:v>
                </c:pt>
                <c:pt idx="394">
                  <c:v>2.8403598917E-10</c:v>
                </c:pt>
                <c:pt idx="395">
                  <c:v>2.8422234010999999E-10</c:v>
                </c:pt>
                <c:pt idx="396">
                  <c:v>2.8478833181000003E-10</c:v>
                </c:pt>
                <c:pt idx="397">
                  <c:v>2.8441909938000002E-10</c:v>
                </c:pt>
                <c:pt idx="398">
                  <c:v>2.8468019607999997E-10</c:v>
                </c:pt>
                <c:pt idx="399">
                  <c:v>2.8484317682000001E-10</c:v>
                </c:pt>
                <c:pt idx="400">
                  <c:v>2.8526958573000002E-10</c:v>
                </c:pt>
                <c:pt idx="401">
                  <c:v>2.8673258211999998E-10</c:v>
                </c:pt>
                <c:pt idx="402">
                  <c:v>2.8469646085E-10</c:v>
                </c:pt>
                <c:pt idx="403">
                  <c:v>2.8456029199999999E-10</c:v>
                </c:pt>
                <c:pt idx="404">
                  <c:v>2.8369814831E-10</c:v>
                </c:pt>
                <c:pt idx="405">
                  <c:v>2.8435051535999999E-10</c:v>
                </c:pt>
                <c:pt idx="406">
                  <c:v>2.8339980361999999E-10</c:v>
                </c:pt>
                <c:pt idx="407">
                  <c:v>2.8611393809999998E-10</c:v>
                </c:pt>
                <c:pt idx="408">
                  <c:v>2.8379001925999998E-10</c:v>
                </c:pt>
                <c:pt idx="409">
                  <c:v>2.8458449486000002E-10</c:v>
                </c:pt>
                <c:pt idx="410">
                  <c:v>2.839696811E-10</c:v>
                </c:pt>
                <c:pt idx="411">
                  <c:v>2.8488744696999999E-10</c:v>
                </c:pt>
                <c:pt idx="412">
                  <c:v>2.8380525707000003E-10</c:v>
                </c:pt>
                <c:pt idx="413">
                  <c:v>2.8445074073999999E-10</c:v>
                </c:pt>
                <c:pt idx="414">
                  <c:v>2.846638758E-10</c:v>
                </c:pt>
                <c:pt idx="415">
                  <c:v>2.8318558609E-10</c:v>
                </c:pt>
                <c:pt idx="416">
                  <c:v>2.8449018141000002E-10</c:v>
                </c:pt>
                <c:pt idx="417">
                  <c:v>2.8493504777999998E-10</c:v>
                </c:pt>
                <c:pt idx="418">
                  <c:v>2.8284097287000003E-10</c:v>
                </c:pt>
                <c:pt idx="419">
                  <c:v>2.8373783877999999E-10</c:v>
                </c:pt>
                <c:pt idx="420">
                  <c:v>2.8209309887999999E-10</c:v>
                </c:pt>
                <c:pt idx="421">
                  <c:v>2.8314964261999998E-10</c:v>
                </c:pt>
                <c:pt idx="422">
                  <c:v>2.8351643255000002E-10</c:v>
                </c:pt>
                <c:pt idx="423">
                  <c:v>2.8422100783999999E-10</c:v>
                </c:pt>
                <c:pt idx="424">
                  <c:v>2.8595689704999999E-10</c:v>
                </c:pt>
                <c:pt idx="425">
                  <c:v>2.8498181592E-10</c:v>
                </c:pt>
                <c:pt idx="426">
                  <c:v>2.8423161046999999E-10</c:v>
                </c:pt>
                <c:pt idx="427">
                  <c:v>2.8308788646999997E-10</c:v>
                </c:pt>
                <c:pt idx="428">
                  <c:v>2.8409663511000001E-10</c:v>
                </c:pt>
                <c:pt idx="429">
                  <c:v>2.8254049099999999E-10</c:v>
                </c:pt>
                <c:pt idx="430">
                  <c:v>2.8311109012999998E-10</c:v>
                </c:pt>
                <c:pt idx="431">
                  <c:v>2.8360858106E-10</c:v>
                </c:pt>
                <c:pt idx="432">
                  <c:v>2.8314137146000001E-10</c:v>
                </c:pt>
                <c:pt idx="433">
                  <c:v>2.8401839213999998E-10</c:v>
                </c:pt>
                <c:pt idx="434">
                  <c:v>2.8422827979999998E-10</c:v>
                </c:pt>
                <c:pt idx="435">
                  <c:v>2.8452057377E-10</c:v>
                </c:pt>
                <c:pt idx="436">
                  <c:v>2.8348268177000002E-10</c:v>
                </c:pt>
                <c:pt idx="437">
                  <c:v>2.8413729701999998E-10</c:v>
                </c:pt>
                <c:pt idx="438">
                  <c:v>2.8203467339E-10</c:v>
                </c:pt>
                <c:pt idx="439">
                  <c:v>2.8255672802000001E-10</c:v>
                </c:pt>
                <c:pt idx="440">
                  <c:v>2.8318572487E-10</c:v>
                </c:pt>
                <c:pt idx="441">
                  <c:v>2.8241345372999998E-10</c:v>
                </c:pt>
                <c:pt idx="442">
                  <c:v>2.8309965483000001E-10</c:v>
                </c:pt>
                <c:pt idx="443">
                  <c:v>2.8233185233999998E-10</c:v>
                </c:pt>
                <c:pt idx="444">
                  <c:v>2.8378202566000002E-10</c:v>
                </c:pt>
                <c:pt idx="445">
                  <c:v>2.8364702253999999E-10</c:v>
                </c:pt>
                <c:pt idx="446">
                  <c:v>2.8214428016E-10</c:v>
                </c:pt>
                <c:pt idx="447">
                  <c:v>2.8102972726999999E-10</c:v>
                </c:pt>
                <c:pt idx="448">
                  <c:v>2.8055904821999998E-10</c:v>
                </c:pt>
                <c:pt idx="449">
                  <c:v>2.7942084757000001E-10</c:v>
                </c:pt>
                <c:pt idx="450">
                  <c:v>2.8020724628999999E-10</c:v>
                </c:pt>
                <c:pt idx="451">
                  <c:v>2.8103541716000002E-10</c:v>
                </c:pt>
                <c:pt idx="452">
                  <c:v>2.8247731931E-10</c:v>
                </c:pt>
                <c:pt idx="453">
                  <c:v>2.8181823540999999E-10</c:v>
                </c:pt>
                <c:pt idx="454">
                  <c:v>2.8059266021999997E-10</c:v>
                </c:pt>
                <c:pt idx="455">
                  <c:v>2.8093982696000003E-10</c:v>
                </c:pt>
                <c:pt idx="456">
                  <c:v>2.8184729549999998E-10</c:v>
                </c:pt>
                <c:pt idx="457">
                  <c:v>2.8155153209E-10</c:v>
                </c:pt>
                <c:pt idx="458">
                  <c:v>2.8138708030000002E-10</c:v>
                </c:pt>
                <c:pt idx="459">
                  <c:v>2.8200233815E-10</c:v>
                </c:pt>
                <c:pt idx="460">
                  <c:v>2.8097030258000001E-10</c:v>
                </c:pt>
                <c:pt idx="461">
                  <c:v>2.8205474067000001E-10</c:v>
                </c:pt>
                <c:pt idx="462">
                  <c:v>2.8073046664999999E-10</c:v>
                </c:pt>
                <c:pt idx="463">
                  <c:v>2.8183691491999999E-10</c:v>
                </c:pt>
                <c:pt idx="464">
                  <c:v>2.8242500005E-10</c:v>
                </c:pt>
                <c:pt idx="465">
                  <c:v>2.8341060053999999E-10</c:v>
                </c:pt>
                <c:pt idx="466">
                  <c:v>2.8360969128999998E-10</c:v>
                </c:pt>
                <c:pt idx="467">
                  <c:v>2.8375776727999999E-10</c:v>
                </c:pt>
                <c:pt idx="468">
                  <c:v>2.8196850410000001E-10</c:v>
                </c:pt>
                <c:pt idx="469">
                  <c:v>2.8312402423E-10</c:v>
                </c:pt>
                <c:pt idx="470">
                  <c:v>2.839975477E-10</c:v>
                </c:pt>
                <c:pt idx="471">
                  <c:v>2.8269886432000002E-10</c:v>
                </c:pt>
                <c:pt idx="472">
                  <c:v>2.8227364889999999E-10</c:v>
                </c:pt>
                <c:pt idx="473">
                  <c:v>2.829574075E-10</c:v>
                </c:pt>
                <c:pt idx="474">
                  <c:v>2.8305996436000002E-10</c:v>
                </c:pt>
                <c:pt idx="475">
                  <c:v>2.8386140659999999E-10</c:v>
                </c:pt>
                <c:pt idx="476">
                  <c:v>2.8186605826999999E-10</c:v>
                </c:pt>
                <c:pt idx="477">
                  <c:v>2.8355978676000002E-10</c:v>
                </c:pt>
                <c:pt idx="478">
                  <c:v>2.8303559495999998E-10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23-6547-BC70-D1045F54E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0001"/>
        <c:axId val="50370002"/>
      </c:scatterChart>
      <c:valAx>
        <c:axId val="5037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370002"/>
        <c:crosses val="autoZero"/>
        <c:crossBetween val="midCat"/>
        <c:majorUnit val="25"/>
      </c:valAx>
      <c:valAx>
        <c:axId val="50370002"/>
        <c:scaling>
          <c:orientation val="minMax"/>
          <c:max val="2.9000000000000014E-10"/>
          <c:min val="2.700000000000001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37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06: -15/-15/1 ; Second</c:v>
          </c:tx>
          <c:xVal>
            <c:numRef>
              <c:f>'36.Irradiated_SiO2_.2.6'!$A$2:$A$482</c:f>
              <c:numCache>
                <c:formatCode>General</c:formatCode>
                <c:ptCount val="481"/>
                <c:pt idx="0">
                  <c:v>80.099299999999999</c:v>
                </c:pt>
                <c:pt idx="1">
                  <c:v>80.406499999999994</c:v>
                </c:pt>
                <c:pt idx="2">
                  <c:v>80.9084</c:v>
                </c:pt>
                <c:pt idx="3">
                  <c:v>81.411600000000007</c:v>
                </c:pt>
                <c:pt idx="4">
                  <c:v>81.911199999999994</c:v>
                </c:pt>
                <c:pt idx="5">
                  <c:v>82.407700000000006</c:v>
                </c:pt>
                <c:pt idx="6">
                  <c:v>82.923900000000003</c:v>
                </c:pt>
                <c:pt idx="7">
                  <c:v>83.416899999999998</c:v>
                </c:pt>
                <c:pt idx="8">
                  <c:v>83.912700000000001</c:v>
                </c:pt>
                <c:pt idx="9">
                  <c:v>84.407499999999999</c:v>
                </c:pt>
                <c:pt idx="10">
                  <c:v>84.911600000000007</c:v>
                </c:pt>
                <c:pt idx="11">
                  <c:v>85.415499999999994</c:v>
                </c:pt>
                <c:pt idx="12">
                  <c:v>85.907499999999999</c:v>
                </c:pt>
                <c:pt idx="13">
                  <c:v>86.420699999999997</c:v>
                </c:pt>
                <c:pt idx="14">
                  <c:v>86.905600000000007</c:v>
                </c:pt>
                <c:pt idx="15">
                  <c:v>87.411699999999996</c:v>
                </c:pt>
                <c:pt idx="16">
                  <c:v>87.909899999999993</c:v>
                </c:pt>
                <c:pt idx="17">
                  <c:v>88.417299999999997</c:v>
                </c:pt>
                <c:pt idx="18">
                  <c:v>88.9285</c:v>
                </c:pt>
                <c:pt idx="19">
                  <c:v>89.430800000000005</c:v>
                </c:pt>
                <c:pt idx="20">
                  <c:v>89.924400000000006</c:v>
                </c:pt>
                <c:pt idx="21">
                  <c:v>90.421800000000005</c:v>
                </c:pt>
                <c:pt idx="22">
                  <c:v>90.911100000000005</c:v>
                </c:pt>
                <c:pt idx="23">
                  <c:v>91.417299999999997</c:v>
                </c:pt>
                <c:pt idx="24">
                  <c:v>91.923199999999994</c:v>
                </c:pt>
                <c:pt idx="25">
                  <c:v>92.414500000000004</c:v>
                </c:pt>
                <c:pt idx="26">
                  <c:v>92.914599999999993</c:v>
                </c:pt>
                <c:pt idx="27">
                  <c:v>93.415000000000006</c:v>
                </c:pt>
                <c:pt idx="28">
                  <c:v>93.906000000000006</c:v>
                </c:pt>
                <c:pt idx="29">
                  <c:v>94.406300000000002</c:v>
                </c:pt>
                <c:pt idx="30">
                  <c:v>94.912300000000002</c:v>
                </c:pt>
                <c:pt idx="31">
                  <c:v>95.418400000000005</c:v>
                </c:pt>
                <c:pt idx="32">
                  <c:v>95.918599999999998</c:v>
                </c:pt>
                <c:pt idx="33">
                  <c:v>96.418000000000006</c:v>
                </c:pt>
                <c:pt idx="34">
                  <c:v>96.910499999999999</c:v>
                </c:pt>
                <c:pt idx="35">
                  <c:v>97.446899999999999</c:v>
                </c:pt>
                <c:pt idx="36">
                  <c:v>97.916399999999996</c:v>
                </c:pt>
                <c:pt idx="37">
                  <c:v>98.408000000000001</c:v>
                </c:pt>
                <c:pt idx="38">
                  <c:v>98.921499999999995</c:v>
                </c:pt>
                <c:pt idx="39">
                  <c:v>99.412099999999995</c:v>
                </c:pt>
                <c:pt idx="40">
                  <c:v>99.922799999999995</c:v>
                </c:pt>
                <c:pt idx="41">
                  <c:v>100.407</c:v>
                </c:pt>
                <c:pt idx="42">
                  <c:v>100.92700000000001</c:v>
                </c:pt>
                <c:pt idx="43">
                  <c:v>101.42100000000001</c:v>
                </c:pt>
                <c:pt idx="44">
                  <c:v>101.913</c:v>
                </c:pt>
                <c:pt idx="45">
                  <c:v>102.41200000000001</c:v>
                </c:pt>
                <c:pt idx="46">
                  <c:v>102.90900000000001</c:v>
                </c:pt>
                <c:pt idx="47">
                  <c:v>103.41500000000001</c:v>
                </c:pt>
                <c:pt idx="48">
                  <c:v>103.90600000000001</c:v>
                </c:pt>
                <c:pt idx="49">
                  <c:v>104.42</c:v>
                </c:pt>
                <c:pt idx="50">
                  <c:v>104.907</c:v>
                </c:pt>
                <c:pt idx="51">
                  <c:v>105.40600000000001</c:v>
                </c:pt>
                <c:pt idx="52">
                  <c:v>105.90600000000001</c:v>
                </c:pt>
                <c:pt idx="53">
                  <c:v>106.413</c:v>
                </c:pt>
                <c:pt idx="54">
                  <c:v>106.913</c:v>
                </c:pt>
                <c:pt idx="55">
                  <c:v>107.40600000000001</c:v>
                </c:pt>
                <c:pt idx="56">
                  <c:v>107.907</c:v>
                </c:pt>
                <c:pt idx="57">
                  <c:v>108.41500000000001</c:v>
                </c:pt>
                <c:pt idx="58">
                  <c:v>108.908</c:v>
                </c:pt>
                <c:pt idx="59">
                  <c:v>109.419</c:v>
                </c:pt>
                <c:pt idx="60">
                  <c:v>109.919</c:v>
                </c:pt>
                <c:pt idx="61">
                  <c:v>110.417</c:v>
                </c:pt>
                <c:pt idx="62">
                  <c:v>110.923</c:v>
                </c:pt>
                <c:pt idx="63">
                  <c:v>111.419</c:v>
                </c:pt>
                <c:pt idx="64">
                  <c:v>111.908</c:v>
                </c:pt>
                <c:pt idx="65">
                  <c:v>112.419</c:v>
                </c:pt>
                <c:pt idx="66">
                  <c:v>112.90900000000001</c:v>
                </c:pt>
                <c:pt idx="67">
                  <c:v>113.411</c:v>
                </c:pt>
                <c:pt idx="68">
                  <c:v>113.908</c:v>
                </c:pt>
                <c:pt idx="69">
                  <c:v>114.417</c:v>
                </c:pt>
                <c:pt idx="70">
                  <c:v>114.90900000000001</c:v>
                </c:pt>
                <c:pt idx="71">
                  <c:v>115.417</c:v>
                </c:pt>
                <c:pt idx="72">
                  <c:v>115.916</c:v>
                </c:pt>
                <c:pt idx="73">
                  <c:v>116.40900000000001</c:v>
                </c:pt>
                <c:pt idx="74">
                  <c:v>116.92</c:v>
                </c:pt>
                <c:pt idx="75">
                  <c:v>117.407</c:v>
                </c:pt>
                <c:pt idx="76">
                  <c:v>117.917</c:v>
                </c:pt>
                <c:pt idx="77">
                  <c:v>118.407</c:v>
                </c:pt>
                <c:pt idx="78">
                  <c:v>118.911</c:v>
                </c:pt>
                <c:pt idx="79">
                  <c:v>119.414</c:v>
                </c:pt>
                <c:pt idx="80">
                  <c:v>119.907</c:v>
                </c:pt>
                <c:pt idx="81">
                  <c:v>120.423</c:v>
                </c:pt>
                <c:pt idx="82">
                  <c:v>120.90900000000001</c:v>
                </c:pt>
                <c:pt idx="83">
                  <c:v>121.408</c:v>
                </c:pt>
                <c:pt idx="84">
                  <c:v>121.922</c:v>
                </c:pt>
                <c:pt idx="85">
                  <c:v>122.413</c:v>
                </c:pt>
                <c:pt idx="86">
                  <c:v>122.913</c:v>
                </c:pt>
                <c:pt idx="87">
                  <c:v>123.414</c:v>
                </c:pt>
                <c:pt idx="88">
                  <c:v>123.926</c:v>
                </c:pt>
                <c:pt idx="89">
                  <c:v>124.47</c:v>
                </c:pt>
                <c:pt idx="90">
                  <c:v>124.91200000000001</c:v>
                </c:pt>
                <c:pt idx="91">
                  <c:v>125.41200000000001</c:v>
                </c:pt>
                <c:pt idx="92">
                  <c:v>125.913</c:v>
                </c:pt>
                <c:pt idx="93">
                  <c:v>126.42100000000001</c:v>
                </c:pt>
                <c:pt idx="94">
                  <c:v>126.91200000000001</c:v>
                </c:pt>
                <c:pt idx="95">
                  <c:v>127.42100000000001</c:v>
                </c:pt>
                <c:pt idx="96">
                  <c:v>127.91200000000001</c:v>
                </c:pt>
                <c:pt idx="97">
                  <c:v>128.41800000000001</c:v>
                </c:pt>
                <c:pt idx="98">
                  <c:v>128.917</c:v>
                </c:pt>
                <c:pt idx="99">
                  <c:v>129.41999999999999</c:v>
                </c:pt>
                <c:pt idx="100">
                  <c:v>129.91200000000001</c:v>
                </c:pt>
                <c:pt idx="101">
                  <c:v>130.416</c:v>
                </c:pt>
                <c:pt idx="102">
                  <c:v>130.92099999999999</c:v>
                </c:pt>
                <c:pt idx="103">
                  <c:v>131.42099999999999</c:v>
                </c:pt>
                <c:pt idx="104">
                  <c:v>131.91900000000001</c:v>
                </c:pt>
                <c:pt idx="105">
                  <c:v>132.40899999999999</c:v>
                </c:pt>
                <c:pt idx="106">
                  <c:v>132.91499999999999</c:v>
                </c:pt>
                <c:pt idx="107">
                  <c:v>133.41999999999999</c:v>
                </c:pt>
                <c:pt idx="108">
                  <c:v>133.90899999999999</c:v>
                </c:pt>
                <c:pt idx="109">
                  <c:v>134.411</c:v>
                </c:pt>
                <c:pt idx="110">
                  <c:v>134.91499999999999</c:v>
                </c:pt>
                <c:pt idx="111">
                  <c:v>135.416</c:v>
                </c:pt>
                <c:pt idx="112">
                  <c:v>135.917</c:v>
                </c:pt>
                <c:pt idx="113">
                  <c:v>136.416</c:v>
                </c:pt>
                <c:pt idx="114">
                  <c:v>136.91300000000001</c:v>
                </c:pt>
                <c:pt idx="115">
                  <c:v>137.40799999999999</c:v>
                </c:pt>
                <c:pt idx="116">
                  <c:v>137.91499999999999</c:v>
                </c:pt>
                <c:pt idx="117">
                  <c:v>138.40899999999999</c:v>
                </c:pt>
                <c:pt idx="118">
                  <c:v>138.91900000000001</c:v>
                </c:pt>
                <c:pt idx="119">
                  <c:v>139.41499999999999</c:v>
                </c:pt>
                <c:pt idx="120">
                  <c:v>139.91200000000001</c:v>
                </c:pt>
                <c:pt idx="121">
                  <c:v>140.41</c:v>
                </c:pt>
                <c:pt idx="122">
                  <c:v>140.90600000000001</c:v>
                </c:pt>
                <c:pt idx="123">
                  <c:v>141.41900000000001</c:v>
                </c:pt>
                <c:pt idx="124">
                  <c:v>141.91900000000001</c:v>
                </c:pt>
                <c:pt idx="125">
                  <c:v>142.416</c:v>
                </c:pt>
                <c:pt idx="126">
                  <c:v>142.91300000000001</c:v>
                </c:pt>
                <c:pt idx="127">
                  <c:v>143.411</c:v>
                </c:pt>
                <c:pt idx="128">
                  <c:v>143.90899999999999</c:v>
                </c:pt>
                <c:pt idx="129">
                  <c:v>144.40700000000001</c:v>
                </c:pt>
                <c:pt idx="130">
                  <c:v>144.91999999999999</c:v>
                </c:pt>
                <c:pt idx="131">
                  <c:v>145.417</c:v>
                </c:pt>
                <c:pt idx="132">
                  <c:v>145.91499999999999</c:v>
                </c:pt>
                <c:pt idx="133">
                  <c:v>146.41200000000001</c:v>
                </c:pt>
                <c:pt idx="134">
                  <c:v>146.90600000000001</c:v>
                </c:pt>
                <c:pt idx="135">
                  <c:v>147.417</c:v>
                </c:pt>
                <c:pt idx="136">
                  <c:v>147.90899999999999</c:v>
                </c:pt>
                <c:pt idx="137">
                  <c:v>148.41</c:v>
                </c:pt>
                <c:pt idx="138">
                  <c:v>148.911</c:v>
                </c:pt>
                <c:pt idx="139">
                  <c:v>149.41300000000001</c:v>
                </c:pt>
                <c:pt idx="140">
                  <c:v>149.91900000000001</c:v>
                </c:pt>
                <c:pt idx="141">
                  <c:v>150.40799999999999</c:v>
                </c:pt>
                <c:pt idx="142">
                  <c:v>150.91800000000001</c:v>
                </c:pt>
                <c:pt idx="143">
                  <c:v>151.40899999999999</c:v>
                </c:pt>
                <c:pt idx="144">
                  <c:v>151.91999999999999</c:v>
                </c:pt>
                <c:pt idx="145">
                  <c:v>152.41499999999999</c:v>
                </c:pt>
                <c:pt idx="146">
                  <c:v>152.91</c:v>
                </c:pt>
                <c:pt idx="147">
                  <c:v>153.40799999999999</c:v>
                </c:pt>
                <c:pt idx="148">
                  <c:v>153.90700000000001</c:v>
                </c:pt>
                <c:pt idx="149">
                  <c:v>154.40600000000001</c:v>
                </c:pt>
                <c:pt idx="150">
                  <c:v>154.91900000000001</c:v>
                </c:pt>
                <c:pt idx="151">
                  <c:v>155.41999999999999</c:v>
                </c:pt>
                <c:pt idx="152">
                  <c:v>155.91800000000001</c:v>
                </c:pt>
                <c:pt idx="153">
                  <c:v>156.416</c:v>
                </c:pt>
                <c:pt idx="154">
                  <c:v>156.91399999999999</c:v>
                </c:pt>
                <c:pt idx="155">
                  <c:v>157.41200000000001</c:v>
                </c:pt>
                <c:pt idx="156">
                  <c:v>157.90899999999999</c:v>
                </c:pt>
                <c:pt idx="157">
                  <c:v>158.423</c:v>
                </c:pt>
                <c:pt idx="158">
                  <c:v>158.917</c:v>
                </c:pt>
                <c:pt idx="159">
                  <c:v>159.41399999999999</c:v>
                </c:pt>
                <c:pt idx="160">
                  <c:v>159.91999999999999</c:v>
                </c:pt>
                <c:pt idx="161">
                  <c:v>160.41200000000001</c:v>
                </c:pt>
                <c:pt idx="162">
                  <c:v>160.92099999999999</c:v>
                </c:pt>
                <c:pt idx="163">
                  <c:v>161.41399999999999</c:v>
                </c:pt>
                <c:pt idx="164">
                  <c:v>161.91200000000001</c:v>
                </c:pt>
                <c:pt idx="165">
                  <c:v>162.41</c:v>
                </c:pt>
                <c:pt idx="166">
                  <c:v>162.90899999999999</c:v>
                </c:pt>
                <c:pt idx="167">
                  <c:v>163.40700000000001</c:v>
                </c:pt>
                <c:pt idx="168">
                  <c:v>163.90700000000001</c:v>
                </c:pt>
                <c:pt idx="169">
                  <c:v>164.40899999999999</c:v>
                </c:pt>
                <c:pt idx="170">
                  <c:v>164.92400000000001</c:v>
                </c:pt>
                <c:pt idx="171">
                  <c:v>165.411</c:v>
                </c:pt>
                <c:pt idx="172">
                  <c:v>165.91</c:v>
                </c:pt>
                <c:pt idx="173">
                  <c:v>166.41300000000001</c:v>
                </c:pt>
                <c:pt idx="174">
                  <c:v>166.91300000000001</c:v>
                </c:pt>
                <c:pt idx="175">
                  <c:v>167.41300000000001</c:v>
                </c:pt>
                <c:pt idx="176">
                  <c:v>167.91300000000001</c:v>
                </c:pt>
                <c:pt idx="177">
                  <c:v>168.41399999999999</c:v>
                </c:pt>
                <c:pt idx="178">
                  <c:v>168.91399999999999</c:v>
                </c:pt>
                <c:pt idx="179">
                  <c:v>169.41499999999999</c:v>
                </c:pt>
                <c:pt idx="180">
                  <c:v>169.91499999999999</c:v>
                </c:pt>
                <c:pt idx="181">
                  <c:v>170.41399999999999</c:v>
                </c:pt>
                <c:pt idx="182">
                  <c:v>170.91399999999999</c:v>
                </c:pt>
                <c:pt idx="183">
                  <c:v>171.41499999999999</c:v>
                </c:pt>
                <c:pt idx="184">
                  <c:v>171.90899999999999</c:v>
                </c:pt>
                <c:pt idx="185">
                  <c:v>172.42099999999999</c:v>
                </c:pt>
                <c:pt idx="186">
                  <c:v>172.916</c:v>
                </c:pt>
                <c:pt idx="187">
                  <c:v>173.417</c:v>
                </c:pt>
                <c:pt idx="188">
                  <c:v>173.917</c:v>
                </c:pt>
                <c:pt idx="189">
                  <c:v>174.417</c:v>
                </c:pt>
                <c:pt idx="190">
                  <c:v>174.92</c:v>
                </c:pt>
                <c:pt idx="191">
                  <c:v>175.41900000000001</c:v>
                </c:pt>
                <c:pt idx="192">
                  <c:v>175.92</c:v>
                </c:pt>
                <c:pt idx="193">
                  <c:v>176.40600000000001</c:v>
                </c:pt>
                <c:pt idx="194">
                  <c:v>176.90799999999999</c:v>
                </c:pt>
                <c:pt idx="195">
                  <c:v>177.40899999999999</c:v>
                </c:pt>
                <c:pt idx="196">
                  <c:v>177.91</c:v>
                </c:pt>
                <c:pt idx="197">
                  <c:v>178.51300000000001</c:v>
                </c:pt>
                <c:pt idx="198">
                  <c:v>178.91300000000001</c:v>
                </c:pt>
                <c:pt idx="199">
                  <c:v>179.41300000000001</c:v>
                </c:pt>
                <c:pt idx="200">
                  <c:v>179.91499999999999</c:v>
                </c:pt>
                <c:pt idx="201">
                  <c:v>180.41399999999999</c:v>
                </c:pt>
                <c:pt idx="202">
                  <c:v>180.916</c:v>
                </c:pt>
                <c:pt idx="203">
                  <c:v>181.44900000000001</c:v>
                </c:pt>
                <c:pt idx="204">
                  <c:v>181.916</c:v>
                </c:pt>
                <c:pt idx="205">
                  <c:v>182.44900000000001</c:v>
                </c:pt>
                <c:pt idx="206">
                  <c:v>182.91800000000001</c:v>
                </c:pt>
                <c:pt idx="207">
                  <c:v>183.41499999999999</c:v>
                </c:pt>
                <c:pt idx="208">
                  <c:v>183.917</c:v>
                </c:pt>
                <c:pt idx="209">
                  <c:v>184.41800000000001</c:v>
                </c:pt>
                <c:pt idx="210">
                  <c:v>184.91200000000001</c:v>
                </c:pt>
                <c:pt idx="211">
                  <c:v>185.40700000000001</c:v>
                </c:pt>
                <c:pt idx="212">
                  <c:v>185.92</c:v>
                </c:pt>
                <c:pt idx="213">
                  <c:v>186.41900000000001</c:v>
                </c:pt>
                <c:pt idx="214">
                  <c:v>186.91800000000001</c:v>
                </c:pt>
                <c:pt idx="215">
                  <c:v>187.41900000000001</c:v>
                </c:pt>
                <c:pt idx="216">
                  <c:v>187.92099999999999</c:v>
                </c:pt>
                <c:pt idx="217">
                  <c:v>188.42099999999999</c:v>
                </c:pt>
                <c:pt idx="218">
                  <c:v>188.90600000000001</c:v>
                </c:pt>
                <c:pt idx="219">
                  <c:v>189.40899999999999</c:v>
                </c:pt>
                <c:pt idx="220">
                  <c:v>189.91</c:v>
                </c:pt>
                <c:pt idx="221">
                  <c:v>190.411</c:v>
                </c:pt>
                <c:pt idx="222">
                  <c:v>190.91200000000001</c:v>
                </c:pt>
                <c:pt idx="223">
                  <c:v>191.41399999999999</c:v>
                </c:pt>
                <c:pt idx="224">
                  <c:v>191.91399999999999</c:v>
                </c:pt>
                <c:pt idx="225">
                  <c:v>192.41499999999999</c:v>
                </c:pt>
                <c:pt idx="226">
                  <c:v>192.917</c:v>
                </c:pt>
                <c:pt idx="227">
                  <c:v>193.416</c:v>
                </c:pt>
                <c:pt idx="228">
                  <c:v>193.917</c:v>
                </c:pt>
                <c:pt idx="229">
                  <c:v>194.41800000000001</c:v>
                </c:pt>
                <c:pt idx="230">
                  <c:v>194.91800000000001</c:v>
                </c:pt>
                <c:pt idx="231">
                  <c:v>195.41800000000001</c:v>
                </c:pt>
                <c:pt idx="232">
                  <c:v>195.91800000000001</c:v>
                </c:pt>
                <c:pt idx="233">
                  <c:v>196.41800000000001</c:v>
                </c:pt>
                <c:pt idx="234">
                  <c:v>196.92</c:v>
                </c:pt>
                <c:pt idx="235">
                  <c:v>197.42</c:v>
                </c:pt>
                <c:pt idx="236">
                  <c:v>197.91800000000001</c:v>
                </c:pt>
                <c:pt idx="237">
                  <c:v>198.42</c:v>
                </c:pt>
                <c:pt idx="238">
                  <c:v>198.91399999999999</c:v>
                </c:pt>
                <c:pt idx="239">
                  <c:v>199.40799999999999</c:v>
                </c:pt>
                <c:pt idx="240">
                  <c:v>199.90700000000001</c:v>
                </c:pt>
                <c:pt idx="241">
                  <c:v>200.42099999999999</c:v>
                </c:pt>
                <c:pt idx="242">
                  <c:v>200.92099999999999</c:v>
                </c:pt>
                <c:pt idx="243">
                  <c:v>201.42099999999999</c:v>
                </c:pt>
                <c:pt idx="244">
                  <c:v>201.90600000000001</c:v>
                </c:pt>
                <c:pt idx="245">
                  <c:v>202.40799999999999</c:v>
                </c:pt>
                <c:pt idx="246">
                  <c:v>202.90899999999999</c:v>
                </c:pt>
                <c:pt idx="247">
                  <c:v>203.411</c:v>
                </c:pt>
                <c:pt idx="248">
                  <c:v>203.911</c:v>
                </c:pt>
                <c:pt idx="249">
                  <c:v>204.41200000000001</c:v>
                </c:pt>
                <c:pt idx="250">
                  <c:v>204.91399999999999</c:v>
                </c:pt>
                <c:pt idx="251">
                  <c:v>205.417</c:v>
                </c:pt>
                <c:pt idx="252">
                  <c:v>205.917</c:v>
                </c:pt>
                <c:pt idx="253">
                  <c:v>206.41800000000001</c:v>
                </c:pt>
                <c:pt idx="254">
                  <c:v>206.91800000000001</c:v>
                </c:pt>
                <c:pt idx="255">
                  <c:v>207.41900000000001</c:v>
                </c:pt>
                <c:pt idx="256">
                  <c:v>207.92</c:v>
                </c:pt>
                <c:pt idx="257">
                  <c:v>208.42</c:v>
                </c:pt>
                <c:pt idx="258">
                  <c:v>208.92099999999999</c:v>
                </c:pt>
                <c:pt idx="259">
                  <c:v>209.41900000000001</c:v>
                </c:pt>
                <c:pt idx="260">
                  <c:v>209.92099999999999</c:v>
                </c:pt>
                <c:pt idx="261">
                  <c:v>210.42099999999999</c:v>
                </c:pt>
                <c:pt idx="262">
                  <c:v>210.92</c:v>
                </c:pt>
                <c:pt idx="263">
                  <c:v>211.40600000000001</c:v>
                </c:pt>
                <c:pt idx="264">
                  <c:v>211.92</c:v>
                </c:pt>
                <c:pt idx="265">
                  <c:v>212.42099999999999</c:v>
                </c:pt>
                <c:pt idx="266">
                  <c:v>212.90600000000001</c:v>
                </c:pt>
                <c:pt idx="267">
                  <c:v>213.41800000000001</c:v>
                </c:pt>
                <c:pt idx="268">
                  <c:v>213.91200000000001</c:v>
                </c:pt>
                <c:pt idx="269">
                  <c:v>214.40899999999999</c:v>
                </c:pt>
                <c:pt idx="270">
                  <c:v>214.90700000000001</c:v>
                </c:pt>
                <c:pt idx="271">
                  <c:v>215.40700000000001</c:v>
                </c:pt>
                <c:pt idx="272">
                  <c:v>215.90600000000001</c:v>
                </c:pt>
                <c:pt idx="273">
                  <c:v>216.42</c:v>
                </c:pt>
                <c:pt idx="274">
                  <c:v>216.91900000000001</c:v>
                </c:pt>
                <c:pt idx="275">
                  <c:v>217.42</c:v>
                </c:pt>
                <c:pt idx="276">
                  <c:v>217.92099999999999</c:v>
                </c:pt>
                <c:pt idx="277">
                  <c:v>218.40700000000001</c:v>
                </c:pt>
                <c:pt idx="278">
                  <c:v>218.91399999999999</c:v>
                </c:pt>
                <c:pt idx="279">
                  <c:v>219.41800000000001</c:v>
                </c:pt>
                <c:pt idx="280">
                  <c:v>219.90899999999999</c:v>
                </c:pt>
                <c:pt idx="281">
                  <c:v>220.411</c:v>
                </c:pt>
                <c:pt idx="282">
                  <c:v>220.91</c:v>
                </c:pt>
                <c:pt idx="283">
                  <c:v>221.40799999999999</c:v>
                </c:pt>
                <c:pt idx="284">
                  <c:v>221.90700000000001</c:v>
                </c:pt>
                <c:pt idx="285">
                  <c:v>222.42099999999999</c:v>
                </c:pt>
                <c:pt idx="286">
                  <c:v>222.92</c:v>
                </c:pt>
                <c:pt idx="287">
                  <c:v>223.42</c:v>
                </c:pt>
                <c:pt idx="288">
                  <c:v>223.92</c:v>
                </c:pt>
                <c:pt idx="289">
                  <c:v>224.41900000000001</c:v>
                </c:pt>
                <c:pt idx="290">
                  <c:v>224.91900000000001</c:v>
                </c:pt>
                <c:pt idx="291">
                  <c:v>225.42</c:v>
                </c:pt>
                <c:pt idx="292">
                  <c:v>225.91900000000001</c:v>
                </c:pt>
                <c:pt idx="293">
                  <c:v>226.42099999999999</c:v>
                </c:pt>
                <c:pt idx="294">
                  <c:v>226.92</c:v>
                </c:pt>
                <c:pt idx="295">
                  <c:v>227.42</c:v>
                </c:pt>
                <c:pt idx="296">
                  <c:v>227.92099999999999</c:v>
                </c:pt>
                <c:pt idx="297">
                  <c:v>228.416</c:v>
                </c:pt>
                <c:pt idx="298">
                  <c:v>228.91300000000001</c:v>
                </c:pt>
                <c:pt idx="299">
                  <c:v>229.40899999999999</c:v>
                </c:pt>
                <c:pt idx="300">
                  <c:v>229.90799999999999</c:v>
                </c:pt>
                <c:pt idx="301">
                  <c:v>230.40899999999999</c:v>
                </c:pt>
                <c:pt idx="302">
                  <c:v>230.91200000000001</c:v>
                </c:pt>
                <c:pt idx="303">
                  <c:v>231.41499999999999</c:v>
                </c:pt>
                <c:pt idx="304">
                  <c:v>231.917</c:v>
                </c:pt>
                <c:pt idx="305">
                  <c:v>232.47</c:v>
                </c:pt>
                <c:pt idx="306">
                  <c:v>232.92</c:v>
                </c:pt>
                <c:pt idx="307">
                  <c:v>233.42099999999999</c:v>
                </c:pt>
                <c:pt idx="308">
                  <c:v>233.90600000000001</c:v>
                </c:pt>
                <c:pt idx="309">
                  <c:v>234.40799999999999</c:v>
                </c:pt>
                <c:pt idx="310">
                  <c:v>234.90899999999999</c:v>
                </c:pt>
                <c:pt idx="311">
                  <c:v>235.40899999999999</c:v>
                </c:pt>
                <c:pt idx="312">
                  <c:v>235.911</c:v>
                </c:pt>
                <c:pt idx="313">
                  <c:v>236.411</c:v>
                </c:pt>
                <c:pt idx="314">
                  <c:v>236.911</c:v>
                </c:pt>
                <c:pt idx="315">
                  <c:v>237.40799999999999</c:v>
                </c:pt>
                <c:pt idx="316">
                  <c:v>237.90899999999999</c:v>
                </c:pt>
                <c:pt idx="317">
                  <c:v>238.41</c:v>
                </c:pt>
                <c:pt idx="318">
                  <c:v>238.91</c:v>
                </c:pt>
                <c:pt idx="319">
                  <c:v>239.40700000000001</c:v>
                </c:pt>
                <c:pt idx="320">
                  <c:v>239.90799999999999</c:v>
                </c:pt>
                <c:pt idx="321">
                  <c:v>240.40799999999999</c:v>
                </c:pt>
                <c:pt idx="322">
                  <c:v>240.90600000000001</c:v>
                </c:pt>
                <c:pt idx="323">
                  <c:v>241.40700000000001</c:v>
                </c:pt>
                <c:pt idx="324">
                  <c:v>241.90700000000001</c:v>
                </c:pt>
                <c:pt idx="325">
                  <c:v>242.40799999999999</c:v>
                </c:pt>
                <c:pt idx="326">
                  <c:v>242.90600000000001</c:v>
                </c:pt>
                <c:pt idx="327">
                  <c:v>243.42400000000001</c:v>
                </c:pt>
                <c:pt idx="328">
                  <c:v>243.922</c:v>
                </c:pt>
                <c:pt idx="329">
                  <c:v>244.41800000000001</c:v>
                </c:pt>
                <c:pt idx="330">
                  <c:v>244.91300000000001</c:v>
                </c:pt>
                <c:pt idx="331">
                  <c:v>245.41</c:v>
                </c:pt>
                <c:pt idx="332">
                  <c:v>245.959</c:v>
                </c:pt>
                <c:pt idx="333">
                  <c:v>246.40799999999999</c:v>
                </c:pt>
                <c:pt idx="334">
                  <c:v>246.90899999999999</c:v>
                </c:pt>
                <c:pt idx="335">
                  <c:v>247.41</c:v>
                </c:pt>
                <c:pt idx="336">
                  <c:v>247.91200000000001</c:v>
                </c:pt>
                <c:pt idx="337">
                  <c:v>248.41399999999999</c:v>
                </c:pt>
                <c:pt idx="338">
                  <c:v>248.91300000000001</c:v>
                </c:pt>
                <c:pt idx="339">
                  <c:v>249.41399999999999</c:v>
                </c:pt>
                <c:pt idx="340">
                  <c:v>249.917</c:v>
                </c:pt>
                <c:pt idx="341">
                  <c:v>250.416</c:v>
                </c:pt>
                <c:pt idx="342">
                  <c:v>250.91800000000001</c:v>
                </c:pt>
                <c:pt idx="343">
                  <c:v>251.41900000000001</c:v>
                </c:pt>
                <c:pt idx="344">
                  <c:v>251.91900000000001</c:v>
                </c:pt>
                <c:pt idx="345">
                  <c:v>252.42099999999999</c:v>
                </c:pt>
                <c:pt idx="346">
                  <c:v>252.92</c:v>
                </c:pt>
                <c:pt idx="347">
                  <c:v>253.42</c:v>
                </c:pt>
                <c:pt idx="348">
                  <c:v>253.92099999999999</c:v>
                </c:pt>
                <c:pt idx="349">
                  <c:v>254.422</c:v>
                </c:pt>
                <c:pt idx="350">
                  <c:v>254.92099999999999</c:v>
                </c:pt>
                <c:pt idx="351">
                  <c:v>255.422</c:v>
                </c:pt>
                <c:pt idx="352">
                  <c:v>255.922</c:v>
                </c:pt>
                <c:pt idx="353">
                  <c:v>256.40600000000001</c:v>
                </c:pt>
                <c:pt idx="354">
                  <c:v>256.90600000000001</c:v>
                </c:pt>
                <c:pt idx="355">
                  <c:v>257.42200000000003</c:v>
                </c:pt>
                <c:pt idx="356">
                  <c:v>257.92099999999999</c:v>
                </c:pt>
                <c:pt idx="357">
                  <c:v>258.423</c:v>
                </c:pt>
                <c:pt idx="358">
                  <c:v>258.923</c:v>
                </c:pt>
                <c:pt idx="359">
                  <c:v>259.45600000000002</c:v>
                </c:pt>
                <c:pt idx="360">
                  <c:v>259.923</c:v>
                </c:pt>
                <c:pt idx="361">
                  <c:v>260.42099999999999</c:v>
                </c:pt>
                <c:pt idx="362">
                  <c:v>260.92200000000003</c:v>
                </c:pt>
                <c:pt idx="363">
                  <c:v>261.41899999999998</c:v>
                </c:pt>
                <c:pt idx="364">
                  <c:v>261.91399999999999</c:v>
                </c:pt>
                <c:pt idx="365">
                  <c:v>262.41000000000003</c:v>
                </c:pt>
                <c:pt idx="366">
                  <c:v>262.911</c:v>
                </c:pt>
                <c:pt idx="367">
                  <c:v>263.411</c:v>
                </c:pt>
                <c:pt idx="368">
                  <c:v>263.911</c:v>
                </c:pt>
                <c:pt idx="369">
                  <c:v>264.41000000000003</c:v>
                </c:pt>
                <c:pt idx="370">
                  <c:v>264.91300000000001</c:v>
                </c:pt>
                <c:pt idx="371">
                  <c:v>265.41399999999999</c:v>
                </c:pt>
                <c:pt idx="372">
                  <c:v>265.91500000000002</c:v>
                </c:pt>
                <c:pt idx="373">
                  <c:v>266.416</c:v>
                </c:pt>
                <c:pt idx="374">
                  <c:v>266.91699999999997</c:v>
                </c:pt>
                <c:pt idx="375">
                  <c:v>267.41800000000001</c:v>
                </c:pt>
                <c:pt idx="376">
                  <c:v>267.91899999999998</c:v>
                </c:pt>
                <c:pt idx="377">
                  <c:v>268.41899999999998</c:v>
                </c:pt>
                <c:pt idx="378">
                  <c:v>268.92</c:v>
                </c:pt>
                <c:pt idx="379">
                  <c:v>269.42</c:v>
                </c:pt>
                <c:pt idx="380">
                  <c:v>269.92</c:v>
                </c:pt>
                <c:pt idx="381">
                  <c:v>270.42</c:v>
                </c:pt>
                <c:pt idx="382">
                  <c:v>270.91899999999998</c:v>
                </c:pt>
                <c:pt idx="383">
                  <c:v>271.41899999999998</c:v>
                </c:pt>
                <c:pt idx="384">
                  <c:v>271.91899999999998</c:v>
                </c:pt>
                <c:pt idx="385">
                  <c:v>272.41899999999998</c:v>
                </c:pt>
                <c:pt idx="386">
                  <c:v>272.96699999999998</c:v>
                </c:pt>
                <c:pt idx="387">
                  <c:v>273.41699999999997</c:v>
                </c:pt>
                <c:pt idx="388">
                  <c:v>273.91399999999999</c:v>
                </c:pt>
                <c:pt idx="389">
                  <c:v>274.41199999999998</c:v>
                </c:pt>
                <c:pt idx="390">
                  <c:v>274.91000000000003</c:v>
                </c:pt>
                <c:pt idx="391">
                  <c:v>275.41199999999998</c:v>
                </c:pt>
                <c:pt idx="392">
                  <c:v>275.91199999999998</c:v>
                </c:pt>
                <c:pt idx="393">
                  <c:v>276.41500000000002</c:v>
                </c:pt>
                <c:pt idx="394">
                  <c:v>276.91800000000001</c:v>
                </c:pt>
                <c:pt idx="395">
                  <c:v>277.42200000000003</c:v>
                </c:pt>
                <c:pt idx="396">
                  <c:v>277.90600000000001</c:v>
                </c:pt>
                <c:pt idx="397">
                  <c:v>278.40800000000002</c:v>
                </c:pt>
                <c:pt idx="398">
                  <c:v>278.911</c:v>
                </c:pt>
                <c:pt idx="399">
                  <c:v>279.40800000000002</c:v>
                </c:pt>
                <c:pt idx="400">
                  <c:v>279.92099999999999</c:v>
                </c:pt>
                <c:pt idx="401">
                  <c:v>280.41899999999998</c:v>
                </c:pt>
                <c:pt idx="402">
                  <c:v>280.91800000000001</c:v>
                </c:pt>
                <c:pt idx="403">
                  <c:v>281.41800000000001</c:v>
                </c:pt>
                <c:pt idx="404">
                  <c:v>281.92</c:v>
                </c:pt>
                <c:pt idx="405">
                  <c:v>282.41800000000001</c:v>
                </c:pt>
                <c:pt idx="406">
                  <c:v>282.91699999999997</c:v>
                </c:pt>
                <c:pt idx="407">
                  <c:v>283.41899999999998</c:v>
                </c:pt>
                <c:pt idx="408">
                  <c:v>283.92</c:v>
                </c:pt>
                <c:pt idx="409">
                  <c:v>284.42</c:v>
                </c:pt>
                <c:pt idx="410">
                  <c:v>284.92</c:v>
                </c:pt>
                <c:pt idx="411">
                  <c:v>285.42099999999999</c:v>
                </c:pt>
                <c:pt idx="412">
                  <c:v>285.92099999999999</c:v>
                </c:pt>
                <c:pt idx="413">
                  <c:v>286.45600000000002</c:v>
                </c:pt>
                <c:pt idx="414">
                  <c:v>286.92099999999999</c:v>
                </c:pt>
                <c:pt idx="415">
                  <c:v>287.42</c:v>
                </c:pt>
                <c:pt idx="416">
                  <c:v>287.92099999999999</c:v>
                </c:pt>
                <c:pt idx="417">
                  <c:v>288.40600000000001</c:v>
                </c:pt>
                <c:pt idx="418">
                  <c:v>288.92200000000003</c:v>
                </c:pt>
                <c:pt idx="419">
                  <c:v>289.42099999999999</c:v>
                </c:pt>
                <c:pt idx="420">
                  <c:v>289.92200000000003</c:v>
                </c:pt>
                <c:pt idx="421">
                  <c:v>290.42099999999999</c:v>
                </c:pt>
                <c:pt idx="422">
                  <c:v>290.923</c:v>
                </c:pt>
                <c:pt idx="423">
                  <c:v>291.40600000000001</c:v>
                </c:pt>
                <c:pt idx="424">
                  <c:v>291.92099999999999</c:v>
                </c:pt>
                <c:pt idx="425">
                  <c:v>292.42099999999999</c:v>
                </c:pt>
                <c:pt idx="426">
                  <c:v>292.92200000000003</c:v>
                </c:pt>
                <c:pt idx="427">
                  <c:v>293.423</c:v>
                </c:pt>
                <c:pt idx="428">
                  <c:v>293.92099999999999</c:v>
                </c:pt>
                <c:pt idx="429">
                  <c:v>294.42200000000003</c:v>
                </c:pt>
                <c:pt idx="430">
                  <c:v>294.92200000000003</c:v>
                </c:pt>
                <c:pt idx="431">
                  <c:v>295.41800000000001</c:v>
                </c:pt>
                <c:pt idx="432">
                  <c:v>295.92200000000003</c:v>
                </c:pt>
                <c:pt idx="433">
                  <c:v>296.40600000000001</c:v>
                </c:pt>
                <c:pt idx="434">
                  <c:v>296.92099999999999</c:v>
                </c:pt>
                <c:pt idx="435">
                  <c:v>297.42099999999999</c:v>
                </c:pt>
                <c:pt idx="436">
                  <c:v>297.92</c:v>
                </c:pt>
                <c:pt idx="437">
                  <c:v>298.42099999999999</c:v>
                </c:pt>
                <c:pt idx="438">
                  <c:v>298.916</c:v>
                </c:pt>
                <c:pt idx="439">
                  <c:v>299.41500000000002</c:v>
                </c:pt>
                <c:pt idx="440">
                  <c:v>299.96300000000002</c:v>
                </c:pt>
                <c:pt idx="441">
                  <c:v>300.41199999999998</c:v>
                </c:pt>
                <c:pt idx="442">
                  <c:v>300.91199999999998</c:v>
                </c:pt>
                <c:pt idx="443">
                  <c:v>301.411</c:v>
                </c:pt>
                <c:pt idx="444">
                  <c:v>301.91300000000001</c:v>
                </c:pt>
                <c:pt idx="445">
                  <c:v>302.41399999999999</c:v>
                </c:pt>
                <c:pt idx="446">
                  <c:v>302.91399999999999</c:v>
                </c:pt>
                <c:pt idx="447">
                  <c:v>303.41500000000002</c:v>
                </c:pt>
                <c:pt idx="448">
                  <c:v>303.91500000000002</c:v>
                </c:pt>
                <c:pt idx="449">
                  <c:v>304.416</c:v>
                </c:pt>
                <c:pt idx="450">
                  <c:v>304.916</c:v>
                </c:pt>
                <c:pt idx="451">
                  <c:v>305.416</c:v>
                </c:pt>
                <c:pt idx="452">
                  <c:v>305.91800000000001</c:v>
                </c:pt>
                <c:pt idx="453">
                  <c:v>306.416</c:v>
                </c:pt>
                <c:pt idx="454">
                  <c:v>306.92</c:v>
                </c:pt>
                <c:pt idx="455">
                  <c:v>307.42</c:v>
                </c:pt>
                <c:pt idx="456">
                  <c:v>307.92099999999999</c:v>
                </c:pt>
                <c:pt idx="457">
                  <c:v>308.42099999999999</c:v>
                </c:pt>
                <c:pt idx="458">
                  <c:v>308.92099999999999</c:v>
                </c:pt>
                <c:pt idx="459">
                  <c:v>309.42</c:v>
                </c:pt>
                <c:pt idx="460">
                  <c:v>309.92200000000003</c:v>
                </c:pt>
                <c:pt idx="461">
                  <c:v>310.42099999999999</c:v>
                </c:pt>
                <c:pt idx="462">
                  <c:v>310.92</c:v>
                </c:pt>
                <c:pt idx="463">
                  <c:v>311.42099999999999</c:v>
                </c:pt>
                <c:pt idx="464">
                  <c:v>311.92200000000003</c:v>
                </c:pt>
                <c:pt idx="465">
                  <c:v>312.42200000000003</c:v>
                </c:pt>
                <c:pt idx="466">
                  <c:v>312.92200000000003</c:v>
                </c:pt>
                <c:pt idx="467">
                  <c:v>313.45499999999998</c:v>
                </c:pt>
                <c:pt idx="468">
                  <c:v>313.92200000000003</c:v>
                </c:pt>
                <c:pt idx="469">
                  <c:v>314.42200000000003</c:v>
                </c:pt>
                <c:pt idx="470">
                  <c:v>314.92200000000003</c:v>
                </c:pt>
                <c:pt idx="471">
                  <c:v>315.42399999999998</c:v>
                </c:pt>
                <c:pt idx="472">
                  <c:v>315.90600000000001</c:v>
                </c:pt>
                <c:pt idx="473">
                  <c:v>316.40600000000001</c:v>
                </c:pt>
                <c:pt idx="474">
                  <c:v>316.90699999999998</c:v>
                </c:pt>
                <c:pt idx="475">
                  <c:v>317.40800000000002</c:v>
                </c:pt>
                <c:pt idx="476">
                  <c:v>317.90800000000002</c:v>
                </c:pt>
                <c:pt idx="477">
                  <c:v>318.40800000000002</c:v>
                </c:pt>
                <c:pt idx="478">
                  <c:v>318.90899999999999</c:v>
                </c:pt>
                <c:pt idx="479">
                  <c:v>319.40699999999998</c:v>
                </c:pt>
                <c:pt idx="480">
                  <c:v>319.90699999999998</c:v>
                </c:pt>
              </c:numCache>
            </c:numRef>
          </c:xVal>
          <c:yVal>
            <c:numRef>
              <c:f>'36.Irradiated_SiO2_.2.6'!$B$2:$B$482</c:f>
              <c:numCache>
                <c:formatCode>General</c:formatCode>
                <c:ptCount val="481"/>
                <c:pt idx="0">
                  <c:v>2.6800939246E-10</c:v>
                </c:pt>
                <c:pt idx="1">
                  <c:v>2.7895141752E-10</c:v>
                </c:pt>
                <c:pt idx="2">
                  <c:v>2.7899441090999999E-10</c:v>
                </c:pt>
                <c:pt idx="3">
                  <c:v>2.7895152854E-10</c:v>
                </c:pt>
                <c:pt idx="4">
                  <c:v>2.8120658579000002E-10</c:v>
                </c:pt>
                <c:pt idx="5">
                  <c:v>2.7916932654000001E-10</c:v>
                </c:pt>
                <c:pt idx="6">
                  <c:v>2.7717980688E-10</c:v>
                </c:pt>
                <c:pt idx="7">
                  <c:v>2.7782176559E-10</c:v>
                </c:pt>
                <c:pt idx="8">
                  <c:v>2.7590327244999998E-10</c:v>
                </c:pt>
                <c:pt idx="9">
                  <c:v>2.7827234960999999E-10</c:v>
                </c:pt>
                <c:pt idx="10">
                  <c:v>2.7691435255999999E-10</c:v>
                </c:pt>
                <c:pt idx="11">
                  <c:v>2.7540469905000002E-10</c:v>
                </c:pt>
                <c:pt idx="12">
                  <c:v>2.7586929962999998E-10</c:v>
                </c:pt>
                <c:pt idx="13">
                  <c:v>2.7500138278E-10</c:v>
                </c:pt>
                <c:pt idx="14">
                  <c:v>2.7549079684000002E-10</c:v>
                </c:pt>
                <c:pt idx="15">
                  <c:v>2.7447064066000001E-10</c:v>
                </c:pt>
                <c:pt idx="16">
                  <c:v>2.7547686354000002E-10</c:v>
                </c:pt>
                <c:pt idx="17">
                  <c:v>2.7575405847999999E-10</c:v>
                </c:pt>
                <c:pt idx="18">
                  <c:v>2.7695842841000002E-10</c:v>
                </c:pt>
                <c:pt idx="19">
                  <c:v>2.7674665337000001E-10</c:v>
                </c:pt>
                <c:pt idx="20">
                  <c:v>2.7621549492E-10</c:v>
                </c:pt>
                <c:pt idx="21">
                  <c:v>2.7627120036E-10</c:v>
                </c:pt>
                <c:pt idx="22">
                  <c:v>2.7600813302000003E-10</c:v>
                </c:pt>
                <c:pt idx="23">
                  <c:v>2.7614086017999998E-10</c:v>
                </c:pt>
                <c:pt idx="24">
                  <c:v>2.7798022216999998E-10</c:v>
                </c:pt>
                <c:pt idx="25">
                  <c:v>2.7693639049E-10</c:v>
                </c:pt>
                <c:pt idx="26">
                  <c:v>2.7834590187999998E-10</c:v>
                </c:pt>
                <c:pt idx="27">
                  <c:v>2.7729993301999998E-10</c:v>
                </c:pt>
                <c:pt idx="28">
                  <c:v>2.7706342776000002E-10</c:v>
                </c:pt>
                <c:pt idx="29">
                  <c:v>2.7767391164E-10</c:v>
                </c:pt>
                <c:pt idx="30">
                  <c:v>2.7830390770000001E-10</c:v>
                </c:pt>
                <c:pt idx="31">
                  <c:v>2.7838198413E-10</c:v>
                </c:pt>
                <c:pt idx="32">
                  <c:v>2.7817337321999999E-10</c:v>
                </c:pt>
                <c:pt idx="33">
                  <c:v>2.7840288408000002E-10</c:v>
                </c:pt>
                <c:pt idx="34">
                  <c:v>2.7869534458E-10</c:v>
                </c:pt>
                <c:pt idx="35">
                  <c:v>2.8087812630999998E-10</c:v>
                </c:pt>
                <c:pt idx="36">
                  <c:v>2.7885024845000002E-10</c:v>
                </c:pt>
                <c:pt idx="37">
                  <c:v>2.7965055271E-10</c:v>
                </c:pt>
                <c:pt idx="38">
                  <c:v>2.7852642415000002E-10</c:v>
                </c:pt>
                <c:pt idx="39">
                  <c:v>2.7982172135E-10</c:v>
                </c:pt>
                <c:pt idx="40">
                  <c:v>2.7776703160000002E-10</c:v>
                </c:pt>
                <c:pt idx="41">
                  <c:v>2.7728463968999999E-10</c:v>
                </c:pt>
                <c:pt idx="42">
                  <c:v>2.7695518101000002E-10</c:v>
                </c:pt>
                <c:pt idx="43">
                  <c:v>2.7849370032000002E-10</c:v>
                </c:pt>
                <c:pt idx="44">
                  <c:v>2.7922894551999999E-10</c:v>
                </c:pt>
                <c:pt idx="45">
                  <c:v>2.7735339025000002E-10</c:v>
                </c:pt>
                <c:pt idx="46">
                  <c:v>2.7795335478000001E-10</c:v>
                </c:pt>
                <c:pt idx="47">
                  <c:v>2.7890384446000001E-10</c:v>
                </c:pt>
                <c:pt idx="48">
                  <c:v>2.7830512894000001E-10</c:v>
                </c:pt>
                <c:pt idx="49">
                  <c:v>2.7796620561000002E-10</c:v>
                </c:pt>
                <c:pt idx="50">
                  <c:v>2.762061968E-10</c:v>
                </c:pt>
                <c:pt idx="51">
                  <c:v>2.7743851659999998E-10</c:v>
                </c:pt>
                <c:pt idx="52">
                  <c:v>2.7708207949999998E-10</c:v>
                </c:pt>
                <c:pt idx="53">
                  <c:v>2.7693303206E-10</c:v>
                </c:pt>
                <c:pt idx="54">
                  <c:v>2.7839008876000001E-10</c:v>
                </c:pt>
                <c:pt idx="55">
                  <c:v>2.8013275033000003E-10</c:v>
                </c:pt>
                <c:pt idx="56">
                  <c:v>2.8040761379999998E-10</c:v>
                </c:pt>
                <c:pt idx="57">
                  <c:v>2.8113200656000001E-10</c:v>
                </c:pt>
                <c:pt idx="58">
                  <c:v>2.8088636971999999E-10</c:v>
                </c:pt>
                <c:pt idx="59">
                  <c:v>2.8115529349000001E-10</c:v>
                </c:pt>
                <c:pt idx="60">
                  <c:v>2.7976473915E-10</c:v>
                </c:pt>
                <c:pt idx="61">
                  <c:v>2.8104832349999999E-10</c:v>
                </c:pt>
                <c:pt idx="62">
                  <c:v>2.8007562936000002E-10</c:v>
                </c:pt>
                <c:pt idx="63">
                  <c:v>2.8122307261E-10</c:v>
                </c:pt>
                <c:pt idx="64">
                  <c:v>2.7959007331999999E-10</c:v>
                </c:pt>
                <c:pt idx="65">
                  <c:v>2.8015031960999999E-10</c:v>
                </c:pt>
                <c:pt idx="66">
                  <c:v>2.7837618322000001E-10</c:v>
                </c:pt>
                <c:pt idx="67">
                  <c:v>2.7992536067E-10</c:v>
                </c:pt>
                <c:pt idx="68">
                  <c:v>2.7993113382999999E-10</c:v>
                </c:pt>
                <c:pt idx="69">
                  <c:v>2.8052524192E-10</c:v>
                </c:pt>
                <c:pt idx="70">
                  <c:v>2.7866967067000002E-10</c:v>
                </c:pt>
                <c:pt idx="71">
                  <c:v>2.7940824654E-10</c:v>
                </c:pt>
                <c:pt idx="72">
                  <c:v>2.8008848018999999E-10</c:v>
                </c:pt>
                <c:pt idx="73">
                  <c:v>2.7986718498000002E-10</c:v>
                </c:pt>
                <c:pt idx="74">
                  <c:v>2.8006755248000001E-10</c:v>
                </c:pt>
                <c:pt idx="75">
                  <c:v>2.7973548478E-10</c:v>
                </c:pt>
                <c:pt idx="76">
                  <c:v>2.7880453500999999E-10</c:v>
                </c:pt>
                <c:pt idx="77">
                  <c:v>2.7872104623999998E-10</c:v>
                </c:pt>
                <c:pt idx="78">
                  <c:v>2.7947469339E-10</c:v>
                </c:pt>
                <c:pt idx="79">
                  <c:v>2.7806285052000001E-10</c:v>
                </c:pt>
                <c:pt idx="80">
                  <c:v>2.7800572955E-10</c:v>
                </c:pt>
                <c:pt idx="81">
                  <c:v>2.7689570080999999E-10</c:v>
                </c:pt>
                <c:pt idx="82">
                  <c:v>2.7596389062999999E-10</c:v>
                </c:pt>
                <c:pt idx="83">
                  <c:v>2.7842747552000002E-10</c:v>
                </c:pt>
                <c:pt idx="84">
                  <c:v>2.7811172808999999E-10</c:v>
                </c:pt>
                <c:pt idx="85">
                  <c:v>2.7913671374E-10</c:v>
                </c:pt>
                <c:pt idx="86">
                  <c:v>2.7920654677000002E-10</c:v>
                </c:pt>
                <c:pt idx="87">
                  <c:v>2.7971572281000001E-10</c:v>
                </c:pt>
                <c:pt idx="88">
                  <c:v>2.8006649776999998E-10</c:v>
                </c:pt>
                <c:pt idx="89">
                  <c:v>2.8006297281000002E-10</c:v>
                </c:pt>
                <c:pt idx="90">
                  <c:v>2.8063470990999999E-10</c:v>
                </c:pt>
                <c:pt idx="91">
                  <c:v>2.8090499371E-10</c:v>
                </c:pt>
                <c:pt idx="92">
                  <c:v>2.7897031907000001E-10</c:v>
                </c:pt>
                <c:pt idx="93">
                  <c:v>2.7966901017E-10</c:v>
                </c:pt>
                <c:pt idx="94">
                  <c:v>2.7863117369000002E-10</c:v>
                </c:pt>
                <c:pt idx="95">
                  <c:v>2.7952234971E-10</c:v>
                </c:pt>
                <c:pt idx="96">
                  <c:v>2.7806393298999999E-10</c:v>
                </c:pt>
                <c:pt idx="97">
                  <c:v>2.7735352903000002E-10</c:v>
                </c:pt>
                <c:pt idx="98">
                  <c:v>2.7824684223000002E-10</c:v>
                </c:pt>
                <c:pt idx="99">
                  <c:v>2.7698179860999997E-10</c:v>
                </c:pt>
                <c:pt idx="100">
                  <c:v>2.7900418087000001E-10</c:v>
                </c:pt>
                <c:pt idx="101">
                  <c:v>2.7862662176999998E-10</c:v>
                </c:pt>
                <c:pt idx="102">
                  <c:v>2.7832616766999999E-10</c:v>
                </c:pt>
                <c:pt idx="103">
                  <c:v>2.7829930027000002E-10</c:v>
                </c:pt>
                <c:pt idx="104">
                  <c:v>2.7811869474000002E-10</c:v>
                </c:pt>
                <c:pt idx="105">
                  <c:v>2.7827840031999999E-10</c:v>
                </c:pt>
                <c:pt idx="106">
                  <c:v>2.7921609469000002E-10</c:v>
                </c:pt>
                <c:pt idx="107">
                  <c:v>2.7963539817000001E-10</c:v>
                </c:pt>
                <c:pt idx="108">
                  <c:v>2.8004082386E-10</c:v>
                </c:pt>
                <c:pt idx="109">
                  <c:v>2.7996613360999997E-10</c:v>
                </c:pt>
                <c:pt idx="110">
                  <c:v>2.7965973981E-10</c:v>
                </c:pt>
                <c:pt idx="111">
                  <c:v>2.8056021394999997E-10</c:v>
                </c:pt>
                <c:pt idx="112">
                  <c:v>2.8079669144999999E-10</c:v>
                </c:pt>
                <c:pt idx="113">
                  <c:v>2.7991026164000001E-10</c:v>
                </c:pt>
                <c:pt idx="114">
                  <c:v>2.7952834491999999E-10</c:v>
                </c:pt>
                <c:pt idx="115">
                  <c:v>2.7987195893999997E-10</c:v>
                </c:pt>
                <c:pt idx="116">
                  <c:v>2.7953520054000001E-10</c:v>
                </c:pt>
                <c:pt idx="117">
                  <c:v>2.7871269181000002E-10</c:v>
                </c:pt>
                <c:pt idx="118">
                  <c:v>2.7910895817E-10</c:v>
                </c:pt>
                <c:pt idx="119">
                  <c:v>2.8029581434000001E-10</c:v>
                </c:pt>
                <c:pt idx="120">
                  <c:v>2.8004656926999998E-10</c:v>
                </c:pt>
                <c:pt idx="121">
                  <c:v>2.7975535777E-10</c:v>
                </c:pt>
                <c:pt idx="122">
                  <c:v>2.8042060340000001E-10</c:v>
                </c:pt>
                <c:pt idx="123">
                  <c:v>2.8054961131999998E-10</c:v>
                </c:pt>
                <c:pt idx="124">
                  <c:v>2.7944316304999998E-10</c:v>
                </c:pt>
                <c:pt idx="125">
                  <c:v>2.7849497708000001E-10</c:v>
                </c:pt>
                <c:pt idx="126">
                  <c:v>2.7890853516000001E-10</c:v>
                </c:pt>
                <c:pt idx="127">
                  <c:v>2.8004182305999998E-10</c:v>
                </c:pt>
                <c:pt idx="128">
                  <c:v>2.8052302148000002E-10</c:v>
                </c:pt>
                <c:pt idx="129">
                  <c:v>2.7917171351999999E-10</c:v>
                </c:pt>
                <c:pt idx="130">
                  <c:v>2.7725913232000001E-10</c:v>
                </c:pt>
                <c:pt idx="131">
                  <c:v>2.7852528616999999E-10</c:v>
                </c:pt>
                <c:pt idx="132">
                  <c:v>2.7818061743000002E-10</c:v>
                </c:pt>
                <c:pt idx="133">
                  <c:v>2.8047864030999998E-10</c:v>
                </c:pt>
                <c:pt idx="134">
                  <c:v>2.8007693387000002E-10</c:v>
                </c:pt>
                <c:pt idx="135">
                  <c:v>2.8018981578999998E-10</c:v>
                </c:pt>
                <c:pt idx="136">
                  <c:v>2.7864879847999999E-10</c:v>
                </c:pt>
                <c:pt idx="137">
                  <c:v>2.8169952481999999E-10</c:v>
                </c:pt>
                <c:pt idx="138">
                  <c:v>2.8039023880000002E-10</c:v>
                </c:pt>
                <c:pt idx="139">
                  <c:v>2.8032273723999998E-10</c:v>
                </c:pt>
                <c:pt idx="140">
                  <c:v>2.8028071530000002E-10</c:v>
                </c:pt>
                <c:pt idx="141">
                  <c:v>2.8002211660999999E-10</c:v>
                </c:pt>
                <c:pt idx="142">
                  <c:v>2.7854857309999999E-10</c:v>
                </c:pt>
                <c:pt idx="143">
                  <c:v>2.7948160453000002E-10</c:v>
                </c:pt>
                <c:pt idx="144">
                  <c:v>2.7800811652999998E-10</c:v>
                </c:pt>
                <c:pt idx="145">
                  <c:v>2.7791718925999999E-10</c:v>
                </c:pt>
                <c:pt idx="146">
                  <c:v>2.7577637396000002E-10</c:v>
                </c:pt>
                <c:pt idx="147">
                  <c:v>2.7613747400000002E-10</c:v>
                </c:pt>
                <c:pt idx="148">
                  <c:v>2.7648450196000001E-10</c:v>
                </c:pt>
                <c:pt idx="149">
                  <c:v>2.7590787987999998E-10</c:v>
                </c:pt>
                <c:pt idx="150">
                  <c:v>2.7579497019000002E-10</c:v>
                </c:pt>
                <c:pt idx="151">
                  <c:v>2.7791854928999998E-10</c:v>
                </c:pt>
                <c:pt idx="152">
                  <c:v>2.7910432299E-10</c:v>
                </c:pt>
                <c:pt idx="153">
                  <c:v>2.7807889325000002E-10</c:v>
                </c:pt>
                <c:pt idx="154">
                  <c:v>2.7746652197999998E-10</c:v>
                </c:pt>
                <c:pt idx="155">
                  <c:v>2.7820734604999999E-10</c:v>
                </c:pt>
                <c:pt idx="156">
                  <c:v>2.7920452061E-10</c:v>
                </c:pt>
                <c:pt idx="157">
                  <c:v>2.7948168778999998E-10</c:v>
                </c:pt>
                <c:pt idx="158">
                  <c:v>2.7962843151999998E-10</c:v>
                </c:pt>
                <c:pt idx="159">
                  <c:v>2.8027499764999999E-10</c:v>
                </c:pt>
                <c:pt idx="160">
                  <c:v>2.7948279802000001E-10</c:v>
                </c:pt>
                <c:pt idx="161">
                  <c:v>2.7941396418999998E-10</c:v>
                </c:pt>
                <c:pt idx="162">
                  <c:v>2.8018395936999998E-10</c:v>
                </c:pt>
                <c:pt idx="163">
                  <c:v>2.7871518981999999E-10</c:v>
                </c:pt>
                <c:pt idx="164">
                  <c:v>2.7821661640999999E-10</c:v>
                </c:pt>
                <c:pt idx="165">
                  <c:v>2.7954552562E-10</c:v>
                </c:pt>
                <c:pt idx="166">
                  <c:v>2.8064076062999999E-10</c:v>
                </c:pt>
                <c:pt idx="167">
                  <c:v>2.8160154764000002E-10</c:v>
                </c:pt>
                <c:pt idx="168">
                  <c:v>2.8030294751999999E-10</c:v>
                </c:pt>
                <c:pt idx="169">
                  <c:v>2.8080965331000001E-10</c:v>
                </c:pt>
                <c:pt idx="170">
                  <c:v>2.8050559098E-10</c:v>
                </c:pt>
                <c:pt idx="171">
                  <c:v>2.8022242858999998E-10</c:v>
                </c:pt>
                <c:pt idx="172">
                  <c:v>2.8129176765999998E-10</c:v>
                </c:pt>
                <c:pt idx="173">
                  <c:v>2.8038776855999999E-10</c:v>
                </c:pt>
                <c:pt idx="174">
                  <c:v>2.8001154173E-10</c:v>
                </c:pt>
                <c:pt idx="175">
                  <c:v>2.8042876354000002E-10</c:v>
                </c:pt>
                <c:pt idx="176">
                  <c:v>2.8044136458000002E-10</c:v>
                </c:pt>
                <c:pt idx="177">
                  <c:v>2.7929528134999999E-10</c:v>
                </c:pt>
                <c:pt idx="178">
                  <c:v>2.8027707932E-10</c:v>
                </c:pt>
                <c:pt idx="179">
                  <c:v>2.7822016913E-10</c:v>
                </c:pt>
                <c:pt idx="180">
                  <c:v>2.7852881113E-10</c:v>
                </c:pt>
                <c:pt idx="181">
                  <c:v>2.7703558891000002E-10</c:v>
                </c:pt>
                <c:pt idx="182">
                  <c:v>2.7742338981999998E-10</c:v>
                </c:pt>
                <c:pt idx="183">
                  <c:v>2.7801630442E-10</c:v>
                </c:pt>
                <c:pt idx="184">
                  <c:v>2.7863478190999999E-10</c:v>
                </c:pt>
                <c:pt idx="185">
                  <c:v>2.7985089245999999E-10</c:v>
                </c:pt>
                <c:pt idx="186">
                  <c:v>2.7747559804999998E-10</c:v>
                </c:pt>
                <c:pt idx="187">
                  <c:v>2.7747010245E-10</c:v>
                </c:pt>
                <c:pt idx="188">
                  <c:v>2.7878160890999999E-10</c:v>
                </c:pt>
                <c:pt idx="189">
                  <c:v>2.8015262332000002E-10</c:v>
                </c:pt>
                <c:pt idx="190">
                  <c:v>2.7973792726999998E-10</c:v>
                </c:pt>
                <c:pt idx="191">
                  <c:v>2.7958074743999999E-10</c:v>
                </c:pt>
                <c:pt idx="192">
                  <c:v>2.8093291582E-10</c:v>
                </c:pt>
                <c:pt idx="193">
                  <c:v>2.7960636584000002E-10</c:v>
                </c:pt>
                <c:pt idx="194">
                  <c:v>2.7977758998000002E-10</c:v>
                </c:pt>
                <c:pt idx="195">
                  <c:v>2.8096211468E-10</c:v>
                </c:pt>
                <c:pt idx="196">
                  <c:v>2.8035163080000002E-10</c:v>
                </c:pt>
                <c:pt idx="197">
                  <c:v>2.7964472404000001E-10</c:v>
                </c:pt>
                <c:pt idx="198">
                  <c:v>2.7969257466000001E-10</c:v>
                </c:pt>
                <c:pt idx="199">
                  <c:v>2.7930927015999999E-10</c:v>
                </c:pt>
                <c:pt idx="200">
                  <c:v>2.7774849087000002E-10</c:v>
                </c:pt>
                <c:pt idx="201">
                  <c:v>2.7813398806000001E-10</c:v>
                </c:pt>
                <c:pt idx="202">
                  <c:v>2.7988214524E-10</c:v>
                </c:pt>
                <c:pt idx="203">
                  <c:v>2.788435316E-10</c:v>
                </c:pt>
                <c:pt idx="204">
                  <c:v>2.8013402709000001E-10</c:v>
                </c:pt>
                <c:pt idx="205">
                  <c:v>2.7963542593000001E-10</c:v>
                </c:pt>
                <c:pt idx="206">
                  <c:v>2.8077001835000002E-10</c:v>
                </c:pt>
                <c:pt idx="207">
                  <c:v>2.8040064715E-10</c:v>
                </c:pt>
                <c:pt idx="208">
                  <c:v>2.8051594380999999E-10</c:v>
                </c:pt>
                <c:pt idx="209">
                  <c:v>2.7930235902000002E-10</c:v>
                </c:pt>
                <c:pt idx="210">
                  <c:v>2.7888885645000002E-10</c:v>
                </c:pt>
                <c:pt idx="211">
                  <c:v>2.7946775448999998E-10</c:v>
                </c:pt>
                <c:pt idx="212">
                  <c:v>2.788340947E-10</c:v>
                </c:pt>
                <c:pt idx="213">
                  <c:v>2.7868254925999998E-10</c:v>
                </c:pt>
                <c:pt idx="214">
                  <c:v>2.7826096981999997E-10</c:v>
                </c:pt>
                <c:pt idx="215">
                  <c:v>2.7819571646000001E-10</c:v>
                </c:pt>
                <c:pt idx="216">
                  <c:v>2.7641117172999999E-10</c:v>
                </c:pt>
                <c:pt idx="217">
                  <c:v>2.7836929982999999E-10</c:v>
                </c:pt>
                <c:pt idx="218">
                  <c:v>2.7777286027000001E-10</c:v>
                </c:pt>
                <c:pt idx="219">
                  <c:v>2.7834701211000001E-10</c:v>
                </c:pt>
                <c:pt idx="220">
                  <c:v>2.7862093187999999E-10</c:v>
                </c:pt>
                <c:pt idx="221">
                  <c:v>2.7757487974999999E-10</c:v>
                </c:pt>
                <c:pt idx="222">
                  <c:v>2.7893432008999999E-10</c:v>
                </c:pt>
                <c:pt idx="223">
                  <c:v>2.7949212389000002E-10</c:v>
                </c:pt>
                <c:pt idx="224">
                  <c:v>2.7789640034000001E-10</c:v>
                </c:pt>
                <c:pt idx="225">
                  <c:v>2.7752578013000001E-10</c:v>
                </c:pt>
                <c:pt idx="226">
                  <c:v>2.7873736652000001E-10</c:v>
                </c:pt>
                <c:pt idx="227">
                  <c:v>2.7655808199E-10</c:v>
                </c:pt>
                <c:pt idx="228">
                  <c:v>2.7777649624999998E-10</c:v>
                </c:pt>
                <c:pt idx="229">
                  <c:v>2.776400776E-10</c:v>
                </c:pt>
                <c:pt idx="230">
                  <c:v>2.7845301065E-10</c:v>
                </c:pt>
                <c:pt idx="231">
                  <c:v>2.7746782648999998E-10</c:v>
                </c:pt>
                <c:pt idx="232">
                  <c:v>2.7760391207999998E-10</c:v>
                </c:pt>
                <c:pt idx="233">
                  <c:v>2.7758767507000001E-10</c:v>
                </c:pt>
                <c:pt idx="234">
                  <c:v>2.7885727060999999E-10</c:v>
                </c:pt>
                <c:pt idx="235">
                  <c:v>2.7828306325999999E-10</c:v>
                </c:pt>
                <c:pt idx="236">
                  <c:v>2.7724170182E-10</c:v>
                </c:pt>
                <c:pt idx="237">
                  <c:v>2.7722771300999999E-10</c:v>
                </c:pt>
                <c:pt idx="238">
                  <c:v>2.7544780346000002E-10</c:v>
                </c:pt>
                <c:pt idx="239">
                  <c:v>2.7902968823999999E-10</c:v>
                </c:pt>
                <c:pt idx="240">
                  <c:v>2.7620736253999998E-10</c:v>
                </c:pt>
                <c:pt idx="241">
                  <c:v>2.7876523312000001E-10</c:v>
                </c:pt>
                <c:pt idx="242">
                  <c:v>2.7898194864999999E-10</c:v>
                </c:pt>
                <c:pt idx="243">
                  <c:v>2.776645025E-10</c:v>
                </c:pt>
                <c:pt idx="244">
                  <c:v>2.7813981673E-10</c:v>
                </c:pt>
                <c:pt idx="245">
                  <c:v>2.7800237112E-10</c:v>
                </c:pt>
                <c:pt idx="246">
                  <c:v>2.7782301458999999E-10</c:v>
                </c:pt>
                <c:pt idx="247">
                  <c:v>2.7695515326000001E-10</c:v>
                </c:pt>
                <c:pt idx="248">
                  <c:v>2.7831079107999999E-10</c:v>
                </c:pt>
                <c:pt idx="249">
                  <c:v>2.7732441342999998E-10</c:v>
                </c:pt>
                <c:pt idx="250">
                  <c:v>2.7844601624000002E-10</c:v>
                </c:pt>
                <c:pt idx="251">
                  <c:v>2.7904828447999998E-10</c:v>
                </c:pt>
                <c:pt idx="252">
                  <c:v>2.7755836518000001E-10</c:v>
                </c:pt>
                <c:pt idx="253">
                  <c:v>2.8018759535E-10</c:v>
                </c:pt>
                <c:pt idx="254">
                  <c:v>2.8031690856999999E-10</c:v>
                </c:pt>
                <c:pt idx="255">
                  <c:v>2.7940835756E-10</c:v>
                </c:pt>
                <c:pt idx="256">
                  <c:v>2.7971705507000001E-10</c:v>
                </c:pt>
                <c:pt idx="257">
                  <c:v>2.7745367115000002E-10</c:v>
                </c:pt>
                <c:pt idx="258">
                  <c:v>2.7854168971000002E-10</c:v>
                </c:pt>
                <c:pt idx="259">
                  <c:v>2.7740257313000001E-10</c:v>
                </c:pt>
                <c:pt idx="260">
                  <c:v>2.7788238377000001E-10</c:v>
                </c:pt>
                <c:pt idx="261">
                  <c:v>2.7718230489000002E-10</c:v>
                </c:pt>
                <c:pt idx="262">
                  <c:v>2.7480251408000001E-10</c:v>
                </c:pt>
                <c:pt idx="263">
                  <c:v>2.7634008969999998E-10</c:v>
                </c:pt>
                <c:pt idx="264">
                  <c:v>2.7671634427999998E-10</c:v>
                </c:pt>
                <c:pt idx="265">
                  <c:v>2.7791596801999999E-10</c:v>
                </c:pt>
                <c:pt idx="266">
                  <c:v>2.7751645426E-10</c:v>
                </c:pt>
                <c:pt idx="267">
                  <c:v>2.7769245237E-10</c:v>
                </c:pt>
                <c:pt idx="268">
                  <c:v>2.7818503057000001E-10</c:v>
                </c:pt>
                <c:pt idx="269">
                  <c:v>2.7851707052000002E-10</c:v>
                </c:pt>
                <c:pt idx="270">
                  <c:v>2.7830057703000001E-10</c:v>
                </c:pt>
                <c:pt idx="271">
                  <c:v>2.7798943703000002E-10</c:v>
                </c:pt>
                <c:pt idx="272">
                  <c:v>2.7756888454E-10</c:v>
                </c:pt>
                <c:pt idx="273">
                  <c:v>2.7778107592000003E-10</c:v>
                </c:pt>
                <c:pt idx="274">
                  <c:v>2.7724289530999998E-10</c:v>
                </c:pt>
                <c:pt idx="275">
                  <c:v>2.7677227176999999E-10</c:v>
                </c:pt>
                <c:pt idx="276">
                  <c:v>2.7648464074000002E-10</c:v>
                </c:pt>
                <c:pt idx="277">
                  <c:v>2.7745586383999999E-10</c:v>
                </c:pt>
                <c:pt idx="278">
                  <c:v>2.7763541466E-10</c:v>
                </c:pt>
                <c:pt idx="279">
                  <c:v>2.7568416993999998E-10</c:v>
                </c:pt>
                <c:pt idx="280">
                  <c:v>2.7608604292E-10</c:v>
                </c:pt>
                <c:pt idx="281">
                  <c:v>2.7687824256000002E-10</c:v>
                </c:pt>
                <c:pt idx="282">
                  <c:v>2.7760502230000002E-10</c:v>
                </c:pt>
                <c:pt idx="283">
                  <c:v>2.7705523986000001E-10</c:v>
                </c:pt>
                <c:pt idx="284">
                  <c:v>2.7720092887999997E-10</c:v>
                </c:pt>
                <c:pt idx="285">
                  <c:v>2.7869667684999999E-10</c:v>
                </c:pt>
                <c:pt idx="286">
                  <c:v>2.7839019978000001E-10</c:v>
                </c:pt>
                <c:pt idx="287">
                  <c:v>2.7952112847E-10</c:v>
                </c:pt>
                <c:pt idx="288">
                  <c:v>2.7757723897000002E-10</c:v>
                </c:pt>
                <c:pt idx="289">
                  <c:v>2.7735000407000001E-10</c:v>
                </c:pt>
                <c:pt idx="290">
                  <c:v>2.7720548078999997E-10</c:v>
                </c:pt>
                <c:pt idx="291">
                  <c:v>2.7811986048E-10</c:v>
                </c:pt>
                <c:pt idx="292">
                  <c:v>2.7865343365999999E-10</c:v>
                </c:pt>
                <c:pt idx="293">
                  <c:v>2.7904484279000002E-10</c:v>
                </c:pt>
                <c:pt idx="294">
                  <c:v>2.7861618567999998E-10</c:v>
                </c:pt>
                <c:pt idx="295">
                  <c:v>2.7673965896999998E-10</c:v>
                </c:pt>
                <c:pt idx="296">
                  <c:v>2.7627483634000002E-10</c:v>
                </c:pt>
                <c:pt idx="297">
                  <c:v>2.7768898291999999E-10</c:v>
                </c:pt>
                <c:pt idx="298">
                  <c:v>2.7811991599E-10</c:v>
                </c:pt>
                <c:pt idx="299">
                  <c:v>2.7661972712E-10</c:v>
                </c:pt>
                <c:pt idx="300">
                  <c:v>2.7587065965000002E-10</c:v>
                </c:pt>
                <c:pt idx="301">
                  <c:v>2.7660690404999998E-10</c:v>
                </c:pt>
                <c:pt idx="302">
                  <c:v>2.7645888355999998E-10</c:v>
                </c:pt>
                <c:pt idx="303">
                  <c:v>2.7644844746999999E-10</c:v>
                </c:pt>
                <c:pt idx="304">
                  <c:v>2.7645180589E-10</c:v>
                </c:pt>
                <c:pt idx="305">
                  <c:v>2.7751900776999999E-10</c:v>
                </c:pt>
                <c:pt idx="306">
                  <c:v>2.7573443528000001E-10</c:v>
                </c:pt>
                <c:pt idx="307">
                  <c:v>2.7779037404000003E-10</c:v>
                </c:pt>
                <c:pt idx="308">
                  <c:v>2.7698085491999999E-10</c:v>
                </c:pt>
                <c:pt idx="309">
                  <c:v>2.7699362248000001E-10</c:v>
                </c:pt>
                <c:pt idx="310">
                  <c:v>2.7585322915000001E-10</c:v>
                </c:pt>
                <c:pt idx="311">
                  <c:v>2.7717636518999998E-10</c:v>
                </c:pt>
                <c:pt idx="312">
                  <c:v>2.7710084226999998E-10</c:v>
                </c:pt>
                <c:pt idx="313">
                  <c:v>2.7632968136E-10</c:v>
                </c:pt>
                <c:pt idx="314">
                  <c:v>2.7585314588000001E-10</c:v>
                </c:pt>
                <c:pt idx="315">
                  <c:v>2.7472585317999998E-10</c:v>
                </c:pt>
                <c:pt idx="316">
                  <c:v>2.7477814468000003E-10</c:v>
                </c:pt>
                <c:pt idx="317">
                  <c:v>2.7663940582999998E-10</c:v>
                </c:pt>
                <c:pt idx="318">
                  <c:v>2.7637622746E-10</c:v>
                </c:pt>
                <c:pt idx="319">
                  <c:v>2.7443458616999999E-10</c:v>
                </c:pt>
                <c:pt idx="320">
                  <c:v>2.7396857004999999E-10</c:v>
                </c:pt>
                <c:pt idx="321">
                  <c:v>2.7584853846E-10</c:v>
                </c:pt>
                <c:pt idx="322">
                  <c:v>2.7529525880999998E-10</c:v>
                </c:pt>
                <c:pt idx="323">
                  <c:v>2.7486893317000002E-10</c:v>
                </c:pt>
                <c:pt idx="324">
                  <c:v>2.7519281298000001E-10</c:v>
                </c:pt>
                <c:pt idx="325">
                  <c:v>2.7568203276000001E-10</c:v>
                </c:pt>
                <c:pt idx="326">
                  <c:v>2.7499588716999998E-10</c:v>
                </c:pt>
                <c:pt idx="327">
                  <c:v>2.7481764087E-10</c:v>
                </c:pt>
                <c:pt idx="328">
                  <c:v>2.7700405858E-10</c:v>
                </c:pt>
                <c:pt idx="329">
                  <c:v>2.7589169838E-10</c:v>
                </c:pt>
                <c:pt idx="330">
                  <c:v>2.7700983173999998E-10</c:v>
                </c:pt>
                <c:pt idx="331">
                  <c:v>2.7642274580000002E-10</c:v>
                </c:pt>
                <c:pt idx="332">
                  <c:v>2.7559574067000002E-10</c:v>
                </c:pt>
                <c:pt idx="333">
                  <c:v>2.7353985743E-10</c:v>
                </c:pt>
                <c:pt idx="334">
                  <c:v>2.7400226531999998E-10</c:v>
                </c:pt>
                <c:pt idx="335">
                  <c:v>2.7564359129000001E-10</c:v>
                </c:pt>
                <c:pt idx="336">
                  <c:v>2.7616778309E-10</c:v>
                </c:pt>
                <c:pt idx="337">
                  <c:v>2.7434457484000002E-10</c:v>
                </c:pt>
                <c:pt idx="338">
                  <c:v>2.7633664801000002E-10</c:v>
                </c:pt>
                <c:pt idx="339">
                  <c:v>2.7501917409999998E-10</c:v>
                </c:pt>
                <c:pt idx="340">
                  <c:v>2.7540583702000002E-10</c:v>
                </c:pt>
                <c:pt idx="341">
                  <c:v>2.7368554645000002E-10</c:v>
                </c:pt>
                <c:pt idx="342">
                  <c:v>2.7378083134000001E-10</c:v>
                </c:pt>
                <c:pt idx="343">
                  <c:v>2.7493415876999998E-10</c:v>
                </c:pt>
                <c:pt idx="344">
                  <c:v>2.7317648144000002E-10</c:v>
                </c:pt>
                <c:pt idx="345">
                  <c:v>2.7552363168999998E-10</c:v>
                </c:pt>
                <c:pt idx="346">
                  <c:v>2.7769575528000001E-10</c:v>
                </c:pt>
                <c:pt idx="347">
                  <c:v>2.7692384497E-10</c:v>
                </c:pt>
                <c:pt idx="348">
                  <c:v>2.7784849421000001E-10</c:v>
                </c:pt>
                <c:pt idx="349">
                  <c:v>2.7639820988000001E-10</c:v>
                </c:pt>
                <c:pt idx="350">
                  <c:v>2.7777061206999998E-10</c:v>
                </c:pt>
                <c:pt idx="351">
                  <c:v>2.762912954E-10</c:v>
                </c:pt>
                <c:pt idx="352">
                  <c:v>2.7808974568000002E-10</c:v>
                </c:pt>
                <c:pt idx="353">
                  <c:v>2.7740598707000002E-10</c:v>
                </c:pt>
                <c:pt idx="354">
                  <c:v>2.7700286509000001E-10</c:v>
                </c:pt>
                <c:pt idx="355">
                  <c:v>2.7656374412999998E-10</c:v>
                </c:pt>
                <c:pt idx="356">
                  <c:v>2.7729066264999999E-10</c:v>
                </c:pt>
                <c:pt idx="357">
                  <c:v>2.7593019536E-10</c:v>
                </c:pt>
                <c:pt idx="358">
                  <c:v>2.7728841445000001E-10</c:v>
                </c:pt>
                <c:pt idx="359">
                  <c:v>2.7553276326999997E-10</c:v>
                </c:pt>
                <c:pt idx="360">
                  <c:v>2.7453228579000001E-10</c:v>
                </c:pt>
                <c:pt idx="361">
                  <c:v>2.7620272735999998E-10</c:v>
                </c:pt>
                <c:pt idx="362">
                  <c:v>2.7633897948E-10</c:v>
                </c:pt>
                <c:pt idx="363">
                  <c:v>2.7632152121999998E-10</c:v>
                </c:pt>
                <c:pt idx="364">
                  <c:v>2.7665819634999999E-10</c:v>
                </c:pt>
                <c:pt idx="365">
                  <c:v>2.7778451760999999E-10</c:v>
                </c:pt>
                <c:pt idx="366">
                  <c:v>2.7510194123000001E-10</c:v>
                </c:pt>
                <c:pt idx="367">
                  <c:v>2.7600571828E-10</c:v>
                </c:pt>
                <c:pt idx="368">
                  <c:v>2.7518815005E-10</c:v>
                </c:pt>
                <c:pt idx="369">
                  <c:v>2.7609556308000001E-10</c:v>
                </c:pt>
                <c:pt idx="370">
                  <c:v>2.7524874047000002E-10</c:v>
                </c:pt>
                <c:pt idx="371">
                  <c:v>2.7554347692000002E-10</c:v>
                </c:pt>
                <c:pt idx="372">
                  <c:v>2.7454061247000002E-10</c:v>
                </c:pt>
                <c:pt idx="373">
                  <c:v>2.7587199192000001E-10</c:v>
                </c:pt>
                <c:pt idx="374">
                  <c:v>2.7667448887000002E-10</c:v>
                </c:pt>
                <c:pt idx="375">
                  <c:v>2.7682822701E-10</c:v>
                </c:pt>
                <c:pt idx="376">
                  <c:v>2.7665564284000001E-10</c:v>
                </c:pt>
                <c:pt idx="377">
                  <c:v>2.7545363213000001E-10</c:v>
                </c:pt>
                <c:pt idx="378">
                  <c:v>2.7560276282999999E-10</c:v>
                </c:pt>
                <c:pt idx="379">
                  <c:v>2.7570767890999999E-10</c:v>
                </c:pt>
                <c:pt idx="380">
                  <c:v>2.7632621190999998E-10</c:v>
                </c:pt>
                <c:pt idx="381">
                  <c:v>2.7628765941999998E-10</c:v>
                </c:pt>
                <c:pt idx="382">
                  <c:v>2.7564686644000002E-10</c:v>
                </c:pt>
                <c:pt idx="383">
                  <c:v>2.7736285491000002E-10</c:v>
                </c:pt>
                <c:pt idx="384">
                  <c:v>2.7676180792E-10</c:v>
                </c:pt>
                <c:pt idx="385">
                  <c:v>2.7698551785999999E-10</c:v>
                </c:pt>
                <c:pt idx="386">
                  <c:v>2.7542917946000002E-10</c:v>
                </c:pt>
                <c:pt idx="387">
                  <c:v>2.7555865922000002E-10</c:v>
                </c:pt>
                <c:pt idx="388">
                  <c:v>2.7551305680999999E-10</c:v>
                </c:pt>
                <c:pt idx="389">
                  <c:v>2.7732213748E-10</c:v>
                </c:pt>
                <c:pt idx="390">
                  <c:v>2.7744212482999999E-10</c:v>
                </c:pt>
                <c:pt idx="391">
                  <c:v>2.7733848550999998E-10</c:v>
                </c:pt>
                <c:pt idx="392">
                  <c:v>2.7742000364000002E-10</c:v>
                </c:pt>
                <c:pt idx="393">
                  <c:v>2.7743399244999998E-10</c:v>
                </c:pt>
                <c:pt idx="394">
                  <c:v>2.7821064896E-10</c:v>
                </c:pt>
                <c:pt idx="395">
                  <c:v>2.7793589651999999E-10</c:v>
                </c:pt>
                <c:pt idx="396">
                  <c:v>2.7835528326999998E-10</c:v>
                </c:pt>
                <c:pt idx="397">
                  <c:v>2.7745158948E-10</c:v>
                </c:pt>
                <c:pt idx="398">
                  <c:v>2.7766003385000001E-10</c:v>
                </c:pt>
                <c:pt idx="399">
                  <c:v>2.7795937774E-10</c:v>
                </c:pt>
                <c:pt idx="400">
                  <c:v>2.7845556415999998E-10</c:v>
                </c:pt>
                <c:pt idx="401">
                  <c:v>2.7529892255E-10</c:v>
                </c:pt>
                <c:pt idx="402">
                  <c:v>2.7350749443E-10</c:v>
                </c:pt>
                <c:pt idx="403">
                  <c:v>2.7709498584999999E-10</c:v>
                </c:pt>
                <c:pt idx="404">
                  <c:v>2.7726629325999999E-10</c:v>
                </c:pt>
                <c:pt idx="405">
                  <c:v>2.9478622320999998E-10</c:v>
                </c:pt>
                <c:pt idx="406">
                  <c:v>2.8245081273999998E-10</c:v>
                </c:pt>
                <c:pt idx="407">
                  <c:v>2.7636573585000002E-10</c:v>
                </c:pt>
                <c:pt idx="408">
                  <c:v>2.7714383565999998E-10</c:v>
                </c:pt>
                <c:pt idx="409">
                  <c:v>2.7653823675000001E-10</c:v>
                </c:pt>
                <c:pt idx="410">
                  <c:v>2.7827129490000001E-10</c:v>
                </c:pt>
                <c:pt idx="411">
                  <c:v>2.7710547744999999E-10</c:v>
                </c:pt>
                <c:pt idx="412">
                  <c:v>2.7772847910000002E-10</c:v>
                </c:pt>
                <c:pt idx="413">
                  <c:v>2.7698904281000001E-10</c:v>
                </c:pt>
                <c:pt idx="414">
                  <c:v>2.7676780311999999E-10</c:v>
                </c:pt>
                <c:pt idx="415">
                  <c:v>2.7839117122999999E-10</c:v>
                </c:pt>
                <c:pt idx="416">
                  <c:v>2.7849150763E-10</c:v>
                </c:pt>
                <c:pt idx="417">
                  <c:v>2.7669999624999999E-10</c:v>
                </c:pt>
                <c:pt idx="418">
                  <c:v>2.7755028831E-10</c:v>
                </c:pt>
                <c:pt idx="419">
                  <c:v>2.7801860814000002E-10</c:v>
                </c:pt>
                <c:pt idx="420">
                  <c:v>2.7743510267000001E-10</c:v>
                </c:pt>
                <c:pt idx="421">
                  <c:v>2.7919627720999998E-10</c:v>
                </c:pt>
                <c:pt idx="422">
                  <c:v>2.7859181628E-10</c:v>
                </c:pt>
                <c:pt idx="423">
                  <c:v>2.7891100539999999E-10</c:v>
                </c:pt>
                <c:pt idx="424">
                  <c:v>2.7852189998999998E-10</c:v>
                </c:pt>
                <c:pt idx="425">
                  <c:v>2.7707980355E-10</c:v>
                </c:pt>
                <c:pt idx="426">
                  <c:v>2.7958541037999999E-10</c:v>
                </c:pt>
                <c:pt idx="427">
                  <c:v>2.7801275170999998E-10</c:v>
                </c:pt>
                <c:pt idx="428">
                  <c:v>2.7643212719000002E-10</c:v>
                </c:pt>
                <c:pt idx="429">
                  <c:v>2.7699356697000001E-10</c:v>
                </c:pt>
                <c:pt idx="430">
                  <c:v>2.7582292005999997E-10</c:v>
                </c:pt>
                <c:pt idx="431">
                  <c:v>2.7549343362E-10</c:v>
                </c:pt>
                <c:pt idx="432">
                  <c:v>2.7553065385E-10</c:v>
                </c:pt>
                <c:pt idx="433">
                  <c:v>2.7615712495E-10</c:v>
                </c:pt>
                <c:pt idx="434">
                  <c:v>2.7594770913000002E-10</c:v>
                </c:pt>
                <c:pt idx="435">
                  <c:v>2.7623522913999998E-10</c:v>
                </c:pt>
                <c:pt idx="436">
                  <c:v>2.7647420463999998E-10</c:v>
                </c:pt>
                <c:pt idx="437">
                  <c:v>2.7520916101999999E-10</c:v>
                </c:pt>
                <c:pt idx="438">
                  <c:v>2.7665922331000002E-10</c:v>
                </c:pt>
                <c:pt idx="439">
                  <c:v>2.7603480611999999E-10</c:v>
                </c:pt>
                <c:pt idx="440">
                  <c:v>2.7649743605999998E-10</c:v>
                </c:pt>
                <c:pt idx="441">
                  <c:v>2.7550964288000002E-10</c:v>
                </c:pt>
                <c:pt idx="442">
                  <c:v>2.7488983311999999E-10</c:v>
                </c:pt>
                <c:pt idx="443">
                  <c:v>2.7595586926999998E-10</c:v>
                </c:pt>
                <c:pt idx="444">
                  <c:v>2.7608973441000002E-10</c:v>
                </c:pt>
                <c:pt idx="445">
                  <c:v>2.7594188045999998E-10</c:v>
                </c:pt>
                <c:pt idx="446">
                  <c:v>2.7571106509E-10</c:v>
                </c:pt>
                <c:pt idx="447">
                  <c:v>2.7648575096E-10</c:v>
                </c:pt>
                <c:pt idx="448">
                  <c:v>2.7552488069000002E-10</c:v>
                </c:pt>
                <c:pt idx="449">
                  <c:v>2.7642954591999998E-10</c:v>
                </c:pt>
                <c:pt idx="450">
                  <c:v>2.7580893125000002E-10</c:v>
                </c:pt>
                <c:pt idx="451">
                  <c:v>2.7636229416E-10</c:v>
                </c:pt>
                <c:pt idx="452">
                  <c:v>2.7429347682000002E-10</c:v>
                </c:pt>
                <c:pt idx="453">
                  <c:v>2.7550844938999998E-10</c:v>
                </c:pt>
                <c:pt idx="454">
                  <c:v>2.7770175048000001E-10</c:v>
                </c:pt>
                <c:pt idx="455">
                  <c:v>2.7656615886000001E-10</c:v>
                </c:pt>
                <c:pt idx="456">
                  <c:v>2.7618510257000001E-10</c:v>
                </c:pt>
                <c:pt idx="457">
                  <c:v>2.7380314681999998E-10</c:v>
                </c:pt>
                <c:pt idx="458">
                  <c:v>2.7540708603E-10</c:v>
                </c:pt>
                <c:pt idx="459">
                  <c:v>2.7360866349999998E-10</c:v>
                </c:pt>
                <c:pt idx="460">
                  <c:v>2.7362856425000003E-10</c:v>
                </c:pt>
                <c:pt idx="461">
                  <c:v>2.7335367303000002E-10</c:v>
                </c:pt>
                <c:pt idx="462">
                  <c:v>2.7374372213000001E-10</c:v>
                </c:pt>
                <c:pt idx="463">
                  <c:v>2.7350385844999998E-10</c:v>
                </c:pt>
                <c:pt idx="464">
                  <c:v>2.7206295549999999E-10</c:v>
                </c:pt>
                <c:pt idx="465">
                  <c:v>2.7440880124E-10</c:v>
                </c:pt>
                <c:pt idx="466">
                  <c:v>2.7349453257999998E-10</c:v>
                </c:pt>
                <c:pt idx="467">
                  <c:v>2.7498872623E-10</c:v>
                </c:pt>
                <c:pt idx="468">
                  <c:v>2.7404442604E-10</c:v>
                </c:pt>
                <c:pt idx="469">
                  <c:v>2.7593355378000001E-10</c:v>
                </c:pt>
                <c:pt idx="470">
                  <c:v>2.7516014467E-10</c:v>
                </c:pt>
                <c:pt idx="471">
                  <c:v>2.7535931868E-10</c:v>
                </c:pt>
                <c:pt idx="472">
                  <c:v>2.7582758300000003E-10</c:v>
                </c:pt>
                <c:pt idx="473">
                  <c:v>2.7634017296999998E-10</c:v>
                </c:pt>
                <c:pt idx="474">
                  <c:v>2.7668833891000002E-10</c:v>
                </c:pt>
                <c:pt idx="475">
                  <c:v>2.7626564925000002E-10</c:v>
                </c:pt>
                <c:pt idx="476">
                  <c:v>2.7382765500000002E-10</c:v>
                </c:pt>
                <c:pt idx="477">
                  <c:v>2.756879447E-10</c:v>
                </c:pt>
                <c:pt idx="478">
                  <c:v>2.7567265137000001E-10</c:v>
                </c:pt>
                <c:pt idx="479">
                  <c:v>2.7526603218999998E-10</c:v>
                </c:pt>
                <c:pt idx="480">
                  <c:v>2.7764357480000002E-10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4B-2140-A26D-A9D8F917D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00001"/>
        <c:axId val="50400002"/>
      </c:scatterChart>
      <c:valAx>
        <c:axId val="5040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400002"/>
        <c:crosses val="autoZero"/>
        <c:crossBetween val="midCat"/>
        <c:majorUnit val="25"/>
      </c:valAx>
      <c:valAx>
        <c:axId val="50400002"/>
        <c:scaling>
          <c:orientation val="minMax"/>
          <c:max val="3.2426484553099996E-10"/>
          <c:min val="2.4120845321399999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40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02: 2/2/-1.25 ; First</c:v>
          </c:tx>
          <c:xVal>
            <c:numRef>
              <c:f>'24.Irradiated_SiO2_.1.2'!$A$2:$A$742</c:f>
              <c:numCache>
                <c:formatCode>General</c:formatCode>
                <c:ptCount val="741"/>
                <c:pt idx="0">
                  <c:v>80.192099999999996</c:v>
                </c:pt>
                <c:pt idx="1">
                  <c:v>80.500600000000006</c:v>
                </c:pt>
                <c:pt idx="2">
                  <c:v>81.004999999999995</c:v>
                </c:pt>
                <c:pt idx="3">
                  <c:v>81.513400000000004</c:v>
                </c:pt>
                <c:pt idx="4">
                  <c:v>82.050200000000004</c:v>
                </c:pt>
                <c:pt idx="5">
                  <c:v>82.533299999999997</c:v>
                </c:pt>
                <c:pt idx="6">
                  <c:v>83.003200000000007</c:v>
                </c:pt>
                <c:pt idx="7">
                  <c:v>83.534199999999998</c:v>
                </c:pt>
                <c:pt idx="8">
                  <c:v>84.105199999999996</c:v>
                </c:pt>
                <c:pt idx="9">
                  <c:v>84.627700000000004</c:v>
                </c:pt>
                <c:pt idx="10">
                  <c:v>85.028099999999995</c:v>
                </c:pt>
                <c:pt idx="11">
                  <c:v>85.520799999999994</c:v>
                </c:pt>
                <c:pt idx="12">
                  <c:v>86.0625</c:v>
                </c:pt>
                <c:pt idx="13">
                  <c:v>86.585099999999997</c:v>
                </c:pt>
                <c:pt idx="14">
                  <c:v>87.058599999999998</c:v>
                </c:pt>
                <c:pt idx="15">
                  <c:v>87.509699999999995</c:v>
                </c:pt>
                <c:pt idx="16">
                  <c:v>87.997900000000001</c:v>
                </c:pt>
                <c:pt idx="17">
                  <c:v>88.493799999999993</c:v>
                </c:pt>
                <c:pt idx="18">
                  <c:v>89.013099999999994</c:v>
                </c:pt>
                <c:pt idx="19">
                  <c:v>89.523799999999994</c:v>
                </c:pt>
                <c:pt idx="20">
                  <c:v>90.14</c:v>
                </c:pt>
                <c:pt idx="21">
                  <c:v>90.682100000000005</c:v>
                </c:pt>
                <c:pt idx="22">
                  <c:v>91.165000000000006</c:v>
                </c:pt>
                <c:pt idx="23">
                  <c:v>91.572800000000001</c:v>
                </c:pt>
                <c:pt idx="24">
                  <c:v>92.009799999999998</c:v>
                </c:pt>
                <c:pt idx="25">
                  <c:v>92.532499999999999</c:v>
                </c:pt>
                <c:pt idx="26">
                  <c:v>93.050200000000004</c:v>
                </c:pt>
                <c:pt idx="27">
                  <c:v>93.525300000000001</c:v>
                </c:pt>
                <c:pt idx="28">
                  <c:v>94.003200000000007</c:v>
                </c:pt>
                <c:pt idx="29">
                  <c:v>94.495699999999999</c:v>
                </c:pt>
                <c:pt idx="30">
                  <c:v>94.993799999999993</c:v>
                </c:pt>
                <c:pt idx="31">
                  <c:v>95.496300000000005</c:v>
                </c:pt>
                <c:pt idx="32">
                  <c:v>96.002799999999993</c:v>
                </c:pt>
                <c:pt idx="33">
                  <c:v>96.498999999999995</c:v>
                </c:pt>
                <c:pt idx="34">
                  <c:v>97.002799999999993</c:v>
                </c:pt>
                <c:pt idx="35">
                  <c:v>97.493099999999998</c:v>
                </c:pt>
                <c:pt idx="36">
                  <c:v>97.997500000000002</c:v>
                </c:pt>
                <c:pt idx="37">
                  <c:v>98.503500000000003</c:v>
                </c:pt>
                <c:pt idx="38">
                  <c:v>99.006900000000002</c:v>
                </c:pt>
                <c:pt idx="39">
                  <c:v>99.492199999999997</c:v>
                </c:pt>
                <c:pt idx="40">
                  <c:v>100.008</c:v>
                </c:pt>
                <c:pt idx="41">
                  <c:v>100.511</c:v>
                </c:pt>
                <c:pt idx="42">
                  <c:v>101.001</c:v>
                </c:pt>
                <c:pt idx="43">
                  <c:v>101.508</c:v>
                </c:pt>
                <c:pt idx="44">
                  <c:v>101.99299999999999</c:v>
                </c:pt>
                <c:pt idx="45">
                  <c:v>102.497</c:v>
                </c:pt>
                <c:pt idx="46">
                  <c:v>103.005</c:v>
                </c:pt>
                <c:pt idx="47">
                  <c:v>103.501</c:v>
                </c:pt>
                <c:pt idx="48">
                  <c:v>103.996</c:v>
                </c:pt>
                <c:pt idx="49">
                  <c:v>104.501</c:v>
                </c:pt>
                <c:pt idx="50">
                  <c:v>104.997</c:v>
                </c:pt>
                <c:pt idx="51">
                  <c:v>105.503</c:v>
                </c:pt>
                <c:pt idx="52">
                  <c:v>105.999</c:v>
                </c:pt>
                <c:pt idx="53">
                  <c:v>106.502</c:v>
                </c:pt>
                <c:pt idx="54">
                  <c:v>106.996</c:v>
                </c:pt>
                <c:pt idx="55">
                  <c:v>107.509</c:v>
                </c:pt>
                <c:pt idx="56">
                  <c:v>107.997</c:v>
                </c:pt>
                <c:pt idx="57">
                  <c:v>108.499</c:v>
                </c:pt>
                <c:pt idx="58">
                  <c:v>108.995</c:v>
                </c:pt>
                <c:pt idx="59">
                  <c:v>109.499</c:v>
                </c:pt>
                <c:pt idx="60">
                  <c:v>109.99299999999999</c:v>
                </c:pt>
                <c:pt idx="61">
                  <c:v>110.497</c:v>
                </c:pt>
                <c:pt idx="62">
                  <c:v>111.011</c:v>
                </c:pt>
                <c:pt idx="63">
                  <c:v>111.498</c:v>
                </c:pt>
                <c:pt idx="64">
                  <c:v>112.001</c:v>
                </c:pt>
                <c:pt idx="65">
                  <c:v>112.503</c:v>
                </c:pt>
                <c:pt idx="66">
                  <c:v>113</c:v>
                </c:pt>
                <c:pt idx="67">
                  <c:v>113.503</c:v>
                </c:pt>
                <c:pt idx="68">
                  <c:v>113.998</c:v>
                </c:pt>
                <c:pt idx="69">
                  <c:v>114.505</c:v>
                </c:pt>
                <c:pt idx="70">
                  <c:v>115.004</c:v>
                </c:pt>
                <c:pt idx="71">
                  <c:v>115.499</c:v>
                </c:pt>
                <c:pt idx="72">
                  <c:v>116.006</c:v>
                </c:pt>
                <c:pt idx="73">
                  <c:v>116.5</c:v>
                </c:pt>
                <c:pt idx="74">
                  <c:v>116.996</c:v>
                </c:pt>
                <c:pt idx="75">
                  <c:v>117.503</c:v>
                </c:pt>
                <c:pt idx="76">
                  <c:v>117.995</c:v>
                </c:pt>
                <c:pt idx="77">
                  <c:v>118.503</c:v>
                </c:pt>
                <c:pt idx="78">
                  <c:v>119</c:v>
                </c:pt>
                <c:pt idx="79">
                  <c:v>119.494</c:v>
                </c:pt>
                <c:pt idx="80">
                  <c:v>120.005</c:v>
                </c:pt>
                <c:pt idx="81">
                  <c:v>120.499</c:v>
                </c:pt>
                <c:pt idx="82">
                  <c:v>120.99299999999999</c:v>
                </c:pt>
                <c:pt idx="83">
                  <c:v>121.5</c:v>
                </c:pt>
                <c:pt idx="84">
                  <c:v>121.997</c:v>
                </c:pt>
                <c:pt idx="85">
                  <c:v>122.494</c:v>
                </c:pt>
                <c:pt idx="86">
                  <c:v>123</c:v>
                </c:pt>
                <c:pt idx="87">
                  <c:v>123.505</c:v>
                </c:pt>
                <c:pt idx="88">
                  <c:v>123.997</c:v>
                </c:pt>
                <c:pt idx="89">
                  <c:v>124.497</c:v>
                </c:pt>
                <c:pt idx="90">
                  <c:v>125.002</c:v>
                </c:pt>
                <c:pt idx="91">
                  <c:v>125.496</c:v>
                </c:pt>
                <c:pt idx="92">
                  <c:v>126.003</c:v>
                </c:pt>
                <c:pt idx="93">
                  <c:v>126.501</c:v>
                </c:pt>
                <c:pt idx="94">
                  <c:v>126.996</c:v>
                </c:pt>
                <c:pt idx="95">
                  <c:v>127.495</c:v>
                </c:pt>
                <c:pt idx="96">
                  <c:v>127.999</c:v>
                </c:pt>
                <c:pt idx="97">
                  <c:v>128.494</c:v>
                </c:pt>
                <c:pt idx="98">
                  <c:v>129.00899999999999</c:v>
                </c:pt>
                <c:pt idx="99">
                  <c:v>129.50899999999999</c:v>
                </c:pt>
                <c:pt idx="100">
                  <c:v>129.99600000000001</c:v>
                </c:pt>
                <c:pt idx="101">
                  <c:v>130.505</c:v>
                </c:pt>
                <c:pt idx="102">
                  <c:v>130.99600000000001</c:v>
                </c:pt>
                <c:pt idx="103">
                  <c:v>131.49799999999999</c:v>
                </c:pt>
                <c:pt idx="104">
                  <c:v>132.00200000000001</c:v>
                </c:pt>
                <c:pt idx="105">
                  <c:v>132.49799999999999</c:v>
                </c:pt>
                <c:pt idx="106">
                  <c:v>133.005</c:v>
                </c:pt>
                <c:pt idx="107">
                  <c:v>133.49799999999999</c:v>
                </c:pt>
                <c:pt idx="108">
                  <c:v>134.005</c:v>
                </c:pt>
                <c:pt idx="109">
                  <c:v>134.505</c:v>
                </c:pt>
                <c:pt idx="110">
                  <c:v>135.00200000000001</c:v>
                </c:pt>
                <c:pt idx="111">
                  <c:v>135.49600000000001</c:v>
                </c:pt>
                <c:pt idx="112">
                  <c:v>136.005</c:v>
                </c:pt>
                <c:pt idx="113">
                  <c:v>136.506</c:v>
                </c:pt>
                <c:pt idx="114">
                  <c:v>136.99600000000001</c:v>
                </c:pt>
                <c:pt idx="115">
                  <c:v>137.50299999999999</c:v>
                </c:pt>
                <c:pt idx="116">
                  <c:v>138.00299999999999</c:v>
                </c:pt>
                <c:pt idx="117">
                  <c:v>138.49700000000001</c:v>
                </c:pt>
                <c:pt idx="118">
                  <c:v>139.00399999999999</c:v>
                </c:pt>
                <c:pt idx="119">
                  <c:v>139.505</c:v>
                </c:pt>
                <c:pt idx="120">
                  <c:v>140.01</c:v>
                </c:pt>
                <c:pt idx="121">
                  <c:v>140.50800000000001</c:v>
                </c:pt>
                <c:pt idx="122">
                  <c:v>140.995</c:v>
                </c:pt>
                <c:pt idx="123">
                  <c:v>141.495</c:v>
                </c:pt>
                <c:pt idx="124">
                  <c:v>142.006</c:v>
                </c:pt>
                <c:pt idx="125">
                  <c:v>142.49799999999999</c:v>
                </c:pt>
                <c:pt idx="126">
                  <c:v>143.00299999999999</c:v>
                </c:pt>
                <c:pt idx="127">
                  <c:v>143.5</c:v>
                </c:pt>
                <c:pt idx="128">
                  <c:v>144.00299999999999</c:v>
                </c:pt>
                <c:pt idx="129">
                  <c:v>144.49700000000001</c:v>
                </c:pt>
                <c:pt idx="130">
                  <c:v>145</c:v>
                </c:pt>
                <c:pt idx="131">
                  <c:v>145.50700000000001</c:v>
                </c:pt>
                <c:pt idx="132">
                  <c:v>146.00200000000001</c:v>
                </c:pt>
                <c:pt idx="133">
                  <c:v>146.495</c:v>
                </c:pt>
                <c:pt idx="134">
                  <c:v>146.99799999999999</c:v>
                </c:pt>
                <c:pt idx="135">
                  <c:v>147.50700000000001</c:v>
                </c:pt>
                <c:pt idx="136">
                  <c:v>147.99799999999999</c:v>
                </c:pt>
                <c:pt idx="137">
                  <c:v>148.5</c:v>
                </c:pt>
                <c:pt idx="138">
                  <c:v>149.00399999999999</c:v>
                </c:pt>
                <c:pt idx="139">
                  <c:v>149.499</c:v>
                </c:pt>
                <c:pt idx="140">
                  <c:v>150.00399999999999</c:v>
                </c:pt>
                <c:pt idx="141">
                  <c:v>150.50899999999999</c:v>
                </c:pt>
                <c:pt idx="142">
                  <c:v>150.99299999999999</c:v>
                </c:pt>
                <c:pt idx="143">
                  <c:v>151.501</c:v>
                </c:pt>
                <c:pt idx="144">
                  <c:v>151.99799999999999</c:v>
                </c:pt>
                <c:pt idx="145">
                  <c:v>152.49600000000001</c:v>
                </c:pt>
                <c:pt idx="146">
                  <c:v>153.00200000000001</c:v>
                </c:pt>
                <c:pt idx="147">
                  <c:v>153.499</c:v>
                </c:pt>
                <c:pt idx="148">
                  <c:v>154.00399999999999</c:v>
                </c:pt>
                <c:pt idx="149">
                  <c:v>154.49299999999999</c:v>
                </c:pt>
                <c:pt idx="150">
                  <c:v>154.999</c:v>
                </c:pt>
                <c:pt idx="151">
                  <c:v>155.49799999999999</c:v>
                </c:pt>
                <c:pt idx="152">
                  <c:v>156.00800000000001</c:v>
                </c:pt>
                <c:pt idx="153">
                  <c:v>156.50700000000001</c:v>
                </c:pt>
                <c:pt idx="154">
                  <c:v>157.005</c:v>
                </c:pt>
                <c:pt idx="155">
                  <c:v>157.49700000000001</c:v>
                </c:pt>
                <c:pt idx="156">
                  <c:v>157.994</c:v>
                </c:pt>
                <c:pt idx="157">
                  <c:v>158.50200000000001</c:v>
                </c:pt>
                <c:pt idx="158">
                  <c:v>159.00299999999999</c:v>
                </c:pt>
                <c:pt idx="159">
                  <c:v>159.50399999999999</c:v>
                </c:pt>
                <c:pt idx="160">
                  <c:v>159.99799999999999</c:v>
                </c:pt>
                <c:pt idx="161">
                  <c:v>160.50200000000001</c:v>
                </c:pt>
                <c:pt idx="162">
                  <c:v>160.99700000000001</c:v>
                </c:pt>
                <c:pt idx="163">
                  <c:v>161.505</c:v>
                </c:pt>
                <c:pt idx="164">
                  <c:v>161.99700000000001</c:v>
                </c:pt>
                <c:pt idx="165">
                  <c:v>162.50700000000001</c:v>
                </c:pt>
                <c:pt idx="166">
                  <c:v>163.00700000000001</c:v>
                </c:pt>
                <c:pt idx="167">
                  <c:v>163.50700000000001</c:v>
                </c:pt>
                <c:pt idx="168">
                  <c:v>163.99799999999999</c:v>
                </c:pt>
                <c:pt idx="169">
                  <c:v>164.49600000000001</c:v>
                </c:pt>
                <c:pt idx="170">
                  <c:v>164.99299999999999</c:v>
                </c:pt>
                <c:pt idx="171">
                  <c:v>165.506</c:v>
                </c:pt>
                <c:pt idx="172">
                  <c:v>166.00299999999999</c:v>
                </c:pt>
                <c:pt idx="173">
                  <c:v>166.499</c:v>
                </c:pt>
                <c:pt idx="174">
                  <c:v>167.001</c:v>
                </c:pt>
                <c:pt idx="175">
                  <c:v>167.49799999999999</c:v>
                </c:pt>
                <c:pt idx="176">
                  <c:v>168.01</c:v>
                </c:pt>
                <c:pt idx="177">
                  <c:v>168.495</c:v>
                </c:pt>
                <c:pt idx="178">
                  <c:v>168.99299999999999</c:v>
                </c:pt>
                <c:pt idx="179">
                  <c:v>169.512</c:v>
                </c:pt>
                <c:pt idx="180">
                  <c:v>170.00399999999999</c:v>
                </c:pt>
                <c:pt idx="181">
                  <c:v>170.49799999999999</c:v>
                </c:pt>
                <c:pt idx="182">
                  <c:v>171.01</c:v>
                </c:pt>
                <c:pt idx="183">
                  <c:v>171.50899999999999</c:v>
                </c:pt>
                <c:pt idx="184">
                  <c:v>171.999</c:v>
                </c:pt>
                <c:pt idx="185">
                  <c:v>172.49600000000001</c:v>
                </c:pt>
                <c:pt idx="186">
                  <c:v>173.01</c:v>
                </c:pt>
                <c:pt idx="187">
                  <c:v>173.50800000000001</c:v>
                </c:pt>
                <c:pt idx="188">
                  <c:v>173.99799999999999</c:v>
                </c:pt>
                <c:pt idx="189">
                  <c:v>174.49600000000001</c:v>
                </c:pt>
                <c:pt idx="190">
                  <c:v>175.00299999999999</c:v>
                </c:pt>
                <c:pt idx="191">
                  <c:v>175.511</c:v>
                </c:pt>
                <c:pt idx="192">
                  <c:v>175.99299999999999</c:v>
                </c:pt>
                <c:pt idx="193">
                  <c:v>176.5</c:v>
                </c:pt>
                <c:pt idx="194">
                  <c:v>176.99299999999999</c:v>
                </c:pt>
                <c:pt idx="195">
                  <c:v>177.50700000000001</c:v>
                </c:pt>
                <c:pt idx="196">
                  <c:v>178</c:v>
                </c:pt>
                <c:pt idx="197">
                  <c:v>178.49600000000001</c:v>
                </c:pt>
                <c:pt idx="198">
                  <c:v>179.00700000000001</c:v>
                </c:pt>
                <c:pt idx="199">
                  <c:v>179.50800000000001</c:v>
                </c:pt>
                <c:pt idx="200">
                  <c:v>180.006</c:v>
                </c:pt>
                <c:pt idx="201">
                  <c:v>180.49600000000001</c:v>
                </c:pt>
                <c:pt idx="202">
                  <c:v>181.00899999999999</c:v>
                </c:pt>
                <c:pt idx="203">
                  <c:v>181.51</c:v>
                </c:pt>
                <c:pt idx="204">
                  <c:v>182.001</c:v>
                </c:pt>
                <c:pt idx="205">
                  <c:v>182.50200000000001</c:v>
                </c:pt>
                <c:pt idx="206">
                  <c:v>183.00700000000001</c:v>
                </c:pt>
                <c:pt idx="207">
                  <c:v>183.505</c:v>
                </c:pt>
                <c:pt idx="208">
                  <c:v>183.999</c:v>
                </c:pt>
                <c:pt idx="209">
                  <c:v>184.501</c:v>
                </c:pt>
                <c:pt idx="210">
                  <c:v>184.99600000000001</c:v>
                </c:pt>
                <c:pt idx="211">
                  <c:v>185.50800000000001</c:v>
                </c:pt>
                <c:pt idx="212">
                  <c:v>185.99600000000001</c:v>
                </c:pt>
                <c:pt idx="213">
                  <c:v>186.49799999999999</c:v>
                </c:pt>
                <c:pt idx="214">
                  <c:v>186.99700000000001</c:v>
                </c:pt>
                <c:pt idx="215">
                  <c:v>187.501</c:v>
                </c:pt>
                <c:pt idx="216">
                  <c:v>187.994</c:v>
                </c:pt>
                <c:pt idx="217">
                  <c:v>188.49799999999999</c:v>
                </c:pt>
                <c:pt idx="218">
                  <c:v>189.00800000000001</c:v>
                </c:pt>
                <c:pt idx="219">
                  <c:v>189.49299999999999</c:v>
                </c:pt>
                <c:pt idx="220">
                  <c:v>189.99600000000001</c:v>
                </c:pt>
                <c:pt idx="221">
                  <c:v>190.5</c:v>
                </c:pt>
                <c:pt idx="222">
                  <c:v>190.999</c:v>
                </c:pt>
                <c:pt idx="223">
                  <c:v>191.5</c:v>
                </c:pt>
                <c:pt idx="224">
                  <c:v>192</c:v>
                </c:pt>
                <c:pt idx="225">
                  <c:v>192.499</c:v>
                </c:pt>
                <c:pt idx="226">
                  <c:v>193.00700000000001</c:v>
                </c:pt>
                <c:pt idx="227">
                  <c:v>193.50200000000001</c:v>
                </c:pt>
                <c:pt idx="228">
                  <c:v>194.005</c:v>
                </c:pt>
                <c:pt idx="229">
                  <c:v>194.505</c:v>
                </c:pt>
                <c:pt idx="230">
                  <c:v>194.99600000000001</c:v>
                </c:pt>
                <c:pt idx="231">
                  <c:v>195.49700000000001</c:v>
                </c:pt>
                <c:pt idx="232">
                  <c:v>196.011</c:v>
                </c:pt>
                <c:pt idx="233">
                  <c:v>196.5</c:v>
                </c:pt>
                <c:pt idx="234">
                  <c:v>196.994</c:v>
                </c:pt>
                <c:pt idx="235">
                  <c:v>197.50700000000001</c:v>
                </c:pt>
                <c:pt idx="236">
                  <c:v>198.001</c:v>
                </c:pt>
                <c:pt idx="237">
                  <c:v>198.49600000000001</c:v>
                </c:pt>
                <c:pt idx="238">
                  <c:v>199</c:v>
                </c:pt>
                <c:pt idx="239">
                  <c:v>199.5</c:v>
                </c:pt>
                <c:pt idx="240">
                  <c:v>199.99799999999999</c:v>
                </c:pt>
                <c:pt idx="241">
                  <c:v>200.499</c:v>
                </c:pt>
                <c:pt idx="242">
                  <c:v>201.00700000000001</c:v>
                </c:pt>
                <c:pt idx="243">
                  <c:v>201.50800000000001</c:v>
                </c:pt>
                <c:pt idx="244">
                  <c:v>202</c:v>
                </c:pt>
                <c:pt idx="245">
                  <c:v>202.49700000000001</c:v>
                </c:pt>
                <c:pt idx="246">
                  <c:v>203.00800000000001</c:v>
                </c:pt>
                <c:pt idx="247">
                  <c:v>203.49799999999999</c:v>
                </c:pt>
                <c:pt idx="248">
                  <c:v>203.994</c:v>
                </c:pt>
                <c:pt idx="249">
                  <c:v>204.499</c:v>
                </c:pt>
                <c:pt idx="250">
                  <c:v>205.00200000000001</c:v>
                </c:pt>
                <c:pt idx="251">
                  <c:v>205.506</c:v>
                </c:pt>
                <c:pt idx="252">
                  <c:v>206.00800000000001</c:v>
                </c:pt>
                <c:pt idx="253">
                  <c:v>206.49600000000001</c:v>
                </c:pt>
                <c:pt idx="254">
                  <c:v>206.999</c:v>
                </c:pt>
                <c:pt idx="255">
                  <c:v>207.501</c:v>
                </c:pt>
                <c:pt idx="256">
                  <c:v>208.00299999999999</c:v>
                </c:pt>
                <c:pt idx="257">
                  <c:v>208.50399999999999</c:v>
                </c:pt>
                <c:pt idx="258">
                  <c:v>208.99799999999999</c:v>
                </c:pt>
                <c:pt idx="259">
                  <c:v>209.49799999999999</c:v>
                </c:pt>
                <c:pt idx="260">
                  <c:v>210.001</c:v>
                </c:pt>
                <c:pt idx="261">
                  <c:v>210.495</c:v>
                </c:pt>
                <c:pt idx="262">
                  <c:v>211.001</c:v>
                </c:pt>
                <c:pt idx="263">
                  <c:v>211.50200000000001</c:v>
                </c:pt>
                <c:pt idx="264">
                  <c:v>212.00399999999999</c:v>
                </c:pt>
                <c:pt idx="265">
                  <c:v>212.49600000000001</c:v>
                </c:pt>
                <c:pt idx="266">
                  <c:v>213.011</c:v>
                </c:pt>
                <c:pt idx="267">
                  <c:v>213.505</c:v>
                </c:pt>
                <c:pt idx="268">
                  <c:v>213.99600000000001</c:v>
                </c:pt>
                <c:pt idx="269">
                  <c:v>214.49600000000001</c:v>
                </c:pt>
                <c:pt idx="270">
                  <c:v>214.994</c:v>
                </c:pt>
                <c:pt idx="271">
                  <c:v>215.49600000000001</c:v>
                </c:pt>
                <c:pt idx="272">
                  <c:v>216.001</c:v>
                </c:pt>
                <c:pt idx="273">
                  <c:v>216.495</c:v>
                </c:pt>
                <c:pt idx="274">
                  <c:v>217.011</c:v>
                </c:pt>
                <c:pt idx="275">
                  <c:v>217.49600000000001</c:v>
                </c:pt>
                <c:pt idx="276">
                  <c:v>218.00299999999999</c:v>
                </c:pt>
                <c:pt idx="277">
                  <c:v>218.505</c:v>
                </c:pt>
                <c:pt idx="278">
                  <c:v>218.99700000000001</c:v>
                </c:pt>
                <c:pt idx="279">
                  <c:v>219.494</c:v>
                </c:pt>
                <c:pt idx="280">
                  <c:v>219.994</c:v>
                </c:pt>
                <c:pt idx="281">
                  <c:v>220.512</c:v>
                </c:pt>
                <c:pt idx="282">
                  <c:v>220.99299999999999</c:v>
                </c:pt>
                <c:pt idx="283">
                  <c:v>221.511</c:v>
                </c:pt>
                <c:pt idx="284">
                  <c:v>222.006</c:v>
                </c:pt>
                <c:pt idx="285">
                  <c:v>222.51300000000001</c:v>
                </c:pt>
                <c:pt idx="286">
                  <c:v>223</c:v>
                </c:pt>
                <c:pt idx="287">
                  <c:v>223.50399999999999</c:v>
                </c:pt>
                <c:pt idx="288">
                  <c:v>224.00700000000001</c:v>
                </c:pt>
                <c:pt idx="289">
                  <c:v>224.5</c:v>
                </c:pt>
                <c:pt idx="290">
                  <c:v>225.005</c:v>
                </c:pt>
                <c:pt idx="291">
                  <c:v>225.49700000000001</c:v>
                </c:pt>
                <c:pt idx="292">
                  <c:v>226.00299999999999</c:v>
                </c:pt>
                <c:pt idx="293">
                  <c:v>226.5</c:v>
                </c:pt>
                <c:pt idx="294">
                  <c:v>227.01300000000001</c:v>
                </c:pt>
                <c:pt idx="295">
                  <c:v>227.50800000000001</c:v>
                </c:pt>
                <c:pt idx="296">
                  <c:v>227.995</c:v>
                </c:pt>
                <c:pt idx="297">
                  <c:v>228.501</c:v>
                </c:pt>
                <c:pt idx="298">
                  <c:v>229</c:v>
                </c:pt>
                <c:pt idx="299">
                  <c:v>229.50299999999999</c:v>
                </c:pt>
                <c:pt idx="300">
                  <c:v>230.001</c:v>
                </c:pt>
                <c:pt idx="301">
                  <c:v>230.49700000000001</c:v>
                </c:pt>
                <c:pt idx="302">
                  <c:v>231.00299999999999</c:v>
                </c:pt>
                <c:pt idx="303">
                  <c:v>231.49700000000001</c:v>
                </c:pt>
                <c:pt idx="304">
                  <c:v>231.995</c:v>
                </c:pt>
                <c:pt idx="305">
                  <c:v>232.499</c:v>
                </c:pt>
                <c:pt idx="306">
                  <c:v>232.995</c:v>
                </c:pt>
                <c:pt idx="307">
                  <c:v>233.49799999999999</c:v>
                </c:pt>
                <c:pt idx="308">
                  <c:v>233.995</c:v>
                </c:pt>
                <c:pt idx="309">
                  <c:v>234.506</c:v>
                </c:pt>
                <c:pt idx="310">
                  <c:v>235.00700000000001</c:v>
                </c:pt>
                <c:pt idx="311">
                  <c:v>235.49700000000001</c:v>
                </c:pt>
                <c:pt idx="312">
                  <c:v>235.99299999999999</c:v>
                </c:pt>
                <c:pt idx="313">
                  <c:v>236.49600000000001</c:v>
                </c:pt>
                <c:pt idx="314">
                  <c:v>237.00200000000001</c:v>
                </c:pt>
                <c:pt idx="315">
                  <c:v>237.495</c:v>
                </c:pt>
                <c:pt idx="316">
                  <c:v>238.00800000000001</c:v>
                </c:pt>
                <c:pt idx="317">
                  <c:v>238.50399999999999</c:v>
                </c:pt>
                <c:pt idx="318">
                  <c:v>239.005</c:v>
                </c:pt>
                <c:pt idx="319">
                  <c:v>239.50399999999999</c:v>
                </c:pt>
                <c:pt idx="320">
                  <c:v>240.006</c:v>
                </c:pt>
                <c:pt idx="321">
                  <c:v>240.50700000000001</c:v>
                </c:pt>
                <c:pt idx="322">
                  <c:v>241.00800000000001</c:v>
                </c:pt>
                <c:pt idx="323">
                  <c:v>241.494</c:v>
                </c:pt>
                <c:pt idx="324">
                  <c:v>241.99700000000001</c:v>
                </c:pt>
                <c:pt idx="325">
                  <c:v>242.499</c:v>
                </c:pt>
                <c:pt idx="326">
                  <c:v>242.999</c:v>
                </c:pt>
                <c:pt idx="327">
                  <c:v>243.50299999999999</c:v>
                </c:pt>
                <c:pt idx="328">
                  <c:v>244.00399999999999</c:v>
                </c:pt>
                <c:pt idx="329">
                  <c:v>244.5</c:v>
                </c:pt>
                <c:pt idx="330">
                  <c:v>244.99700000000001</c:v>
                </c:pt>
                <c:pt idx="331">
                  <c:v>245.49600000000001</c:v>
                </c:pt>
                <c:pt idx="332">
                  <c:v>245.995</c:v>
                </c:pt>
                <c:pt idx="333">
                  <c:v>246.494</c:v>
                </c:pt>
                <c:pt idx="334">
                  <c:v>246.99600000000001</c:v>
                </c:pt>
                <c:pt idx="335">
                  <c:v>247.49799999999999</c:v>
                </c:pt>
                <c:pt idx="336">
                  <c:v>248</c:v>
                </c:pt>
                <c:pt idx="337">
                  <c:v>248.5</c:v>
                </c:pt>
                <c:pt idx="338">
                  <c:v>249.00200000000001</c:v>
                </c:pt>
                <c:pt idx="339">
                  <c:v>249.50299999999999</c:v>
                </c:pt>
                <c:pt idx="340">
                  <c:v>250.00200000000001</c:v>
                </c:pt>
                <c:pt idx="341">
                  <c:v>250.505</c:v>
                </c:pt>
                <c:pt idx="342">
                  <c:v>251.005</c:v>
                </c:pt>
                <c:pt idx="343">
                  <c:v>251.50700000000001</c:v>
                </c:pt>
                <c:pt idx="344">
                  <c:v>252.00700000000001</c:v>
                </c:pt>
                <c:pt idx="345">
                  <c:v>252.506</c:v>
                </c:pt>
                <c:pt idx="346">
                  <c:v>253.00700000000001</c:v>
                </c:pt>
                <c:pt idx="347">
                  <c:v>253.50800000000001</c:v>
                </c:pt>
                <c:pt idx="348">
                  <c:v>254.00700000000001</c:v>
                </c:pt>
                <c:pt idx="349">
                  <c:v>254.50700000000001</c:v>
                </c:pt>
                <c:pt idx="350">
                  <c:v>255.005</c:v>
                </c:pt>
                <c:pt idx="351">
                  <c:v>255.506</c:v>
                </c:pt>
                <c:pt idx="352">
                  <c:v>256.00799999999998</c:v>
                </c:pt>
                <c:pt idx="353">
                  <c:v>256.50599999999997</c:v>
                </c:pt>
                <c:pt idx="354">
                  <c:v>257.00799999999998</c:v>
                </c:pt>
                <c:pt idx="355">
                  <c:v>257.50799999999998</c:v>
                </c:pt>
                <c:pt idx="356">
                  <c:v>258.00799999999998</c:v>
                </c:pt>
                <c:pt idx="357">
                  <c:v>258.50599999999997</c:v>
                </c:pt>
                <c:pt idx="358">
                  <c:v>259.00700000000001</c:v>
                </c:pt>
                <c:pt idx="359">
                  <c:v>259.50700000000001</c:v>
                </c:pt>
                <c:pt idx="360">
                  <c:v>260.00700000000001</c:v>
                </c:pt>
                <c:pt idx="361">
                  <c:v>260.50700000000001</c:v>
                </c:pt>
                <c:pt idx="362">
                  <c:v>261.00900000000001</c:v>
                </c:pt>
                <c:pt idx="363">
                  <c:v>261.50099999999998</c:v>
                </c:pt>
                <c:pt idx="364">
                  <c:v>261.99700000000001</c:v>
                </c:pt>
                <c:pt idx="365">
                  <c:v>262.49700000000001</c:v>
                </c:pt>
                <c:pt idx="366">
                  <c:v>262.99599999999998</c:v>
                </c:pt>
                <c:pt idx="367">
                  <c:v>263.495</c:v>
                </c:pt>
                <c:pt idx="368">
                  <c:v>263.99599999999998</c:v>
                </c:pt>
                <c:pt idx="369">
                  <c:v>264.49599999999998</c:v>
                </c:pt>
                <c:pt idx="370">
                  <c:v>264.99700000000001</c:v>
                </c:pt>
                <c:pt idx="371">
                  <c:v>265.49799999999999</c:v>
                </c:pt>
                <c:pt idx="372">
                  <c:v>266.00099999999998</c:v>
                </c:pt>
                <c:pt idx="373">
                  <c:v>266.5</c:v>
                </c:pt>
                <c:pt idx="374">
                  <c:v>267.00099999999998</c:v>
                </c:pt>
                <c:pt idx="375">
                  <c:v>267.50200000000001</c:v>
                </c:pt>
                <c:pt idx="376">
                  <c:v>268.00200000000001</c:v>
                </c:pt>
                <c:pt idx="377">
                  <c:v>268.50299999999999</c:v>
                </c:pt>
                <c:pt idx="378">
                  <c:v>269.00400000000002</c:v>
                </c:pt>
                <c:pt idx="379">
                  <c:v>269.50400000000002</c:v>
                </c:pt>
                <c:pt idx="380">
                  <c:v>270.00400000000002</c:v>
                </c:pt>
                <c:pt idx="381">
                  <c:v>270.50400000000002</c:v>
                </c:pt>
                <c:pt idx="382">
                  <c:v>271.005</c:v>
                </c:pt>
                <c:pt idx="383">
                  <c:v>271.505</c:v>
                </c:pt>
                <c:pt idx="384">
                  <c:v>272.005</c:v>
                </c:pt>
                <c:pt idx="385">
                  <c:v>272.505</c:v>
                </c:pt>
                <c:pt idx="386">
                  <c:v>273.00599999999997</c:v>
                </c:pt>
                <c:pt idx="387">
                  <c:v>273.50599999999997</c:v>
                </c:pt>
                <c:pt idx="388">
                  <c:v>274.00599999999997</c:v>
                </c:pt>
                <c:pt idx="389">
                  <c:v>274.50599999999997</c:v>
                </c:pt>
                <c:pt idx="390">
                  <c:v>275.00700000000001</c:v>
                </c:pt>
                <c:pt idx="391">
                  <c:v>275.50599999999997</c:v>
                </c:pt>
                <c:pt idx="392">
                  <c:v>276.00599999999997</c:v>
                </c:pt>
                <c:pt idx="393">
                  <c:v>276.50599999999997</c:v>
                </c:pt>
                <c:pt idx="394">
                  <c:v>277.005</c:v>
                </c:pt>
                <c:pt idx="395">
                  <c:v>277.50599999999997</c:v>
                </c:pt>
                <c:pt idx="396">
                  <c:v>278.005</c:v>
                </c:pt>
                <c:pt idx="397">
                  <c:v>278.50599999999997</c:v>
                </c:pt>
                <c:pt idx="398">
                  <c:v>279.005</c:v>
                </c:pt>
                <c:pt idx="399">
                  <c:v>279.5</c:v>
                </c:pt>
                <c:pt idx="400">
                  <c:v>279.99700000000001</c:v>
                </c:pt>
                <c:pt idx="401">
                  <c:v>280.495</c:v>
                </c:pt>
                <c:pt idx="402">
                  <c:v>280.995</c:v>
                </c:pt>
                <c:pt idx="403">
                  <c:v>281.495</c:v>
                </c:pt>
                <c:pt idx="404">
                  <c:v>281.995</c:v>
                </c:pt>
                <c:pt idx="405">
                  <c:v>282.495</c:v>
                </c:pt>
                <c:pt idx="406">
                  <c:v>282.99700000000001</c:v>
                </c:pt>
                <c:pt idx="407">
                  <c:v>283.49700000000001</c:v>
                </c:pt>
                <c:pt idx="408">
                  <c:v>283.99799999999999</c:v>
                </c:pt>
                <c:pt idx="409">
                  <c:v>284.5</c:v>
                </c:pt>
                <c:pt idx="410">
                  <c:v>285.00200000000001</c:v>
                </c:pt>
                <c:pt idx="411">
                  <c:v>285.50099999999998</c:v>
                </c:pt>
                <c:pt idx="412">
                  <c:v>286.00200000000001</c:v>
                </c:pt>
                <c:pt idx="413">
                  <c:v>286.50299999999999</c:v>
                </c:pt>
                <c:pt idx="414">
                  <c:v>287.00299999999999</c:v>
                </c:pt>
                <c:pt idx="415">
                  <c:v>287.50299999999999</c:v>
                </c:pt>
                <c:pt idx="416">
                  <c:v>288.005</c:v>
                </c:pt>
                <c:pt idx="417">
                  <c:v>288.50400000000002</c:v>
                </c:pt>
                <c:pt idx="418">
                  <c:v>289.00400000000002</c:v>
                </c:pt>
                <c:pt idx="419">
                  <c:v>289.50400000000002</c:v>
                </c:pt>
                <c:pt idx="420">
                  <c:v>290.00400000000002</c:v>
                </c:pt>
                <c:pt idx="421">
                  <c:v>290.50599999999997</c:v>
                </c:pt>
                <c:pt idx="422">
                  <c:v>291.005</c:v>
                </c:pt>
                <c:pt idx="423">
                  <c:v>291.505</c:v>
                </c:pt>
                <c:pt idx="424">
                  <c:v>292.005</c:v>
                </c:pt>
                <c:pt idx="425">
                  <c:v>292.50400000000002</c:v>
                </c:pt>
                <c:pt idx="426">
                  <c:v>293.005</c:v>
                </c:pt>
                <c:pt idx="427">
                  <c:v>293.505</c:v>
                </c:pt>
                <c:pt idx="428">
                  <c:v>294.005</c:v>
                </c:pt>
                <c:pt idx="429">
                  <c:v>294.505</c:v>
                </c:pt>
                <c:pt idx="430">
                  <c:v>295.005</c:v>
                </c:pt>
                <c:pt idx="431">
                  <c:v>295.505</c:v>
                </c:pt>
                <c:pt idx="432">
                  <c:v>296.00700000000001</c:v>
                </c:pt>
                <c:pt idx="433">
                  <c:v>296.50599999999997</c:v>
                </c:pt>
                <c:pt idx="434">
                  <c:v>297.00400000000002</c:v>
                </c:pt>
                <c:pt idx="435">
                  <c:v>297.505</c:v>
                </c:pt>
                <c:pt idx="436">
                  <c:v>298.005</c:v>
                </c:pt>
                <c:pt idx="437">
                  <c:v>298.50400000000002</c:v>
                </c:pt>
                <c:pt idx="438">
                  <c:v>298.99900000000002</c:v>
                </c:pt>
                <c:pt idx="439">
                  <c:v>299.49700000000001</c:v>
                </c:pt>
                <c:pt idx="440">
                  <c:v>299.99599999999998</c:v>
                </c:pt>
                <c:pt idx="441">
                  <c:v>300.495</c:v>
                </c:pt>
                <c:pt idx="442">
                  <c:v>300.99400000000003</c:v>
                </c:pt>
                <c:pt idx="443">
                  <c:v>301.495</c:v>
                </c:pt>
                <c:pt idx="444">
                  <c:v>301.99799999999999</c:v>
                </c:pt>
                <c:pt idx="445">
                  <c:v>302.49799999999999</c:v>
                </c:pt>
                <c:pt idx="446">
                  <c:v>302.99900000000002</c:v>
                </c:pt>
                <c:pt idx="447">
                  <c:v>303.49900000000002</c:v>
                </c:pt>
                <c:pt idx="448">
                  <c:v>303.99900000000002</c:v>
                </c:pt>
                <c:pt idx="449">
                  <c:v>304.50099999999998</c:v>
                </c:pt>
                <c:pt idx="450">
                  <c:v>305.00099999999998</c:v>
                </c:pt>
                <c:pt idx="451">
                  <c:v>305.5</c:v>
                </c:pt>
                <c:pt idx="452">
                  <c:v>306.00200000000001</c:v>
                </c:pt>
                <c:pt idx="453">
                  <c:v>306.50299999999999</c:v>
                </c:pt>
                <c:pt idx="454">
                  <c:v>307.005</c:v>
                </c:pt>
                <c:pt idx="455">
                  <c:v>307.50400000000002</c:v>
                </c:pt>
                <c:pt idx="456">
                  <c:v>308.00400000000002</c:v>
                </c:pt>
                <c:pt idx="457">
                  <c:v>308.50400000000002</c:v>
                </c:pt>
                <c:pt idx="458">
                  <c:v>309.005</c:v>
                </c:pt>
                <c:pt idx="459">
                  <c:v>309.50599999999997</c:v>
                </c:pt>
                <c:pt idx="460">
                  <c:v>310.00599999999997</c:v>
                </c:pt>
                <c:pt idx="461">
                  <c:v>310.50599999999997</c:v>
                </c:pt>
                <c:pt idx="462">
                  <c:v>311.00599999999997</c:v>
                </c:pt>
                <c:pt idx="463">
                  <c:v>311.505</c:v>
                </c:pt>
                <c:pt idx="464">
                  <c:v>312.005</c:v>
                </c:pt>
                <c:pt idx="465">
                  <c:v>312.50599999999997</c:v>
                </c:pt>
                <c:pt idx="466">
                  <c:v>313.005</c:v>
                </c:pt>
                <c:pt idx="467">
                  <c:v>313.505</c:v>
                </c:pt>
                <c:pt idx="468">
                  <c:v>314.005</c:v>
                </c:pt>
                <c:pt idx="469">
                  <c:v>314.505</c:v>
                </c:pt>
                <c:pt idx="470">
                  <c:v>315.005</c:v>
                </c:pt>
                <c:pt idx="471">
                  <c:v>315.50400000000002</c:v>
                </c:pt>
                <c:pt idx="472">
                  <c:v>316.00599999999997</c:v>
                </c:pt>
                <c:pt idx="473">
                  <c:v>316.505</c:v>
                </c:pt>
                <c:pt idx="474">
                  <c:v>317.00400000000002</c:v>
                </c:pt>
                <c:pt idx="475">
                  <c:v>317.505</c:v>
                </c:pt>
                <c:pt idx="476">
                  <c:v>318.005</c:v>
                </c:pt>
                <c:pt idx="477">
                  <c:v>318.50599999999997</c:v>
                </c:pt>
                <c:pt idx="478">
                  <c:v>319.005</c:v>
                </c:pt>
                <c:pt idx="479">
                  <c:v>319.50400000000002</c:v>
                </c:pt>
                <c:pt idx="480">
                  <c:v>320.00400000000002</c:v>
                </c:pt>
                <c:pt idx="481">
                  <c:v>320.50200000000001</c:v>
                </c:pt>
                <c:pt idx="482">
                  <c:v>320.99700000000001</c:v>
                </c:pt>
                <c:pt idx="483">
                  <c:v>321.49799999999999</c:v>
                </c:pt>
                <c:pt idx="484">
                  <c:v>321.99700000000001</c:v>
                </c:pt>
                <c:pt idx="485">
                  <c:v>322.49799999999999</c:v>
                </c:pt>
                <c:pt idx="486">
                  <c:v>322.99900000000002</c:v>
                </c:pt>
                <c:pt idx="487">
                  <c:v>323.49799999999999</c:v>
                </c:pt>
                <c:pt idx="488">
                  <c:v>323.99900000000002</c:v>
                </c:pt>
                <c:pt idx="489">
                  <c:v>324.49900000000002</c:v>
                </c:pt>
                <c:pt idx="490">
                  <c:v>325.00099999999998</c:v>
                </c:pt>
                <c:pt idx="491">
                  <c:v>325.50099999999998</c:v>
                </c:pt>
                <c:pt idx="492">
                  <c:v>326</c:v>
                </c:pt>
                <c:pt idx="493">
                  <c:v>326.50099999999998</c:v>
                </c:pt>
                <c:pt idx="494">
                  <c:v>327.00200000000001</c:v>
                </c:pt>
                <c:pt idx="495">
                  <c:v>327.50200000000001</c:v>
                </c:pt>
                <c:pt idx="496">
                  <c:v>328.00299999999999</c:v>
                </c:pt>
                <c:pt idx="497">
                  <c:v>328.50400000000002</c:v>
                </c:pt>
                <c:pt idx="498">
                  <c:v>329.005</c:v>
                </c:pt>
                <c:pt idx="499">
                  <c:v>329.50200000000001</c:v>
                </c:pt>
                <c:pt idx="500">
                  <c:v>330.00400000000002</c:v>
                </c:pt>
                <c:pt idx="501">
                  <c:v>330.50299999999999</c:v>
                </c:pt>
                <c:pt idx="502">
                  <c:v>331.00400000000002</c:v>
                </c:pt>
                <c:pt idx="503">
                  <c:v>331.50400000000002</c:v>
                </c:pt>
                <c:pt idx="504">
                  <c:v>332.005</c:v>
                </c:pt>
                <c:pt idx="505">
                  <c:v>332.505</c:v>
                </c:pt>
                <c:pt idx="506">
                  <c:v>333.005</c:v>
                </c:pt>
                <c:pt idx="507">
                  <c:v>333.50400000000002</c:v>
                </c:pt>
                <c:pt idx="508">
                  <c:v>334.00599999999997</c:v>
                </c:pt>
                <c:pt idx="509">
                  <c:v>334.50599999999997</c:v>
                </c:pt>
                <c:pt idx="510">
                  <c:v>335.00599999999997</c:v>
                </c:pt>
                <c:pt idx="511">
                  <c:v>335.505</c:v>
                </c:pt>
                <c:pt idx="512">
                  <c:v>336.00400000000002</c:v>
                </c:pt>
                <c:pt idx="513">
                  <c:v>336.505</c:v>
                </c:pt>
                <c:pt idx="514">
                  <c:v>337.005</c:v>
                </c:pt>
                <c:pt idx="515">
                  <c:v>337.50599999999997</c:v>
                </c:pt>
                <c:pt idx="516">
                  <c:v>338.00400000000002</c:v>
                </c:pt>
                <c:pt idx="517">
                  <c:v>338.505</c:v>
                </c:pt>
                <c:pt idx="518">
                  <c:v>339.00400000000002</c:v>
                </c:pt>
                <c:pt idx="519">
                  <c:v>339.505</c:v>
                </c:pt>
                <c:pt idx="520">
                  <c:v>340.005</c:v>
                </c:pt>
                <c:pt idx="521">
                  <c:v>340.50400000000002</c:v>
                </c:pt>
                <c:pt idx="522">
                  <c:v>341.005</c:v>
                </c:pt>
                <c:pt idx="523">
                  <c:v>341.50599999999997</c:v>
                </c:pt>
                <c:pt idx="524">
                  <c:v>342.00599999999997</c:v>
                </c:pt>
                <c:pt idx="525">
                  <c:v>342.505</c:v>
                </c:pt>
                <c:pt idx="526">
                  <c:v>343.00400000000002</c:v>
                </c:pt>
                <c:pt idx="527">
                  <c:v>343.505</c:v>
                </c:pt>
                <c:pt idx="528">
                  <c:v>344.00400000000002</c:v>
                </c:pt>
                <c:pt idx="529">
                  <c:v>344.505</c:v>
                </c:pt>
                <c:pt idx="530">
                  <c:v>345.00400000000002</c:v>
                </c:pt>
                <c:pt idx="531">
                  <c:v>345.50400000000002</c:v>
                </c:pt>
                <c:pt idx="532">
                  <c:v>346.00400000000002</c:v>
                </c:pt>
                <c:pt idx="533">
                  <c:v>346.5</c:v>
                </c:pt>
                <c:pt idx="534">
                  <c:v>346.99799999999999</c:v>
                </c:pt>
                <c:pt idx="535">
                  <c:v>347.49599999999998</c:v>
                </c:pt>
                <c:pt idx="536">
                  <c:v>347.99700000000001</c:v>
                </c:pt>
                <c:pt idx="537">
                  <c:v>348.49599999999998</c:v>
                </c:pt>
                <c:pt idx="538">
                  <c:v>348.99700000000001</c:v>
                </c:pt>
                <c:pt idx="539">
                  <c:v>349.49599999999998</c:v>
                </c:pt>
                <c:pt idx="540">
                  <c:v>349.99700000000001</c:v>
                </c:pt>
                <c:pt idx="541">
                  <c:v>350.49900000000002</c:v>
                </c:pt>
                <c:pt idx="542">
                  <c:v>350.99900000000002</c:v>
                </c:pt>
                <c:pt idx="543">
                  <c:v>351.49900000000002</c:v>
                </c:pt>
                <c:pt idx="544">
                  <c:v>351.99799999999999</c:v>
                </c:pt>
                <c:pt idx="545">
                  <c:v>352.5</c:v>
                </c:pt>
                <c:pt idx="546">
                  <c:v>352.99900000000002</c:v>
                </c:pt>
                <c:pt idx="547">
                  <c:v>353.49900000000002</c:v>
                </c:pt>
                <c:pt idx="548">
                  <c:v>354.00099999999998</c:v>
                </c:pt>
                <c:pt idx="549">
                  <c:v>354.50099999999998</c:v>
                </c:pt>
                <c:pt idx="550">
                  <c:v>355.00099999999998</c:v>
                </c:pt>
                <c:pt idx="551">
                  <c:v>355.50299999999999</c:v>
                </c:pt>
                <c:pt idx="552">
                  <c:v>356.00299999999999</c:v>
                </c:pt>
                <c:pt idx="553">
                  <c:v>356.50299999999999</c:v>
                </c:pt>
                <c:pt idx="554">
                  <c:v>357.00200000000001</c:v>
                </c:pt>
                <c:pt idx="555">
                  <c:v>357.50200000000001</c:v>
                </c:pt>
                <c:pt idx="556">
                  <c:v>358.00200000000001</c:v>
                </c:pt>
                <c:pt idx="557">
                  <c:v>358.50200000000001</c:v>
                </c:pt>
                <c:pt idx="558">
                  <c:v>359.00099999999998</c:v>
                </c:pt>
                <c:pt idx="559">
                  <c:v>359.50299999999999</c:v>
                </c:pt>
                <c:pt idx="560">
                  <c:v>360.00299999999999</c:v>
                </c:pt>
                <c:pt idx="561">
                  <c:v>360.50299999999999</c:v>
                </c:pt>
                <c:pt idx="562">
                  <c:v>361.00299999999999</c:v>
                </c:pt>
                <c:pt idx="563">
                  <c:v>361.50299999999999</c:v>
                </c:pt>
                <c:pt idx="564">
                  <c:v>362.00099999999998</c:v>
                </c:pt>
                <c:pt idx="565">
                  <c:v>362.50200000000001</c:v>
                </c:pt>
                <c:pt idx="566">
                  <c:v>363.00400000000002</c:v>
                </c:pt>
                <c:pt idx="567">
                  <c:v>363.50299999999999</c:v>
                </c:pt>
                <c:pt idx="568">
                  <c:v>364.00200000000001</c:v>
                </c:pt>
                <c:pt idx="569">
                  <c:v>364.50299999999999</c:v>
                </c:pt>
                <c:pt idx="570">
                  <c:v>365.00299999999999</c:v>
                </c:pt>
                <c:pt idx="571">
                  <c:v>365.50099999999998</c:v>
                </c:pt>
                <c:pt idx="572">
                  <c:v>366.00200000000001</c:v>
                </c:pt>
                <c:pt idx="573">
                  <c:v>366.50299999999999</c:v>
                </c:pt>
                <c:pt idx="574">
                  <c:v>367.00200000000001</c:v>
                </c:pt>
                <c:pt idx="575">
                  <c:v>367.50200000000001</c:v>
                </c:pt>
                <c:pt idx="576">
                  <c:v>368.00200000000001</c:v>
                </c:pt>
                <c:pt idx="577">
                  <c:v>368.50200000000001</c:v>
                </c:pt>
                <c:pt idx="578">
                  <c:v>369.00200000000001</c:v>
                </c:pt>
                <c:pt idx="579">
                  <c:v>369.50099999999998</c:v>
                </c:pt>
                <c:pt idx="580">
                  <c:v>370.00200000000001</c:v>
                </c:pt>
                <c:pt idx="581">
                  <c:v>370.50099999999998</c:v>
                </c:pt>
                <c:pt idx="582">
                  <c:v>371.00200000000001</c:v>
                </c:pt>
                <c:pt idx="583">
                  <c:v>371.50099999999998</c:v>
                </c:pt>
                <c:pt idx="584">
                  <c:v>372.00099999999998</c:v>
                </c:pt>
                <c:pt idx="585">
                  <c:v>372.50200000000001</c:v>
                </c:pt>
                <c:pt idx="586">
                  <c:v>373.00200000000001</c:v>
                </c:pt>
                <c:pt idx="587">
                  <c:v>373.50099999999998</c:v>
                </c:pt>
                <c:pt idx="588">
                  <c:v>374.00200000000001</c:v>
                </c:pt>
                <c:pt idx="589">
                  <c:v>374.50200000000001</c:v>
                </c:pt>
                <c:pt idx="590">
                  <c:v>375.00200000000001</c:v>
                </c:pt>
                <c:pt idx="591">
                  <c:v>375.50200000000001</c:v>
                </c:pt>
                <c:pt idx="592">
                  <c:v>376.00099999999998</c:v>
                </c:pt>
                <c:pt idx="593">
                  <c:v>376.5</c:v>
                </c:pt>
                <c:pt idx="594">
                  <c:v>377.00099999999998</c:v>
                </c:pt>
                <c:pt idx="595">
                  <c:v>377.5</c:v>
                </c:pt>
                <c:pt idx="596">
                  <c:v>378.00099999999998</c:v>
                </c:pt>
                <c:pt idx="597">
                  <c:v>378.50200000000001</c:v>
                </c:pt>
                <c:pt idx="598">
                  <c:v>379.00099999999998</c:v>
                </c:pt>
                <c:pt idx="599">
                  <c:v>379.50299999999999</c:v>
                </c:pt>
                <c:pt idx="600">
                  <c:v>380.00200000000001</c:v>
                </c:pt>
                <c:pt idx="601">
                  <c:v>380.50099999999998</c:v>
                </c:pt>
                <c:pt idx="602">
                  <c:v>381.00099999999998</c:v>
                </c:pt>
                <c:pt idx="603">
                  <c:v>381.50200000000001</c:v>
                </c:pt>
                <c:pt idx="604">
                  <c:v>382.00200000000001</c:v>
                </c:pt>
                <c:pt idx="605">
                  <c:v>382.50200000000001</c:v>
                </c:pt>
                <c:pt idx="606">
                  <c:v>383.00200000000001</c:v>
                </c:pt>
                <c:pt idx="607">
                  <c:v>383.5</c:v>
                </c:pt>
                <c:pt idx="608">
                  <c:v>384.00099999999998</c:v>
                </c:pt>
                <c:pt idx="609">
                  <c:v>384.50099999999998</c:v>
                </c:pt>
                <c:pt idx="610">
                  <c:v>385.00099999999998</c:v>
                </c:pt>
                <c:pt idx="611">
                  <c:v>385.49900000000002</c:v>
                </c:pt>
                <c:pt idx="612">
                  <c:v>386.00099999999998</c:v>
                </c:pt>
                <c:pt idx="613">
                  <c:v>386.50099999999998</c:v>
                </c:pt>
                <c:pt idx="614">
                  <c:v>387.00099999999998</c:v>
                </c:pt>
                <c:pt idx="615">
                  <c:v>387.50099999999998</c:v>
                </c:pt>
                <c:pt idx="616">
                  <c:v>388.00099999999998</c:v>
                </c:pt>
                <c:pt idx="617">
                  <c:v>388.50099999999998</c:v>
                </c:pt>
                <c:pt idx="618">
                  <c:v>389.00099999999998</c:v>
                </c:pt>
                <c:pt idx="619">
                  <c:v>389.50099999999998</c:v>
                </c:pt>
                <c:pt idx="620">
                  <c:v>390.00200000000001</c:v>
                </c:pt>
                <c:pt idx="621">
                  <c:v>390.49700000000001</c:v>
                </c:pt>
                <c:pt idx="622">
                  <c:v>390.99400000000003</c:v>
                </c:pt>
                <c:pt idx="623">
                  <c:v>391.49299999999999</c:v>
                </c:pt>
                <c:pt idx="624">
                  <c:v>392.00799999999998</c:v>
                </c:pt>
                <c:pt idx="625">
                  <c:v>392.49299999999999</c:v>
                </c:pt>
                <c:pt idx="626">
                  <c:v>393.00900000000001</c:v>
                </c:pt>
                <c:pt idx="627">
                  <c:v>393.49299999999999</c:v>
                </c:pt>
                <c:pt idx="628">
                  <c:v>393.99400000000003</c:v>
                </c:pt>
                <c:pt idx="629">
                  <c:v>394.495</c:v>
                </c:pt>
                <c:pt idx="630">
                  <c:v>394.995</c:v>
                </c:pt>
                <c:pt idx="631">
                  <c:v>395.49700000000001</c:v>
                </c:pt>
                <c:pt idx="632">
                  <c:v>395.99700000000001</c:v>
                </c:pt>
                <c:pt idx="633">
                  <c:v>396.49799999999999</c:v>
                </c:pt>
                <c:pt idx="634">
                  <c:v>396.99799999999999</c:v>
                </c:pt>
                <c:pt idx="635">
                  <c:v>397.49799999999999</c:v>
                </c:pt>
                <c:pt idx="636">
                  <c:v>397.99799999999999</c:v>
                </c:pt>
                <c:pt idx="637">
                  <c:v>398.49900000000002</c:v>
                </c:pt>
                <c:pt idx="638">
                  <c:v>398.99799999999999</c:v>
                </c:pt>
                <c:pt idx="639">
                  <c:v>399.5</c:v>
                </c:pt>
                <c:pt idx="640">
                  <c:v>399.99900000000002</c:v>
                </c:pt>
                <c:pt idx="641">
                  <c:v>400.50099999999998</c:v>
                </c:pt>
                <c:pt idx="642">
                  <c:v>401</c:v>
                </c:pt>
                <c:pt idx="643">
                  <c:v>401.5</c:v>
                </c:pt>
                <c:pt idx="644">
                  <c:v>402</c:v>
                </c:pt>
                <c:pt idx="645">
                  <c:v>402.50200000000001</c:v>
                </c:pt>
                <c:pt idx="646">
                  <c:v>403</c:v>
                </c:pt>
                <c:pt idx="647">
                  <c:v>403.50099999999998</c:v>
                </c:pt>
                <c:pt idx="648">
                  <c:v>404</c:v>
                </c:pt>
                <c:pt idx="649">
                  <c:v>404.5</c:v>
                </c:pt>
                <c:pt idx="650">
                  <c:v>405.00200000000001</c:v>
                </c:pt>
                <c:pt idx="651">
                  <c:v>405.50200000000001</c:v>
                </c:pt>
                <c:pt idx="652">
                  <c:v>406.00099999999998</c:v>
                </c:pt>
                <c:pt idx="653">
                  <c:v>406.50200000000001</c:v>
                </c:pt>
                <c:pt idx="654">
                  <c:v>407</c:v>
                </c:pt>
                <c:pt idx="655">
                  <c:v>407.50099999999998</c:v>
                </c:pt>
                <c:pt idx="656">
                  <c:v>408</c:v>
                </c:pt>
                <c:pt idx="657">
                  <c:v>408.5</c:v>
                </c:pt>
                <c:pt idx="658">
                  <c:v>409.00099999999998</c:v>
                </c:pt>
                <c:pt idx="659">
                  <c:v>409.50099999999998</c:v>
                </c:pt>
                <c:pt idx="660">
                  <c:v>409.99900000000002</c:v>
                </c:pt>
                <c:pt idx="661">
                  <c:v>410.5</c:v>
                </c:pt>
                <c:pt idx="662">
                  <c:v>411.00200000000001</c:v>
                </c:pt>
                <c:pt idx="663">
                  <c:v>411.50099999999998</c:v>
                </c:pt>
                <c:pt idx="664">
                  <c:v>412.00200000000001</c:v>
                </c:pt>
                <c:pt idx="665">
                  <c:v>412.50099999999998</c:v>
                </c:pt>
                <c:pt idx="666">
                  <c:v>413</c:v>
                </c:pt>
                <c:pt idx="667">
                  <c:v>413.50099999999998</c:v>
                </c:pt>
                <c:pt idx="668">
                  <c:v>414</c:v>
                </c:pt>
                <c:pt idx="669">
                  <c:v>414.5</c:v>
                </c:pt>
                <c:pt idx="670">
                  <c:v>415.00200000000001</c:v>
                </c:pt>
                <c:pt idx="671">
                  <c:v>415.50200000000001</c:v>
                </c:pt>
                <c:pt idx="672">
                  <c:v>416.00200000000001</c:v>
                </c:pt>
                <c:pt idx="673">
                  <c:v>416.50200000000001</c:v>
                </c:pt>
                <c:pt idx="674">
                  <c:v>417.00200000000001</c:v>
                </c:pt>
                <c:pt idx="675">
                  <c:v>417.5</c:v>
                </c:pt>
                <c:pt idx="676">
                  <c:v>418</c:v>
                </c:pt>
                <c:pt idx="677">
                  <c:v>418.50099999999998</c:v>
                </c:pt>
                <c:pt idx="678">
                  <c:v>419.00099999999998</c:v>
                </c:pt>
                <c:pt idx="679">
                  <c:v>419.50099999999998</c:v>
                </c:pt>
                <c:pt idx="680">
                  <c:v>420.00099999999998</c:v>
                </c:pt>
                <c:pt idx="681">
                  <c:v>420.5</c:v>
                </c:pt>
                <c:pt idx="682">
                  <c:v>421.00099999999998</c:v>
                </c:pt>
                <c:pt idx="683">
                  <c:v>421.50200000000001</c:v>
                </c:pt>
                <c:pt idx="684">
                  <c:v>422</c:v>
                </c:pt>
                <c:pt idx="685">
                  <c:v>422.50099999999998</c:v>
                </c:pt>
                <c:pt idx="686">
                  <c:v>422.99900000000002</c:v>
                </c:pt>
                <c:pt idx="687">
                  <c:v>423.49900000000002</c:v>
                </c:pt>
                <c:pt idx="688">
                  <c:v>424</c:v>
                </c:pt>
                <c:pt idx="689">
                  <c:v>424.49900000000002</c:v>
                </c:pt>
                <c:pt idx="690">
                  <c:v>425</c:v>
                </c:pt>
                <c:pt idx="691">
                  <c:v>425.5</c:v>
                </c:pt>
                <c:pt idx="692">
                  <c:v>425.99599999999998</c:v>
                </c:pt>
                <c:pt idx="693">
                  <c:v>426.50900000000001</c:v>
                </c:pt>
                <c:pt idx="694">
                  <c:v>427.00700000000001</c:v>
                </c:pt>
                <c:pt idx="695">
                  <c:v>427.50700000000001</c:v>
                </c:pt>
                <c:pt idx="696">
                  <c:v>428.00599999999997</c:v>
                </c:pt>
                <c:pt idx="697">
                  <c:v>428.50799999999998</c:v>
                </c:pt>
                <c:pt idx="698">
                  <c:v>429.00799999999998</c:v>
                </c:pt>
                <c:pt idx="699">
                  <c:v>429.50900000000001</c:v>
                </c:pt>
                <c:pt idx="700">
                  <c:v>429.99299999999999</c:v>
                </c:pt>
                <c:pt idx="701">
                  <c:v>430.49400000000003</c:v>
                </c:pt>
                <c:pt idx="702">
                  <c:v>430.99400000000003</c:v>
                </c:pt>
                <c:pt idx="703">
                  <c:v>431.49599999999998</c:v>
                </c:pt>
                <c:pt idx="704">
                  <c:v>431.995</c:v>
                </c:pt>
                <c:pt idx="705">
                  <c:v>432.49599999999998</c:v>
                </c:pt>
                <c:pt idx="706">
                  <c:v>432.99700000000001</c:v>
                </c:pt>
                <c:pt idx="707">
                  <c:v>433.49599999999998</c:v>
                </c:pt>
                <c:pt idx="708">
                  <c:v>433.99799999999999</c:v>
                </c:pt>
                <c:pt idx="709">
                  <c:v>434.49700000000001</c:v>
                </c:pt>
                <c:pt idx="710">
                  <c:v>434.99900000000002</c:v>
                </c:pt>
                <c:pt idx="711">
                  <c:v>435.49799999999999</c:v>
                </c:pt>
                <c:pt idx="712">
                  <c:v>435.99799999999999</c:v>
                </c:pt>
                <c:pt idx="713">
                  <c:v>436.49900000000002</c:v>
                </c:pt>
                <c:pt idx="714">
                  <c:v>436.99900000000002</c:v>
                </c:pt>
                <c:pt idx="715">
                  <c:v>437.49799999999999</c:v>
                </c:pt>
                <c:pt idx="716">
                  <c:v>437.99900000000002</c:v>
                </c:pt>
                <c:pt idx="717">
                  <c:v>438.49799999999999</c:v>
                </c:pt>
                <c:pt idx="718">
                  <c:v>438.99799999999999</c:v>
                </c:pt>
                <c:pt idx="719">
                  <c:v>439.49700000000001</c:v>
                </c:pt>
                <c:pt idx="720">
                  <c:v>439.99700000000001</c:v>
                </c:pt>
                <c:pt idx="721">
                  <c:v>440.49900000000002</c:v>
                </c:pt>
                <c:pt idx="722">
                  <c:v>440.99900000000002</c:v>
                </c:pt>
                <c:pt idx="723">
                  <c:v>441.49799999999999</c:v>
                </c:pt>
                <c:pt idx="724">
                  <c:v>441.99599999999998</c:v>
                </c:pt>
                <c:pt idx="725">
                  <c:v>442.49700000000001</c:v>
                </c:pt>
                <c:pt idx="726">
                  <c:v>442.99599999999998</c:v>
                </c:pt>
                <c:pt idx="727">
                  <c:v>443.49599999999998</c:v>
                </c:pt>
                <c:pt idx="728">
                  <c:v>443.99799999999999</c:v>
                </c:pt>
                <c:pt idx="729">
                  <c:v>444.49700000000001</c:v>
                </c:pt>
                <c:pt idx="730">
                  <c:v>444.99700000000001</c:v>
                </c:pt>
                <c:pt idx="731">
                  <c:v>445.49700000000001</c:v>
                </c:pt>
                <c:pt idx="732">
                  <c:v>445.99599999999998</c:v>
                </c:pt>
                <c:pt idx="733">
                  <c:v>446.49799999999999</c:v>
                </c:pt>
                <c:pt idx="734">
                  <c:v>446.99700000000001</c:v>
                </c:pt>
                <c:pt idx="735">
                  <c:v>447.49599999999998</c:v>
                </c:pt>
                <c:pt idx="736">
                  <c:v>447.99599999999998</c:v>
                </c:pt>
                <c:pt idx="737">
                  <c:v>448.49700000000001</c:v>
                </c:pt>
                <c:pt idx="738">
                  <c:v>448.995</c:v>
                </c:pt>
                <c:pt idx="739">
                  <c:v>449.49700000000001</c:v>
                </c:pt>
                <c:pt idx="740">
                  <c:v>449.99599999999998</c:v>
                </c:pt>
              </c:numCache>
            </c:numRef>
          </c:xVal>
          <c:yVal>
            <c:numRef>
              <c:f>'24.Irradiated_SiO2_.1.2'!$B$2:$B$742</c:f>
              <c:numCache>
                <c:formatCode>General</c:formatCode>
                <c:ptCount val="741"/>
                <c:pt idx="0">
                  <c:v>4.5347686716999999E-10</c:v>
                </c:pt>
                <c:pt idx="1">
                  <c:v>4.1949194118E-10</c:v>
                </c:pt>
                <c:pt idx="2">
                  <c:v>4.1491887703000002E-10</c:v>
                </c:pt>
                <c:pt idx="3">
                  <c:v>4.0177136618000001E-10</c:v>
                </c:pt>
                <c:pt idx="4">
                  <c:v>4.1202546930000002E-10</c:v>
                </c:pt>
                <c:pt idx="5">
                  <c:v>4.1306927322999999E-10</c:v>
                </c:pt>
                <c:pt idx="6">
                  <c:v>4.1971573439E-10</c:v>
                </c:pt>
                <c:pt idx="7">
                  <c:v>4.2443087932999998E-10</c:v>
                </c:pt>
                <c:pt idx="8">
                  <c:v>4.2013489908999998E-10</c:v>
                </c:pt>
                <c:pt idx="9">
                  <c:v>4.2173786685000002E-10</c:v>
                </c:pt>
                <c:pt idx="10">
                  <c:v>4.3221304312999999E-10</c:v>
                </c:pt>
                <c:pt idx="11">
                  <c:v>4.3026529560999998E-10</c:v>
                </c:pt>
                <c:pt idx="12">
                  <c:v>4.2950132340000002E-10</c:v>
                </c:pt>
                <c:pt idx="13">
                  <c:v>4.2402914513000001E-10</c:v>
                </c:pt>
                <c:pt idx="14">
                  <c:v>4.2950934475999998E-10</c:v>
                </c:pt>
                <c:pt idx="15">
                  <c:v>4.3083481226999998E-10</c:v>
                </c:pt>
                <c:pt idx="16">
                  <c:v>4.3483039391E-10</c:v>
                </c:pt>
                <c:pt idx="17">
                  <c:v>4.3390568915999999E-10</c:v>
                </c:pt>
                <c:pt idx="18">
                  <c:v>4.3820708173000002E-10</c:v>
                </c:pt>
                <c:pt idx="19">
                  <c:v>4.4300277335000001E-10</c:v>
                </c:pt>
                <c:pt idx="20">
                  <c:v>4.4437836743999998E-10</c:v>
                </c:pt>
                <c:pt idx="21">
                  <c:v>4.4352224670999999E-10</c:v>
                </c:pt>
                <c:pt idx="22">
                  <c:v>4.4415721101000001E-10</c:v>
                </c:pt>
                <c:pt idx="23">
                  <c:v>4.5086440136999999E-10</c:v>
                </c:pt>
                <c:pt idx="24">
                  <c:v>4.5105658097000002E-10</c:v>
                </c:pt>
                <c:pt idx="25">
                  <c:v>4.5296216777000002E-10</c:v>
                </c:pt>
                <c:pt idx="26">
                  <c:v>4.5377976376000001E-10</c:v>
                </c:pt>
                <c:pt idx="27">
                  <c:v>4.5391240766E-10</c:v>
                </c:pt>
                <c:pt idx="28">
                  <c:v>4.5812703631000002E-10</c:v>
                </c:pt>
                <c:pt idx="29">
                  <c:v>4.6266959708000001E-10</c:v>
                </c:pt>
                <c:pt idx="30">
                  <c:v>4.6037140765999999E-10</c:v>
                </c:pt>
                <c:pt idx="31">
                  <c:v>4.6307879753000002E-10</c:v>
                </c:pt>
                <c:pt idx="32">
                  <c:v>4.6269088560999999E-10</c:v>
                </c:pt>
                <c:pt idx="33">
                  <c:v>4.6567166788999998E-10</c:v>
                </c:pt>
                <c:pt idx="34">
                  <c:v>4.6046588764E-10</c:v>
                </c:pt>
                <c:pt idx="35">
                  <c:v>4.6674680787000002E-10</c:v>
                </c:pt>
                <c:pt idx="36">
                  <c:v>4.6725467938999998E-10</c:v>
                </c:pt>
                <c:pt idx="37">
                  <c:v>4.6960740852000001E-10</c:v>
                </c:pt>
                <c:pt idx="38">
                  <c:v>4.6359582839000002E-10</c:v>
                </c:pt>
                <c:pt idx="39">
                  <c:v>4.6572978806999996E-10</c:v>
                </c:pt>
                <c:pt idx="40">
                  <c:v>4.7759934895999997E-10</c:v>
                </c:pt>
                <c:pt idx="41">
                  <c:v>4.7713927253999996E-10</c:v>
                </c:pt>
                <c:pt idx="42">
                  <c:v>4.7663739622E-10</c:v>
                </c:pt>
                <c:pt idx="43">
                  <c:v>4.7875742259999999E-10</c:v>
                </c:pt>
                <c:pt idx="44">
                  <c:v>4.7883669251999996E-10</c:v>
                </c:pt>
                <c:pt idx="45">
                  <c:v>4.8415849108E-10</c:v>
                </c:pt>
                <c:pt idx="46">
                  <c:v>4.7829140647999999E-10</c:v>
                </c:pt>
                <c:pt idx="47">
                  <c:v>4.8050469159000001E-10</c:v>
                </c:pt>
                <c:pt idx="48">
                  <c:v>4.8517206919000004E-10</c:v>
                </c:pt>
                <c:pt idx="49">
                  <c:v>4.8177872801999999E-10</c:v>
                </c:pt>
                <c:pt idx="50">
                  <c:v>4.8740589342000003E-10</c:v>
                </c:pt>
                <c:pt idx="51">
                  <c:v>4.9531290180000003E-10</c:v>
                </c:pt>
                <c:pt idx="52">
                  <c:v>4.9191067885999999E-10</c:v>
                </c:pt>
                <c:pt idx="53">
                  <c:v>4.9217374620000002E-10</c:v>
                </c:pt>
                <c:pt idx="54">
                  <c:v>4.9459508710999997E-10</c:v>
                </c:pt>
                <c:pt idx="55">
                  <c:v>5.0327825241000002E-10</c:v>
                </c:pt>
                <c:pt idx="56">
                  <c:v>5.0246729000000005E-10</c:v>
                </c:pt>
                <c:pt idx="57">
                  <c:v>5.0771498116999999E-10</c:v>
                </c:pt>
                <c:pt idx="58">
                  <c:v>5.0543885743000004E-10</c:v>
                </c:pt>
                <c:pt idx="59">
                  <c:v>5.0086101933E-10</c:v>
                </c:pt>
                <c:pt idx="60">
                  <c:v>5.0363202496999999E-10</c:v>
                </c:pt>
                <c:pt idx="61">
                  <c:v>5.1152965196999999E-10</c:v>
                </c:pt>
                <c:pt idx="62">
                  <c:v>5.0675036389000003E-10</c:v>
                </c:pt>
                <c:pt idx="63">
                  <c:v>5.1241155762999997E-10</c:v>
                </c:pt>
                <c:pt idx="64">
                  <c:v>5.1132714729000003E-10</c:v>
                </c:pt>
                <c:pt idx="65">
                  <c:v>5.1112214460999999E-10</c:v>
                </c:pt>
                <c:pt idx="66">
                  <c:v>5.1221243913000002E-10</c:v>
                </c:pt>
                <c:pt idx="67">
                  <c:v>5.1387682998000005E-10</c:v>
                </c:pt>
                <c:pt idx="68">
                  <c:v>5.2942850103999995E-10</c:v>
                </c:pt>
                <c:pt idx="69">
                  <c:v>5.2616233592000003E-10</c:v>
                </c:pt>
                <c:pt idx="70">
                  <c:v>5.2524418147999998E-10</c:v>
                </c:pt>
                <c:pt idx="71">
                  <c:v>5.2727111565999995E-10</c:v>
                </c:pt>
                <c:pt idx="72">
                  <c:v>5.2975818177000004E-10</c:v>
                </c:pt>
                <c:pt idx="73">
                  <c:v>5.3016896429000005E-10</c:v>
                </c:pt>
                <c:pt idx="74">
                  <c:v>5.2790949390000004E-10</c:v>
                </c:pt>
                <c:pt idx="75">
                  <c:v>5.3930265809E-10</c:v>
                </c:pt>
                <c:pt idx="76">
                  <c:v>5.3860854665000001E-10</c:v>
                </c:pt>
                <c:pt idx="77">
                  <c:v>5.4563037422000003E-10</c:v>
                </c:pt>
                <c:pt idx="78">
                  <c:v>5.3658150145000003E-10</c:v>
                </c:pt>
                <c:pt idx="79">
                  <c:v>5.4079618561E-10</c:v>
                </c:pt>
                <c:pt idx="80">
                  <c:v>5.4269383431999998E-10</c:v>
                </c:pt>
                <c:pt idx="81">
                  <c:v>5.4449328378999999E-10</c:v>
                </c:pt>
                <c:pt idx="82">
                  <c:v>5.5715576596999999E-10</c:v>
                </c:pt>
                <c:pt idx="83">
                  <c:v>5.5174997904000003E-10</c:v>
                </c:pt>
                <c:pt idx="84">
                  <c:v>5.5315702019000002E-10</c:v>
                </c:pt>
                <c:pt idx="85">
                  <c:v>5.5736226744999998E-10</c:v>
                </c:pt>
                <c:pt idx="86">
                  <c:v>5.5662269238000002E-10</c:v>
                </c:pt>
                <c:pt idx="87">
                  <c:v>5.5367554985000002E-10</c:v>
                </c:pt>
                <c:pt idx="88">
                  <c:v>5.6010307502999999E-10</c:v>
                </c:pt>
                <c:pt idx="89">
                  <c:v>5.6715848684E-10</c:v>
                </c:pt>
                <c:pt idx="90">
                  <c:v>5.7723537061000002E-10</c:v>
                </c:pt>
                <c:pt idx="91">
                  <c:v>5.6227084100000003E-10</c:v>
                </c:pt>
                <c:pt idx="92">
                  <c:v>5.7093363370000003E-10</c:v>
                </c:pt>
                <c:pt idx="93">
                  <c:v>5.7774085515999999E-10</c:v>
                </c:pt>
                <c:pt idx="94">
                  <c:v>5.6747162525000004E-10</c:v>
                </c:pt>
                <c:pt idx="95">
                  <c:v>5.7671800667999995E-10</c:v>
                </c:pt>
                <c:pt idx="96">
                  <c:v>5.8019972159999997E-10</c:v>
                </c:pt>
                <c:pt idx="97">
                  <c:v>5.8657262380999996E-10</c:v>
                </c:pt>
                <c:pt idx="98">
                  <c:v>5.9214522174000003E-10</c:v>
                </c:pt>
                <c:pt idx="99">
                  <c:v>5.8118754253999997E-10</c:v>
                </c:pt>
                <c:pt idx="100">
                  <c:v>5.7824395271999999E-10</c:v>
                </c:pt>
                <c:pt idx="101">
                  <c:v>5.8627402931999999E-10</c:v>
                </c:pt>
                <c:pt idx="102">
                  <c:v>5.8700022620000002E-10</c:v>
                </c:pt>
                <c:pt idx="103">
                  <c:v>5.8214971731999995E-10</c:v>
                </c:pt>
                <c:pt idx="104">
                  <c:v>5.9811028352000001E-10</c:v>
                </c:pt>
                <c:pt idx="105">
                  <c:v>5.9997606882999996E-10</c:v>
                </c:pt>
                <c:pt idx="106">
                  <c:v>6.0750660057999997E-10</c:v>
                </c:pt>
                <c:pt idx="107">
                  <c:v>5.9602750513000002E-10</c:v>
                </c:pt>
                <c:pt idx="108">
                  <c:v>6.1005445140000003E-10</c:v>
                </c:pt>
                <c:pt idx="109">
                  <c:v>5.9968741084000002E-10</c:v>
                </c:pt>
                <c:pt idx="110">
                  <c:v>6.0394861333999999E-10</c:v>
                </c:pt>
                <c:pt idx="111">
                  <c:v>6.114577733E-10</c:v>
                </c:pt>
                <c:pt idx="112">
                  <c:v>6.1189120437000005E-10</c:v>
                </c:pt>
                <c:pt idx="113">
                  <c:v>6.2688509938999998E-10</c:v>
                </c:pt>
                <c:pt idx="114">
                  <c:v>6.2610933105000005E-10</c:v>
                </c:pt>
                <c:pt idx="115">
                  <c:v>6.1475208257000005E-10</c:v>
                </c:pt>
                <c:pt idx="116">
                  <c:v>6.1622124069999995E-10</c:v>
                </c:pt>
                <c:pt idx="117">
                  <c:v>6.2616761776000004E-10</c:v>
                </c:pt>
                <c:pt idx="118">
                  <c:v>6.3503197144999996E-10</c:v>
                </c:pt>
                <c:pt idx="119">
                  <c:v>6.3761151914000005E-10</c:v>
                </c:pt>
                <c:pt idx="120">
                  <c:v>6.2532190537000003E-10</c:v>
                </c:pt>
                <c:pt idx="121">
                  <c:v>6.3699673314000003E-10</c:v>
                </c:pt>
                <c:pt idx="122">
                  <c:v>6.3781341319999999E-10</c:v>
                </c:pt>
                <c:pt idx="123">
                  <c:v>6.3348037925999999E-10</c:v>
                </c:pt>
                <c:pt idx="124">
                  <c:v>6.4699012814000004E-10</c:v>
                </c:pt>
                <c:pt idx="125">
                  <c:v>6.489363491E-10</c:v>
                </c:pt>
                <c:pt idx="126">
                  <c:v>6.5504579537999996E-10</c:v>
                </c:pt>
                <c:pt idx="127">
                  <c:v>6.5757466139E-10</c:v>
                </c:pt>
                <c:pt idx="128">
                  <c:v>6.4945349098999995E-10</c:v>
                </c:pt>
                <c:pt idx="129">
                  <c:v>6.4669081201000004E-10</c:v>
                </c:pt>
                <c:pt idx="130">
                  <c:v>6.4672800448000005E-10</c:v>
                </c:pt>
                <c:pt idx="131">
                  <c:v>6.6013466914999995E-10</c:v>
                </c:pt>
                <c:pt idx="132">
                  <c:v>6.6321803604999996E-10</c:v>
                </c:pt>
                <c:pt idx="133">
                  <c:v>6.6919619845999996E-10</c:v>
                </c:pt>
                <c:pt idx="134">
                  <c:v>6.6553862420999995E-10</c:v>
                </c:pt>
                <c:pt idx="135">
                  <c:v>6.7119126923000001E-10</c:v>
                </c:pt>
                <c:pt idx="136">
                  <c:v>6.6513566876E-10</c:v>
                </c:pt>
                <c:pt idx="137">
                  <c:v>6.7690036909E-10</c:v>
                </c:pt>
                <c:pt idx="138">
                  <c:v>6.7962385719000005E-10</c:v>
                </c:pt>
                <c:pt idx="139">
                  <c:v>6.8105771023000001E-10</c:v>
                </c:pt>
                <c:pt idx="140">
                  <c:v>6.8979522094000003E-10</c:v>
                </c:pt>
                <c:pt idx="141">
                  <c:v>6.7482563980999997E-10</c:v>
                </c:pt>
                <c:pt idx="142">
                  <c:v>6.8191374769000005E-10</c:v>
                </c:pt>
                <c:pt idx="143">
                  <c:v>6.7694605476999998E-10</c:v>
                </c:pt>
                <c:pt idx="144">
                  <c:v>6.9355871045999997E-10</c:v>
                </c:pt>
                <c:pt idx="145">
                  <c:v>6.9731631580000003E-10</c:v>
                </c:pt>
                <c:pt idx="146">
                  <c:v>6.9635563982E-10</c:v>
                </c:pt>
                <c:pt idx="147">
                  <c:v>6.8976008237999999E-10</c:v>
                </c:pt>
                <c:pt idx="148">
                  <c:v>6.9044853167999999E-10</c:v>
                </c:pt>
                <c:pt idx="149">
                  <c:v>7.0125111273000003E-10</c:v>
                </c:pt>
                <c:pt idx="150">
                  <c:v>7.0785327598999995E-10</c:v>
                </c:pt>
                <c:pt idx="151">
                  <c:v>7.0069544611000002E-10</c:v>
                </c:pt>
                <c:pt idx="152">
                  <c:v>7.0923000805999995E-10</c:v>
                </c:pt>
                <c:pt idx="153">
                  <c:v>7.1698785797000003E-10</c:v>
                </c:pt>
                <c:pt idx="154">
                  <c:v>7.1350636510000002E-10</c:v>
                </c:pt>
                <c:pt idx="155">
                  <c:v>7.1274575130999997E-10</c:v>
                </c:pt>
                <c:pt idx="156">
                  <c:v>7.2193628852999997E-10</c:v>
                </c:pt>
                <c:pt idx="157">
                  <c:v>7.1800165812999998E-10</c:v>
                </c:pt>
                <c:pt idx="158">
                  <c:v>7.0304528864999996E-10</c:v>
                </c:pt>
                <c:pt idx="159">
                  <c:v>7.1921640865000004E-10</c:v>
                </c:pt>
                <c:pt idx="160">
                  <c:v>7.2624378733000005E-10</c:v>
                </c:pt>
                <c:pt idx="161">
                  <c:v>7.3143496814999995E-10</c:v>
                </c:pt>
                <c:pt idx="162">
                  <c:v>7.2262940076000003E-10</c:v>
                </c:pt>
                <c:pt idx="163">
                  <c:v>7.3090866692E-10</c:v>
                </c:pt>
                <c:pt idx="164">
                  <c:v>7.4015071848999996E-10</c:v>
                </c:pt>
                <c:pt idx="165">
                  <c:v>7.4771511204999997E-10</c:v>
                </c:pt>
                <c:pt idx="166">
                  <c:v>7.4518979876000004E-10</c:v>
                </c:pt>
                <c:pt idx="167">
                  <c:v>7.5036565849999995E-10</c:v>
                </c:pt>
                <c:pt idx="168">
                  <c:v>7.4427641827000005E-10</c:v>
                </c:pt>
                <c:pt idx="169">
                  <c:v>7.5792810916E-10</c:v>
                </c:pt>
                <c:pt idx="170">
                  <c:v>7.4936223893000004E-10</c:v>
                </c:pt>
                <c:pt idx="171">
                  <c:v>7.5730416381999998E-10</c:v>
                </c:pt>
                <c:pt idx="172">
                  <c:v>7.5697964562999996E-10</c:v>
                </c:pt>
                <c:pt idx="173">
                  <c:v>7.6305078921999998E-10</c:v>
                </c:pt>
                <c:pt idx="174">
                  <c:v>7.6734346654999997E-10</c:v>
                </c:pt>
                <c:pt idx="175">
                  <c:v>7.7067846549000004E-10</c:v>
                </c:pt>
                <c:pt idx="176">
                  <c:v>7.7544010102000003E-10</c:v>
                </c:pt>
                <c:pt idx="177">
                  <c:v>7.7558492961000002E-10</c:v>
                </c:pt>
                <c:pt idx="178">
                  <c:v>7.8099626765999995E-10</c:v>
                </c:pt>
                <c:pt idx="179">
                  <c:v>7.8736461795000001E-10</c:v>
                </c:pt>
                <c:pt idx="180">
                  <c:v>7.8936113201E-10</c:v>
                </c:pt>
                <c:pt idx="181">
                  <c:v>7.8959871974E-10</c:v>
                </c:pt>
                <c:pt idx="182">
                  <c:v>7.8780476586999997E-10</c:v>
                </c:pt>
                <c:pt idx="183">
                  <c:v>7.9790163365000004E-10</c:v>
                </c:pt>
                <c:pt idx="184">
                  <c:v>7.8090095500999997E-10</c:v>
                </c:pt>
                <c:pt idx="185">
                  <c:v>8.0667728052999998E-10</c:v>
                </c:pt>
                <c:pt idx="186">
                  <c:v>8.0188328200000005E-10</c:v>
                </c:pt>
                <c:pt idx="187">
                  <c:v>8.1374063042999996E-10</c:v>
                </c:pt>
                <c:pt idx="188">
                  <c:v>8.1543172215000005E-10</c:v>
                </c:pt>
                <c:pt idx="189">
                  <c:v>8.1421441811000001E-10</c:v>
                </c:pt>
                <c:pt idx="190">
                  <c:v>8.1688483755000004E-10</c:v>
                </c:pt>
                <c:pt idx="191">
                  <c:v>8.1988760225000003E-10</c:v>
                </c:pt>
                <c:pt idx="192">
                  <c:v>8.2641304909999997E-10</c:v>
                </c:pt>
                <c:pt idx="193">
                  <c:v>8.2667128698000004E-10</c:v>
                </c:pt>
                <c:pt idx="194">
                  <c:v>8.2888929054000001E-10</c:v>
                </c:pt>
                <c:pt idx="195">
                  <c:v>8.1970019660999996E-10</c:v>
                </c:pt>
                <c:pt idx="196">
                  <c:v>8.3601131572999998E-10</c:v>
                </c:pt>
                <c:pt idx="197">
                  <c:v>8.3793305627000005E-10</c:v>
                </c:pt>
                <c:pt idx="198">
                  <c:v>8.3613216350999999E-10</c:v>
                </c:pt>
                <c:pt idx="199">
                  <c:v>8.4914375531E-10</c:v>
                </c:pt>
                <c:pt idx="200">
                  <c:v>8.5048912356999999E-10</c:v>
                </c:pt>
                <c:pt idx="201">
                  <c:v>8.6294288382000002E-10</c:v>
                </c:pt>
                <c:pt idx="202">
                  <c:v>8.5916207482000002E-10</c:v>
                </c:pt>
                <c:pt idx="203">
                  <c:v>8.5256457449000005E-10</c:v>
                </c:pt>
                <c:pt idx="204">
                  <c:v>8.6458973313999999E-10</c:v>
                </c:pt>
                <c:pt idx="205">
                  <c:v>8.5657414494999996E-10</c:v>
                </c:pt>
                <c:pt idx="206">
                  <c:v>8.6688484168999995E-10</c:v>
                </c:pt>
                <c:pt idx="207">
                  <c:v>8.7501728084999997E-10</c:v>
                </c:pt>
                <c:pt idx="208">
                  <c:v>8.7087109746000002E-10</c:v>
                </c:pt>
                <c:pt idx="209">
                  <c:v>8.7360951806000005E-10</c:v>
                </c:pt>
                <c:pt idx="210">
                  <c:v>8.8945134590999996E-10</c:v>
                </c:pt>
                <c:pt idx="211">
                  <c:v>8.8939455800000002E-10</c:v>
                </c:pt>
                <c:pt idx="212">
                  <c:v>9.0043339451000001E-10</c:v>
                </c:pt>
                <c:pt idx="213">
                  <c:v>8.8937679443000005E-10</c:v>
                </c:pt>
                <c:pt idx="214">
                  <c:v>8.9342694353999998E-10</c:v>
                </c:pt>
                <c:pt idx="215">
                  <c:v>8.9671298164999995E-10</c:v>
                </c:pt>
                <c:pt idx="216">
                  <c:v>9.0935525776E-10</c:v>
                </c:pt>
                <c:pt idx="217">
                  <c:v>8.6832613321999995E-10</c:v>
                </c:pt>
                <c:pt idx="218">
                  <c:v>8.5139401085000001E-10</c:v>
                </c:pt>
                <c:pt idx="219">
                  <c:v>8.6225143692000002E-10</c:v>
                </c:pt>
                <c:pt idx="220">
                  <c:v>8.6221091378000001E-10</c:v>
                </c:pt>
                <c:pt idx="221">
                  <c:v>8.6928353403999998E-10</c:v>
                </c:pt>
                <c:pt idx="222">
                  <c:v>8.6256196629999998E-10</c:v>
                </c:pt>
                <c:pt idx="223">
                  <c:v>8.6114498864999997E-10</c:v>
                </c:pt>
                <c:pt idx="224">
                  <c:v>8.7962920281E-10</c:v>
                </c:pt>
                <c:pt idx="225">
                  <c:v>8.7459628428000003E-10</c:v>
                </c:pt>
                <c:pt idx="226">
                  <c:v>8.8009316501000004E-10</c:v>
                </c:pt>
                <c:pt idx="227">
                  <c:v>8.8472679182999997E-10</c:v>
                </c:pt>
                <c:pt idx="228">
                  <c:v>8.8866736191999996E-10</c:v>
                </c:pt>
                <c:pt idx="229">
                  <c:v>8.8766977102000004E-10</c:v>
                </c:pt>
                <c:pt idx="230">
                  <c:v>8.8613860694000002E-10</c:v>
                </c:pt>
                <c:pt idx="231">
                  <c:v>8.9842200346000003E-10</c:v>
                </c:pt>
                <c:pt idx="232">
                  <c:v>8.9766094557999997E-10</c:v>
                </c:pt>
                <c:pt idx="233">
                  <c:v>9.0131774265999996E-10</c:v>
                </c:pt>
                <c:pt idx="234">
                  <c:v>8.9387519608000001E-10</c:v>
                </c:pt>
                <c:pt idx="235">
                  <c:v>9.0025031873999997E-10</c:v>
                </c:pt>
                <c:pt idx="236">
                  <c:v>9.0367735517000002E-10</c:v>
                </c:pt>
                <c:pt idx="237">
                  <c:v>9.1289126257999997E-10</c:v>
                </c:pt>
                <c:pt idx="238">
                  <c:v>9.0598722967999997E-10</c:v>
                </c:pt>
                <c:pt idx="239">
                  <c:v>9.0646523620999995E-10</c:v>
                </c:pt>
                <c:pt idx="240">
                  <c:v>9.2049623478999999E-10</c:v>
                </c:pt>
                <c:pt idx="241">
                  <c:v>9.1916269039999998E-10</c:v>
                </c:pt>
                <c:pt idx="242">
                  <c:v>9.1585772299E-10</c:v>
                </c:pt>
                <c:pt idx="243">
                  <c:v>9.2342561375000001E-10</c:v>
                </c:pt>
                <c:pt idx="244">
                  <c:v>9.2398977357999999E-10</c:v>
                </c:pt>
                <c:pt idx="245">
                  <c:v>9.2776131222E-10</c:v>
                </c:pt>
                <c:pt idx="246">
                  <c:v>9.3925700550999998E-10</c:v>
                </c:pt>
                <c:pt idx="247">
                  <c:v>9.2897611824999996E-10</c:v>
                </c:pt>
                <c:pt idx="248">
                  <c:v>9.4060714772999993E-10</c:v>
                </c:pt>
                <c:pt idx="249">
                  <c:v>9.5110241904000001E-10</c:v>
                </c:pt>
                <c:pt idx="250">
                  <c:v>9.4616214862999993E-10</c:v>
                </c:pt>
                <c:pt idx="251">
                  <c:v>9.4647534254000008E-10</c:v>
                </c:pt>
                <c:pt idx="252">
                  <c:v>9.485126017900001E-10</c:v>
                </c:pt>
                <c:pt idx="253">
                  <c:v>9.5645025233000009E-10</c:v>
                </c:pt>
                <c:pt idx="254">
                  <c:v>9.5675278811000009E-10</c:v>
                </c:pt>
                <c:pt idx="255">
                  <c:v>9.5878516236999995E-10</c:v>
                </c:pt>
                <c:pt idx="256">
                  <c:v>9.6737262645E-10</c:v>
                </c:pt>
                <c:pt idx="257">
                  <c:v>9.8098240641999999E-10</c:v>
                </c:pt>
                <c:pt idx="258">
                  <c:v>9.7017738288000008E-10</c:v>
                </c:pt>
                <c:pt idx="259">
                  <c:v>9.7423824563000007E-10</c:v>
                </c:pt>
                <c:pt idx="260">
                  <c:v>9.7150176791999999E-10</c:v>
                </c:pt>
                <c:pt idx="261">
                  <c:v>9.7878882776999991E-10</c:v>
                </c:pt>
                <c:pt idx="262">
                  <c:v>9.7643715334999991E-10</c:v>
                </c:pt>
                <c:pt idx="263">
                  <c:v>9.8786856472999991E-10</c:v>
                </c:pt>
                <c:pt idx="264">
                  <c:v>9.8995633912999996E-10</c:v>
                </c:pt>
                <c:pt idx="265">
                  <c:v>9.9659636098999992E-10</c:v>
                </c:pt>
                <c:pt idx="266">
                  <c:v>9.8613683885000001E-10</c:v>
                </c:pt>
                <c:pt idx="267">
                  <c:v>9.9957286891999996E-10</c:v>
                </c:pt>
                <c:pt idx="268">
                  <c:v>9.9636443540000001E-10</c:v>
                </c:pt>
                <c:pt idx="269">
                  <c:v>1.0014219454000001E-9</c:v>
                </c:pt>
                <c:pt idx="270">
                  <c:v>1.0058803789999999E-9</c:v>
                </c:pt>
                <c:pt idx="271">
                  <c:v>1.0167306995999999E-9</c:v>
                </c:pt>
                <c:pt idx="272">
                  <c:v>1.0164245001E-9</c:v>
                </c:pt>
                <c:pt idx="273">
                  <c:v>1.0333004452E-9</c:v>
                </c:pt>
                <c:pt idx="274">
                  <c:v>1.0150510431999999E-9</c:v>
                </c:pt>
                <c:pt idx="275">
                  <c:v>1.0115025483999999E-9</c:v>
                </c:pt>
                <c:pt idx="276">
                  <c:v>1.0146607998000001E-9</c:v>
                </c:pt>
                <c:pt idx="277">
                  <c:v>1.0163621056E-9</c:v>
                </c:pt>
                <c:pt idx="278">
                  <c:v>1.0209724177E-9</c:v>
                </c:pt>
                <c:pt idx="279">
                  <c:v>1.0900497172E-9</c:v>
                </c:pt>
                <c:pt idx="280">
                  <c:v>1.0854361853999999E-9</c:v>
                </c:pt>
                <c:pt idx="281">
                  <c:v>1.0857632570999999E-9</c:v>
                </c:pt>
                <c:pt idx="282">
                  <c:v>1.0994777310999999E-9</c:v>
                </c:pt>
                <c:pt idx="283">
                  <c:v>1.099800917E-9</c:v>
                </c:pt>
                <c:pt idx="284">
                  <c:v>1.0981666687000001E-9</c:v>
                </c:pt>
                <c:pt idx="285">
                  <c:v>1.0958969288000001E-9</c:v>
                </c:pt>
                <c:pt idx="286">
                  <c:v>1.1088107098999999E-9</c:v>
                </c:pt>
                <c:pt idx="287">
                  <c:v>1.1061069837999999E-9</c:v>
                </c:pt>
                <c:pt idx="288">
                  <c:v>1.0722497333999999E-9</c:v>
                </c:pt>
                <c:pt idx="289">
                  <c:v>1.0412224415999999E-9</c:v>
                </c:pt>
                <c:pt idx="290">
                  <c:v>1.0585481379999999E-9</c:v>
                </c:pt>
                <c:pt idx="291">
                  <c:v>1.0696233898999999E-9</c:v>
                </c:pt>
                <c:pt idx="292">
                  <c:v>1.0570427865999999E-9</c:v>
                </c:pt>
                <c:pt idx="293">
                  <c:v>1.0631516778000001E-9</c:v>
                </c:pt>
                <c:pt idx="294">
                  <c:v>1.0656036054000001E-9</c:v>
                </c:pt>
                <c:pt idx="295">
                  <c:v>1.0748446577E-9</c:v>
                </c:pt>
                <c:pt idx="296">
                  <c:v>1.0761544988E-9</c:v>
                </c:pt>
                <c:pt idx="297">
                  <c:v>1.0768410608E-9</c:v>
                </c:pt>
                <c:pt idx="298">
                  <c:v>1.0687817298000001E-9</c:v>
                </c:pt>
                <c:pt idx="299">
                  <c:v>1.0840944809E-9</c:v>
                </c:pt>
                <c:pt idx="300">
                  <c:v>1.0778139492E-9</c:v>
                </c:pt>
                <c:pt idx="301">
                  <c:v>1.0838590025000001E-9</c:v>
                </c:pt>
                <c:pt idx="302">
                  <c:v>1.0905810699E-9</c:v>
                </c:pt>
                <c:pt idx="303">
                  <c:v>1.0919760651000001E-9</c:v>
                </c:pt>
                <c:pt idx="304">
                  <c:v>1.0906111569000001E-9</c:v>
                </c:pt>
                <c:pt idx="305">
                  <c:v>1.0986844767E-9</c:v>
                </c:pt>
                <c:pt idx="306">
                  <c:v>1.1152407886000001E-9</c:v>
                </c:pt>
                <c:pt idx="307">
                  <c:v>1.1272903722000001E-9</c:v>
                </c:pt>
                <c:pt idx="308">
                  <c:v>1.1895037177E-9</c:v>
                </c:pt>
                <c:pt idx="309">
                  <c:v>1.1829123236E-9</c:v>
                </c:pt>
                <c:pt idx="310">
                  <c:v>1.1797706145E-9</c:v>
                </c:pt>
                <c:pt idx="311">
                  <c:v>1.1996614813000001E-9</c:v>
                </c:pt>
                <c:pt idx="312">
                  <c:v>1.1903332764000001E-9</c:v>
                </c:pt>
                <c:pt idx="313">
                  <c:v>1.2024380379999999E-9</c:v>
                </c:pt>
                <c:pt idx="314">
                  <c:v>1.2168124286E-9</c:v>
                </c:pt>
                <c:pt idx="315">
                  <c:v>1.2107720381999999E-9</c:v>
                </c:pt>
                <c:pt idx="316">
                  <c:v>1.2112417735E-9</c:v>
                </c:pt>
                <c:pt idx="317">
                  <c:v>1.2263114968E-9</c:v>
                </c:pt>
                <c:pt idx="318">
                  <c:v>1.2255843007000001E-9</c:v>
                </c:pt>
                <c:pt idx="319">
                  <c:v>1.2366749846000001E-9</c:v>
                </c:pt>
                <c:pt idx="320">
                  <c:v>1.2328527088E-9</c:v>
                </c:pt>
                <c:pt idx="321">
                  <c:v>1.2385515946000001E-9</c:v>
                </c:pt>
                <c:pt idx="322">
                  <c:v>1.2363758905999999E-9</c:v>
                </c:pt>
                <c:pt idx="323">
                  <c:v>1.240559877E-9</c:v>
                </c:pt>
                <c:pt idx="324">
                  <c:v>1.2571257367999999E-9</c:v>
                </c:pt>
                <c:pt idx="325">
                  <c:v>1.1738564565E-9</c:v>
                </c:pt>
                <c:pt idx="326">
                  <c:v>1.1557835799999999E-9</c:v>
                </c:pt>
                <c:pt idx="327">
                  <c:v>1.2217581390999999E-9</c:v>
                </c:pt>
                <c:pt idx="328">
                  <c:v>1.2421141893000001E-9</c:v>
                </c:pt>
                <c:pt idx="329">
                  <c:v>1.2357000978000001E-9</c:v>
                </c:pt>
                <c:pt idx="330">
                  <c:v>1.2567004103999999E-9</c:v>
                </c:pt>
                <c:pt idx="331">
                  <c:v>1.1661316357000001E-9</c:v>
                </c:pt>
                <c:pt idx="332">
                  <c:v>1.1849566883000001E-9</c:v>
                </c:pt>
                <c:pt idx="333">
                  <c:v>1.2592885623E-9</c:v>
                </c:pt>
                <c:pt idx="334">
                  <c:v>1.2479489663999999E-9</c:v>
                </c:pt>
                <c:pt idx="335">
                  <c:v>1.2556695682999999E-9</c:v>
                </c:pt>
                <c:pt idx="336">
                  <c:v>1.2514455028E-9</c:v>
                </c:pt>
                <c:pt idx="337">
                  <c:v>1.2571695907000001E-9</c:v>
                </c:pt>
                <c:pt idx="338">
                  <c:v>1.2525905868E-9</c:v>
                </c:pt>
                <c:pt idx="339">
                  <c:v>1.2690507534000001E-9</c:v>
                </c:pt>
                <c:pt idx="340">
                  <c:v>1.2822062301E-9</c:v>
                </c:pt>
                <c:pt idx="341">
                  <c:v>1.271373673E-9</c:v>
                </c:pt>
                <c:pt idx="342">
                  <c:v>1.2757080947E-9</c:v>
                </c:pt>
                <c:pt idx="343">
                  <c:v>1.2930801985000001E-9</c:v>
                </c:pt>
                <c:pt idx="344">
                  <c:v>1.2987713126999999E-9</c:v>
                </c:pt>
                <c:pt idx="345">
                  <c:v>1.2084495626000001E-9</c:v>
                </c:pt>
                <c:pt idx="346">
                  <c:v>1.2253639214E-9</c:v>
                </c:pt>
                <c:pt idx="347">
                  <c:v>1.2204752763999999E-9</c:v>
                </c:pt>
                <c:pt idx="348">
                  <c:v>1.2158261065000001E-9</c:v>
                </c:pt>
                <c:pt idx="349">
                  <c:v>1.2249827819E-9</c:v>
                </c:pt>
                <c:pt idx="350">
                  <c:v>1.2258651871E-9</c:v>
                </c:pt>
                <c:pt idx="351">
                  <c:v>1.2258787319E-9</c:v>
                </c:pt>
                <c:pt idx="352">
                  <c:v>1.2358281065E-9</c:v>
                </c:pt>
                <c:pt idx="353">
                  <c:v>1.3230813112E-9</c:v>
                </c:pt>
                <c:pt idx="354">
                  <c:v>1.3099606955000001E-9</c:v>
                </c:pt>
                <c:pt idx="355">
                  <c:v>1.294038765E-9</c:v>
                </c:pt>
                <c:pt idx="356">
                  <c:v>1.2807472860000001E-9</c:v>
                </c:pt>
                <c:pt idx="357">
                  <c:v>1.2637032532E-9</c:v>
                </c:pt>
                <c:pt idx="358">
                  <c:v>1.3054077818999999E-9</c:v>
                </c:pt>
                <c:pt idx="359">
                  <c:v>1.3212296812E-9</c:v>
                </c:pt>
                <c:pt idx="360">
                  <c:v>1.306667774E-9</c:v>
                </c:pt>
                <c:pt idx="361">
                  <c:v>1.3343137706E-9</c:v>
                </c:pt>
                <c:pt idx="362">
                  <c:v>1.2665325454999999E-9</c:v>
                </c:pt>
                <c:pt idx="363">
                  <c:v>1.2642833447E-9</c:v>
                </c:pt>
                <c:pt idx="364">
                  <c:v>1.2750980272E-9</c:v>
                </c:pt>
                <c:pt idx="365">
                  <c:v>1.3507109875000001E-9</c:v>
                </c:pt>
                <c:pt idx="366">
                  <c:v>1.3715406588E-9</c:v>
                </c:pt>
                <c:pt idx="367">
                  <c:v>1.3585971237E-9</c:v>
                </c:pt>
                <c:pt idx="368">
                  <c:v>1.3026100197999999E-9</c:v>
                </c:pt>
                <c:pt idx="369">
                  <c:v>1.3708070234000001E-9</c:v>
                </c:pt>
                <c:pt idx="370">
                  <c:v>1.3645673480000001E-9</c:v>
                </c:pt>
                <c:pt idx="371">
                  <c:v>1.2839554975E-9</c:v>
                </c:pt>
                <c:pt idx="372">
                  <c:v>1.3702604606999999E-9</c:v>
                </c:pt>
                <c:pt idx="373">
                  <c:v>1.3765917295000001E-9</c:v>
                </c:pt>
                <c:pt idx="374">
                  <c:v>1.3946858113E-9</c:v>
                </c:pt>
                <c:pt idx="375">
                  <c:v>1.3729862802000001E-9</c:v>
                </c:pt>
                <c:pt idx="376">
                  <c:v>1.317739251E-9</c:v>
                </c:pt>
                <c:pt idx="377">
                  <c:v>1.323672838E-9</c:v>
                </c:pt>
                <c:pt idx="378">
                  <c:v>1.3120298180999999E-9</c:v>
                </c:pt>
                <c:pt idx="379">
                  <c:v>1.4842324035999999E-9</c:v>
                </c:pt>
                <c:pt idx="380">
                  <c:v>1.4679915061000001E-9</c:v>
                </c:pt>
                <c:pt idx="381">
                  <c:v>1.3730502290999999E-9</c:v>
                </c:pt>
                <c:pt idx="382">
                  <c:v>1.3730250269999999E-9</c:v>
                </c:pt>
                <c:pt idx="383">
                  <c:v>1.4643070090000001E-9</c:v>
                </c:pt>
                <c:pt idx="384">
                  <c:v>1.4702870033E-9</c:v>
                </c:pt>
                <c:pt idx="385">
                  <c:v>1.4013342708E-9</c:v>
                </c:pt>
                <c:pt idx="386">
                  <c:v>1.3679830601999999E-9</c:v>
                </c:pt>
                <c:pt idx="387">
                  <c:v>1.4782814972000001E-9</c:v>
                </c:pt>
                <c:pt idx="388">
                  <c:v>1.4623504628999999E-9</c:v>
                </c:pt>
                <c:pt idx="389">
                  <c:v>1.3477801096999999E-9</c:v>
                </c:pt>
                <c:pt idx="390">
                  <c:v>1.4438062967E-9</c:v>
                </c:pt>
                <c:pt idx="391">
                  <c:v>1.4727241648E-9</c:v>
                </c:pt>
                <c:pt idx="392">
                  <c:v>1.382348791E-9</c:v>
                </c:pt>
                <c:pt idx="393">
                  <c:v>1.3957137668000001E-9</c:v>
                </c:pt>
                <c:pt idx="394">
                  <c:v>1.5024118615999999E-9</c:v>
                </c:pt>
                <c:pt idx="395">
                  <c:v>1.4437082640000001E-9</c:v>
                </c:pt>
                <c:pt idx="396">
                  <c:v>1.4847983953000001E-9</c:v>
                </c:pt>
                <c:pt idx="397">
                  <c:v>1.4853953623E-9</c:v>
                </c:pt>
                <c:pt idx="398">
                  <c:v>1.4448257035E-9</c:v>
                </c:pt>
                <c:pt idx="399">
                  <c:v>1.3839779323E-9</c:v>
                </c:pt>
                <c:pt idx="400">
                  <c:v>1.5041707879E-9</c:v>
                </c:pt>
                <c:pt idx="401">
                  <c:v>1.4998919883999999E-9</c:v>
                </c:pt>
                <c:pt idx="402">
                  <c:v>1.4722416619E-9</c:v>
                </c:pt>
                <c:pt idx="403">
                  <c:v>1.5253812657000001E-9</c:v>
                </c:pt>
                <c:pt idx="404">
                  <c:v>1.5198333703E-9</c:v>
                </c:pt>
                <c:pt idx="405">
                  <c:v>1.5243514229E-9</c:v>
                </c:pt>
                <c:pt idx="406">
                  <c:v>1.5070039660999999E-9</c:v>
                </c:pt>
                <c:pt idx="407">
                  <c:v>1.5115824147999999E-9</c:v>
                </c:pt>
                <c:pt idx="408">
                  <c:v>1.5259532526E-9</c:v>
                </c:pt>
                <c:pt idx="409">
                  <c:v>1.4419548888E-9</c:v>
                </c:pt>
                <c:pt idx="410">
                  <c:v>1.5030423572E-9</c:v>
                </c:pt>
                <c:pt idx="411">
                  <c:v>1.5281004239999999E-9</c:v>
                </c:pt>
                <c:pt idx="412">
                  <c:v>1.5460758229E-9</c:v>
                </c:pt>
                <c:pt idx="413">
                  <c:v>1.5467024328000001E-9</c:v>
                </c:pt>
                <c:pt idx="414">
                  <c:v>1.5568391020999999E-9</c:v>
                </c:pt>
                <c:pt idx="415">
                  <c:v>1.5587925395E-9</c:v>
                </c:pt>
                <c:pt idx="416">
                  <c:v>1.5664429752999999E-9</c:v>
                </c:pt>
                <c:pt idx="417">
                  <c:v>1.6143568704000001E-9</c:v>
                </c:pt>
                <c:pt idx="418">
                  <c:v>1.6398252756000001E-9</c:v>
                </c:pt>
                <c:pt idx="419">
                  <c:v>1.6436502159E-9</c:v>
                </c:pt>
                <c:pt idx="420">
                  <c:v>1.6497049282E-9</c:v>
                </c:pt>
                <c:pt idx="421">
                  <c:v>1.6413403969E-9</c:v>
                </c:pt>
                <c:pt idx="422">
                  <c:v>1.6353166599E-9</c:v>
                </c:pt>
                <c:pt idx="423">
                  <c:v>1.5522668706E-9</c:v>
                </c:pt>
                <c:pt idx="424">
                  <c:v>1.4763874566999999E-9</c:v>
                </c:pt>
                <c:pt idx="425">
                  <c:v>1.5983784295999999E-9</c:v>
                </c:pt>
                <c:pt idx="426">
                  <c:v>1.6042608352999999E-9</c:v>
                </c:pt>
                <c:pt idx="427">
                  <c:v>1.6259498191999999E-9</c:v>
                </c:pt>
                <c:pt idx="428">
                  <c:v>1.6108911982E-9</c:v>
                </c:pt>
                <c:pt idx="429">
                  <c:v>1.5768280015E-9</c:v>
                </c:pt>
                <c:pt idx="430">
                  <c:v>1.5013842392E-9</c:v>
                </c:pt>
                <c:pt idx="431">
                  <c:v>1.5138970078000001E-9</c:v>
                </c:pt>
                <c:pt idx="432">
                  <c:v>1.6285062188000001E-9</c:v>
                </c:pt>
                <c:pt idx="433">
                  <c:v>1.4635119783000001E-9</c:v>
                </c:pt>
                <c:pt idx="434">
                  <c:v>1.6285445214999999E-9</c:v>
                </c:pt>
                <c:pt idx="435">
                  <c:v>1.6115038193E-9</c:v>
                </c:pt>
                <c:pt idx="436">
                  <c:v>1.6022171366999999E-9</c:v>
                </c:pt>
                <c:pt idx="437">
                  <c:v>1.6051913132000001E-9</c:v>
                </c:pt>
                <c:pt idx="438">
                  <c:v>1.5966595823E-9</c:v>
                </c:pt>
                <c:pt idx="439">
                  <c:v>1.6885149944999999E-9</c:v>
                </c:pt>
                <c:pt idx="440">
                  <c:v>1.6482554210000001E-9</c:v>
                </c:pt>
                <c:pt idx="441">
                  <c:v>1.6273657976999999E-9</c:v>
                </c:pt>
                <c:pt idx="442">
                  <c:v>1.6892672815999999E-9</c:v>
                </c:pt>
                <c:pt idx="443">
                  <c:v>1.5427175093E-9</c:v>
                </c:pt>
                <c:pt idx="444">
                  <c:v>1.7105326044E-9</c:v>
                </c:pt>
                <c:pt idx="445">
                  <c:v>1.5968331102E-9</c:v>
                </c:pt>
                <c:pt idx="446">
                  <c:v>1.6591880092000001E-9</c:v>
                </c:pt>
                <c:pt idx="447">
                  <c:v>1.6411764170000001E-9</c:v>
                </c:pt>
                <c:pt idx="448">
                  <c:v>1.6649559509E-9</c:v>
                </c:pt>
                <c:pt idx="449">
                  <c:v>1.62765601E-9</c:v>
                </c:pt>
                <c:pt idx="450">
                  <c:v>1.6439827277E-9</c:v>
                </c:pt>
                <c:pt idx="451">
                  <c:v>1.668665095E-9</c:v>
                </c:pt>
                <c:pt idx="452">
                  <c:v>1.6624577270000001E-9</c:v>
                </c:pt>
                <c:pt idx="453">
                  <c:v>1.7120362904999999E-9</c:v>
                </c:pt>
                <c:pt idx="454">
                  <c:v>1.6857218954E-9</c:v>
                </c:pt>
                <c:pt idx="455">
                  <c:v>1.6662992096999999E-9</c:v>
                </c:pt>
                <c:pt idx="456">
                  <c:v>1.6672986325000001E-9</c:v>
                </c:pt>
                <c:pt idx="457">
                  <c:v>1.6989494256E-9</c:v>
                </c:pt>
                <c:pt idx="458">
                  <c:v>1.6386052514999999E-9</c:v>
                </c:pt>
                <c:pt idx="459">
                  <c:v>1.663174154E-9</c:v>
                </c:pt>
                <c:pt idx="460">
                  <c:v>1.7256531758999999E-9</c:v>
                </c:pt>
                <c:pt idx="461">
                  <c:v>1.6744658992999999E-9</c:v>
                </c:pt>
                <c:pt idx="462">
                  <c:v>1.7016581477E-9</c:v>
                </c:pt>
                <c:pt idx="463">
                  <c:v>1.6943177972E-9</c:v>
                </c:pt>
                <c:pt idx="464">
                  <c:v>1.6100712985E-9</c:v>
                </c:pt>
                <c:pt idx="465">
                  <c:v>1.7131612794999999E-9</c:v>
                </c:pt>
                <c:pt idx="466">
                  <c:v>1.7025418853E-9</c:v>
                </c:pt>
                <c:pt idx="467">
                  <c:v>1.7654333551000001E-9</c:v>
                </c:pt>
                <c:pt idx="468">
                  <c:v>1.7080719061000001E-9</c:v>
                </c:pt>
                <c:pt idx="469">
                  <c:v>1.737795241E-9</c:v>
                </c:pt>
                <c:pt idx="470">
                  <c:v>1.6436795258E-9</c:v>
                </c:pt>
                <c:pt idx="471">
                  <c:v>1.7682171283000001E-9</c:v>
                </c:pt>
                <c:pt idx="472">
                  <c:v>1.6975056916E-9</c:v>
                </c:pt>
                <c:pt idx="473">
                  <c:v>1.7305205047E-9</c:v>
                </c:pt>
                <c:pt idx="474">
                  <c:v>1.7325366696999999E-9</c:v>
                </c:pt>
                <c:pt idx="475">
                  <c:v>1.6926611224000001E-9</c:v>
                </c:pt>
                <c:pt idx="476">
                  <c:v>1.5665698738E-9</c:v>
                </c:pt>
                <c:pt idx="477">
                  <c:v>1.6852187423E-9</c:v>
                </c:pt>
                <c:pt idx="478">
                  <c:v>1.7435131117E-9</c:v>
                </c:pt>
                <c:pt idx="479">
                  <c:v>1.6937622416E-9</c:v>
                </c:pt>
                <c:pt idx="480">
                  <c:v>1.7656710538E-9</c:v>
                </c:pt>
                <c:pt idx="481">
                  <c:v>1.6092517319E-9</c:v>
                </c:pt>
                <c:pt idx="482">
                  <c:v>1.7679545605E-9</c:v>
                </c:pt>
                <c:pt idx="483">
                  <c:v>1.7366451610000001E-9</c:v>
                </c:pt>
                <c:pt idx="484">
                  <c:v>1.7430957787999999E-9</c:v>
                </c:pt>
                <c:pt idx="485">
                  <c:v>1.7577722611E-9</c:v>
                </c:pt>
                <c:pt idx="486">
                  <c:v>1.6467813779000001E-9</c:v>
                </c:pt>
                <c:pt idx="487">
                  <c:v>1.6474983600000001E-9</c:v>
                </c:pt>
                <c:pt idx="488">
                  <c:v>1.7714550937E-9</c:v>
                </c:pt>
                <c:pt idx="489">
                  <c:v>1.738507116E-9</c:v>
                </c:pt>
                <c:pt idx="490">
                  <c:v>1.7271303276E-9</c:v>
                </c:pt>
                <c:pt idx="491">
                  <c:v>1.7000083563E-9</c:v>
                </c:pt>
                <c:pt idx="492">
                  <c:v>1.709410391E-9</c:v>
                </c:pt>
                <c:pt idx="493">
                  <c:v>1.6619703391000001E-9</c:v>
                </c:pt>
                <c:pt idx="494">
                  <c:v>1.7067691704000001E-9</c:v>
                </c:pt>
                <c:pt idx="495">
                  <c:v>1.6260311985999999E-9</c:v>
                </c:pt>
                <c:pt idx="496">
                  <c:v>1.7075958425E-9</c:v>
                </c:pt>
                <c:pt idx="497">
                  <c:v>1.7818431175E-9</c:v>
                </c:pt>
                <c:pt idx="498">
                  <c:v>1.7275150199000001E-9</c:v>
                </c:pt>
                <c:pt idx="499">
                  <c:v>1.7607998392999999E-9</c:v>
                </c:pt>
                <c:pt idx="500">
                  <c:v>1.7284983445000001E-9</c:v>
                </c:pt>
                <c:pt idx="501">
                  <c:v>1.6215315756999999E-9</c:v>
                </c:pt>
                <c:pt idx="502">
                  <c:v>1.7270306296E-9</c:v>
                </c:pt>
                <c:pt idx="503">
                  <c:v>1.6793659795999999E-9</c:v>
                </c:pt>
                <c:pt idx="504">
                  <c:v>1.7394411467000001E-9</c:v>
                </c:pt>
                <c:pt idx="505">
                  <c:v>1.6381317414E-9</c:v>
                </c:pt>
                <c:pt idx="506">
                  <c:v>1.8305846838E-9</c:v>
                </c:pt>
                <c:pt idx="507">
                  <c:v>1.7524804941E-9</c:v>
                </c:pt>
                <c:pt idx="508">
                  <c:v>1.7580913392E-9</c:v>
                </c:pt>
                <c:pt idx="509">
                  <c:v>1.8150798641999999E-9</c:v>
                </c:pt>
                <c:pt idx="510">
                  <c:v>1.8027097592E-9</c:v>
                </c:pt>
                <c:pt idx="511">
                  <c:v>1.7944146168999999E-9</c:v>
                </c:pt>
                <c:pt idx="512">
                  <c:v>1.806476857E-9</c:v>
                </c:pt>
                <c:pt idx="513">
                  <c:v>1.8078988306000001E-9</c:v>
                </c:pt>
                <c:pt idx="514">
                  <c:v>1.7736310197999999E-9</c:v>
                </c:pt>
                <c:pt idx="515">
                  <c:v>1.6836316784999999E-9</c:v>
                </c:pt>
                <c:pt idx="516">
                  <c:v>1.8032293436E-9</c:v>
                </c:pt>
                <c:pt idx="517">
                  <c:v>1.7756676128999999E-9</c:v>
                </c:pt>
                <c:pt idx="518">
                  <c:v>1.7435153321000001E-9</c:v>
                </c:pt>
                <c:pt idx="519">
                  <c:v>1.8353718545000001E-9</c:v>
                </c:pt>
                <c:pt idx="520">
                  <c:v>1.8583904414999999E-9</c:v>
                </c:pt>
                <c:pt idx="521">
                  <c:v>1.8827019943000001E-9</c:v>
                </c:pt>
                <c:pt idx="522">
                  <c:v>1.7462326029999999E-9</c:v>
                </c:pt>
                <c:pt idx="523">
                  <c:v>1.7405099584000001E-9</c:v>
                </c:pt>
                <c:pt idx="524">
                  <c:v>1.7620287451E-9</c:v>
                </c:pt>
                <c:pt idx="525">
                  <c:v>1.8857118089E-9</c:v>
                </c:pt>
                <c:pt idx="526">
                  <c:v>1.8729198191999999E-9</c:v>
                </c:pt>
                <c:pt idx="527">
                  <c:v>1.6988354056999999E-9</c:v>
                </c:pt>
                <c:pt idx="528">
                  <c:v>1.7007721896999999E-9</c:v>
                </c:pt>
                <c:pt idx="529">
                  <c:v>1.8213851538000001E-9</c:v>
                </c:pt>
                <c:pt idx="530">
                  <c:v>1.8391136392000001E-9</c:v>
                </c:pt>
                <c:pt idx="531">
                  <c:v>1.8041933503E-9</c:v>
                </c:pt>
                <c:pt idx="532">
                  <c:v>1.8924855015999999E-9</c:v>
                </c:pt>
                <c:pt idx="533">
                  <c:v>1.8677310809000002E-9</c:v>
                </c:pt>
                <c:pt idx="534">
                  <c:v>1.8330172935E-9</c:v>
                </c:pt>
                <c:pt idx="535">
                  <c:v>1.9227746062000001E-9</c:v>
                </c:pt>
                <c:pt idx="536">
                  <c:v>1.8327739326000001E-9</c:v>
                </c:pt>
                <c:pt idx="537">
                  <c:v>1.8228194509E-9</c:v>
                </c:pt>
                <c:pt idx="538">
                  <c:v>1.8281832714E-9</c:v>
                </c:pt>
                <c:pt idx="539">
                  <c:v>1.7815127150999999E-9</c:v>
                </c:pt>
                <c:pt idx="540">
                  <c:v>1.846455433E-9</c:v>
                </c:pt>
                <c:pt idx="541">
                  <c:v>1.9039949617E-9</c:v>
                </c:pt>
                <c:pt idx="542">
                  <c:v>1.8064720830000001E-9</c:v>
                </c:pt>
                <c:pt idx="543">
                  <c:v>1.8014766345E-9</c:v>
                </c:pt>
                <c:pt idx="544">
                  <c:v>1.8922792222E-9</c:v>
                </c:pt>
                <c:pt idx="545">
                  <c:v>1.7973653676999999E-9</c:v>
                </c:pt>
                <c:pt idx="546">
                  <c:v>1.9015111707E-9</c:v>
                </c:pt>
                <c:pt idx="547">
                  <c:v>1.7734398393999999E-9</c:v>
                </c:pt>
                <c:pt idx="548">
                  <c:v>1.7647695527E-9</c:v>
                </c:pt>
                <c:pt idx="549">
                  <c:v>1.7720166445E-9</c:v>
                </c:pt>
                <c:pt idx="550">
                  <c:v>1.7554306897E-9</c:v>
                </c:pt>
                <c:pt idx="551">
                  <c:v>1.8725963001999998E-9</c:v>
                </c:pt>
                <c:pt idx="552">
                  <c:v>1.9309092103000001E-9</c:v>
                </c:pt>
                <c:pt idx="553">
                  <c:v>1.8763957055000001E-9</c:v>
                </c:pt>
                <c:pt idx="554">
                  <c:v>1.8360510888999999E-9</c:v>
                </c:pt>
                <c:pt idx="555">
                  <c:v>1.8676928892000002E-9</c:v>
                </c:pt>
                <c:pt idx="556">
                  <c:v>1.8864028117E-9</c:v>
                </c:pt>
                <c:pt idx="557">
                  <c:v>1.8750614394000001E-9</c:v>
                </c:pt>
                <c:pt idx="558">
                  <c:v>1.9313233234999999E-9</c:v>
                </c:pt>
                <c:pt idx="559">
                  <c:v>1.8007486613E-9</c:v>
                </c:pt>
                <c:pt idx="560">
                  <c:v>1.7639401051000001E-9</c:v>
                </c:pt>
                <c:pt idx="561">
                  <c:v>1.9041845878000002E-9</c:v>
                </c:pt>
                <c:pt idx="562">
                  <c:v>1.9099679615999999E-9</c:v>
                </c:pt>
                <c:pt idx="563">
                  <c:v>1.8216020914000001E-9</c:v>
                </c:pt>
                <c:pt idx="564">
                  <c:v>1.9023971286999998E-9</c:v>
                </c:pt>
                <c:pt idx="565">
                  <c:v>1.8332426688000001E-9</c:v>
                </c:pt>
                <c:pt idx="566">
                  <c:v>1.7992166645E-9</c:v>
                </c:pt>
                <c:pt idx="567">
                  <c:v>1.8867458705999999E-9</c:v>
                </c:pt>
                <c:pt idx="568">
                  <c:v>1.9263886042E-9</c:v>
                </c:pt>
                <c:pt idx="569">
                  <c:v>1.9173393984E-9</c:v>
                </c:pt>
                <c:pt idx="570">
                  <c:v>1.9646497762000002E-9</c:v>
                </c:pt>
                <c:pt idx="571">
                  <c:v>1.9320169908E-9</c:v>
                </c:pt>
                <c:pt idx="572">
                  <c:v>1.9779693439000001E-9</c:v>
                </c:pt>
                <c:pt idx="573">
                  <c:v>1.8858294926000002E-9</c:v>
                </c:pt>
                <c:pt idx="574">
                  <c:v>1.8255663647E-9</c:v>
                </c:pt>
                <c:pt idx="575">
                  <c:v>1.9401074081000001E-9</c:v>
                </c:pt>
                <c:pt idx="576">
                  <c:v>1.9598604960999998E-9</c:v>
                </c:pt>
                <c:pt idx="577">
                  <c:v>1.8400904133999999E-9</c:v>
                </c:pt>
                <c:pt idx="578">
                  <c:v>1.9572679033000002E-9</c:v>
                </c:pt>
                <c:pt idx="579">
                  <c:v>1.9394439387999998E-9</c:v>
                </c:pt>
                <c:pt idx="580">
                  <c:v>1.9291466201999998E-9</c:v>
                </c:pt>
                <c:pt idx="581">
                  <c:v>1.9546950725E-9</c:v>
                </c:pt>
                <c:pt idx="582">
                  <c:v>1.954767459E-9</c:v>
                </c:pt>
                <c:pt idx="583">
                  <c:v>1.9003043583E-9</c:v>
                </c:pt>
                <c:pt idx="584">
                  <c:v>1.9565047359999999E-9</c:v>
                </c:pt>
                <c:pt idx="585">
                  <c:v>1.9471324553000002E-9</c:v>
                </c:pt>
                <c:pt idx="586">
                  <c:v>1.8921202383E-9</c:v>
                </c:pt>
                <c:pt idx="587">
                  <c:v>1.9418096020000001E-9</c:v>
                </c:pt>
                <c:pt idx="588">
                  <c:v>1.8863972605999998E-9</c:v>
                </c:pt>
                <c:pt idx="589">
                  <c:v>1.8912811317000001E-9</c:v>
                </c:pt>
                <c:pt idx="590">
                  <c:v>1.9556887220999998E-9</c:v>
                </c:pt>
                <c:pt idx="591">
                  <c:v>1.8855967897999999E-9</c:v>
                </c:pt>
                <c:pt idx="592">
                  <c:v>1.9914410120999999E-9</c:v>
                </c:pt>
                <c:pt idx="593">
                  <c:v>1.9157146980000002E-9</c:v>
                </c:pt>
                <c:pt idx="594">
                  <c:v>1.9883394931000002E-9</c:v>
                </c:pt>
                <c:pt idx="595">
                  <c:v>1.9882129276000001E-9</c:v>
                </c:pt>
                <c:pt idx="596">
                  <c:v>1.9982167031999998E-9</c:v>
                </c:pt>
                <c:pt idx="597">
                  <c:v>1.9988948273999998E-9</c:v>
                </c:pt>
                <c:pt idx="598">
                  <c:v>2.0210160212000002E-9</c:v>
                </c:pt>
                <c:pt idx="599">
                  <c:v>2.0037751457999999E-9</c:v>
                </c:pt>
                <c:pt idx="600">
                  <c:v>2.0087576047000002E-9</c:v>
                </c:pt>
                <c:pt idx="601">
                  <c:v>2.0367441066999998E-9</c:v>
                </c:pt>
                <c:pt idx="602">
                  <c:v>2.0596753192E-9</c:v>
                </c:pt>
                <c:pt idx="603">
                  <c:v>2.0376411669000001E-9</c:v>
                </c:pt>
                <c:pt idx="604">
                  <c:v>2.0255044308E-9</c:v>
                </c:pt>
                <c:pt idx="605">
                  <c:v>1.9706798415E-9</c:v>
                </c:pt>
                <c:pt idx="606">
                  <c:v>2.0106531995E-9</c:v>
                </c:pt>
                <c:pt idx="607">
                  <c:v>2.0962360735999999E-9</c:v>
                </c:pt>
                <c:pt idx="608">
                  <c:v>2.0759260977000002E-9</c:v>
                </c:pt>
                <c:pt idx="609">
                  <c:v>2.0023649404999999E-9</c:v>
                </c:pt>
                <c:pt idx="610">
                  <c:v>2.0506905063000001E-9</c:v>
                </c:pt>
                <c:pt idx="611">
                  <c:v>2.0247790111000001E-9</c:v>
                </c:pt>
                <c:pt idx="612">
                  <c:v>2.0382771026999998E-9</c:v>
                </c:pt>
                <c:pt idx="613">
                  <c:v>1.9799284434000001E-9</c:v>
                </c:pt>
                <c:pt idx="614">
                  <c:v>2.0886099517E-9</c:v>
                </c:pt>
                <c:pt idx="615">
                  <c:v>2.0652788368E-9</c:v>
                </c:pt>
                <c:pt idx="616">
                  <c:v>2.0819184154E-9</c:v>
                </c:pt>
                <c:pt idx="617">
                  <c:v>2.1054777921000002E-9</c:v>
                </c:pt>
                <c:pt idx="618">
                  <c:v>2.1562196472999999E-9</c:v>
                </c:pt>
                <c:pt idx="619">
                  <c:v>1.9096872972000001E-9</c:v>
                </c:pt>
                <c:pt idx="620">
                  <c:v>1.9517252259000002E-9</c:v>
                </c:pt>
                <c:pt idx="621">
                  <c:v>1.8776031840000001E-9</c:v>
                </c:pt>
                <c:pt idx="622">
                  <c:v>1.8393142565E-9</c:v>
                </c:pt>
                <c:pt idx="623">
                  <c:v>1.7550306763E-9</c:v>
                </c:pt>
                <c:pt idx="624">
                  <c:v>1.8079844288000001E-9</c:v>
                </c:pt>
                <c:pt idx="625">
                  <c:v>1.8403243373999999E-9</c:v>
                </c:pt>
                <c:pt idx="626">
                  <c:v>1.8178661909E-9</c:v>
                </c:pt>
                <c:pt idx="627">
                  <c:v>1.8826811220999998E-9</c:v>
                </c:pt>
                <c:pt idx="628">
                  <c:v>1.9209287493999999E-9</c:v>
                </c:pt>
                <c:pt idx="629">
                  <c:v>1.8370747146E-9</c:v>
                </c:pt>
                <c:pt idx="630">
                  <c:v>1.8913324240000001E-9</c:v>
                </c:pt>
                <c:pt idx="631">
                  <c:v>1.9282477836999998E-9</c:v>
                </c:pt>
                <c:pt idx="632">
                  <c:v>1.9011123785999998E-9</c:v>
                </c:pt>
                <c:pt idx="633">
                  <c:v>1.8667740686999999E-9</c:v>
                </c:pt>
                <c:pt idx="634">
                  <c:v>1.8713690597000001E-9</c:v>
                </c:pt>
                <c:pt idx="635">
                  <c:v>1.9154067221000002E-9</c:v>
                </c:pt>
                <c:pt idx="636">
                  <c:v>1.8348521591E-9</c:v>
                </c:pt>
                <c:pt idx="637">
                  <c:v>1.9478592073000001E-9</c:v>
                </c:pt>
                <c:pt idx="638">
                  <c:v>1.9358599168000001E-9</c:v>
                </c:pt>
                <c:pt idx="639">
                  <c:v>1.8218883069E-9</c:v>
                </c:pt>
                <c:pt idx="640">
                  <c:v>1.9264190242999998E-9</c:v>
                </c:pt>
                <c:pt idx="641">
                  <c:v>1.9370689497000001E-9</c:v>
                </c:pt>
                <c:pt idx="642">
                  <c:v>1.8883727914999998E-9</c:v>
                </c:pt>
                <c:pt idx="643">
                  <c:v>1.9114461124999998E-9</c:v>
                </c:pt>
                <c:pt idx="644">
                  <c:v>1.8969061876999999E-9</c:v>
                </c:pt>
                <c:pt idx="645">
                  <c:v>1.9584471822E-9</c:v>
                </c:pt>
                <c:pt idx="646">
                  <c:v>1.9736503543000002E-9</c:v>
                </c:pt>
                <c:pt idx="647">
                  <c:v>1.9357597747000001E-9</c:v>
                </c:pt>
                <c:pt idx="648">
                  <c:v>1.9361425796000001E-9</c:v>
                </c:pt>
                <c:pt idx="649">
                  <c:v>1.9440076215000002E-9</c:v>
                </c:pt>
                <c:pt idx="650">
                  <c:v>1.9943147134000002E-9</c:v>
                </c:pt>
                <c:pt idx="651">
                  <c:v>1.9249153381999999E-9</c:v>
                </c:pt>
                <c:pt idx="652">
                  <c:v>1.9993180444999999E-9</c:v>
                </c:pt>
                <c:pt idx="653">
                  <c:v>2.0013752877000002E-9</c:v>
                </c:pt>
                <c:pt idx="654">
                  <c:v>2.3582864550000002E-9</c:v>
                </c:pt>
                <c:pt idx="655">
                  <c:v>2.3238195812000002E-9</c:v>
                </c:pt>
                <c:pt idx="656">
                  <c:v>2.2875241701000001E-9</c:v>
                </c:pt>
                <c:pt idx="657">
                  <c:v>2.2692678847000002E-9</c:v>
                </c:pt>
                <c:pt idx="658">
                  <c:v>2.3245276814999999E-9</c:v>
                </c:pt>
                <c:pt idx="659">
                  <c:v>2.3321296004999998E-9</c:v>
                </c:pt>
                <c:pt idx="660">
                  <c:v>2.335233118E-9</c:v>
                </c:pt>
                <c:pt idx="661">
                  <c:v>2.3343740274000001E-9</c:v>
                </c:pt>
                <c:pt idx="662">
                  <c:v>2.3283788230999999E-9</c:v>
                </c:pt>
                <c:pt idx="663">
                  <c:v>2.3612822808E-9</c:v>
                </c:pt>
                <c:pt idx="664">
                  <c:v>2.3986155284000001E-9</c:v>
                </c:pt>
                <c:pt idx="665">
                  <c:v>2.4582280655000001E-9</c:v>
                </c:pt>
                <c:pt idx="666">
                  <c:v>2.3391739656000001E-9</c:v>
                </c:pt>
                <c:pt idx="667">
                  <c:v>2.4129955811000001E-9</c:v>
                </c:pt>
                <c:pt idx="668">
                  <c:v>2.3863615527999999E-9</c:v>
                </c:pt>
                <c:pt idx="669">
                  <c:v>2.3368817992000002E-9</c:v>
                </c:pt>
                <c:pt idx="670">
                  <c:v>2.4167252644000001E-9</c:v>
                </c:pt>
                <c:pt idx="671">
                  <c:v>2.3938382387000002E-9</c:v>
                </c:pt>
                <c:pt idx="672">
                  <c:v>2.3661927972999999E-9</c:v>
                </c:pt>
                <c:pt idx="673">
                  <c:v>2.3742356969000002E-9</c:v>
                </c:pt>
                <c:pt idx="674">
                  <c:v>2.4176942669999999E-9</c:v>
                </c:pt>
                <c:pt idx="675">
                  <c:v>2.4922335306999999E-9</c:v>
                </c:pt>
                <c:pt idx="676">
                  <c:v>2.4254047659000002E-9</c:v>
                </c:pt>
                <c:pt idx="677">
                  <c:v>2.4407518228999998E-9</c:v>
                </c:pt>
                <c:pt idx="678">
                  <c:v>2.4354886996000001E-9</c:v>
                </c:pt>
                <c:pt idx="679">
                  <c:v>2.3981723274000001E-9</c:v>
                </c:pt>
                <c:pt idx="680">
                  <c:v>2.4271351594999998E-9</c:v>
                </c:pt>
                <c:pt idx="681">
                  <c:v>2.4274735555E-9</c:v>
                </c:pt>
                <c:pt idx="682">
                  <c:v>2.3086048628E-9</c:v>
                </c:pt>
                <c:pt idx="683">
                  <c:v>2.3333943666E-9</c:v>
                </c:pt>
                <c:pt idx="684">
                  <c:v>2.3147515015999999E-9</c:v>
                </c:pt>
                <c:pt idx="685">
                  <c:v>2.2887398642999999E-9</c:v>
                </c:pt>
                <c:pt idx="686">
                  <c:v>2.4955519872999999E-9</c:v>
                </c:pt>
                <c:pt idx="687">
                  <c:v>2.4922635067000001E-9</c:v>
                </c:pt>
                <c:pt idx="688">
                  <c:v>2.5266362335999999E-9</c:v>
                </c:pt>
                <c:pt idx="689">
                  <c:v>2.5827606720000001E-9</c:v>
                </c:pt>
                <c:pt idx="690">
                  <c:v>2.4906110506999998E-9</c:v>
                </c:pt>
                <c:pt idx="691">
                  <c:v>2.2581274628E-9</c:v>
                </c:pt>
                <c:pt idx="692">
                  <c:v>2.2460175941E-9</c:v>
                </c:pt>
                <c:pt idx="693">
                  <c:v>2.2515140863000001E-9</c:v>
                </c:pt>
                <c:pt idx="694">
                  <c:v>2.2336454907999999E-9</c:v>
                </c:pt>
                <c:pt idx="695">
                  <c:v>2.1875119493999998E-9</c:v>
                </c:pt>
                <c:pt idx="696">
                  <c:v>2.1835149244E-9</c:v>
                </c:pt>
                <c:pt idx="697">
                  <c:v>2.2585524562000001E-9</c:v>
                </c:pt>
                <c:pt idx="698">
                  <c:v>2.2866355476000001E-9</c:v>
                </c:pt>
                <c:pt idx="699">
                  <c:v>2.2337793836999998E-9</c:v>
                </c:pt>
                <c:pt idx="700">
                  <c:v>2.2561807977000001E-9</c:v>
                </c:pt>
                <c:pt idx="701">
                  <c:v>2.5179023311000001E-9</c:v>
                </c:pt>
                <c:pt idx="702">
                  <c:v>2.5607813646999999E-9</c:v>
                </c:pt>
                <c:pt idx="703">
                  <c:v>2.5671709203000001E-9</c:v>
                </c:pt>
                <c:pt idx="704">
                  <c:v>2.5898834188000001E-9</c:v>
                </c:pt>
                <c:pt idx="705">
                  <c:v>2.5636788248000002E-9</c:v>
                </c:pt>
                <c:pt idx="706">
                  <c:v>2.2114781117E-9</c:v>
                </c:pt>
                <c:pt idx="707">
                  <c:v>2.5630519928999998E-9</c:v>
                </c:pt>
                <c:pt idx="708">
                  <c:v>2.5274835558000001E-9</c:v>
                </c:pt>
                <c:pt idx="709">
                  <c:v>2.5732003194999999E-9</c:v>
                </c:pt>
                <c:pt idx="710">
                  <c:v>2.5711288653999999E-9</c:v>
                </c:pt>
                <c:pt idx="711">
                  <c:v>2.5851258910999999E-9</c:v>
                </c:pt>
                <c:pt idx="712">
                  <c:v>2.2353132677999999E-9</c:v>
                </c:pt>
                <c:pt idx="713">
                  <c:v>2.1792554427999999E-9</c:v>
                </c:pt>
                <c:pt idx="714">
                  <c:v>2.5592772345999999E-9</c:v>
                </c:pt>
                <c:pt idx="715">
                  <c:v>2.5475501708E-9</c:v>
                </c:pt>
                <c:pt idx="716">
                  <c:v>2.5159951899999999E-9</c:v>
                </c:pt>
                <c:pt idx="717">
                  <c:v>2.4955622012999998E-9</c:v>
                </c:pt>
                <c:pt idx="718">
                  <c:v>2.4964221801000001E-9</c:v>
                </c:pt>
                <c:pt idx="719">
                  <c:v>2.5094202272E-9</c:v>
                </c:pt>
                <c:pt idx="720">
                  <c:v>2.1978769915000001E-9</c:v>
                </c:pt>
                <c:pt idx="721">
                  <c:v>2.2511352782000002E-9</c:v>
                </c:pt>
                <c:pt idx="722">
                  <c:v>2.5711903717E-9</c:v>
                </c:pt>
                <c:pt idx="723">
                  <c:v>2.4870421278000001E-9</c:v>
                </c:pt>
                <c:pt idx="724">
                  <c:v>2.5536903703000001E-9</c:v>
                </c:pt>
                <c:pt idx="725">
                  <c:v>2.5716775376000001E-9</c:v>
                </c:pt>
                <c:pt idx="726">
                  <c:v>2.5684547822000001E-9</c:v>
                </c:pt>
                <c:pt idx="727">
                  <c:v>2.5348987354E-9</c:v>
                </c:pt>
                <c:pt idx="728">
                  <c:v>2.6134161502000001E-9</c:v>
                </c:pt>
                <c:pt idx="729">
                  <c:v>2.5797524117000002E-9</c:v>
                </c:pt>
                <c:pt idx="730">
                  <c:v>2.6565394328999998E-9</c:v>
                </c:pt>
                <c:pt idx="731">
                  <c:v>2.6402990905E-9</c:v>
                </c:pt>
                <c:pt idx="732">
                  <c:v>2.6248512252999999E-9</c:v>
                </c:pt>
                <c:pt idx="733">
                  <c:v>2.6547768428E-9</c:v>
                </c:pt>
                <c:pt idx="734">
                  <c:v>2.7071549446999999E-9</c:v>
                </c:pt>
                <c:pt idx="735">
                  <c:v>2.8426805354000001E-9</c:v>
                </c:pt>
                <c:pt idx="736">
                  <c:v>2.7149973381E-9</c:v>
                </c:pt>
                <c:pt idx="737">
                  <c:v>2.7063156160999999E-9</c:v>
                </c:pt>
                <c:pt idx="738">
                  <c:v>2.7735533870000002E-9</c:v>
                </c:pt>
                <c:pt idx="739">
                  <c:v>2.5792676883000001E-9</c:v>
                </c:pt>
                <c:pt idx="740">
                  <c:v>2.5583546392000001E-9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A4-A547-B4E5-E13CEE92C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40001"/>
        <c:axId val="50040002"/>
      </c:scatterChart>
      <c:valAx>
        <c:axId val="50040001"/>
        <c:scaling>
          <c:orientation val="minMax"/>
          <c:max val="49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40002"/>
        <c:crosses val="autoZero"/>
        <c:crossBetween val="midCat"/>
        <c:majorUnit val="25"/>
      </c:valAx>
      <c:valAx>
        <c:axId val="50040002"/>
        <c:scaling>
          <c:orientation val="minMax"/>
          <c:max val="3.1269485889400003E-9"/>
          <c:min val="3.6159422956200002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4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TSC Current vs. Temperature Linear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06: -15/-15/1 ; Second</c:v>
          </c:tx>
          <c:xVal>
            <c:numRef>
              <c:f>'36.Irradiated_SiO2_.2.6'!$A$2:$A$482</c:f>
              <c:numCache>
                <c:formatCode>General</c:formatCode>
                <c:ptCount val="481"/>
                <c:pt idx="0">
                  <c:v>80.099299999999999</c:v>
                </c:pt>
                <c:pt idx="1">
                  <c:v>80.406499999999994</c:v>
                </c:pt>
                <c:pt idx="2">
                  <c:v>80.9084</c:v>
                </c:pt>
                <c:pt idx="3">
                  <c:v>81.411600000000007</c:v>
                </c:pt>
                <c:pt idx="4">
                  <c:v>81.911199999999994</c:v>
                </c:pt>
                <c:pt idx="5">
                  <c:v>82.407700000000006</c:v>
                </c:pt>
                <c:pt idx="6">
                  <c:v>82.923900000000003</c:v>
                </c:pt>
                <c:pt idx="7">
                  <c:v>83.416899999999998</c:v>
                </c:pt>
                <c:pt idx="8">
                  <c:v>83.912700000000001</c:v>
                </c:pt>
                <c:pt idx="9">
                  <c:v>84.407499999999999</c:v>
                </c:pt>
                <c:pt idx="10">
                  <c:v>84.911600000000007</c:v>
                </c:pt>
                <c:pt idx="11">
                  <c:v>85.415499999999994</c:v>
                </c:pt>
                <c:pt idx="12">
                  <c:v>85.907499999999999</c:v>
                </c:pt>
                <c:pt idx="13">
                  <c:v>86.420699999999997</c:v>
                </c:pt>
                <c:pt idx="14">
                  <c:v>86.905600000000007</c:v>
                </c:pt>
                <c:pt idx="15">
                  <c:v>87.411699999999996</c:v>
                </c:pt>
                <c:pt idx="16">
                  <c:v>87.909899999999993</c:v>
                </c:pt>
                <c:pt idx="17">
                  <c:v>88.417299999999997</c:v>
                </c:pt>
                <c:pt idx="18">
                  <c:v>88.9285</c:v>
                </c:pt>
                <c:pt idx="19">
                  <c:v>89.430800000000005</c:v>
                </c:pt>
                <c:pt idx="20">
                  <c:v>89.924400000000006</c:v>
                </c:pt>
                <c:pt idx="21">
                  <c:v>90.421800000000005</c:v>
                </c:pt>
                <c:pt idx="22">
                  <c:v>90.911100000000005</c:v>
                </c:pt>
                <c:pt idx="23">
                  <c:v>91.417299999999997</c:v>
                </c:pt>
                <c:pt idx="24">
                  <c:v>91.923199999999994</c:v>
                </c:pt>
                <c:pt idx="25">
                  <c:v>92.414500000000004</c:v>
                </c:pt>
                <c:pt idx="26">
                  <c:v>92.914599999999993</c:v>
                </c:pt>
                <c:pt idx="27">
                  <c:v>93.415000000000006</c:v>
                </c:pt>
                <c:pt idx="28">
                  <c:v>93.906000000000006</c:v>
                </c:pt>
                <c:pt idx="29">
                  <c:v>94.406300000000002</c:v>
                </c:pt>
                <c:pt idx="30">
                  <c:v>94.912300000000002</c:v>
                </c:pt>
                <c:pt idx="31">
                  <c:v>95.418400000000005</c:v>
                </c:pt>
                <c:pt idx="32">
                  <c:v>95.918599999999998</c:v>
                </c:pt>
                <c:pt idx="33">
                  <c:v>96.418000000000006</c:v>
                </c:pt>
                <c:pt idx="34">
                  <c:v>96.910499999999999</c:v>
                </c:pt>
                <c:pt idx="35">
                  <c:v>97.446899999999999</c:v>
                </c:pt>
                <c:pt idx="36">
                  <c:v>97.916399999999996</c:v>
                </c:pt>
                <c:pt idx="37">
                  <c:v>98.408000000000001</c:v>
                </c:pt>
                <c:pt idx="38">
                  <c:v>98.921499999999995</c:v>
                </c:pt>
                <c:pt idx="39">
                  <c:v>99.412099999999995</c:v>
                </c:pt>
                <c:pt idx="40">
                  <c:v>99.922799999999995</c:v>
                </c:pt>
                <c:pt idx="41">
                  <c:v>100.407</c:v>
                </c:pt>
                <c:pt idx="42">
                  <c:v>100.92700000000001</c:v>
                </c:pt>
                <c:pt idx="43">
                  <c:v>101.42100000000001</c:v>
                </c:pt>
                <c:pt idx="44">
                  <c:v>101.913</c:v>
                </c:pt>
                <c:pt idx="45">
                  <c:v>102.41200000000001</c:v>
                </c:pt>
                <c:pt idx="46">
                  <c:v>102.90900000000001</c:v>
                </c:pt>
                <c:pt idx="47">
                  <c:v>103.41500000000001</c:v>
                </c:pt>
                <c:pt idx="48">
                  <c:v>103.90600000000001</c:v>
                </c:pt>
                <c:pt idx="49">
                  <c:v>104.42</c:v>
                </c:pt>
                <c:pt idx="50">
                  <c:v>104.907</c:v>
                </c:pt>
                <c:pt idx="51">
                  <c:v>105.40600000000001</c:v>
                </c:pt>
                <c:pt idx="52">
                  <c:v>105.90600000000001</c:v>
                </c:pt>
                <c:pt idx="53">
                  <c:v>106.413</c:v>
                </c:pt>
                <c:pt idx="54">
                  <c:v>106.913</c:v>
                </c:pt>
                <c:pt idx="55">
                  <c:v>107.40600000000001</c:v>
                </c:pt>
                <c:pt idx="56">
                  <c:v>107.907</c:v>
                </c:pt>
                <c:pt idx="57">
                  <c:v>108.41500000000001</c:v>
                </c:pt>
                <c:pt idx="58">
                  <c:v>108.908</c:v>
                </c:pt>
                <c:pt idx="59">
                  <c:v>109.419</c:v>
                </c:pt>
                <c:pt idx="60">
                  <c:v>109.919</c:v>
                </c:pt>
                <c:pt idx="61">
                  <c:v>110.417</c:v>
                </c:pt>
                <c:pt idx="62">
                  <c:v>110.923</c:v>
                </c:pt>
                <c:pt idx="63">
                  <c:v>111.419</c:v>
                </c:pt>
                <c:pt idx="64">
                  <c:v>111.908</c:v>
                </c:pt>
                <c:pt idx="65">
                  <c:v>112.419</c:v>
                </c:pt>
                <c:pt idx="66">
                  <c:v>112.90900000000001</c:v>
                </c:pt>
                <c:pt idx="67">
                  <c:v>113.411</c:v>
                </c:pt>
                <c:pt idx="68">
                  <c:v>113.908</c:v>
                </c:pt>
                <c:pt idx="69">
                  <c:v>114.417</c:v>
                </c:pt>
                <c:pt idx="70">
                  <c:v>114.90900000000001</c:v>
                </c:pt>
                <c:pt idx="71">
                  <c:v>115.417</c:v>
                </c:pt>
                <c:pt idx="72">
                  <c:v>115.916</c:v>
                </c:pt>
                <c:pt idx="73">
                  <c:v>116.40900000000001</c:v>
                </c:pt>
                <c:pt idx="74">
                  <c:v>116.92</c:v>
                </c:pt>
                <c:pt idx="75">
                  <c:v>117.407</c:v>
                </c:pt>
                <c:pt idx="76">
                  <c:v>117.917</c:v>
                </c:pt>
                <c:pt idx="77">
                  <c:v>118.407</c:v>
                </c:pt>
                <c:pt idx="78">
                  <c:v>118.911</c:v>
                </c:pt>
                <c:pt idx="79">
                  <c:v>119.414</c:v>
                </c:pt>
                <c:pt idx="80">
                  <c:v>119.907</c:v>
                </c:pt>
                <c:pt idx="81">
                  <c:v>120.423</c:v>
                </c:pt>
                <c:pt idx="82">
                  <c:v>120.90900000000001</c:v>
                </c:pt>
                <c:pt idx="83">
                  <c:v>121.408</c:v>
                </c:pt>
                <c:pt idx="84">
                  <c:v>121.922</c:v>
                </c:pt>
                <c:pt idx="85">
                  <c:v>122.413</c:v>
                </c:pt>
                <c:pt idx="86">
                  <c:v>122.913</c:v>
                </c:pt>
                <c:pt idx="87">
                  <c:v>123.414</c:v>
                </c:pt>
                <c:pt idx="88">
                  <c:v>123.926</c:v>
                </c:pt>
                <c:pt idx="89">
                  <c:v>124.47</c:v>
                </c:pt>
                <c:pt idx="90">
                  <c:v>124.91200000000001</c:v>
                </c:pt>
                <c:pt idx="91">
                  <c:v>125.41200000000001</c:v>
                </c:pt>
                <c:pt idx="92">
                  <c:v>125.913</c:v>
                </c:pt>
                <c:pt idx="93">
                  <c:v>126.42100000000001</c:v>
                </c:pt>
                <c:pt idx="94">
                  <c:v>126.91200000000001</c:v>
                </c:pt>
                <c:pt idx="95">
                  <c:v>127.42100000000001</c:v>
                </c:pt>
                <c:pt idx="96">
                  <c:v>127.91200000000001</c:v>
                </c:pt>
                <c:pt idx="97">
                  <c:v>128.41800000000001</c:v>
                </c:pt>
                <c:pt idx="98">
                  <c:v>128.917</c:v>
                </c:pt>
                <c:pt idx="99">
                  <c:v>129.41999999999999</c:v>
                </c:pt>
                <c:pt idx="100">
                  <c:v>129.91200000000001</c:v>
                </c:pt>
                <c:pt idx="101">
                  <c:v>130.416</c:v>
                </c:pt>
                <c:pt idx="102">
                  <c:v>130.92099999999999</c:v>
                </c:pt>
                <c:pt idx="103">
                  <c:v>131.42099999999999</c:v>
                </c:pt>
                <c:pt idx="104">
                  <c:v>131.91900000000001</c:v>
                </c:pt>
                <c:pt idx="105">
                  <c:v>132.40899999999999</c:v>
                </c:pt>
                <c:pt idx="106">
                  <c:v>132.91499999999999</c:v>
                </c:pt>
                <c:pt idx="107">
                  <c:v>133.41999999999999</c:v>
                </c:pt>
                <c:pt idx="108">
                  <c:v>133.90899999999999</c:v>
                </c:pt>
                <c:pt idx="109">
                  <c:v>134.411</c:v>
                </c:pt>
                <c:pt idx="110">
                  <c:v>134.91499999999999</c:v>
                </c:pt>
                <c:pt idx="111">
                  <c:v>135.416</c:v>
                </c:pt>
                <c:pt idx="112">
                  <c:v>135.917</c:v>
                </c:pt>
                <c:pt idx="113">
                  <c:v>136.416</c:v>
                </c:pt>
                <c:pt idx="114">
                  <c:v>136.91300000000001</c:v>
                </c:pt>
                <c:pt idx="115">
                  <c:v>137.40799999999999</c:v>
                </c:pt>
                <c:pt idx="116">
                  <c:v>137.91499999999999</c:v>
                </c:pt>
                <c:pt idx="117">
                  <c:v>138.40899999999999</c:v>
                </c:pt>
                <c:pt idx="118">
                  <c:v>138.91900000000001</c:v>
                </c:pt>
                <c:pt idx="119">
                  <c:v>139.41499999999999</c:v>
                </c:pt>
                <c:pt idx="120">
                  <c:v>139.91200000000001</c:v>
                </c:pt>
                <c:pt idx="121">
                  <c:v>140.41</c:v>
                </c:pt>
                <c:pt idx="122">
                  <c:v>140.90600000000001</c:v>
                </c:pt>
                <c:pt idx="123">
                  <c:v>141.41900000000001</c:v>
                </c:pt>
                <c:pt idx="124">
                  <c:v>141.91900000000001</c:v>
                </c:pt>
                <c:pt idx="125">
                  <c:v>142.416</c:v>
                </c:pt>
                <c:pt idx="126">
                  <c:v>142.91300000000001</c:v>
                </c:pt>
                <c:pt idx="127">
                  <c:v>143.411</c:v>
                </c:pt>
                <c:pt idx="128">
                  <c:v>143.90899999999999</c:v>
                </c:pt>
                <c:pt idx="129">
                  <c:v>144.40700000000001</c:v>
                </c:pt>
                <c:pt idx="130">
                  <c:v>144.91999999999999</c:v>
                </c:pt>
                <c:pt idx="131">
                  <c:v>145.417</c:v>
                </c:pt>
                <c:pt idx="132">
                  <c:v>145.91499999999999</c:v>
                </c:pt>
                <c:pt idx="133">
                  <c:v>146.41200000000001</c:v>
                </c:pt>
                <c:pt idx="134">
                  <c:v>146.90600000000001</c:v>
                </c:pt>
                <c:pt idx="135">
                  <c:v>147.417</c:v>
                </c:pt>
                <c:pt idx="136">
                  <c:v>147.90899999999999</c:v>
                </c:pt>
                <c:pt idx="137">
                  <c:v>148.41</c:v>
                </c:pt>
                <c:pt idx="138">
                  <c:v>148.911</c:v>
                </c:pt>
                <c:pt idx="139">
                  <c:v>149.41300000000001</c:v>
                </c:pt>
                <c:pt idx="140">
                  <c:v>149.91900000000001</c:v>
                </c:pt>
                <c:pt idx="141">
                  <c:v>150.40799999999999</c:v>
                </c:pt>
                <c:pt idx="142">
                  <c:v>150.91800000000001</c:v>
                </c:pt>
                <c:pt idx="143">
                  <c:v>151.40899999999999</c:v>
                </c:pt>
                <c:pt idx="144">
                  <c:v>151.91999999999999</c:v>
                </c:pt>
                <c:pt idx="145">
                  <c:v>152.41499999999999</c:v>
                </c:pt>
                <c:pt idx="146">
                  <c:v>152.91</c:v>
                </c:pt>
                <c:pt idx="147">
                  <c:v>153.40799999999999</c:v>
                </c:pt>
                <c:pt idx="148">
                  <c:v>153.90700000000001</c:v>
                </c:pt>
                <c:pt idx="149">
                  <c:v>154.40600000000001</c:v>
                </c:pt>
                <c:pt idx="150">
                  <c:v>154.91900000000001</c:v>
                </c:pt>
                <c:pt idx="151">
                  <c:v>155.41999999999999</c:v>
                </c:pt>
                <c:pt idx="152">
                  <c:v>155.91800000000001</c:v>
                </c:pt>
                <c:pt idx="153">
                  <c:v>156.416</c:v>
                </c:pt>
                <c:pt idx="154">
                  <c:v>156.91399999999999</c:v>
                </c:pt>
                <c:pt idx="155">
                  <c:v>157.41200000000001</c:v>
                </c:pt>
                <c:pt idx="156">
                  <c:v>157.90899999999999</c:v>
                </c:pt>
                <c:pt idx="157">
                  <c:v>158.423</c:v>
                </c:pt>
                <c:pt idx="158">
                  <c:v>158.917</c:v>
                </c:pt>
                <c:pt idx="159">
                  <c:v>159.41399999999999</c:v>
                </c:pt>
                <c:pt idx="160">
                  <c:v>159.91999999999999</c:v>
                </c:pt>
                <c:pt idx="161">
                  <c:v>160.41200000000001</c:v>
                </c:pt>
                <c:pt idx="162">
                  <c:v>160.92099999999999</c:v>
                </c:pt>
                <c:pt idx="163">
                  <c:v>161.41399999999999</c:v>
                </c:pt>
                <c:pt idx="164">
                  <c:v>161.91200000000001</c:v>
                </c:pt>
                <c:pt idx="165">
                  <c:v>162.41</c:v>
                </c:pt>
                <c:pt idx="166">
                  <c:v>162.90899999999999</c:v>
                </c:pt>
                <c:pt idx="167">
                  <c:v>163.40700000000001</c:v>
                </c:pt>
                <c:pt idx="168">
                  <c:v>163.90700000000001</c:v>
                </c:pt>
                <c:pt idx="169">
                  <c:v>164.40899999999999</c:v>
                </c:pt>
                <c:pt idx="170">
                  <c:v>164.92400000000001</c:v>
                </c:pt>
                <c:pt idx="171">
                  <c:v>165.411</c:v>
                </c:pt>
                <c:pt idx="172">
                  <c:v>165.91</c:v>
                </c:pt>
                <c:pt idx="173">
                  <c:v>166.41300000000001</c:v>
                </c:pt>
                <c:pt idx="174">
                  <c:v>166.91300000000001</c:v>
                </c:pt>
                <c:pt idx="175">
                  <c:v>167.41300000000001</c:v>
                </c:pt>
                <c:pt idx="176">
                  <c:v>167.91300000000001</c:v>
                </c:pt>
                <c:pt idx="177">
                  <c:v>168.41399999999999</c:v>
                </c:pt>
                <c:pt idx="178">
                  <c:v>168.91399999999999</c:v>
                </c:pt>
                <c:pt idx="179">
                  <c:v>169.41499999999999</c:v>
                </c:pt>
                <c:pt idx="180">
                  <c:v>169.91499999999999</c:v>
                </c:pt>
                <c:pt idx="181">
                  <c:v>170.41399999999999</c:v>
                </c:pt>
                <c:pt idx="182">
                  <c:v>170.91399999999999</c:v>
                </c:pt>
                <c:pt idx="183">
                  <c:v>171.41499999999999</c:v>
                </c:pt>
                <c:pt idx="184">
                  <c:v>171.90899999999999</c:v>
                </c:pt>
                <c:pt idx="185">
                  <c:v>172.42099999999999</c:v>
                </c:pt>
                <c:pt idx="186">
                  <c:v>172.916</c:v>
                </c:pt>
                <c:pt idx="187">
                  <c:v>173.417</c:v>
                </c:pt>
                <c:pt idx="188">
                  <c:v>173.917</c:v>
                </c:pt>
                <c:pt idx="189">
                  <c:v>174.417</c:v>
                </c:pt>
                <c:pt idx="190">
                  <c:v>174.92</c:v>
                </c:pt>
                <c:pt idx="191">
                  <c:v>175.41900000000001</c:v>
                </c:pt>
                <c:pt idx="192">
                  <c:v>175.92</c:v>
                </c:pt>
                <c:pt idx="193">
                  <c:v>176.40600000000001</c:v>
                </c:pt>
                <c:pt idx="194">
                  <c:v>176.90799999999999</c:v>
                </c:pt>
                <c:pt idx="195">
                  <c:v>177.40899999999999</c:v>
                </c:pt>
                <c:pt idx="196">
                  <c:v>177.91</c:v>
                </c:pt>
                <c:pt idx="197">
                  <c:v>178.51300000000001</c:v>
                </c:pt>
                <c:pt idx="198">
                  <c:v>178.91300000000001</c:v>
                </c:pt>
                <c:pt idx="199">
                  <c:v>179.41300000000001</c:v>
                </c:pt>
                <c:pt idx="200">
                  <c:v>179.91499999999999</c:v>
                </c:pt>
                <c:pt idx="201">
                  <c:v>180.41399999999999</c:v>
                </c:pt>
                <c:pt idx="202">
                  <c:v>180.916</c:v>
                </c:pt>
                <c:pt idx="203">
                  <c:v>181.44900000000001</c:v>
                </c:pt>
                <c:pt idx="204">
                  <c:v>181.916</c:v>
                </c:pt>
                <c:pt idx="205">
                  <c:v>182.44900000000001</c:v>
                </c:pt>
                <c:pt idx="206">
                  <c:v>182.91800000000001</c:v>
                </c:pt>
                <c:pt idx="207">
                  <c:v>183.41499999999999</c:v>
                </c:pt>
                <c:pt idx="208">
                  <c:v>183.917</c:v>
                </c:pt>
                <c:pt idx="209">
                  <c:v>184.41800000000001</c:v>
                </c:pt>
                <c:pt idx="210">
                  <c:v>184.91200000000001</c:v>
                </c:pt>
                <c:pt idx="211">
                  <c:v>185.40700000000001</c:v>
                </c:pt>
                <c:pt idx="212">
                  <c:v>185.92</c:v>
                </c:pt>
                <c:pt idx="213">
                  <c:v>186.41900000000001</c:v>
                </c:pt>
                <c:pt idx="214">
                  <c:v>186.91800000000001</c:v>
                </c:pt>
                <c:pt idx="215">
                  <c:v>187.41900000000001</c:v>
                </c:pt>
                <c:pt idx="216">
                  <c:v>187.92099999999999</c:v>
                </c:pt>
                <c:pt idx="217">
                  <c:v>188.42099999999999</c:v>
                </c:pt>
                <c:pt idx="218">
                  <c:v>188.90600000000001</c:v>
                </c:pt>
                <c:pt idx="219">
                  <c:v>189.40899999999999</c:v>
                </c:pt>
                <c:pt idx="220">
                  <c:v>189.91</c:v>
                </c:pt>
                <c:pt idx="221">
                  <c:v>190.411</c:v>
                </c:pt>
                <c:pt idx="222">
                  <c:v>190.91200000000001</c:v>
                </c:pt>
                <c:pt idx="223">
                  <c:v>191.41399999999999</c:v>
                </c:pt>
                <c:pt idx="224">
                  <c:v>191.91399999999999</c:v>
                </c:pt>
                <c:pt idx="225">
                  <c:v>192.41499999999999</c:v>
                </c:pt>
                <c:pt idx="226">
                  <c:v>192.917</c:v>
                </c:pt>
                <c:pt idx="227">
                  <c:v>193.416</c:v>
                </c:pt>
                <c:pt idx="228">
                  <c:v>193.917</c:v>
                </c:pt>
                <c:pt idx="229">
                  <c:v>194.41800000000001</c:v>
                </c:pt>
                <c:pt idx="230">
                  <c:v>194.91800000000001</c:v>
                </c:pt>
                <c:pt idx="231">
                  <c:v>195.41800000000001</c:v>
                </c:pt>
                <c:pt idx="232">
                  <c:v>195.91800000000001</c:v>
                </c:pt>
                <c:pt idx="233">
                  <c:v>196.41800000000001</c:v>
                </c:pt>
                <c:pt idx="234">
                  <c:v>196.92</c:v>
                </c:pt>
                <c:pt idx="235">
                  <c:v>197.42</c:v>
                </c:pt>
                <c:pt idx="236">
                  <c:v>197.91800000000001</c:v>
                </c:pt>
                <c:pt idx="237">
                  <c:v>198.42</c:v>
                </c:pt>
                <c:pt idx="238">
                  <c:v>198.91399999999999</c:v>
                </c:pt>
                <c:pt idx="239">
                  <c:v>199.40799999999999</c:v>
                </c:pt>
                <c:pt idx="240">
                  <c:v>199.90700000000001</c:v>
                </c:pt>
                <c:pt idx="241">
                  <c:v>200.42099999999999</c:v>
                </c:pt>
                <c:pt idx="242">
                  <c:v>200.92099999999999</c:v>
                </c:pt>
                <c:pt idx="243">
                  <c:v>201.42099999999999</c:v>
                </c:pt>
                <c:pt idx="244">
                  <c:v>201.90600000000001</c:v>
                </c:pt>
                <c:pt idx="245">
                  <c:v>202.40799999999999</c:v>
                </c:pt>
                <c:pt idx="246">
                  <c:v>202.90899999999999</c:v>
                </c:pt>
                <c:pt idx="247">
                  <c:v>203.411</c:v>
                </c:pt>
                <c:pt idx="248">
                  <c:v>203.911</c:v>
                </c:pt>
                <c:pt idx="249">
                  <c:v>204.41200000000001</c:v>
                </c:pt>
                <c:pt idx="250">
                  <c:v>204.91399999999999</c:v>
                </c:pt>
                <c:pt idx="251">
                  <c:v>205.417</c:v>
                </c:pt>
                <c:pt idx="252">
                  <c:v>205.917</c:v>
                </c:pt>
                <c:pt idx="253">
                  <c:v>206.41800000000001</c:v>
                </c:pt>
                <c:pt idx="254">
                  <c:v>206.91800000000001</c:v>
                </c:pt>
                <c:pt idx="255">
                  <c:v>207.41900000000001</c:v>
                </c:pt>
                <c:pt idx="256">
                  <c:v>207.92</c:v>
                </c:pt>
                <c:pt idx="257">
                  <c:v>208.42</c:v>
                </c:pt>
                <c:pt idx="258">
                  <c:v>208.92099999999999</c:v>
                </c:pt>
                <c:pt idx="259">
                  <c:v>209.41900000000001</c:v>
                </c:pt>
                <c:pt idx="260">
                  <c:v>209.92099999999999</c:v>
                </c:pt>
                <c:pt idx="261">
                  <c:v>210.42099999999999</c:v>
                </c:pt>
                <c:pt idx="262">
                  <c:v>210.92</c:v>
                </c:pt>
                <c:pt idx="263">
                  <c:v>211.40600000000001</c:v>
                </c:pt>
                <c:pt idx="264">
                  <c:v>211.92</c:v>
                </c:pt>
                <c:pt idx="265">
                  <c:v>212.42099999999999</c:v>
                </c:pt>
                <c:pt idx="266">
                  <c:v>212.90600000000001</c:v>
                </c:pt>
                <c:pt idx="267">
                  <c:v>213.41800000000001</c:v>
                </c:pt>
                <c:pt idx="268">
                  <c:v>213.91200000000001</c:v>
                </c:pt>
                <c:pt idx="269">
                  <c:v>214.40899999999999</c:v>
                </c:pt>
                <c:pt idx="270">
                  <c:v>214.90700000000001</c:v>
                </c:pt>
                <c:pt idx="271">
                  <c:v>215.40700000000001</c:v>
                </c:pt>
                <c:pt idx="272">
                  <c:v>215.90600000000001</c:v>
                </c:pt>
                <c:pt idx="273">
                  <c:v>216.42</c:v>
                </c:pt>
                <c:pt idx="274">
                  <c:v>216.91900000000001</c:v>
                </c:pt>
                <c:pt idx="275">
                  <c:v>217.42</c:v>
                </c:pt>
                <c:pt idx="276">
                  <c:v>217.92099999999999</c:v>
                </c:pt>
                <c:pt idx="277">
                  <c:v>218.40700000000001</c:v>
                </c:pt>
                <c:pt idx="278">
                  <c:v>218.91399999999999</c:v>
                </c:pt>
                <c:pt idx="279">
                  <c:v>219.41800000000001</c:v>
                </c:pt>
                <c:pt idx="280">
                  <c:v>219.90899999999999</c:v>
                </c:pt>
                <c:pt idx="281">
                  <c:v>220.411</c:v>
                </c:pt>
                <c:pt idx="282">
                  <c:v>220.91</c:v>
                </c:pt>
                <c:pt idx="283">
                  <c:v>221.40799999999999</c:v>
                </c:pt>
                <c:pt idx="284">
                  <c:v>221.90700000000001</c:v>
                </c:pt>
                <c:pt idx="285">
                  <c:v>222.42099999999999</c:v>
                </c:pt>
                <c:pt idx="286">
                  <c:v>222.92</c:v>
                </c:pt>
                <c:pt idx="287">
                  <c:v>223.42</c:v>
                </c:pt>
                <c:pt idx="288">
                  <c:v>223.92</c:v>
                </c:pt>
                <c:pt idx="289">
                  <c:v>224.41900000000001</c:v>
                </c:pt>
                <c:pt idx="290">
                  <c:v>224.91900000000001</c:v>
                </c:pt>
                <c:pt idx="291">
                  <c:v>225.42</c:v>
                </c:pt>
                <c:pt idx="292">
                  <c:v>225.91900000000001</c:v>
                </c:pt>
                <c:pt idx="293">
                  <c:v>226.42099999999999</c:v>
                </c:pt>
                <c:pt idx="294">
                  <c:v>226.92</c:v>
                </c:pt>
                <c:pt idx="295">
                  <c:v>227.42</c:v>
                </c:pt>
                <c:pt idx="296">
                  <c:v>227.92099999999999</c:v>
                </c:pt>
                <c:pt idx="297">
                  <c:v>228.416</c:v>
                </c:pt>
                <c:pt idx="298">
                  <c:v>228.91300000000001</c:v>
                </c:pt>
                <c:pt idx="299">
                  <c:v>229.40899999999999</c:v>
                </c:pt>
                <c:pt idx="300">
                  <c:v>229.90799999999999</c:v>
                </c:pt>
                <c:pt idx="301">
                  <c:v>230.40899999999999</c:v>
                </c:pt>
                <c:pt idx="302">
                  <c:v>230.91200000000001</c:v>
                </c:pt>
                <c:pt idx="303">
                  <c:v>231.41499999999999</c:v>
                </c:pt>
                <c:pt idx="304">
                  <c:v>231.917</c:v>
                </c:pt>
                <c:pt idx="305">
                  <c:v>232.47</c:v>
                </c:pt>
                <c:pt idx="306">
                  <c:v>232.92</c:v>
                </c:pt>
                <c:pt idx="307">
                  <c:v>233.42099999999999</c:v>
                </c:pt>
                <c:pt idx="308">
                  <c:v>233.90600000000001</c:v>
                </c:pt>
                <c:pt idx="309">
                  <c:v>234.40799999999999</c:v>
                </c:pt>
                <c:pt idx="310">
                  <c:v>234.90899999999999</c:v>
                </c:pt>
                <c:pt idx="311">
                  <c:v>235.40899999999999</c:v>
                </c:pt>
                <c:pt idx="312">
                  <c:v>235.911</c:v>
                </c:pt>
                <c:pt idx="313">
                  <c:v>236.411</c:v>
                </c:pt>
                <c:pt idx="314">
                  <c:v>236.911</c:v>
                </c:pt>
                <c:pt idx="315">
                  <c:v>237.40799999999999</c:v>
                </c:pt>
                <c:pt idx="316">
                  <c:v>237.90899999999999</c:v>
                </c:pt>
                <c:pt idx="317">
                  <c:v>238.41</c:v>
                </c:pt>
                <c:pt idx="318">
                  <c:v>238.91</c:v>
                </c:pt>
                <c:pt idx="319">
                  <c:v>239.40700000000001</c:v>
                </c:pt>
                <c:pt idx="320">
                  <c:v>239.90799999999999</c:v>
                </c:pt>
                <c:pt idx="321">
                  <c:v>240.40799999999999</c:v>
                </c:pt>
                <c:pt idx="322">
                  <c:v>240.90600000000001</c:v>
                </c:pt>
                <c:pt idx="323">
                  <c:v>241.40700000000001</c:v>
                </c:pt>
                <c:pt idx="324">
                  <c:v>241.90700000000001</c:v>
                </c:pt>
                <c:pt idx="325">
                  <c:v>242.40799999999999</c:v>
                </c:pt>
                <c:pt idx="326">
                  <c:v>242.90600000000001</c:v>
                </c:pt>
                <c:pt idx="327">
                  <c:v>243.42400000000001</c:v>
                </c:pt>
                <c:pt idx="328">
                  <c:v>243.922</c:v>
                </c:pt>
                <c:pt idx="329">
                  <c:v>244.41800000000001</c:v>
                </c:pt>
                <c:pt idx="330">
                  <c:v>244.91300000000001</c:v>
                </c:pt>
                <c:pt idx="331">
                  <c:v>245.41</c:v>
                </c:pt>
                <c:pt idx="332">
                  <c:v>245.959</c:v>
                </c:pt>
                <c:pt idx="333">
                  <c:v>246.40799999999999</c:v>
                </c:pt>
                <c:pt idx="334">
                  <c:v>246.90899999999999</c:v>
                </c:pt>
                <c:pt idx="335">
                  <c:v>247.41</c:v>
                </c:pt>
                <c:pt idx="336">
                  <c:v>247.91200000000001</c:v>
                </c:pt>
                <c:pt idx="337">
                  <c:v>248.41399999999999</c:v>
                </c:pt>
                <c:pt idx="338">
                  <c:v>248.91300000000001</c:v>
                </c:pt>
                <c:pt idx="339">
                  <c:v>249.41399999999999</c:v>
                </c:pt>
                <c:pt idx="340">
                  <c:v>249.917</c:v>
                </c:pt>
                <c:pt idx="341">
                  <c:v>250.416</c:v>
                </c:pt>
                <c:pt idx="342">
                  <c:v>250.91800000000001</c:v>
                </c:pt>
                <c:pt idx="343">
                  <c:v>251.41900000000001</c:v>
                </c:pt>
                <c:pt idx="344">
                  <c:v>251.91900000000001</c:v>
                </c:pt>
                <c:pt idx="345">
                  <c:v>252.42099999999999</c:v>
                </c:pt>
                <c:pt idx="346">
                  <c:v>252.92</c:v>
                </c:pt>
                <c:pt idx="347">
                  <c:v>253.42</c:v>
                </c:pt>
                <c:pt idx="348">
                  <c:v>253.92099999999999</c:v>
                </c:pt>
                <c:pt idx="349">
                  <c:v>254.422</c:v>
                </c:pt>
                <c:pt idx="350">
                  <c:v>254.92099999999999</c:v>
                </c:pt>
                <c:pt idx="351">
                  <c:v>255.422</c:v>
                </c:pt>
                <c:pt idx="352">
                  <c:v>255.922</c:v>
                </c:pt>
                <c:pt idx="353">
                  <c:v>256.40600000000001</c:v>
                </c:pt>
                <c:pt idx="354">
                  <c:v>256.90600000000001</c:v>
                </c:pt>
                <c:pt idx="355">
                  <c:v>257.42200000000003</c:v>
                </c:pt>
                <c:pt idx="356">
                  <c:v>257.92099999999999</c:v>
                </c:pt>
                <c:pt idx="357">
                  <c:v>258.423</c:v>
                </c:pt>
                <c:pt idx="358">
                  <c:v>258.923</c:v>
                </c:pt>
                <c:pt idx="359">
                  <c:v>259.45600000000002</c:v>
                </c:pt>
                <c:pt idx="360">
                  <c:v>259.923</c:v>
                </c:pt>
                <c:pt idx="361">
                  <c:v>260.42099999999999</c:v>
                </c:pt>
                <c:pt idx="362">
                  <c:v>260.92200000000003</c:v>
                </c:pt>
                <c:pt idx="363">
                  <c:v>261.41899999999998</c:v>
                </c:pt>
                <c:pt idx="364">
                  <c:v>261.91399999999999</c:v>
                </c:pt>
                <c:pt idx="365">
                  <c:v>262.41000000000003</c:v>
                </c:pt>
                <c:pt idx="366">
                  <c:v>262.911</c:v>
                </c:pt>
                <c:pt idx="367">
                  <c:v>263.411</c:v>
                </c:pt>
                <c:pt idx="368">
                  <c:v>263.911</c:v>
                </c:pt>
                <c:pt idx="369">
                  <c:v>264.41000000000003</c:v>
                </c:pt>
                <c:pt idx="370">
                  <c:v>264.91300000000001</c:v>
                </c:pt>
                <c:pt idx="371">
                  <c:v>265.41399999999999</c:v>
                </c:pt>
                <c:pt idx="372">
                  <c:v>265.91500000000002</c:v>
                </c:pt>
                <c:pt idx="373">
                  <c:v>266.416</c:v>
                </c:pt>
                <c:pt idx="374">
                  <c:v>266.91699999999997</c:v>
                </c:pt>
                <c:pt idx="375">
                  <c:v>267.41800000000001</c:v>
                </c:pt>
                <c:pt idx="376">
                  <c:v>267.91899999999998</c:v>
                </c:pt>
                <c:pt idx="377">
                  <c:v>268.41899999999998</c:v>
                </c:pt>
                <c:pt idx="378">
                  <c:v>268.92</c:v>
                </c:pt>
                <c:pt idx="379">
                  <c:v>269.42</c:v>
                </c:pt>
                <c:pt idx="380">
                  <c:v>269.92</c:v>
                </c:pt>
                <c:pt idx="381">
                  <c:v>270.42</c:v>
                </c:pt>
                <c:pt idx="382">
                  <c:v>270.91899999999998</c:v>
                </c:pt>
                <c:pt idx="383">
                  <c:v>271.41899999999998</c:v>
                </c:pt>
                <c:pt idx="384">
                  <c:v>271.91899999999998</c:v>
                </c:pt>
                <c:pt idx="385">
                  <c:v>272.41899999999998</c:v>
                </c:pt>
                <c:pt idx="386">
                  <c:v>272.96699999999998</c:v>
                </c:pt>
                <c:pt idx="387">
                  <c:v>273.41699999999997</c:v>
                </c:pt>
                <c:pt idx="388">
                  <c:v>273.91399999999999</c:v>
                </c:pt>
                <c:pt idx="389">
                  <c:v>274.41199999999998</c:v>
                </c:pt>
                <c:pt idx="390">
                  <c:v>274.91000000000003</c:v>
                </c:pt>
                <c:pt idx="391">
                  <c:v>275.41199999999998</c:v>
                </c:pt>
                <c:pt idx="392">
                  <c:v>275.91199999999998</c:v>
                </c:pt>
                <c:pt idx="393">
                  <c:v>276.41500000000002</c:v>
                </c:pt>
                <c:pt idx="394">
                  <c:v>276.91800000000001</c:v>
                </c:pt>
                <c:pt idx="395">
                  <c:v>277.42200000000003</c:v>
                </c:pt>
                <c:pt idx="396">
                  <c:v>277.90600000000001</c:v>
                </c:pt>
                <c:pt idx="397">
                  <c:v>278.40800000000002</c:v>
                </c:pt>
                <c:pt idx="398">
                  <c:v>278.911</c:v>
                </c:pt>
                <c:pt idx="399">
                  <c:v>279.40800000000002</c:v>
                </c:pt>
                <c:pt idx="400">
                  <c:v>279.92099999999999</c:v>
                </c:pt>
                <c:pt idx="401">
                  <c:v>280.41899999999998</c:v>
                </c:pt>
                <c:pt idx="402">
                  <c:v>280.91800000000001</c:v>
                </c:pt>
                <c:pt idx="403">
                  <c:v>281.41800000000001</c:v>
                </c:pt>
                <c:pt idx="404">
                  <c:v>281.92</c:v>
                </c:pt>
                <c:pt idx="405">
                  <c:v>282.41800000000001</c:v>
                </c:pt>
                <c:pt idx="406">
                  <c:v>282.91699999999997</c:v>
                </c:pt>
                <c:pt idx="407">
                  <c:v>283.41899999999998</c:v>
                </c:pt>
                <c:pt idx="408">
                  <c:v>283.92</c:v>
                </c:pt>
                <c:pt idx="409">
                  <c:v>284.42</c:v>
                </c:pt>
                <c:pt idx="410">
                  <c:v>284.92</c:v>
                </c:pt>
                <c:pt idx="411">
                  <c:v>285.42099999999999</c:v>
                </c:pt>
                <c:pt idx="412">
                  <c:v>285.92099999999999</c:v>
                </c:pt>
                <c:pt idx="413">
                  <c:v>286.45600000000002</c:v>
                </c:pt>
                <c:pt idx="414">
                  <c:v>286.92099999999999</c:v>
                </c:pt>
                <c:pt idx="415">
                  <c:v>287.42</c:v>
                </c:pt>
                <c:pt idx="416">
                  <c:v>287.92099999999999</c:v>
                </c:pt>
                <c:pt idx="417">
                  <c:v>288.40600000000001</c:v>
                </c:pt>
                <c:pt idx="418">
                  <c:v>288.92200000000003</c:v>
                </c:pt>
                <c:pt idx="419">
                  <c:v>289.42099999999999</c:v>
                </c:pt>
                <c:pt idx="420">
                  <c:v>289.92200000000003</c:v>
                </c:pt>
                <c:pt idx="421">
                  <c:v>290.42099999999999</c:v>
                </c:pt>
                <c:pt idx="422">
                  <c:v>290.923</c:v>
                </c:pt>
                <c:pt idx="423">
                  <c:v>291.40600000000001</c:v>
                </c:pt>
                <c:pt idx="424">
                  <c:v>291.92099999999999</c:v>
                </c:pt>
                <c:pt idx="425">
                  <c:v>292.42099999999999</c:v>
                </c:pt>
                <c:pt idx="426">
                  <c:v>292.92200000000003</c:v>
                </c:pt>
                <c:pt idx="427">
                  <c:v>293.423</c:v>
                </c:pt>
                <c:pt idx="428">
                  <c:v>293.92099999999999</c:v>
                </c:pt>
                <c:pt idx="429">
                  <c:v>294.42200000000003</c:v>
                </c:pt>
                <c:pt idx="430">
                  <c:v>294.92200000000003</c:v>
                </c:pt>
                <c:pt idx="431">
                  <c:v>295.41800000000001</c:v>
                </c:pt>
                <c:pt idx="432">
                  <c:v>295.92200000000003</c:v>
                </c:pt>
                <c:pt idx="433">
                  <c:v>296.40600000000001</c:v>
                </c:pt>
                <c:pt idx="434">
                  <c:v>296.92099999999999</c:v>
                </c:pt>
                <c:pt idx="435">
                  <c:v>297.42099999999999</c:v>
                </c:pt>
                <c:pt idx="436">
                  <c:v>297.92</c:v>
                </c:pt>
                <c:pt idx="437">
                  <c:v>298.42099999999999</c:v>
                </c:pt>
                <c:pt idx="438">
                  <c:v>298.916</c:v>
                </c:pt>
                <c:pt idx="439">
                  <c:v>299.41500000000002</c:v>
                </c:pt>
                <c:pt idx="440">
                  <c:v>299.96300000000002</c:v>
                </c:pt>
                <c:pt idx="441">
                  <c:v>300.41199999999998</c:v>
                </c:pt>
                <c:pt idx="442">
                  <c:v>300.91199999999998</c:v>
                </c:pt>
                <c:pt idx="443">
                  <c:v>301.411</c:v>
                </c:pt>
                <c:pt idx="444">
                  <c:v>301.91300000000001</c:v>
                </c:pt>
                <c:pt idx="445">
                  <c:v>302.41399999999999</c:v>
                </c:pt>
                <c:pt idx="446">
                  <c:v>302.91399999999999</c:v>
                </c:pt>
                <c:pt idx="447">
                  <c:v>303.41500000000002</c:v>
                </c:pt>
                <c:pt idx="448">
                  <c:v>303.91500000000002</c:v>
                </c:pt>
                <c:pt idx="449">
                  <c:v>304.416</c:v>
                </c:pt>
                <c:pt idx="450">
                  <c:v>304.916</c:v>
                </c:pt>
                <c:pt idx="451">
                  <c:v>305.416</c:v>
                </c:pt>
                <c:pt idx="452">
                  <c:v>305.91800000000001</c:v>
                </c:pt>
                <c:pt idx="453">
                  <c:v>306.416</c:v>
                </c:pt>
                <c:pt idx="454">
                  <c:v>306.92</c:v>
                </c:pt>
                <c:pt idx="455">
                  <c:v>307.42</c:v>
                </c:pt>
                <c:pt idx="456">
                  <c:v>307.92099999999999</c:v>
                </c:pt>
                <c:pt idx="457">
                  <c:v>308.42099999999999</c:v>
                </c:pt>
                <c:pt idx="458">
                  <c:v>308.92099999999999</c:v>
                </c:pt>
                <c:pt idx="459">
                  <c:v>309.42</c:v>
                </c:pt>
                <c:pt idx="460">
                  <c:v>309.92200000000003</c:v>
                </c:pt>
                <c:pt idx="461">
                  <c:v>310.42099999999999</c:v>
                </c:pt>
                <c:pt idx="462">
                  <c:v>310.92</c:v>
                </c:pt>
                <c:pt idx="463">
                  <c:v>311.42099999999999</c:v>
                </c:pt>
                <c:pt idx="464">
                  <c:v>311.92200000000003</c:v>
                </c:pt>
                <c:pt idx="465">
                  <c:v>312.42200000000003</c:v>
                </c:pt>
                <c:pt idx="466">
                  <c:v>312.92200000000003</c:v>
                </c:pt>
                <c:pt idx="467">
                  <c:v>313.45499999999998</c:v>
                </c:pt>
                <c:pt idx="468">
                  <c:v>313.92200000000003</c:v>
                </c:pt>
                <c:pt idx="469">
                  <c:v>314.42200000000003</c:v>
                </c:pt>
                <c:pt idx="470">
                  <c:v>314.92200000000003</c:v>
                </c:pt>
                <c:pt idx="471">
                  <c:v>315.42399999999998</c:v>
                </c:pt>
                <c:pt idx="472">
                  <c:v>315.90600000000001</c:v>
                </c:pt>
                <c:pt idx="473">
                  <c:v>316.40600000000001</c:v>
                </c:pt>
                <c:pt idx="474">
                  <c:v>316.90699999999998</c:v>
                </c:pt>
                <c:pt idx="475">
                  <c:v>317.40800000000002</c:v>
                </c:pt>
                <c:pt idx="476">
                  <c:v>317.90800000000002</c:v>
                </c:pt>
                <c:pt idx="477">
                  <c:v>318.40800000000002</c:v>
                </c:pt>
                <c:pt idx="478">
                  <c:v>318.90899999999999</c:v>
                </c:pt>
                <c:pt idx="479">
                  <c:v>319.40699999999998</c:v>
                </c:pt>
                <c:pt idx="480">
                  <c:v>319.90699999999998</c:v>
                </c:pt>
              </c:numCache>
            </c:numRef>
          </c:xVal>
          <c:yVal>
            <c:numRef>
              <c:f>'36.Irradiated_SiO2_.2.6'!$B$2:$B$482</c:f>
              <c:numCache>
                <c:formatCode>General</c:formatCode>
                <c:ptCount val="481"/>
                <c:pt idx="0">
                  <c:v>2.6800939246E-10</c:v>
                </c:pt>
                <c:pt idx="1">
                  <c:v>2.7895141752E-10</c:v>
                </c:pt>
                <c:pt idx="2">
                  <c:v>2.7899441090999999E-10</c:v>
                </c:pt>
                <c:pt idx="3">
                  <c:v>2.7895152854E-10</c:v>
                </c:pt>
                <c:pt idx="4">
                  <c:v>2.8120658579000002E-10</c:v>
                </c:pt>
                <c:pt idx="5">
                  <c:v>2.7916932654000001E-10</c:v>
                </c:pt>
                <c:pt idx="6">
                  <c:v>2.7717980688E-10</c:v>
                </c:pt>
                <c:pt idx="7">
                  <c:v>2.7782176559E-10</c:v>
                </c:pt>
                <c:pt idx="8">
                  <c:v>2.7590327244999998E-10</c:v>
                </c:pt>
                <c:pt idx="9">
                  <c:v>2.7827234960999999E-10</c:v>
                </c:pt>
                <c:pt idx="10">
                  <c:v>2.7691435255999999E-10</c:v>
                </c:pt>
                <c:pt idx="11">
                  <c:v>2.7540469905000002E-10</c:v>
                </c:pt>
                <c:pt idx="12">
                  <c:v>2.7586929962999998E-10</c:v>
                </c:pt>
                <c:pt idx="13">
                  <c:v>2.7500138278E-10</c:v>
                </c:pt>
                <c:pt idx="14">
                  <c:v>2.7549079684000002E-10</c:v>
                </c:pt>
                <c:pt idx="15">
                  <c:v>2.7447064066000001E-10</c:v>
                </c:pt>
                <c:pt idx="16">
                  <c:v>2.7547686354000002E-10</c:v>
                </c:pt>
                <c:pt idx="17">
                  <c:v>2.7575405847999999E-10</c:v>
                </c:pt>
                <c:pt idx="18">
                  <c:v>2.7695842841000002E-10</c:v>
                </c:pt>
                <c:pt idx="19">
                  <c:v>2.7674665337000001E-10</c:v>
                </c:pt>
                <c:pt idx="20">
                  <c:v>2.7621549492E-10</c:v>
                </c:pt>
                <c:pt idx="21">
                  <c:v>2.7627120036E-10</c:v>
                </c:pt>
                <c:pt idx="22">
                  <c:v>2.7600813302000003E-10</c:v>
                </c:pt>
                <c:pt idx="23">
                  <c:v>2.7614086017999998E-10</c:v>
                </c:pt>
                <c:pt idx="24">
                  <c:v>2.7798022216999998E-10</c:v>
                </c:pt>
                <c:pt idx="25">
                  <c:v>2.7693639049E-10</c:v>
                </c:pt>
                <c:pt idx="26">
                  <c:v>2.7834590187999998E-10</c:v>
                </c:pt>
                <c:pt idx="27">
                  <c:v>2.7729993301999998E-10</c:v>
                </c:pt>
                <c:pt idx="28">
                  <c:v>2.7706342776000002E-10</c:v>
                </c:pt>
                <c:pt idx="29">
                  <c:v>2.7767391164E-10</c:v>
                </c:pt>
                <c:pt idx="30">
                  <c:v>2.7830390770000001E-10</c:v>
                </c:pt>
                <c:pt idx="31">
                  <c:v>2.7838198413E-10</c:v>
                </c:pt>
                <c:pt idx="32">
                  <c:v>2.7817337321999999E-10</c:v>
                </c:pt>
                <c:pt idx="33">
                  <c:v>2.7840288408000002E-10</c:v>
                </c:pt>
                <c:pt idx="34">
                  <c:v>2.7869534458E-10</c:v>
                </c:pt>
                <c:pt idx="35">
                  <c:v>2.8087812630999998E-10</c:v>
                </c:pt>
                <c:pt idx="36">
                  <c:v>2.7885024845000002E-10</c:v>
                </c:pt>
                <c:pt idx="37">
                  <c:v>2.7965055271E-10</c:v>
                </c:pt>
                <c:pt idx="38">
                  <c:v>2.7852642415000002E-10</c:v>
                </c:pt>
                <c:pt idx="39">
                  <c:v>2.7982172135E-10</c:v>
                </c:pt>
                <c:pt idx="40">
                  <c:v>2.7776703160000002E-10</c:v>
                </c:pt>
                <c:pt idx="41">
                  <c:v>2.7728463968999999E-10</c:v>
                </c:pt>
                <c:pt idx="42">
                  <c:v>2.7695518101000002E-10</c:v>
                </c:pt>
                <c:pt idx="43">
                  <c:v>2.7849370032000002E-10</c:v>
                </c:pt>
                <c:pt idx="44">
                  <c:v>2.7922894551999999E-10</c:v>
                </c:pt>
                <c:pt idx="45">
                  <c:v>2.7735339025000002E-10</c:v>
                </c:pt>
                <c:pt idx="46">
                  <c:v>2.7795335478000001E-10</c:v>
                </c:pt>
                <c:pt idx="47">
                  <c:v>2.7890384446000001E-10</c:v>
                </c:pt>
                <c:pt idx="48">
                  <c:v>2.7830512894000001E-10</c:v>
                </c:pt>
                <c:pt idx="49">
                  <c:v>2.7796620561000002E-10</c:v>
                </c:pt>
                <c:pt idx="50">
                  <c:v>2.762061968E-10</c:v>
                </c:pt>
                <c:pt idx="51">
                  <c:v>2.7743851659999998E-10</c:v>
                </c:pt>
                <c:pt idx="52">
                  <c:v>2.7708207949999998E-10</c:v>
                </c:pt>
                <c:pt idx="53">
                  <c:v>2.7693303206E-10</c:v>
                </c:pt>
                <c:pt idx="54">
                  <c:v>2.7839008876000001E-10</c:v>
                </c:pt>
                <c:pt idx="55">
                  <c:v>2.8013275033000003E-10</c:v>
                </c:pt>
                <c:pt idx="56">
                  <c:v>2.8040761379999998E-10</c:v>
                </c:pt>
                <c:pt idx="57">
                  <c:v>2.8113200656000001E-10</c:v>
                </c:pt>
                <c:pt idx="58">
                  <c:v>2.8088636971999999E-10</c:v>
                </c:pt>
                <c:pt idx="59">
                  <c:v>2.8115529349000001E-10</c:v>
                </c:pt>
                <c:pt idx="60">
                  <c:v>2.7976473915E-10</c:v>
                </c:pt>
                <c:pt idx="61">
                  <c:v>2.8104832349999999E-10</c:v>
                </c:pt>
                <c:pt idx="62">
                  <c:v>2.8007562936000002E-10</c:v>
                </c:pt>
                <c:pt idx="63">
                  <c:v>2.8122307261E-10</c:v>
                </c:pt>
                <c:pt idx="64">
                  <c:v>2.7959007331999999E-10</c:v>
                </c:pt>
                <c:pt idx="65">
                  <c:v>2.8015031960999999E-10</c:v>
                </c:pt>
                <c:pt idx="66">
                  <c:v>2.7837618322000001E-10</c:v>
                </c:pt>
                <c:pt idx="67">
                  <c:v>2.7992536067E-10</c:v>
                </c:pt>
                <c:pt idx="68">
                  <c:v>2.7993113382999999E-10</c:v>
                </c:pt>
                <c:pt idx="69">
                  <c:v>2.8052524192E-10</c:v>
                </c:pt>
                <c:pt idx="70">
                  <c:v>2.7866967067000002E-10</c:v>
                </c:pt>
                <c:pt idx="71">
                  <c:v>2.7940824654E-10</c:v>
                </c:pt>
                <c:pt idx="72">
                  <c:v>2.8008848018999999E-10</c:v>
                </c:pt>
                <c:pt idx="73">
                  <c:v>2.7986718498000002E-10</c:v>
                </c:pt>
                <c:pt idx="74">
                  <c:v>2.8006755248000001E-10</c:v>
                </c:pt>
                <c:pt idx="75">
                  <c:v>2.7973548478E-10</c:v>
                </c:pt>
                <c:pt idx="76">
                  <c:v>2.7880453500999999E-10</c:v>
                </c:pt>
                <c:pt idx="77">
                  <c:v>2.7872104623999998E-10</c:v>
                </c:pt>
                <c:pt idx="78">
                  <c:v>2.7947469339E-10</c:v>
                </c:pt>
                <c:pt idx="79">
                  <c:v>2.7806285052000001E-10</c:v>
                </c:pt>
                <c:pt idx="80">
                  <c:v>2.7800572955E-10</c:v>
                </c:pt>
                <c:pt idx="81">
                  <c:v>2.7689570080999999E-10</c:v>
                </c:pt>
                <c:pt idx="82">
                  <c:v>2.7596389062999999E-10</c:v>
                </c:pt>
                <c:pt idx="83">
                  <c:v>2.7842747552000002E-10</c:v>
                </c:pt>
                <c:pt idx="84">
                  <c:v>2.7811172808999999E-10</c:v>
                </c:pt>
                <c:pt idx="85">
                  <c:v>2.7913671374E-10</c:v>
                </c:pt>
                <c:pt idx="86">
                  <c:v>2.7920654677000002E-10</c:v>
                </c:pt>
                <c:pt idx="87">
                  <c:v>2.7971572281000001E-10</c:v>
                </c:pt>
                <c:pt idx="88">
                  <c:v>2.8006649776999998E-10</c:v>
                </c:pt>
                <c:pt idx="89">
                  <c:v>2.8006297281000002E-10</c:v>
                </c:pt>
                <c:pt idx="90">
                  <c:v>2.8063470990999999E-10</c:v>
                </c:pt>
                <c:pt idx="91">
                  <c:v>2.8090499371E-10</c:v>
                </c:pt>
                <c:pt idx="92">
                  <c:v>2.7897031907000001E-10</c:v>
                </c:pt>
                <c:pt idx="93">
                  <c:v>2.7966901017E-10</c:v>
                </c:pt>
                <c:pt idx="94">
                  <c:v>2.7863117369000002E-10</c:v>
                </c:pt>
                <c:pt idx="95">
                  <c:v>2.7952234971E-10</c:v>
                </c:pt>
                <c:pt idx="96">
                  <c:v>2.7806393298999999E-10</c:v>
                </c:pt>
                <c:pt idx="97">
                  <c:v>2.7735352903000002E-10</c:v>
                </c:pt>
                <c:pt idx="98">
                  <c:v>2.7824684223000002E-10</c:v>
                </c:pt>
                <c:pt idx="99">
                  <c:v>2.7698179860999997E-10</c:v>
                </c:pt>
                <c:pt idx="100">
                  <c:v>2.7900418087000001E-10</c:v>
                </c:pt>
                <c:pt idx="101">
                  <c:v>2.7862662176999998E-10</c:v>
                </c:pt>
                <c:pt idx="102">
                  <c:v>2.7832616766999999E-10</c:v>
                </c:pt>
                <c:pt idx="103">
                  <c:v>2.7829930027000002E-10</c:v>
                </c:pt>
                <c:pt idx="104">
                  <c:v>2.7811869474000002E-10</c:v>
                </c:pt>
                <c:pt idx="105">
                  <c:v>2.7827840031999999E-10</c:v>
                </c:pt>
                <c:pt idx="106">
                  <c:v>2.7921609469000002E-10</c:v>
                </c:pt>
                <c:pt idx="107">
                  <c:v>2.7963539817000001E-10</c:v>
                </c:pt>
                <c:pt idx="108">
                  <c:v>2.8004082386E-10</c:v>
                </c:pt>
                <c:pt idx="109">
                  <c:v>2.7996613360999997E-10</c:v>
                </c:pt>
                <c:pt idx="110">
                  <c:v>2.7965973981E-10</c:v>
                </c:pt>
                <c:pt idx="111">
                  <c:v>2.8056021394999997E-10</c:v>
                </c:pt>
                <c:pt idx="112">
                  <c:v>2.8079669144999999E-10</c:v>
                </c:pt>
                <c:pt idx="113">
                  <c:v>2.7991026164000001E-10</c:v>
                </c:pt>
                <c:pt idx="114">
                  <c:v>2.7952834491999999E-10</c:v>
                </c:pt>
                <c:pt idx="115">
                  <c:v>2.7987195893999997E-10</c:v>
                </c:pt>
                <c:pt idx="116">
                  <c:v>2.7953520054000001E-10</c:v>
                </c:pt>
                <c:pt idx="117">
                  <c:v>2.7871269181000002E-10</c:v>
                </c:pt>
                <c:pt idx="118">
                  <c:v>2.7910895817E-10</c:v>
                </c:pt>
                <c:pt idx="119">
                  <c:v>2.8029581434000001E-10</c:v>
                </c:pt>
                <c:pt idx="120">
                  <c:v>2.8004656926999998E-10</c:v>
                </c:pt>
                <c:pt idx="121">
                  <c:v>2.7975535777E-10</c:v>
                </c:pt>
                <c:pt idx="122">
                  <c:v>2.8042060340000001E-10</c:v>
                </c:pt>
                <c:pt idx="123">
                  <c:v>2.8054961131999998E-10</c:v>
                </c:pt>
                <c:pt idx="124">
                  <c:v>2.7944316304999998E-10</c:v>
                </c:pt>
                <c:pt idx="125">
                  <c:v>2.7849497708000001E-10</c:v>
                </c:pt>
                <c:pt idx="126">
                  <c:v>2.7890853516000001E-10</c:v>
                </c:pt>
                <c:pt idx="127">
                  <c:v>2.8004182305999998E-10</c:v>
                </c:pt>
                <c:pt idx="128">
                  <c:v>2.8052302148000002E-10</c:v>
                </c:pt>
                <c:pt idx="129">
                  <c:v>2.7917171351999999E-10</c:v>
                </c:pt>
                <c:pt idx="130">
                  <c:v>2.7725913232000001E-10</c:v>
                </c:pt>
                <c:pt idx="131">
                  <c:v>2.7852528616999999E-10</c:v>
                </c:pt>
                <c:pt idx="132">
                  <c:v>2.7818061743000002E-10</c:v>
                </c:pt>
                <c:pt idx="133">
                  <c:v>2.8047864030999998E-10</c:v>
                </c:pt>
                <c:pt idx="134">
                  <c:v>2.8007693387000002E-10</c:v>
                </c:pt>
                <c:pt idx="135">
                  <c:v>2.8018981578999998E-10</c:v>
                </c:pt>
                <c:pt idx="136">
                  <c:v>2.7864879847999999E-10</c:v>
                </c:pt>
                <c:pt idx="137">
                  <c:v>2.8169952481999999E-10</c:v>
                </c:pt>
                <c:pt idx="138">
                  <c:v>2.8039023880000002E-10</c:v>
                </c:pt>
                <c:pt idx="139">
                  <c:v>2.8032273723999998E-10</c:v>
                </c:pt>
                <c:pt idx="140">
                  <c:v>2.8028071530000002E-10</c:v>
                </c:pt>
                <c:pt idx="141">
                  <c:v>2.8002211660999999E-10</c:v>
                </c:pt>
                <c:pt idx="142">
                  <c:v>2.7854857309999999E-10</c:v>
                </c:pt>
                <c:pt idx="143">
                  <c:v>2.7948160453000002E-10</c:v>
                </c:pt>
                <c:pt idx="144">
                  <c:v>2.7800811652999998E-10</c:v>
                </c:pt>
                <c:pt idx="145">
                  <c:v>2.7791718925999999E-10</c:v>
                </c:pt>
                <c:pt idx="146">
                  <c:v>2.7577637396000002E-10</c:v>
                </c:pt>
                <c:pt idx="147">
                  <c:v>2.7613747400000002E-10</c:v>
                </c:pt>
                <c:pt idx="148">
                  <c:v>2.7648450196000001E-10</c:v>
                </c:pt>
                <c:pt idx="149">
                  <c:v>2.7590787987999998E-10</c:v>
                </c:pt>
                <c:pt idx="150">
                  <c:v>2.7579497019000002E-10</c:v>
                </c:pt>
                <c:pt idx="151">
                  <c:v>2.7791854928999998E-10</c:v>
                </c:pt>
                <c:pt idx="152">
                  <c:v>2.7910432299E-10</c:v>
                </c:pt>
                <c:pt idx="153">
                  <c:v>2.7807889325000002E-10</c:v>
                </c:pt>
                <c:pt idx="154">
                  <c:v>2.7746652197999998E-10</c:v>
                </c:pt>
                <c:pt idx="155">
                  <c:v>2.7820734604999999E-10</c:v>
                </c:pt>
                <c:pt idx="156">
                  <c:v>2.7920452061E-10</c:v>
                </c:pt>
                <c:pt idx="157">
                  <c:v>2.7948168778999998E-10</c:v>
                </c:pt>
                <c:pt idx="158">
                  <c:v>2.7962843151999998E-10</c:v>
                </c:pt>
                <c:pt idx="159">
                  <c:v>2.8027499764999999E-10</c:v>
                </c:pt>
                <c:pt idx="160">
                  <c:v>2.7948279802000001E-10</c:v>
                </c:pt>
                <c:pt idx="161">
                  <c:v>2.7941396418999998E-10</c:v>
                </c:pt>
                <c:pt idx="162">
                  <c:v>2.8018395936999998E-10</c:v>
                </c:pt>
                <c:pt idx="163">
                  <c:v>2.7871518981999999E-10</c:v>
                </c:pt>
                <c:pt idx="164">
                  <c:v>2.7821661640999999E-10</c:v>
                </c:pt>
                <c:pt idx="165">
                  <c:v>2.7954552562E-10</c:v>
                </c:pt>
                <c:pt idx="166">
                  <c:v>2.8064076062999999E-10</c:v>
                </c:pt>
                <c:pt idx="167">
                  <c:v>2.8160154764000002E-10</c:v>
                </c:pt>
                <c:pt idx="168">
                  <c:v>2.8030294751999999E-10</c:v>
                </c:pt>
                <c:pt idx="169">
                  <c:v>2.8080965331000001E-10</c:v>
                </c:pt>
                <c:pt idx="170">
                  <c:v>2.8050559098E-10</c:v>
                </c:pt>
                <c:pt idx="171">
                  <c:v>2.8022242858999998E-10</c:v>
                </c:pt>
                <c:pt idx="172">
                  <c:v>2.8129176765999998E-10</c:v>
                </c:pt>
                <c:pt idx="173">
                  <c:v>2.8038776855999999E-10</c:v>
                </c:pt>
                <c:pt idx="174">
                  <c:v>2.8001154173E-10</c:v>
                </c:pt>
                <c:pt idx="175">
                  <c:v>2.8042876354000002E-10</c:v>
                </c:pt>
                <c:pt idx="176">
                  <c:v>2.8044136458000002E-10</c:v>
                </c:pt>
                <c:pt idx="177">
                  <c:v>2.7929528134999999E-10</c:v>
                </c:pt>
                <c:pt idx="178">
                  <c:v>2.8027707932E-10</c:v>
                </c:pt>
                <c:pt idx="179">
                  <c:v>2.7822016913E-10</c:v>
                </c:pt>
                <c:pt idx="180">
                  <c:v>2.7852881113E-10</c:v>
                </c:pt>
                <c:pt idx="181">
                  <c:v>2.7703558891000002E-10</c:v>
                </c:pt>
                <c:pt idx="182">
                  <c:v>2.7742338981999998E-10</c:v>
                </c:pt>
                <c:pt idx="183">
                  <c:v>2.7801630442E-10</c:v>
                </c:pt>
                <c:pt idx="184">
                  <c:v>2.7863478190999999E-10</c:v>
                </c:pt>
                <c:pt idx="185">
                  <c:v>2.7985089245999999E-10</c:v>
                </c:pt>
                <c:pt idx="186">
                  <c:v>2.7747559804999998E-10</c:v>
                </c:pt>
                <c:pt idx="187">
                  <c:v>2.7747010245E-10</c:v>
                </c:pt>
                <c:pt idx="188">
                  <c:v>2.7878160890999999E-10</c:v>
                </c:pt>
                <c:pt idx="189">
                  <c:v>2.8015262332000002E-10</c:v>
                </c:pt>
                <c:pt idx="190">
                  <c:v>2.7973792726999998E-10</c:v>
                </c:pt>
                <c:pt idx="191">
                  <c:v>2.7958074743999999E-10</c:v>
                </c:pt>
                <c:pt idx="192">
                  <c:v>2.8093291582E-10</c:v>
                </c:pt>
                <c:pt idx="193">
                  <c:v>2.7960636584000002E-10</c:v>
                </c:pt>
                <c:pt idx="194">
                  <c:v>2.7977758998000002E-10</c:v>
                </c:pt>
                <c:pt idx="195">
                  <c:v>2.8096211468E-10</c:v>
                </c:pt>
                <c:pt idx="196">
                  <c:v>2.8035163080000002E-10</c:v>
                </c:pt>
                <c:pt idx="197">
                  <c:v>2.7964472404000001E-10</c:v>
                </c:pt>
                <c:pt idx="198">
                  <c:v>2.7969257466000001E-10</c:v>
                </c:pt>
                <c:pt idx="199">
                  <c:v>2.7930927015999999E-10</c:v>
                </c:pt>
                <c:pt idx="200">
                  <c:v>2.7774849087000002E-10</c:v>
                </c:pt>
                <c:pt idx="201">
                  <c:v>2.7813398806000001E-10</c:v>
                </c:pt>
                <c:pt idx="202">
                  <c:v>2.7988214524E-10</c:v>
                </c:pt>
                <c:pt idx="203">
                  <c:v>2.788435316E-10</c:v>
                </c:pt>
                <c:pt idx="204">
                  <c:v>2.8013402709000001E-10</c:v>
                </c:pt>
                <c:pt idx="205">
                  <c:v>2.7963542593000001E-10</c:v>
                </c:pt>
                <c:pt idx="206">
                  <c:v>2.8077001835000002E-10</c:v>
                </c:pt>
                <c:pt idx="207">
                  <c:v>2.8040064715E-10</c:v>
                </c:pt>
                <c:pt idx="208">
                  <c:v>2.8051594380999999E-10</c:v>
                </c:pt>
                <c:pt idx="209">
                  <c:v>2.7930235902000002E-10</c:v>
                </c:pt>
                <c:pt idx="210">
                  <c:v>2.7888885645000002E-10</c:v>
                </c:pt>
                <c:pt idx="211">
                  <c:v>2.7946775448999998E-10</c:v>
                </c:pt>
                <c:pt idx="212">
                  <c:v>2.788340947E-10</c:v>
                </c:pt>
                <c:pt idx="213">
                  <c:v>2.7868254925999998E-10</c:v>
                </c:pt>
                <c:pt idx="214">
                  <c:v>2.7826096981999997E-10</c:v>
                </c:pt>
                <c:pt idx="215">
                  <c:v>2.7819571646000001E-10</c:v>
                </c:pt>
                <c:pt idx="216">
                  <c:v>2.7641117172999999E-10</c:v>
                </c:pt>
                <c:pt idx="217">
                  <c:v>2.7836929982999999E-10</c:v>
                </c:pt>
                <c:pt idx="218">
                  <c:v>2.7777286027000001E-10</c:v>
                </c:pt>
                <c:pt idx="219">
                  <c:v>2.7834701211000001E-10</c:v>
                </c:pt>
                <c:pt idx="220">
                  <c:v>2.7862093187999999E-10</c:v>
                </c:pt>
                <c:pt idx="221">
                  <c:v>2.7757487974999999E-10</c:v>
                </c:pt>
                <c:pt idx="222">
                  <c:v>2.7893432008999999E-10</c:v>
                </c:pt>
                <c:pt idx="223">
                  <c:v>2.7949212389000002E-10</c:v>
                </c:pt>
                <c:pt idx="224">
                  <c:v>2.7789640034000001E-10</c:v>
                </c:pt>
                <c:pt idx="225">
                  <c:v>2.7752578013000001E-10</c:v>
                </c:pt>
                <c:pt idx="226">
                  <c:v>2.7873736652000001E-10</c:v>
                </c:pt>
                <c:pt idx="227">
                  <c:v>2.7655808199E-10</c:v>
                </c:pt>
                <c:pt idx="228">
                  <c:v>2.7777649624999998E-10</c:v>
                </c:pt>
                <c:pt idx="229">
                  <c:v>2.776400776E-10</c:v>
                </c:pt>
                <c:pt idx="230">
                  <c:v>2.7845301065E-10</c:v>
                </c:pt>
                <c:pt idx="231">
                  <c:v>2.7746782648999998E-10</c:v>
                </c:pt>
                <c:pt idx="232">
                  <c:v>2.7760391207999998E-10</c:v>
                </c:pt>
                <c:pt idx="233">
                  <c:v>2.7758767507000001E-10</c:v>
                </c:pt>
                <c:pt idx="234">
                  <c:v>2.7885727060999999E-10</c:v>
                </c:pt>
                <c:pt idx="235">
                  <c:v>2.7828306325999999E-10</c:v>
                </c:pt>
                <c:pt idx="236">
                  <c:v>2.7724170182E-10</c:v>
                </c:pt>
                <c:pt idx="237">
                  <c:v>2.7722771300999999E-10</c:v>
                </c:pt>
                <c:pt idx="238">
                  <c:v>2.7544780346000002E-10</c:v>
                </c:pt>
                <c:pt idx="239">
                  <c:v>2.7902968823999999E-10</c:v>
                </c:pt>
                <c:pt idx="240">
                  <c:v>2.7620736253999998E-10</c:v>
                </c:pt>
                <c:pt idx="241">
                  <c:v>2.7876523312000001E-10</c:v>
                </c:pt>
                <c:pt idx="242">
                  <c:v>2.7898194864999999E-10</c:v>
                </c:pt>
                <c:pt idx="243">
                  <c:v>2.776645025E-10</c:v>
                </c:pt>
                <c:pt idx="244">
                  <c:v>2.7813981673E-10</c:v>
                </c:pt>
                <c:pt idx="245">
                  <c:v>2.7800237112E-10</c:v>
                </c:pt>
                <c:pt idx="246">
                  <c:v>2.7782301458999999E-10</c:v>
                </c:pt>
                <c:pt idx="247">
                  <c:v>2.7695515326000001E-10</c:v>
                </c:pt>
                <c:pt idx="248">
                  <c:v>2.7831079107999999E-10</c:v>
                </c:pt>
                <c:pt idx="249">
                  <c:v>2.7732441342999998E-10</c:v>
                </c:pt>
                <c:pt idx="250">
                  <c:v>2.7844601624000002E-10</c:v>
                </c:pt>
                <c:pt idx="251">
                  <c:v>2.7904828447999998E-10</c:v>
                </c:pt>
                <c:pt idx="252">
                  <c:v>2.7755836518000001E-10</c:v>
                </c:pt>
                <c:pt idx="253">
                  <c:v>2.8018759535E-10</c:v>
                </c:pt>
                <c:pt idx="254">
                  <c:v>2.8031690856999999E-10</c:v>
                </c:pt>
                <c:pt idx="255">
                  <c:v>2.7940835756E-10</c:v>
                </c:pt>
                <c:pt idx="256">
                  <c:v>2.7971705507000001E-10</c:v>
                </c:pt>
                <c:pt idx="257">
                  <c:v>2.7745367115000002E-10</c:v>
                </c:pt>
                <c:pt idx="258">
                  <c:v>2.7854168971000002E-10</c:v>
                </c:pt>
                <c:pt idx="259">
                  <c:v>2.7740257313000001E-10</c:v>
                </c:pt>
                <c:pt idx="260">
                  <c:v>2.7788238377000001E-10</c:v>
                </c:pt>
                <c:pt idx="261">
                  <c:v>2.7718230489000002E-10</c:v>
                </c:pt>
                <c:pt idx="262">
                  <c:v>2.7480251408000001E-10</c:v>
                </c:pt>
                <c:pt idx="263">
                  <c:v>2.7634008969999998E-10</c:v>
                </c:pt>
                <c:pt idx="264">
                  <c:v>2.7671634427999998E-10</c:v>
                </c:pt>
                <c:pt idx="265">
                  <c:v>2.7791596801999999E-10</c:v>
                </c:pt>
                <c:pt idx="266">
                  <c:v>2.7751645426E-10</c:v>
                </c:pt>
                <c:pt idx="267">
                  <c:v>2.7769245237E-10</c:v>
                </c:pt>
                <c:pt idx="268">
                  <c:v>2.7818503057000001E-10</c:v>
                </c:pt>
                <c:pt idx="269">
                  <c:v>2.7851707052000002E-10</c:v>
                </c:pt>
                <c:pt idx="270">
                  <c:v>2.7830057703000001E-10</c:v>
                </c:pt>
                <c:pt idx="271">
                  <c:v>2.7798943703000002E-10</c:v>
                </c:pt>
                <c:pt idx="272">
                  <c:v>2.7756888454E-10</c:v>
                </c:pt>
                <c:pt idx="273">
                  <c:v>2.7778107592000003E-10</c:v>
                </c:pt>
                <c:pt idx="274">
                  <c:v>2.7724289530999998E-10</c:v>
                </c:pt>
                <c:pt idx="275">
                  <c:v>2.7677227176999999E-10</c:v>
                </c:pt>
                <c:pt idx="276">
                  <c:v>2.7648464074000002E-10</c:v>
                </c:pt>
                <c:pt idx="277">
                  <c:v>2.7745586383999999E-10</c:v>
                </c:pt>
                <c:pt idx="278">
                  <c:v>2.7763541466E-10</c:v>
                </c:pt>
                <c:pt idx="279">
                  <c:v>2.7568416993999998E-10</c:v>
                </c:pt>
                <c:pt idx="280">
                  <c:v>2.7608604292E-10</c:v>
                </c:pt>
                <c:pt idx="281">
                  <c:v>2.7687824256000002E-10</c:v>
                </c:pt>
                <c:pt idx="282">
                  <c:v>2.7760502230000002E-10</c:v>
                </c:pt>
                <c:pt idx="283">
                  <c:v>2.7705523986000001E-10</c:v>
                </c:pt>
                <c:pt idx="284">
                  <c:v>2.7720092887999997E-10</c:v>
                </c:pt>
                <c:pt idx="285">
                  <c:v>2.7869667684999999E-10</c:v>
                </c:pt>
                <c:pt idx="286">
                  <c:v>2.7839019978000001E-10</c:v>
                </c:pt>
                <c:pt idx="287">
                  <c:v>2.7952112847E-10</c:v>
                </c:pt>
                <c:pt idx="288">
                  <c:v>2.7757723897000002E-10</c:v>
                </c:pt>
                <c:pt idx="289">
                  <c:v>2.7735000407000001E-10</c:v>
                </c:pt>
                <c:pt idx="290">
                  <c:v>2.7720548078999997E-10</c:v>
                </c:pt>
                <c:pt idx="291">
                  <c:v>2.7811986048E-10</c:v>
                </c:pt>
                <c:pt idx="292">
                  <c:v>2.7865343365999999E-10</c:v>
                </c:pt>
                <c:pt idx="293">
                  <c:v>2.7904484279000002E-10</c:v>
                </c:pt>
                <c:pt idx="294">
                  <c:v>2.7861618567999998E-10</c:v>
                </c:pt>
                <c:pt idx="295">
                  <c:v>2.7673965896999998E-10</c:v>
                </c:pt>
                <c:pt idx="296">
                  <c:v>2.7627483634000002E-10</c:v>
                </c:pt>
                <c:pt idx="297">
                  <c:v>2.7768898291999999E-10</c:v>
                </c:pt>
                <c:pt idx="298">
                  <c:v>2.7811991599E-10</c:v>
                </c:pt>
                <c:pt idx="299">
                  <c:v>2.7661972712E-10</c:v>
                </c:pt>
                <c:pt idx="300">
                  <c:v>2.7587065965000002E-10</c:v>
                </c:pt>
                <c:pt idx="301">
                  <c:v>2.7660690404999998E-10</c:v>
                </c:pt>
                <c:pt idx="302">
                  <c:v>2.7645888355999998E-10</c:v>
                </c:pt>
                <c:pt idx="303">
                  <c:v>2.7644844746999999E-10</c:v>
                </c:pt>
                <c:pt idx="304">
                  <c:v>2.7645180589E-10</c:v>
                </c:pt>
                <c:pt idx="305">
                  <c:v>2.7751900776999999E-10</c:v>
                </c:pt>
                <c:pt idx="306">
                  <c:v>2.7573443528000001E-10</c:v>
                </c:pt>
                <c:pt idx="307">
                  <c:v>2.7779037404000003E-10</c:v>
                </c:pt>
                <c:pt idx="308">
                  <c:v>2.7698085491999999E-10</c:v>
                </c:pt>
                <c:pt idx="309">
                  <c:v>2.7699362248000001E-10</c:v>
                </c:pt>
                <c:pt idx="310">
                  <c:v>2.7585322915000001E-10</c:v>
                </c:pt>
                <c:pt idx="311">
                  <c:v>2.7717636518999998E-10</c:v>
                </c:pt>
                <c:pt idx="312">
                  <c:v>2.7710084226999998E-10</c:v>
                </c:pt>
                <c:pt idx="313">
                  <c:v>2.7632968136E-10</c:v>
                </c:pt>
                <c:pt idx="314">
                  <c:v>2.7585314588000001E-10</c:v>
                </c:pt>
                <c:pt idx="315">
                  <c:v>2.7472585317999998E-10</c:v>
                </c:pt>
                <c:pt idx="316">
                  <c:v>2.7477814468000003E-10</c:v>
                </c:pt>
                <c:pt idx="317">
                  <c:v>2.7663940582999998E-10</c:v>
                </c:pt>
                <c:pt idx="318">
                  <c:v>2.7637622746E-10</c:v>
                </c:pt>
                <c:pt idx="319">
                  <c:v>2.7443458616999999E-10</c:v>
                </c:pt>
                <c:pt idx="320">
                  <c:v>2.7396857004999999E-10</c:v>
                </c:pt>
                <c:pt idx="321">
                  <c:v>2.7584853846E-10</c:v>
                </c:pt>
                <c:pt idx="322">
                  <c:v>2.7529525880999998E-10</c:v>
                </c:pt>
                <c:pt idx="323">
                  <c:v>2.7486893317000002E-10</c:v>
                </c:pt>
                <c:pt idx="324">
                  <c:v>2.7519281298000001E-10</c:v>
                </c:pt>
                <c:pt idx="325">
                  <c:v>2.7568203276000001E-10</c:v>
                </c:pt>
                <c:pt idx="326">
                  <c:v>2.7499588716999998E-10</c:v>
                </c:pt>
                <c:pt idx="327">
                  <c:v>2.7481764087E-10</c:v>
                </c:pt>
                <c:pt idx="328">
                  <c:v>2.7700405858E-10</c:v>
                </c:pt>
                <c:pt idx="329">
                  <c:v>2.7589169838E-10</c:v>
                </c:pt>
                <c:pt idx="330">
                  <c:v>2.7700983173999998E-10</c:v>
                </c:pt>
                <c:pt idx="331">
                  <c:v>2.7642274580000002E-10</c:v>
                </c:pt>
                <c:pt idx="332">
                  <c:v>2.7559574067000002E-10</c:v>
                </c:pt>
                <c:pt idx="333">
                  <c:v>2.7353985743E-10</c:v>
                </c:pt>
                <c:pt idx="334">
                  <c:v>2.7400226531999998E-10</c:v>
                </c:pt>
                <c:pt idx="335">
                  <c:v>2.7564359129000001E-10</c:v>
                </c:pt>
                <c:pt idx="336">
                  <c:v>2.7616778309E-10</c:v>
                </c:pt>
                <c:pt idx="337">
                  <c:v>2.7434457484000002E-10</c:v>
                </c:pt>
                <c:pt idx="338">
                  <c:v>2.7633664801000002E-10</c:v>
                </c:pt>
                <c:pt idx="339">
                  <c:v>2.7501917409999998E-10</c:v>
                </c:pt>
                <c:pt idx="340">
                  <c:v>2.7540583702000002E-10</c:v>
                </c:pt>
                <c:pt idx="341">
                  <c:v>2.7368554645000002E-10</c:v>
                </c:pt>
                <c:pt idx="342">
                  <c:v>2.7378083134000001E-10</c:v>
                </c:pt>
                <c:pt idx="343">
                  <c:v>2.7493415876999998E-10</c:v>
                </c:pt>
                <c:pt idx="344">
                  <c:v>2.7317648144000002E-10</c:v>
                </c:pt>
                <c:pt idx="345">
                  <c:v>2.7552363168999998E-10</c:v>
                </c:pt>
                <c:pt idx="346">
                  <c:v>2.7769575528000001E-10</c:v>
                </c:pt>
                <c:pt idx="347">
                  <c:v>2.7692384497E-10</c:v>
                </c:pt>
                <c:pt idx="348">
                  <c:v>2.7784849421000001E-10</c:v>
                </c:pt>
                <c:pt idx="349">
                  <c:v>2.7639820988000001E-10</c:v>
                </c:pt>
                <c:pt idx="350">
                  <c:v>2.7777061206999998E-10</c:v>
                </c:pt>
                <c:pt idx="351">
                  <c:v>2.762912954E-10</c:v>
                </c:pt>
                <c:pt idx="352">
                  <c:v>2.7808974568000002E-10</c:v>
                </c:pt>
                <c:pt idx="353">
                  <c:v>2.7740598707000002E-10</c:v>
                </c:pt>
                <c:pt idx="354">
                  <c:v>2.7700286509000001E-10</c:v>
                </c:pt>
                <c:pt idx="355">
                  <c:v>2.7656374412999998E-10</c:v>
                </c:pt>
                <c:pt idx="356">
                  <c:v>2.7729066264999999E-10</c:v>
                </c:pt>
                <c:pt idx="357">
                  <c:v>2.7593019536E-10</c:v>
                </c:pt>
                <c:pt idx="358">
                  <c:v>2.7728841445000001E-10</c:v>
                </c:pt>
                <c:pt idx="359">
                  <c:v>2.7553276326999997E-10</c:v>
                </c:pt>
                <c:pt idx="360">
                  <c:v>2.7453228579000001E-10</c:v>
                </c:pt>
                <c:pt idx="361">
                  <c:v>2.7620272735999998E-10</c:v>
                </c:pt>
                <c:pt idx="362">
                  <c:v>2.7633897948E-10</c:v>
                </c:pt>
                <c:pt idx="363">
                  <c:v>2.7632152121999998E-10</c:v>
                </c:pt>
                <c:pt idx="364">
                  <c:v>2.7665819634999999E-10</c:v>
                </c:pt>
                <c:pt idx="365">
                  <c:v>2.7778451760999999E-10</c:v>
                </c:pt>
                <c:pt idx="366">
                  <c:v>2.7510194123000001E-10</c:v>
                </c:pt>
                <c:pt idx="367">
                  <c:v>2.7600571828E-10</c:v>
                </c:pt>
                <c:pt idx="368">
                  <c:v>2.7518815005E-10</c:v>
                </c:pt>
                <c:pt idx="369">
                  <c:v>2.7609556308000001E-10</c:v>
                </c:pt>
                <c:pt idx="370">
                  <c:v>2.7524874047000002E-10</c:v>
                </c:pt>
                <c:pt idx="371">
                  <c:v>2.7554347692000002E-10</c:v>
                </c:pt>
                <c:pt idx="372">
                  <c:v>2.7454061247000002E-10</c:v>
                </c:pt>
                <c:pt idx="373">
                  <c:v>2.7587199192000001E-10</c:v>
                </c:pt>
                <c:pt idx="374">
                  <c:v>2.7667448887000002E-10</c:v>
                </c:pt>
                <c:pt idx="375">
                  <c:v>2.7682822701E-10</c:v>
                </c:pt>
                <c:pt idx="376">
                  <c:v>2.7665564284000001E-10</c:v>
                </c:pt>
                <c:pt idx="377">
                  <c:v>2.7545363213000001E-10</c:v>
                </c:pt>
                <c:pt idx="378">
                  <c:v>2.7560276282999999E-10</c:v>
                </c:pt>
                <c:pt idx="379">
                  <c:v>2.7570767890999999E-10</c:v>
                </c:pt>
                <c:pt idx="380">
                  <c:v>2.7632621190999998E-10</c:v>
                </c:pt>
                <c:pt idx="381">
                  <c:v>2.7628765941999998E-10</c:v>
                </c:pt>
                <c:pt idx="382">
                  <c:v>2.7564686644000002E-10</c:v>
                </c:pt>
                <c:pt idx="383">
                  <c:v>2.7736285491000002E-10</c:v>
                </c:pt>
                <c:pt idx="384">
                  <c:v>2.7676180792E-10</c:v>
                </c:pt>
                <c:pt idx="385">
                  <c:v>2.7698551785999999E-10</c:v>
                </c:pt>
                <c:pt idx="386">
                  <c:v>2.7542917946000002E-10</c:v>
                </c:pt>
                <c:pt idx="387">
                  <c:v>2.7555865922000002E-10</c:v>
                </c:pt>
                <c:pt idx="388">
                  <c:v>2.7551305680999999E-10</c:v>
                </c:pt>
                <c:pt idx="389">
                  <c:v>2.7732213748E-10</c:v>
                </c:pt>
                <c:pt idx="390">
                  <c:v>2.7744212482999999E-10</c:v>
                </c:pt>
                <c:pt idx="391">
                  <c:v>2.7733848550999998E-10</c:v>
                </c:pt>
                <c:pt idx="392">
                  <c:v>2.7742000364000002E-10</c:v>
                </c:pt>
                <c:pt idx="393">
                  <c:v>2.7743399244999998E-10</c:v>
                </c:pt>
                <c:pt idx="394">
                  <c:v>2.7821064896E-10</c:v>
                </c:pt>
                <c:pt idx="395">
                  <c:v>2.7793589651999999E-10</c:v>
                </c:pt>
                <c:pt idx="396">
                  <c:v>2.7835528326999998E-10</c:v>
                </c:pt>
                <c:pt idx="397">
                  <c:v>2.7745158948E-10</c:v>
                </c:pt>
                <c:pt idx="398">
                  <c:v>2.7766003385000001E-10</c:v>
                </c:pt>
                <c:pt idx="399">
                  <c:v>2.7795937774E-10</c:v>
                </c:pt>
                <c:pt idx="400">
                  <c:v>2.7845556415999998E-10</c:v>
                </c:pt>
                <c:pt idx="401">
                  <c:v>2.7529892255E-10</c:v>
                </c:pt>
                <c:pt idx="402">
                  <c:v>2.7350749443E-10</c:v>
                </c:pt>
                <c:pt idx="403">
                  <c:v>2.7709498584999999E-10</c:v>
                </c:pt>
                <c:pt idx="404">
                  <c:v>2.7726629325999999E-10</c:v>
                </c:pt>
                <c:pt idx="405">
                  <c:v>2.9478622320999998E-10</c:v>
                </c:pt>
                <c:pt idx="406">
                  <c:v>2.8245081273999998E-10</c:v>
                </c:pt>
                <c:pt idx="407">
                  <c:v>2.7636573585000002E-10</c:v>
                </c:pt>
                <c:pt idx="408">
                  <c:v>2.7714383565999998E-10</c:v>
                </c:pt>
                <c:pt idx="409">
                  <c:v>2.7653823675000001E-10</c:v>
                </c:pt>
                <c:pt idx="410">
                  <c:v>2.7827129490000001E-10</c:v>
                </c:pt>
                <c:pt idx="411">
                  <c:v>2.7710547744999999E-10</c:v>
                </c:pt>
                <c:pt idx="412">
                  <c:v>2.7772847910000002E-10</c:v>
                </c:pt>
                <c:pt idx="413">
                  <c:v>2.7698904281000001E-10</c:v>
                </c:pt>
                <c:pt idx="414">
                  <c:v>2.7676780311999999E-10</c:v>
                </c:pt>
                <c:pt idx="415">
                  <c:v>2.7839117122999999E-10</c:v>
                </c:pt>
                <c:pt idx="416">
                  <c:v>2.7849150763E-10</c:v>
                </c:pt>
                <c:pt idx="417">
                  <c:v>2.7669999624999999E-10</c:v>
                </c:pt>
                <c:pt idx="418">
                  <c:v>2.7755028831E-10</c:v>
                </c:pt>
                <c:pt idx="419">
                  <c:v>2.7801860814000002E-10</c:v>
                </c:pt>
                <c:pt idx="420">
                  <c:v>2.7743510267000001E-10</c:v>
                </c:pt>
                <c:pt idx="421">
                  <c:v>2.7919627720999998E-10</c:v>
                </c:pt>
                <c:pt idx="422">
                  <c:v>2.7859181628E-10</c:v>
                </c:pt>
                <c:pt idx="423">
                  <c:v>2.7891100539999999E-10</c:v>
                </c:pt>
                <c:pt idx="424">
                  <c:v>2.7852189998999998E-10</c:v>
                </c:pt>
                <c:pt idx="425">
                  <c:v>2.7707980355E-10</c:v>
                </c:pt>
                <c:pt idx="426">
                  <c:v>2.7958541037999999E-10</c:v>
                </c:pt>
                <c:pt idx="427">
                  <c:v>2.7801275170999998E-10</c:v>
                </c:pt>
                <c:pt idx="428">
                  <c:v>2.7643212719000002E-10</c:v>
                </c:pt>
                <c:pt idx="429">
                  <c:v>2.7699356697000001E-10</c:v>
                </c:pt>
                <c:pt idx="430">
                  <c:v>2.7582292005999997E-10</c:v>
                </c:pt>
                <c:pt idx="431">
                  <c:v>2.7549343362E-10</c:v>
                </c:pt>
                <c:pt idx="432">
                  <c:v>2.7553065385E-10</c:v>
                </c:pt>
                <c:pt idx="433">
                  <c:v>2.7615712495E-10</c:v>
                </c:pt>
                <c:pt idx="434">
                  <c:v>2.7594770913000002E-10</c:v>
                </c:pt>
                <c:pt idx="435">
                  <c:v>2.7623522913999998E-10</c:v>
                </c:pt>
                <c:pt idx="436">
                  <c:v>2.7647420463999998E-10</c:v>
                </c:pt>
                <c:pt idx="437">
                  <c:v>2.7520916101999999E-10</c:v>
                </c:pt>
                <c:pt idx="438">
                  <c:v>2.7665922331000002E-10</c:v>
                </c:pt>
                <c:pt idx="439">
                  <c:v>2.7603480611999999E-10</c:v>
                </c:pt>
                <c:pt idx="440">
                  <c:v>2.7649743605999998E-10</c:v>
                </c:pt>
                <c:pt idx="441">
                  <c:v>2.7550964288000002E-10</c:v>
                </c:pt>
                <c:pt idx="442">
                  <c:v>2.7488983311999999E-10</c:v>
                </c:pt>
                <c:pt idx="443">
                  <c:v>2.7595586926999998E-10</c:v>
                </c:pt>
                <c:pt idx="444">
                  <c:v>2.7608973441000002E-10</c:v>
                </c:pt>
                <c:pt idx="445">
                  <c:v>2.7594188045999998E-10</c:v>
                </c:pt>
                <c:pt idx="446">
                  <c:v>2.7571106509E-10</c:v>
                </c:pt>
                <c:pt idx="447">
                  <c:v>2.7648575096E-10</c:v>
                </c:pt>
                <c:pt idx="448">
                  <c:v>2.7552488069000002E-10</c:v>
                </c:pt>
                <c:pt idx="449">
                  <c:v>2.7642954591999998E-10</c:v>
                </c:pt>
                <c:pt idx="450">
                  <c:v>2.7580893125000002E-10</c:v>
                </c:pt>
                <c:pt idx="451">
                  <c:v>2.7636229416E-10</c:v>
                </c:pt>
                <c:pt idx="452">
                  <c:v>2.7429347682000002E-10</c:v>
                </c:pt>
                <c:pt idx="453">
                  <c:v>2.7550844938999998E-10</c:v>
                </c:pt>
                <c:pt idx="454">
                  <c:v>2.7770175048000001E-10</c:v>
                </c:pt>
                <c:pt idx="455">
                  <c:v>2.7656615886000001E-10</c:v>
                </c:pt>
                <c:pt idx="456">
                  <c:v>2.7618510257000001E-10</c:v>
                </c:pt>
                <c:pt idx="457">
                  <c:v>2.7380314681999998E-10</c:v>
                </c:pt>
                <c:pt idx="458">
                  <c:v>2.7540708603E-10</c:v>
                </c:pt>
                <c:pt idx="459">
                  <c:v>2.7360866349999998E-10</c:v>
                </c:pt>
                <c:pt idx="460">
                  <c:v>2.7362856425000003E-10</c:v>
                </c:pt>
                <c:pt idx="461">
                  <c:v>2.7335367303000002E-10</c:v>
                </c:pt>
                <c:pt idx="462">
                  <c:v>2.7374372213000001E-10</c:v>
                </c:pt>
                <c:pt idx="463">
                  <c:v>2.7350385844999998E-10</c:v>
                </c:pt>
                <c:pt idx="464">
                  <c:v>2.7206295549999999E-10</c:v>
                </c:pt>
                <c:pt idx="465">
                  <c:v>2.7440880124E-10</c:v>
                </c:pt>
                <c:pt idx="466">
                  <c:v>2.7349453257999998E-10</c:v>
                </c:pt>
                <c:pt idx="467">
                  <c:v>2.7498872623E-10</c:v>
                </c:pt>
                <c:pt idx="468">
                  <c:v>2.7404442604E-10</c:v>
                </c:pt>
                <c:pt idx="469">
                  <c:v>2.7593355378000001E-10</c:v>
                </c:pt>
                <c:pt idx="470">
                  <c:v>2.7516014467E-10</c:v>
                </c:pt>
                <c:pt idx="471">
                  <c:v>2.7535931868E-10</c:v>
                </c:pt>
                <c:pt idx="472">
                  <c:v>2.7582758300000003E-10</c:v>
                </c:pt>
                <c:pt idx="473">
                  <c:v>2.7634017296999998E-10</c:v>
                </c:pt>
                <c:pt idx="474">
                  <c:v>2.7668833891000002E-10</c:v>
                </c:pt>
                <c:pt idx="475">
                  <c:v>2.7626564925000002E-10</c:v>
                </c:pt>
                <c:pt idx="476">
                  <c:v>2.7382765500000002E-10</c:v>
                </c:pt>
                <c:pt idx="477">
                  <c:v>2.756879447E-10</c:v>
                </c:pt>
                <c:pt idx="478">
                  <c:v>2.7567265137000001E-10</c:v>
                </c:pt>
                <c:pt idx="479">
                  <c:v>2.7526603218999998E-10</c:v>
                </c:pt>
                <c:pt idx="480">
                  <c:v>2.7764357480000002E-10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9E-2E4B-83E5-CB549F259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00001"/>
        <c:axId val="50400002"/>
      </c:scatterChart>
      <c:valAx>
        <c:axId val="50400001"/>
        <c:scaling>
          <c:orientation val="minMax"/>
          <c:max val="35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400002"/>
        <c:crosses val="autoZero"/>
        <c:crossBetween val="midCat"/>
        <c:majorUnit val="25"/>
      </c:valAx>
      <c:valAx>
        <c:axId val="50400002"/>
        <c:scaling>
          <c:orientation val="minMax"/>
          <c:max val="2.850000000000001E-10"/>
          <c:min val="2.7100000000000015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40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02: 2/2/-1.25 ; First</c:v>
          </c:tx>
          <c:xVal>
            <c:numRef>
              <c:f>'24.Irradiated_SiO2_.1.2'!$A$2:$A$321</c:f>
              <c:numCache>
                <c:formatCode>General</c:formatCode>
                <c:ptCount val="320"/>
                <c:pt idx="0">
                  <c:v>80.192099999999996</c:v>
                </c:pt>
                <c:pt idx="1">
                  <c:v>80.500600000000006</c:v>
                </c:pt>
                <c:pt idx="2">
                  <c:v>81.004999999999995</c:v>
                </c:pt>
                <c:pt idx="3">
                  <c:v>81.513400000000004</c:v>
                </c:pt>
                <c:pt idx="4">
                  <c:v>82.050200000000004</c:v>
                </c:pt>
                <c:pt idx="5">
                  <c:v>82.533299999999997</c:v>
                </c:pt>
                <c:pt idx="6">
                  <c:v>83.003200000000007</c:v>
                </c:pt>
                <c:pt idx="7">
                  <c:v>83.534199999999998</c:v>
                </c:pt>
                <c:pt idx="8">
                  <c:v>84.105199999999996</c:v>
                </c:pt>
                <c:pt idx="9">
                  <c:v>84.627700000000004</c:v>
                </c:pt>
                <c:pt idx="10">
                  <c:v>85.028099999999995</c:v>
                </c:pt>
                <c:pt idx="11">
                  <c:v>85.520799999999994</c:v>
                </c:pt>
                <c:pt idx="12">
                  <c:v>86.0625</c:v>
                </c:pt>
                <c:pt idx="13">
                  <c:v>86.585099999999997</c:v>
                </c:pt>
                <c:pt idx="14">
                  <c:v>87.058599999999998</c:v>
                </c:pt>
                <c:pt idx="15">
                  <c:v>87.509699999999995</c:v>
                </c:pt>
                <c:pt idx="16">
                  <c:v>87.997900000000001</c:v>
                </c:pt>
                <c:pt idx="17">
                  <c:v>88.493799999999993</c:v>
                </c:pt>
                <c:pt idx="18">
                  <c:v>89.013099999999994</c:v>
                </c:pt>
                <c:pt idx="19">
                  <c:v>89.523799999999994</c:v>
                </c:pt>
                <c:pt idx="20">
                  <c:v>90.14</c:v>
                </c:pt>
                <c:pt idx="21">
                  <c:v>90.682100000000005</c:v>
                </c:pt>
                <c:pt idx="22">
                  <c:v>91.165000000000006</c:v>
                </c:pt>
                <c:pt idx="23">
                  <c:v>91.572800000000001</c:v>
                </c:pt>
                <c:pt idx="24">
                  <c:v>92.009799999999998</c:v>
                </c:pt>
                <c:pt idx="25">
                  <c:v>92.532499999999999</c:v>
                </c:pt>
                <c:pt idx="26">
                  <c:v>93.050200000000004</c:v>
                </c:pt>
                <c:pt idx="27">
                  <c:v>93.525300000000001</c:v>
                </c:pt>
                <c:pt idx="28">
                  <c:v>94.003200000000007</c:v>
                </c:pt>
                <c:pt idx="29">
                  <c:v>94.495699999999999</c:v>
                </c:pt>
                <c:pt idx="30">
                  <c:v>94.993799999999993</c:v>
                </c:pt>
                <c:pt idx="31">
                  <c:v>95.496300000000005</c:v>
                </c:pt>
                <c:pt idx="32">
                  <c:v>96.002799999999993</c:v>
                </c:pt>
                <c:pt idx="33">
                  <c:v>96.498999999999995</c:v>
                </c:pt>
                <c:pt idx="34">
                  <c:v>97.002799999999993</c:v>
                </c:pt>
                <c:pt idx="35">
                  <c:v>97.493099999999998</c:v>
                </c:pt>
                <c:pt idx="36">
                  <c:v>97.997500000000002</c:v>
                </c:pt>
                <c:pt idx="37">
                  <c:v>98.503500000000003</c:v>
                </c:pt>
                <c:pt idx="38">
                  <c:v>99.006900000000002</c:v>
                </c:pt>
                <c:pt idx="39">
                  <c:v>99.492199999999997</c:v>
                </c:pt>
                <c:pt idx="40">
                  <c:v>100.008</c:v>
                </c:pt>
                <c:pt idx="41">
                  <c:v>100.511</c:v>
                </c:pt>
                <c:pt idx="42">
                  <c:v>101.001</c:v>
                </c:pt>
                <c:pt idx="43">
                  <c:v>101.508</c:v>
                </c:pt>
                <c:pt idx="44">
                  <c:v>101.99299999999999</c:v>
                </c:pt>
                <c:pt idx="45">
                  <c:v>102.497</c:v>
                </c:pt>
                <c:pt idx="46">
                  <c:v>103.005</c:v>
                </c:pt>
                <c:pt idx="47">
                  <c:v>103.501</c:v>
                </c:pt>
                <c:pt idx="48">
                  <c:v>103.996</c:v>
                </c:pt>
                <c:pt idx="49">
                  <c:v>104.501</c:v>
                </c:pt>
                <c:pt idx="50">
                  <c:v>104.997</c:v>
                </c:pt>
                <c:pt idx="51">
                  <c:v>105.503</c:v>
                </c:pt>
                <c:pt idx="52">
                  <c:v>105.999</c:v>
                </c:pt>
                <c:pt idx="53">
                  <c:v>106.502</c:v>
                </c:pt>
                <c:pt idx="54">
                  <c:v>106.996</c:v>
                </c:pt>
                <c:pt idx="55">
                  <c:v>107.509</c:v>
                </c:pt>
                <c:pt idx="56">
                  <c:v>107.997</c:v>
                </c:pt>
                <c:pt idx="57">
                  <c:v>108.499</c:v>
                </c:pt>
                <c:pt idx="58">
                  <c:v>108.995</c:v>
                </c:pt>
                <c:pt idx="59">
                  <c:v>109.499</c:v>
                </c:pt>
                <c:pt idx="60">
                  <c:v>109.99299999999999</c:v>
                </c:pt>
                <c:pt idx="61">
                  <c:v>110.497</c:v>
                </c:pt>
                <c:pt idx="62">
                  <c:v>111.011</c:v>
                </c:pt>
                <c:pt idx="63">
                  <c:v>111.498</c:v>
                </c:pt>
                <c:pt idx="64">
                  <c:v>112.001</c:v>
                </c:pt>
                <c:pt idx="65">
                  <c:v>112.503</c:v>
                </c:pt>
                <c:pt idx="66">
                  <c:v>113</c:v>
                </c:pt>
                <c:pt idx="67">
                  <c:v>113.503</c:v>
                </c:pt>
                <c:pt idx="68">
                  <c:v>113.998</c:v>
                </c:pt>
                <c:pt idx="69">
                  <c:v>114.505</c:v>
                </c:pt>
                <c:pt idx="70">
                  <c:v>115.004</c:v>
                </c:pt>
                <c:pt idx="71">
                  <c:v>115.499</c:v>
                </c:pt>
                <c:pt idx="72">
                  <c:v>116.006</c:v>
                </c:pt>
                <c:pt idx="73">
                  <c:v>116.5</c:v>
                </c:pt>
                <c:pt idx="74">
                  <c:v>116.996</c:v>
                </c:pt>
                <c:pt idx="75">
                  <c:v>117.503</c:v>
                </c:pt>
                <c:pt idx="76">
                  <c:v>117.995</c:v>
                </c:pt>
                <c:pt idx="77">
                  <c:v>118.503</c:v>
                </c:pt>
                <c:pt idx="78">
                  <c:v>119</c:v>
                </c:pt>
                <c:pt idx="79">
                  <c:v>119.494</c:v>
                </c:pt>
                <c:pt idx="80">
                  <c:v>120.005</c:v>
                </c:pt>
                <c:pt idx="81">
                  <c:v>120.499</c:v>
                </c:pt>
                <c:pt idx="82">
                  <c:v>120.99299999999999</c:v>
                </c:pt>
                <c:pt idx="83">
                  <c:v>121.5</c:v>
                </c:pt>
                <c:pt idx="84">
                  <c:v>121.997</c:v>
                </c:pt>
                <c:pt idx="85">
                  <c:v>122.494</c:v>
                </c:pt>
                <c:pt idx="86">
                  <c:v>123</c:v>
                </c:pt>
                <c:pt idx="87">
                  <c:v>123.505</c:v>
                </c:pt>
                <c:pt idx="88">
                  <c:v>123.997</c:v>
                </c:pt>
                <c:pt idx="89">
                  <c:v>124.497</c:v>
                </c:pt>
                <c:pt idx="90">
                  <c:v>125.002</c:v>
                </c:pt>
                <c:pt idx="91">
                  <c:v>125.496</c:v>
                </c:pt>
                <c:pt idx="92">
                  <c:v>126.003</c:v>
                </c:pt>
                <c:pt idx="93">
                  <c:v>126.501</c:v>
                </c:pt>
                <c:pt idx="94">
                  <c:v>126.996</c:v>
                </c:pt>
                <c:pt idx="95">
                  <c:v>127.495</c:v>
                </c:pt>
                <c:pt idx="96">
                  <c:v>127.999</c:v>
                </c:pt>
                <c:pt idx="97">
                  <c:v>128.494</c:v>
                </c:pt>
                <c:pt idx="98">
                  <c:v>129.00899999999999</c:v>
                </c:pt>
                <c:pt idx="99">
                  <c:v>129.50899999999999</c:v>
                </c:pt>
                <c:pt idx="100">
                  <c:v>129.99600000000001</c:v>
                </c:pt>
                <c:pt idx="101">
                  <c:v>130.505</c:v>
                </c:pt>
                <c:pt idx="102">
                  <c:v>130.99600000000001</c:v>
                </c:pt>
                <c:pt idx="103">
                  <c:v>131.49799999999999</c:v>
                </c:pt>
                <c:pt idx="104">
                  <c:v>132.00200000000001</c:v>
                </c:pt>
                <c:pt idx="105">
                  <c:v>132.49799999999999</c:v>
                </c:pt>
                <c:pt idx="106">
                  <c:v>133.005</c:v>
                </c:pt>
                <c:pt idx="107">
                  <c:v>133.49799999999999</c:v>
                </c:pt>
                <c:pt idx="108">
                  <c:v>134.005</c:v>
                </c:pt>
                <c:pt idx="109">
                  <c:v>134.505</c:v>
                </c:pt>
                <c:pt idx="110">
                  <c:v>135.00200000000001</c:v>
                </c:pt>
                <c:pt idx="111">
                  <c:v>135.49600000000001</c:v>
                </c:pt>
                <c:pt idx="112">
                  <c:v>136.005</c:v>
                </c:pt>
                <c:pt idx="113">
                  <c:v>136.506</c:v>
                </c:pt>
                <c:pt idx="114">
                  <c:v>136.99600000000001</c:v>
                </c:pt>
                <c:pt idx="115">
                  <c:v>137.50299999999999</c:v>
                </c:pt>
                <c:pt idx="116">
                  <c:v>138.00299999999999</c:v>
                </c:pt>
                <c:pt idx="117">
                  <c:v>138.49700000000001</c:v>
                </c:pt>
                <c:pt idx="118">
                  <c:v>139.00399999999999</c:v>
                </c:pt>
                <c:pt idx="119">
                  <c:v>139.505</c:v>
                </c:pt>
                <c:pt idx="120">
                  <c:v>140.01</c:v>
                </c:pt>
                <c:pt idx="121">
                  <c:v>140.50800000000001</c:v>
                </c:pt>
                <c:pt idx="122">
                  <c:v>140.995</c:v>
                </c:pt>
                <c:pt idx="123">
                  <c:v>141.495</c:v>
                </c:pt>
                <c:pt idx="124">
                  <c:v>142.006</c:v>
                </c:pt>
                <c:pt idx="125">
                  <c:v>142.49799999999999</c:v>
                </c:pt>
                <c:pt idx="126">
                  <c:v>143.00299999999999</c:v>
                </c:pt>
                <c:pt idx="127">
                  <c:v>143.5</c:v>
                </c:pt>
                <c:pt idx="128">
                  <c:v>144.00299999999999</c:v>
                </c:pt>
                <c:pt idx="129">
                  <c:v>144.49700000000001</c:v>
                </c:pt>
                <c:pt idx="130">
                  <c:v>145</c:v>
                </c:pt>
                <c:pt idx="131">
                  <c:v>145.50700000000001</c:v>
                </c:pt>
                <c:pt idx="132">
                  <c:v>146.00200000000001</c:v>
                </c:pt>
                <c:pt idx="133">
                  <c:v>146.495</c:v>
                </c:pt>
                <c:pt idx="134">
                  <c:v>146.99799999999999</c:v>
                </c:pt>
                <c:pt idx="135">
                  <c:v>147.50700000000001</c:v>
                </c:pt>
                <c:pt idx="136">
                  <c:v>147.99799999999999</c:v>
                </c:pt>
                <c:pt idx="137">
                  <c:v>148.5</c:v>
                </c:pt>
                <c:pt idx="138">
                  <c:v>149.00399999999999</c:v>
                </c:pt>
                <c:pt idx="139">
                  <c:v>149.499</c:v>
                </c:pt>
                <c:pt idx="140">
                  <c:v>150.00399999999999</c:v>
                </c:pt>
                <c:pt idx="141">
                  <c:v>150.50899999999999</c:v>
                </c:pt>
                <c:pt idx="142">
                  <c:v>150.99299999999999</c:v>
                </c:pt>
                <c:pt idx="143">
                  <c:v>151.501</c:v>
                </c:pt>
                <c:pt idx="144">
                  <c:v>151.99799999999999</c:v>
                </c:pt>
                <c:pt idx="145">
                  <c:v>152.49600000000001</c:v>
                </c:pt>
                <c:pt idx="146">
                  <c:v>153.00200000000001</c:v>
                </c:pt>
                <c:pt idx="147">
                  <c:v>153.499</c:v>
                </c:pt>
                <c:pt idx="148">
                  <c:v>154.00399999999999</c:v>
                </c:pt>
                <c:pt idx="149">
                  <c:v>154.49299999999999</c:v>
                </c:pt>
                <c:pt idx="150">
                  <c:v>154.999</c:v>
                </c:pt>
                <c:pt idx="151">
                  <c:v>155.49799999999999</c:v>
                </c:pt>
                <c:pt idx="152">
                  <c:v>156.00800000000001</c:v>
                </c:pt>
                <c:pt idx="153">
                  <c:v>156.50700000000001</c:v>
                </c:pt>
                <c:pt idx="154">
                  <c:v>157.005</c:v>
                </c:pt>
                <c:pt idx="155">
                  <c:v>157.49700000000001</c:v>
                </c:pt>
                <c:pt idx="156">
                  <c:v>157.994</c:v>
                </c:pt>
                <c:pt idx="157">
                  <c:v>158.50200000000001</c:v>
                </c:pt>
                <c:pt idx="158">
                  <c:v>159.00299999999999</c:v>
                </c:pt>
                <c:pt idx="159">
                  <c:v>159.50399999999999</c:v>
                </c:pt>
                <c:pt idx="160">
                  <c:v>159.99799999999999</c:v>
                </c:pt>
                <c:pt idx="161">
                  <c:v>160.50200000000001</c:v>
                </c:pt>
                <c:pt idx="162">
                  <c:v>160.99700000000001</c:v>
                </c:pt>
                <c:pt idx="163">
                  <c:v>161.505</c:v>
                </c:pt>
                <c:pt idx="164">
                  <c:v>161.99700000000001</c:v>
                </c:pt>
                <c:pt idx="165">
                  <c:v>162.50700000000001</c:v>
                </c:pt>
                <c:pt idx="166">
                  <c:v>163.00700000000001</c:v>
                </c:pt>
                <c:pt idx="167">
                  <c:v>163.50700000000001</c:v>
                </c:pt>
                <c:pt idx="168">
                  <c:v>163.99799999999999</c:v>
                </c:pt>
                <c:pt idx="169">
                  <c:v>164.49600000000001</c:v>
                </c:pt>
                <c:pt idx="170">
                  <c:v>164.99299999999999</c:v>
                </c:pt>
                <c:pt idx="171">
                  <c:v>165.506</c:v>
                </c:pt>
                <c:pt idx="172">
                  <c:v>166.00299999999999</c:v>
                </c:pt>
                <c:pt idx="173">
                  <c:v>166.499</c:v>
                </c:pt>
                <c:pt idx="174">
                  <c:v>167.001</c:v>
                </c:pt>
                <c:pt idx="175">
                  <c:v>167.49799999999999</c:v>
                </c:pt>
                <c:pt idx="176">
                  <c:v>168.01</c:v>
                </c:pt>
                <c:pt idx="177">
                  <c:v>168.495</c:v>
                </c:pt>
                <c:pt idx="178">
                  <c:v>168.99299999999999</c:v>
                </c:pt>
                <c:pt idx="179">
                  <c:v>169.512</c:v>
                </c:pt>
                <c:pt idx="180">
                  <c:v>170.00399999999999</c:v>
                </c:pt>
                <c:pt idx="181">
                  <c:v>170.49799999999999</c:v>
                </c:pt>
                <c:pt idx="182">
                  <c:v>171.01</c:v>
                </c:pt>
                <c:pt idx="183">
                  <c:v>171.50899999999999</c:v>
                </c:pt>
                <c:pt idx="184">
                  <c:v>171.999</c:v>
                </c:pt>
                <c:pt idx="185">
                  <c:v>172.49600000000001</c:v>
                </c:pt>
                <c:pt idx="186">
                  <c:v>173.01</c:v>
                </c:pt>
                <c:pt idx="187">
                  <c:v>173.50800000000001</c:v>
                </c:pt>
                <c:pt idx="188">
                  <c:v>173.99799999999999</c:v>
                </c:pt>
                <c:pt idx="189">
                  <c:v>174.49600000000001</c:v>
                </c:pt>
                <c:pt idx="190">
                  <c:v>175.00299999999999</c:v>
                </c:pt>
                <c:pt idx="191">
                  <c:v>175.511</c:v>
                </c:pt>
                <c:pt idx="192">
                  <c:v>175.99299999999999</c:v>
                </c:pt>
                <c:pt idx="193">
                  <c:v>176.5</c:v>
                </c:pt>
                <c:pt idx="194">
                  <c:v>176.99299999999999</c:v>
                </c:pt>
                <c:pt idx="195">
                  <c:v>177.50700000000001</c:v>
                </c:pt>
                <c:pt idx="196">
                  <c:v>178</c:v>
                </c:pt>
                <c:pt idx="197">
                  <c:v>178.49600000000001</c:v>
                </c:pt>
                <c:pt idx="198">
                  <c:v>179.00700000000001</c:v>
                </c:pt>
                <c:pt idx="199">
                  <c:v>179.50800000000001</c:v>
                </c:pt>
                <c:pt idx="200">
                  <c:v>180.006</c:v>
                </c:pt>
                <c:pt idx="201">
                  <c:v>180.49600000000001</c:v>
                </c:pt>
                <c:pt idx="202">
                  <c:v>181.00899999999999</c:v>
                </c:pt>
                <c:pt idx="203">
                  <c:v>181.51</c:v>
                </c:pt>
                <c:pt idx="204">
                  <c:v>182.001</c:v>
                </c:pt>
                <c:pt idx="205">
                  <c:v>182.50200000000001</c:v>
                </c:pt>
                <c:pt idx="206">
                  <c:v>183.00700000000001</c:v>
                </c:pt>
                <c:pt idx="207">
                  <c:v>183.505</c:v>
                </c:pt>
                <c:pt idx="208">
                  <c:v>183.999</c:v>
                </c:pt>
                <c:pt idx="209">
                  <c:v>184.501</c:v>
                </c:pt>
                <c:pt idx="210">
                  <c:v>184.99600000000001</c:v>
                </c:pt>
                <c:pt idx="211">
                  <c:v>185.50800000000001</c:v>
                </c:pt>
                <c:pt idx="212">
                  <c:v>185.99600000000001</c:v>
                </c:pt>
                <c:pt idx="213">
                  <c:v>186.49799999999999</c:v>
                </c:pt>
                <c:pt idx="214">
                  <c:v>186.99700000000001</c:v>
                </c:pt>
                <c:pt idx="215">
                  <c:v>187.501</c:v>
                </c:pt>
                <c:pt idx="216">
                  <c:v>187.994</c:v>
                </c:pt>
                <c:pt idx="217">
                  <c:v>188.49799999999999</c:v>
                </c:pt>
                <c:pt idx="218">
                  <c:v>189.00800000000001</c:v>
                </c:pt>
                <c:pt idx="219">
                  <c:v>189.49299999999999</c:v>
                </c:pt>
                <c:pt idx="220">
                  <c:v>189.99600000000001</c:v>
                </c:pt>
                <c:pt idx="221">
                  <c:v>190.5</c:v>
                </c:pt>
                <c:pt idx="222">
                  <c:v>190.999</c:v>
                </c:pt>
                <c:pt idx="223">
                  <c:v>191.5</c:v>
                </c:pt>
                <c:pt idx="224">
                  <c:v>192</c:v>
                </c:pt>
                <c:pt idx="225">
                  <c:v>192.499</c:v>
                </c:pt>
                <c:pt idx="226">
                  <c:v>193.00700000000001</c:v>
                </c:pt>
                <c:pt idx="227">
                  <c:v>193.50200000000001</c:v>
                </c:pt>
                <c:pt idx="228">
                  <c:v>194.005</c:v>
                </c:pt>
                <c:pt idx="229">
                  <c:v>194.505</c:v>
                </c:pt>
                <c:pt idx="230">
                  <c:v>194.99600000000001</c:v>
                </c:pt>
                <c:pt idx="231">
                  <c:v>195.49700000000001</c:v>
                </c:pt>
                <c:pt idx="232">
                  <c:v>196.011</c:v>
                </c:pt>
                <c:pt idx="233">
                  <c:v>196.5</c:v>
                </c:pt>
                <c:pt idx="234">
                  <c:v>196.994</c:v>
                </c:pt>
                <c:pt idx="235">
                  <c:v>197.50700000000001</c:v>
                </c:pt>
                <c:pt idx="236">
                  <c:v>198.001</c:v>
                </c:pt>
                <c:pt idx="237">
                  <c:v>198.49600000000001</c:v>
                </c:pt>
                <c:pt idx="238">
                  <c:v>199</c:v>
                </c:pt>
                <c:pt idx="239">
                  <c:v>199.5</c:v>
                </c:pt>
                <c:pt idx="240">
                  <c:v>199.99799999999999</c:v>
                </c:pt>
                <c:pt idx="241">
                  <c:v>200.499</c:v>
                </c:pt>
                <c:pt idx="242">
                  <c:v>201.00700000000001</c:v>
                </c:pt>
                <c:pt idx="243">
                  <c:v>201.50800000000001</c:v>
                </c:pt>
                <c:pt idx="244">
                  <c:v>202</c:v>
                </c:pt>
                <c:pt idx="245">
                  <c:v>202.49700000000001</c:v>
                </c:pt>
                <c:pt idx="246">
                  <c:v>203.00800000000001</c:v>
                </c:pt>
                <c:pt idx="247">
                  <c:v>203.49799999999999</c:v>
                </c:pt>
                <c:pt idx="248">
                  <c:v>203.994</c:v>
                </c:pt>
                <c:pt idx="249">
                  <c:v>204.499</c:v>
                </c:pt>
                <c:pt idx="250">
                  <c:v>205.00200000000001</c:v>
                </c:pt>
                <c:pt idx="251">
                  <c:v>205.506</c:v>
                </c:pt>
                <c:pt idx="252">
                  <c:v>206.00800000000001</c:v>
                </c:pt>
                <c:pt idx="253">
                  <c:v>206.49600000000001</c:v>
                </c:pt>
                <c:pt idx="254">
                  <c:v>206.999</c:v>
                </c:pt>
                <c:pt idx="255">
                  <c:v>207.501</c:v>
                </c:pt>
                <c:pt idx="256">
                  <c:v>208.00299999999999</c:v>
                </c:pt>
                <c:pt idx="257">
                  <c:v>208.50399999999999</c:v>
                </c:pt>
                <c:pt idx="258">
                  <c:v>208.99799999999999</c:v>
                </c:pt>
                <c:pt idx="259">
                  <c:v>209.49799999999999</c:v>
                </c:pt>
                <c:pt idx="260">
                  <c:v>210.001</c:v>
                </c:pt>
                <c:pt idx="261">
                  <c:v>210.495</c:v>
                </c:pt>
                <c:pt idx="262">
                  <c:v>211.001</c:v>
                </c:pt>
                <c:pt idx="263">
                  <c:v>211.50200000000001</c:v>
                </c:pt>
                <c:pt idx="264">
                  <c:v>212.00399999999999</c:v>
                </c:pt>
                <c:pt idx="265">
                  <c:v>212.49600000000001</c:v>
                </c:pt>
                <c:pt idx="266">
                  <c:v>213.011</c:v>
                </c:pt>
                <c:pt idx="267">
                  <c:v>213.505</c:v>
                </c:pt>
                <c:pt idx="268">
                  <c:v>213.99600000000001</c:v>
                </c:pt>
                <c:pt idx="269">
                  <c:v>214.49600000000001</c:v>
                </c:pt>
                <c:pt idx="270">
                  <c:v>214.994</c:v>
                </c:pt>
                <c:pt idx="271">
                  <c:v>215.49600000000001</c:v>
                </c:pt>
                <c:pt idx="272">
                  <c:v>216.001</c:v>
                </c:pt>
                <c:pt idx="273">
                  <c:v>216.495</c:v>
                </c:pt>
                <c:pt idx="274">
                  <c:v>217.011</c:v>
                </c:pt>
                <c:pt idx="275">
                  <c:v>217.49600000000001</c:v>
                </c:pt>
                <c:pt idx="276">
                  <c:v>218.00299999999999</c:v>
                </c:pt>
                <c:pt idx="277">
                  <c:v>218.505</c:v>
                </c:pt>
                <c:pt idx="278">
                  <c:v>218.99700000000001</c:v>
                </c:pt>
                <c:pt idx="279">
                  <c:v>219.494</c:v>
                </c:pt>
                <c:pt idx="280">
                  <c:v>219.994</c:v>
                </c:pt>
                <c:pt idx="281">
                  <c:v>220.512</c:v>
                </c:pt>
                <c:pt idx="282">
                  <c:v>220.99299999999999</c:v>
                </c:pt>
                <c:pt idx="283">
                  <c:v>221.511</c:v>
                </c:pt>
                <c:pt idx="284">
                  <c:v>222.006</c:v>
                </c:pt>
                <c:pt idx="285">
                  <c:v>222.51300000000001</c:v>
                </c:pt>
                <c:pt idx="286">
                  <c:v>223</c:v>
                </c:pt>
                <c:pt idx="287">
                  <c:v>223.50399999999999</c:v>
                </c:pt>
                <c:pt idx="288">
                  <c:v>224.00700000000001</c:v>
                </c:pt>
                <c:pt idx="289">
                  <c:v>224.5</c:v>
                </c:pt>
                <c:pt idx="290">
                  <c:v>225.005</c:v>
                </c:pt>
                <c:pt idx="291">
                  <c:v>225.49700000000001</c:v>
                </c:pt>
                <c:pt idx="292">
                  <c:v>226.00299999999999</c:v>
                </c:pt>
                <c:pt idx="293">
                  <c:v>226.5</c:v>
                </c:pt>
                <c:pt idx="294">
                  <c:v>227.01300000000001</c:v>
                </c:pt>
                <c:pt idx="295">
                  <c:v>227.50800000000001</c:v>
                </c:pt>
                <c:pt idx="296">
                  <c:v>227.995</c:v>
                </c:pt>
                <c:pt idx="297">
                  <c:v>228.501</c:v>
                </c:pt>
                <c:pt idx="298">
                  <c:v>229</c:v>
                </c:pt>
                <c:pt idx="299">
                  <c:v>229.50299999999999</c:v>
                </c:pt>
                <c:pt idx="300">
                  <c:v>230.001</c:v>
                </c:pt>
                <c:pt idx="301">
                  <c:v>230.49700000000001</c:v>
                </c:pt>
                <c:pt idx="302">
                  <c:v>231.00299999999999</c:v>
                </c:pt>
                <c:pt idx="303">
                  <c:v>231.49700000000001</c:v>
                </c:pt>
                <c:pt idx="304">
                  <c:v>231.995</c:v>
                </c:pt>
                <c:pt idx="305">
                  <c:v>232.499</c:v>
                </c:pt>
                <c:pt idx="306">
                  <c:v>232.995</c:v>
                </c:pt>
                <c:pt idx="307">
                  <c:v>233.49799999999999</c:v>
                </c:pt>
                <c:pt idx="308">
                  <c:v>233.995</c:v>
                </c:pt>
                <c:pt idx="309">
                  <c:v>234.506</c:v>
                </c:pt>
                <c:pt idx="310">
                  <c:v>235.00700000000001</c:v>
                </c:pt>
                <c:pt idx="311">
                  <c:v>235.49700000000001</c:v>
                </c:pt>
                <c:pt idx="312">
                  <c:v>235.99299999999999</c:v>
                </c:pt>
                <c:pt idx="313">
                  <c:v>236.49600000000001</c:v>
                </c:pt>
                <c:pt idx="314">
                  <c:v>237.00200000000001</c:v>
                </c:pt>
                <c:pt idx="315">
                  <c:v>237.495</c:v>
                </c:pt>
                <c:pt idx="316">
                  <c:v>238.00800000000001</c:v>
                </c:pt>
                <c:pt idx="317">
                  <c:v>238.50399999999999</c:v>
                </c:pt>
                <c:pt idx="318">
                  <c:v>239.005</c:v>
                </c:pt>
                <c:pt idx="319">
                  <c:v>239.50399999999999</c:v>
                </c:pt>
              </c:numCache>
            </c:numRef>
          </c:xVal>
          <c:yVal>
            <c:numRef>
              <c:f>'24.Irradiated_SiO2_.1.2'!$B$2:$B$321</c:f>
              <c:numCache>
                <c:formatCode>General</c:formatCode>
                <c:ptCount val="320"/>
                <c:pt idx="0">
                  <c:v>4.5347686716999999E-10</c:v>
                </c:pt>
                <c:pt idx="1">
                  <c:v>4.1949194118E-10</c:v>
                </c:pt>
                <c:pt idx="2">
                  <c:v>4.1491887703000002E-10</c:v>
                </c:pt>
                <c:pt idx="3">
                  <c:v>4.0177136618000001E-10</c:v>
                </c:pt>
                <c:pt idx="4">
                  <c:v>4.1202546930000002E-10</c:v>
                </c:pt>
                <c:pt idx="5">
                  <c:v>4.1306927322999999E-10</c:v>
                </c:pt>
                <c:pt idx="6">
                  <c:v>4.1971573439E-10</c:v>
                </c:pt>
                <c:pt idx="7">
                  <c:v>4.2443087932999998E-10</c:v>
                </c:pt>
                <c:pt idx="8">
                  <c:v>4.2013489908999998E-10</c:v>
                </c:pt>
                <c:pt idx="9">
                  <c:v>4.2173786685000002E-10</c:v>
                </c:pt>
                <c:pt idx="10">
                  <c:v>4.3221304312999999E-10</c:v>
                </c:pt>
                <c:pt idx="11">
                  <c:v>4.3026529560999998E-10</c:v>
                </c:pt>
                <c:pt idx="12">
                  <c:v>4.2950132340000002E-10</c:v>
                </c:pt>
                <c:pt idx="13">
                  <c:v>4.2402914513000001E-10</c:v>
                </c:pt>
                <c:pt idx="14">
                  <c:v>4.2950934475999998E-10</c:v>
                </c:pt>
                <c:pt idx="15">
                  <c:v>4.3083481226999998E-10</c:v>
                </c:pt>
                <c:pt idx="16">
                  <c:v>4.3483039391E-10</c:v>
                </c:pt>
                <c:pt idx="17">
                  <c:v>4.3390568915999999E-10</c:v>
                </c:pt>
                <c:pt idx="18">
                  <c:v>4.3820708173000002E-10</c:v>
                </c:pt>
                <c:pt idx="19">
                  <c:v>4.4300277335000001E-10</c:v>
                </c:pt>
                <c:pt idx="20">
                  <c:v>4.4437836743999998E-10</c:v>
                </c:pt>
                <c:pt idx="21">
                  <c:v>4.4352224670999999E-10</c:v>
                </c:pt>
                <c:pt idx="22">
                  <c:v>4.4415721101000001E-10</c:v>
                </c:pt>
                <c:pt idx="23">
                  <c:v>4.5086440136999999E-10</c:v>
                </c:pt>
                <c:pt idx="24">
                  <c:v>4.5105658097000002E-10</c:v>
                </c:pt>
                <c:pt idx="25">
                  <c:v>4.5296216777000002E-10</c:v>
                </c:pt>
                <c:pt idx="26">
                  <c:v>4.5377976376000001E-10</c:v>
                </c:pt>
                <c:pt idx="27">
                  <c:v>4.5391240766E-10</c:v>
                </c:pt>
                <c:pt idx="28">
                  <c:v>4.5812703631000002E-10</c:v>
                </c:pt>
                <c:pt idx="29">
                  <c:v>4.6266959708000001E-10</c:v>
                </c:pt>
                <c:pt idx="30">
                  <c:v>4.6037140765999999E-10</c:v>
                </c:pt>
                <c:pt idx="31">
                  <c:v>4.6307879753000002E-10</c:v>
                </c:pt>
                <c:pt idx="32">
                  <c:v>4.6269088560999999E-10</c:v>
                </c:pt>
                <c:pt idx="33">
                  <c:v>4.6567166788999998E-10</c:v>
                </c:pt>
                <c:pt idx="34">
                  <c:v>4.6046588764E-10</c:v>
                </c:pt>
                <c:pt idx="35">
                  <c:v>4.6674680787000002E-10</c:v>
                </c:pt>
                <c:pt idx="36">
                  <c:v>4.6725467938999998E-10</c:v>
                </c:pt>
                <c:pt idx="37">
                  <c:v>4.6960740852000001E-10</c:v>
                </c:pt>
                <c:pt idx="38">
                  <c:v>4.6359582839000002E-10</c:v>
                </c:pt>
                <c:pt idx="39">
                  <c:v>4.6572978806999996E-10</c:v>
                </c:pt>
                <c:pt idx="40">
                  <c:v>4.7759934895999997E-10</c:v>
                </c:pt>
                <c:pt idx="41">
                  <c:v>4.7713927253999996E-10</c:v>
                </c:pt>
                <c:pt idx="42">
                  <c:v>4.7663739622E-10</c:v>
                </c:pt>
                <c:pt idx="43">
                  <c:v>4.7875742259999999E-10</c:v>
                </c:pt>
                <c:pt idx="44">
                  <c:v>4.7883669251999996E-10</c:v>
                </c:pt>
                <c:pt idx="45">
                  <c:v>4.8415849108E-10</c:v>
                </c:pt>
                <c:pt idx="46">
                  <c:v>4.7829140647999999E-10</c:v>
                </c:pt>
                <c:pt idx="47">
                  <c:v>4.8050469159000001E-10</c:v>
                </c:pt>
                <c:pt idx="48">
                  <c:v>4.8517206919000004E-10</c:v>
                </c:pt>
                <c:pt idx="49">
                  <c:v>4.8177872801999999E-10</c:v>
                </c:pt>
                <c:pt idx="50">
                  <c:v>4.8740589342000003E-10</c:v>
                </c:pt>
                <c:pt idx="51">
                  <c:v>4.9531290180000003E-10</c:v>
                </c:pt>
                <c:pt idx="52">
                  <c:v>4.9191067885999999E-10</c:v>
                </c:pt>
                <c:pt idx="53">
                  <c:v>4.9217374620000002E-10</c:v>
                </c:pt>
                <c:pt idx="54">
                  <c:v>4.9459508710999997E-10</c:v>
                </c:pt>
                <c:pt idx="55">
                  <c:v>5.0327825241000002E-10</c:v>
                </c:pt>
                <c:pt idx="56">
                  <c:v>5.0246729000000005E-10</c:v>
                </c:pt>
                <c:pt idx="57">
                  <c:v>5.0771498116999999E-10</c:v>
                </c:pt>
                <c:pt idx="58">
                  <c:v>5.0543885743000004E-10</c:v>
                </c:pt>
                <c:pt idx="59">
                  <c:v>5.0086101933E-10</c:v>
                </c:pt>
                <c:pt idx="60">
                  <c:v>5.0363202496999999E-10</c:v>
                </c:pt>
                <c:pt idx="61">
                  <c:v>5.1152965196999999E-10</c:v>
                </c:pt>
                <c:pt idx="62">
                  <c:v>5.0675036389000003E-10</c:v>
                </c:pt>
                <c:pt idx="63">
                  <c:v>5.1241155762999997E-10</c:v>
                </c:pt>
                <c:pt idx="64">
                  <c:v>5.1132714729000003E-10</c:v>
                </c:pt>
                <c:pt idx="65">
                  <c:v>5.1112214460999999E-10</c:v>
                </c:pt>
                <c:pt idx="66">
                  <c:v>5.1221243913000002E-10</c:v>
                </c:pt>
                <c:pt idx="67">
                  <c:v>5.1387682998000005E-10</c:v>
                </c:pt>
                <c:pt idx="68">
                  <c:v>5.2942850103999995E-10</c:v>
                </c:pt>
                <c:pt idx="69">
                  <c:v>5.2616233592000003E-10</c:v>
                </c:pt>
                <c:pt idx="70">
                  <c:v>5.2524418147999998E-10</c:v>
                </c:pt>
                <c:pt idx="71">
                  <c:v>5.2727111565999995E-10</c:v>
                </c:pt>
                <c:pt idx="72">
                  <c:v>5.2975818177000004E-10</c:v>
                </c:pt>
                <c:pt idx="73">
                  <c:v>5.3016896429000005E-10</c:v>
                </c:pt>
                <c:pt idx="74">
                  <c:v>5.2790949390000004E-10</c:v>
                </c:pt>
                <c:pt idx="75">
                  <c:v>5.3930265809E-10</c:v>
                </c:pt>
                <c:pt idx="76">
                  <c:v>5.3860854665000001E-10</c:v>
                </c:pt>
                <c:pt idx="77">
                  <c:v>5.4563037422000003E-10</c:v>
                </c:pt>
                <c:pt idx="78">
                  <c:v>5.3658150145000003E-10</c:v>
                </c:pt>
                <c:pt idx="79">
                  <c:v>5.4079618561E-10</c:v>
                </c:pt>
                <c:pt idx="80">
                  <c:v>5.4269383431999998E-10</c:v>
                </c:pt>
                <c:pt idx="81">
                  <c:v>5.4449328378999999E-10</c:v>
                </c:pt>
                <c:pt idx="82">
                  <c:v>5.5715576596999999E-10</c:v>
                </c:pt>
                <c:pt idx="83">
                  <c:v>5.5174997904000003E-10</c:v>
                </c:pt>
                <c:pt idx="84">
                  <c:v>5.5315702019000002E-10</c:v>
                </c:pt>
                <c:pt idx="85">
                  <c:v>5.5736226744999998E-10</c:v>
                </c:pt>
                <c:pt idx="86">
                  <c:v>5.5662269238000002E-10</c:v>
                </c:pt>
                <c:pt idx="87">
                  <c:v>5.5367554985000002E-10</c:v>
                </c:pt>
                <c:pt idx="88">
                  <c:v>5.6010307502999999E-10</c:v>
                </c:pt>
                <c:pt idx="89">
                  <c:v>5.6715848684E-10</c:v>
                </c:pt>
                <c:pt idx="90">
                  <c:v>5.7723537061000002E-10</c:v>
                </c:pt>
                <c:pt idx="91">
                  <c:v>5.6227084100000003E-10</c:v>
                </c:pt>
                <c:pt idx="92">
                  <c:v>5.7093363370000003E-10</c:v>
                </c:pt>
                <c:pt idx="93">
                  <c:v>5.7774085515999999E-10</c:v>
                </c:pt>
                <c:pt idx="94">
                  <c:v>5.6747162525000004E-10</c:v>
                </c:pt>
                <c:pt idx="95">
                  <c:v>5.7671800667999995E-10</c:v>
                </c:pt>
                <c:pt idx="96">
                  <c:v>5.8019972159999997E-10</c:v>
                </c:pt>
                <c:pt idx="97">
                  <c:v>5.8657262380999996E-10</c:v>
                </c:pt>
                <c:pt idx="98">
                  <c:v>5.9214522174000003E-10</c:v>
                </c:pt>
                <c:pt idx="99">
                  <c:v>5.8118754253999997E-10</c:v>
                </c:pt>
                <c:pt idx="100">
                  <c:v>5.7824395271999999E-10</c:v>
                </c:pt>
                <c:pt idx="101">
                  <c:v>5.8627402931999999E-10</c:v>
                </c:pt>
                <c:pt idx="102">
                  <c:v>5.8700022620000002E-10</c:v>
                </c:pt>
                <c:pt idx="103">
                  <c:v>5.8214971731999995E-10</c:v>
                </c:pt>
                <c:pt idx="104">
                  <c:v>5.9811028352000001E-10</c:v>
                </c:pt>
                <c:pt idx="105">
                  <c:v>5.9997606882999996E-10</c:v>
                </c:pt>
                <c:pt idx="106">
                  <c:v>6.0750660057999997E-10</c:v>
                </c:pt>
                <c:pt idx="107">
                  <c:v>5.9602750513000002E-10</c:v>
                </c:pt>
                <c:pt idx="108">
                  <c:v>6.1005445140000003E-10</c:v>
                </c:pt>
                <c:pt idx="109">
                  <c:v>5.9968741084000002E-10</c:v>
                </c:pt>
                <c:pt idx="110">
                  <c:v>6.0394861333999999E-10</c:v>
                </c:pt>
                <c:pt idx="111">
                  <c:v>6.114577733E-10</c:v>
                </c:pt>
                <c:pt idx="112">
                  <c:v>6.1189120437000005E-10</c:v>
                </c:pt>
                <c:pt idx="113">
                  <c:v>6.2688509938999998E-10</c:v>
                </c:pt>
                <c:pt idx="114">
                  <c:v>6.2610933105000005E-10</c:v>
                </c:pt>
                <c:pt idx="115">
                  <c:v>6.1475208257000005E-10</c:v>
                </c:pt>
                <c:pt idx="116">
                  <c:v>6.1622124069999995E-10</c:v>
                </c:pt>
                <c:pt idx="117">
                  <c:v>6.2616761776000004E-10</c:v>
                </c:pt>
                <c:pt idx="118">
                  <c:v>6.3503197144999996E-10</c:v>
                </c:pt>
                <c:pt idx="119">
                  <c:v>6.3761151914000005E-10</c:v>
                </c:pt>
                <c:pt idx="120">
                  <c:v>6.2532190537000003E-10</c:v>
                </c:pt>
                <c:pt idx="121">
                  <c:v>6.3699673314000003E-10</c:v>
                </c:pt>
                <c:pt idx="122">
                  <c:v>6.3781341319999999E-10</c:v>
                </c:pt>
                <c:pt idx="123">
                  <c:v>6.3348037925999999E-10</c:v>
                </c:pt>
                <c:pt idx="124">
                  <c:v>6.4699012814000004E-10</c:v>
                </c:pt>
                <c:pt idx="125">
                  <c:v>6.489363491E-10</c:v>
                </c:pt>
                <c:pt idx="126">
                  <c:v>6.5504579537999996E-10</c:v>
                </c:pt>
                <c:pt idx="127">
                  <c:v>6.5757466139E-10</c:v>
                </c:pt>
                <c:pt idx="128">
                  <c:v>6.4945349098999995E-10</c:v>
                </c:pt>
                <c:pt idx="129">
                  <c:v>6.4669081201000004E-10</c:v>
                </c:pt>
                <c:pt idx="130">
                  <c:v>6.4672800448000005E-10</c:v>
                </c:pt>
                <c:pt idx="131">
                  <c:v>6.6013466914999995E-10</c:v>
                </c:pt>
                <c:pt idx="132">
                  <c:v>6.6321803604999996E-10</c:v>
                </c:pt>
                <c:pt idx="133">
                  <c:v>6.6919619845999996E-10</c:v>
                </c:pt>
                <c:pt idx="134">
                  <c:v>6.6553862420999995E-10</c:v>
                </c:pt>
                <c:pt idx="135">
                  <c:v>6.7119126923000001E-10</c:v>
                </c:pt>
                <c:pt idx="136">
                  <c:v>6.6513566876E-10</c:v>
                </c:pt>
                <c:pt idx="137">
                  <c:v>6.7690036909E-10</c:v>
                </c:pt>
                <c:pt idx="138">
                  <c:v>6.7962385719000005E-10</c:v>
                </c:pt>
                <c:pt idx="139">
                  <c:v>6.8105771023000001E-10</c:v>
                </c:pt>
                <c:pt idx="140">
                  <c:v>6.8979522094000003E-10</c:v>
                </c:pt>
                <c:pt idx="141">
                  <c:v>6.7482563980999997E-10</c:v>
                </c:pt>
                <c:pt idx="142">
                  <c:v>6.8191374769000005E-10</c:v>
                </c:pt>
                <c:pt idx="143">
                  <c:v>6.7694605476999998E-10</c:v>
                </c:pt>
                <c:pt idx="144">
                  <c:v>6.9355871045999997E-10</c:v>
                </c:pt>
                <c:pt idx="145">
                  <c:v>6.9731631580000003E-10</c:v>
                </c:pt>
                <c:pt idx="146">
                  <c:v>6.9635563982E-10</c:v>
                </c:pt>
                <c:pt idx="147">
                  <c:v>6.8976008237999999E-10</c:v>
                </c:pt>
                <c:pt idx="148">
                  <c:v>6.9044853167999999E-10</c:v>
                </c:pt>
                <c:pt idx="149">
                  <c:v>7.0125111273000003E-10</c:v>
                </c:pt>
                <c:pt idx="150">
                  <c:v>7.0785327598999995E-10</c:v>
                </c:pt>
                <c:pt idx="151">
                  <c:v>7.0069544611000002E-10</c:v>
                </c:pt>
                <c:pt idx="152">
                  <c:v>7.0923000805999995E-10</c:v>
                </c:pt>
                <c:pt idx="153">
                  <c:v>7.1698785797000003E-10</c:v>
                </c:pt>
                <c:pt idx="154">
                  <c:v>7.1350636510000002E-10</c:v>
                </c:pt>
                <c:pt idx="155">
                  <c:v>7.1274575130999997E-10</c:v>
                </c:pt>
                <c:pt idx="156">
                  <c:v>7.2193628852999997E-10</c:v>
                </c:pt>
                <c:pt idx="157">
                  <c:v>7.1800165812999998E-10</c:v>
                </c:pt>
                <c:pt idx="158">
                  <c:v>7.0304528864999996E-10</c:v>
                </c:pt>
                <c:pt idx="159">
                  <c:v>7.1921640865000004E-10</c:v>
                </c:pt>
                <c:pt idx="160">
                  <c:v>7.2624378733000005E-10</c:v>
                </c:pt>
                <c:pt idx="161">
                  <c:v>7.3143496814999995E-10</c:v>
                </c:pt>
                <c:pt idx="162">
                  <c:v>7.2262940076000003E-10</c:v>
                </c:pt>
                <c:pt idx="163">
                  <c:v>7.3090866692E-10</c:v>
                </c:pt>
                <c:pt idx="164">
                  <c:v>7.4015071848999996E-10</c:v>
                </c:pt>
                <c:pt idx="165">
                  <c:v>7.4771511204999997E-10</c:v>
                </c:pt>
                <c:pt idx="166">
                  <c:v>7.4518979876000004E-10</c:v>
                </c:pt>
                <c:pt idx="167">
                  <c:v>7.5036565849999995E-10</c:v>
                </c:pt>
                <c:pt idx="168">
                  <c:v>7.4427641827000005E-10</c:v>
                </c:pt>
                <c:pt idx="169">
                  <c:v>7.5792810916E-10</c:v>
                </c:pt>
                <c:pt idx="170">
                  <c:v>7.4936223893000004E-10</c:v>
                </c:pt>
                <c:pt idx="171">
                  <c:v>7.5730416381999998E-10</c:v>
                </c:pt>
                <c:pt idx="172">
                  <c:v>7.5697964562999996E-10</c:v>
                </c:pt>
                <c:pt idx="173">
                  <c:v>7.6305078921999998E-10</c:v>
                </c:pt>
                <c:pt idx="174">
                  <c:v>7.6734346654999997E-10</c:v>
                </c:pt>
                <c:pt idx="175">
                  <c:v>7.7067846549000004E-10</c:v>
                </c:pt>
                <c:pt idx="176">
                  <c:v>7.7544010102000003E-10</c:v>
                </c:pt>
                <c:pt idx="177">
                  <c:v>7.7558492961000002E-10</c:v>
                </c:pt>
                <c:pt idx="178">
                  <c:v>7.8099626765999995E-10</c:v>
                </c:pt>
                <c:pt idx="179">
                  <c:v>7.8736461795000001E-10</c:v>
                </c:pt>
                <c:pt idx="180">
                  <c:v>7.8936113201E-10</c:v>
                </c:pt>
                <c:pt idx="181">
                  <c:v>7.8959871974E-10</c:v>
                </c:pt>
                <c:pt idx="182">
                  <c:v>7.8780476586999997E-10</c:v>
                </c:pt>
                <c:pt idx="183">
                  <c:v>7.9790163365000004E-10</c:v>
                </c:pt>
                <c:pt idx="184">
                  <c:v>7.8090095500999997E-10</c:v>
                </c:pt>
                <c:pt idx="185">
                  <c:v>8.0667728052999998E-10</c:v>
                </c:pt>
                <c:pt idx="186">
                  <c:v>8.0188328200000005E-10</c:v>
                </c:pt>
                <c:pt idx="187">
                  <c:v>8.1374063042999996E-10</c:v>
                </c:pt>
                <c:pt idx="188">
                  <c:v>8.1543172215000005E-10</c:v>
                </c:pt>
                <c:pt idx="189">
                  <c:v>8.1421441811000001E-10</c:v>
                </c:pt>
                <c:pt idx="190">
                  <c:v>8.1688483755000004E-10</c:v>
                </c:pt>
                <c:pt idx="191">
                  <c:v>8.1988760225000003E-10</c:v>
                </c:pt>
                <c:pt idx="192">
                  <c:v>8.2641304909999997E-10</c:v>
                </c:pt>
                <c:pt idx="193">
                  <c:v>8.2667128698000004E-10</c:v>
                </c:pt>
                <c:pt idx="194">
                  <c:v>8.2888929054000001E-10</c:v>
                </c:pt>
                <c:pt idx="195">
                  <c:v>8.1970019660999996E-10</c:v>
                </c:pt>
                <c:pt idx="196">
                  <c:v>8.3601131572999998E-10</c:v>
                </c:pt>
                <c:pt idx="197">
                  <c:v>8.3793305627000005E-10</c:v>
                </c:pt>
                <c:pt idx="198">
                  <c:v>8.3613216350999999E-10</c:v>
                </c:pt>
                <c:pt idx="199">
                  <c:v>8.4914375531E-10</c:v>
                </c:pt>
                <c:pt idx="200">
                  <c:v>8.5048912356999999E-10</c:v>
                </c:pt>
                <c:pt idx="201">
                  <c:v>8.6294288382000002E-10</c:v>
                </c:pt>
                <c:pt idx="202">
                  <c:v>8.5916207482000002E-10</c:v>
                </c:pt>
                <c:pt idx="203">
                  <c:v>8.5256457449000005E-10</c:v>
                </c:pt>
                <c:pt idx="204">
                  <c:v>8.6458973313999999E-10</c:v>
                </c:pt>
                <c:pt idx="205">
                  <c:v>8.5657414494999996E-10</c:v>
                </c:pt>
                <c:pt idx="206">
                  <c:v>8.6688484168999995E-10</c:v>
                </c:pt>
                <c:pt idx="207">
                  <c:v>8.7501728084999997E-10</c:v>
                </c:pt>
                <c:pt idx="208">
                  <c:v>8.7087109746000002E-10</c:v>
                </c:pt>
                <c:pt idx="209">
                  <c:v>8.7360951806000005E-10</c:v>
                </c:pt>
                <c:pt idx="210">
                  <c:v>8.8945134590999996E-10</c:v>
                </c:pt>
                <c:pt idx="211">
                  <c:v>8.8939455800000002E-10</c:v>
                </c:pt>
                <c:pt idx="212">
                  <c:v>9.0043339451000001E-10</c:v>
                </c:pt>
                <c:pt idx="213">
                  <c:v>8.8937679443000005E-10</c:v>
                </c:pt>
                <c:pt idx="214">
                  <c:v>8.9342694353999998E-10</c:v>
                </c:pt>
                <c:pt idx="215">
                  <c:v>8.9671298164999995E-10</c:v>
                </c:pt>
                <c:pt idx="216">
                  <c:v>9.0935525776E-10</c:v>
                </c:pt>
                <c:pt idx="217">
                  <c:v>8.6832613321999995E-10</c:v>
                </c:pt>
                <c:pt idx="218">
                  <c:v>8.5139401085000001E-10</c:v>
                </c:pt>
                <c:pt idx="219">
                  <c:v>8.6225143692000002E-10</c:v>
                </c:pt>
                <c:pt idx="220">
                  <c:v>8.6221091378000001E-10</c:v>
                </c:pt>
                <c:pt idx="221">
                  <c:v>8.6928353403999998E-10</c:v>
                </c:pt>
                <c:pt idx="222">
                  <c:v>8.6256196629999998E-10</c:v>
                </c:pt>
                <c:pt idx="223">
                  <c:v>8.6114498864999997E-10</c:v>
                </c:pt>
                <c:pt idx="224">
                  <c:v>8.7962920281E-10</c:v>
                </c:pt>
                <c:pt idx="225">
                  <c:v>8.7459628428000003E-10</c:v>
                </c:pt>
                <c:pt idx="226">
                  <c:v>8.8009316501000004E-10</c:v>
                </c:pt>
                <c:pt idx="227">
                  <c:v>8.8472679182999997E-10</c:v>
                </c:pt>
                <c:pt idx="228">
                  <c:v>8.8866736191999996E-10</c:v>
                </c:pt>
                <c:pt idx="229">
                  <c:v>8.8766977102000004E-10</c:v>
                </c:pt>
                <c:pt idx="230">
                  <c:v>8.8613860694000002E-10</c:v>
                </c:pt>
                <c:pt idx="231">
                  <c:v>8.9842200346000003E-10</c:v>
                </c:pt>
                <c:pt idx="232">
                  <c:v>8.9766094557999997E-10</c:v>
                </c:pt>
                <c:pt idx="233">
                  <c:v>9.0131774265999996E-10</c:v>
                </c:pt>
                <c:pt idx="234">
                  <c:v>8.9387519608000001E-10</c:v>
                </c:pt>
                <c:pt idx="235">
                  <c:v>9.0025031873999997E-10</c:v>
                </c:pt>
                <c:pt idx="236">
                  <c:v>9.0367735517000002E-10</c:v>
                </c:pt>
                <c:pt idx="237">
                  <c:v>9.1289126257999997E-10</c:v>
                </c:pt>
                <c:pt idx="238">
                  <c:v>9.0598722967999997E-10</c:v>
                </c:pt>
                <c:pt idx="239">
                  <c:v>9.0646523620999995E-10</c:v>
                </c:pt>
                <c:pt idx="240">
                  <c:v>9.2049623478999999E-10</c:v>
                </c:pt>
                <c:pt idx="241">
                  <c:v>9.1916269039999998E-10</c:v>
                </c:pt>
                <c:pt idx="242">
                  <c:v>9.1585772299E-10</c:v>
                </c:pt>
                <c:pt idx="243">
                  <c:v>9.2342561375000001E-10</c:v>
                </c:pt>
                <c:pt idx="244">
                  <c:v>9.2398977357999999E-10</c:v>
                </c:pt>
                <c:pt idx="245">
                  <c:v>9.2776131222E-10</c:v>
                </c:pt>
                <c:pt idx="246">
                  <c:v>9.3925700550999998E-10</c:v>
                </c:pt>
                <c:pt idx="247">
                  <c:v>9.2897611824999996E-10</c:v>
                </c:pt>
                <c:pt idx="248">
                  <c:v>9.4060714772999993E-10</c:v>
                </c:pt>
                <c:pt idx="249">
                  <c:v>9.5110241904000001E-10</c:v>
                </c:pt>
                <c:pt idx="250">
                  <c:v>9.4616214862999993E-10</c:v>
                </c:pt>
                <c:pt idx="251">
                  <c:v>9.4647534254000008E-10</c:v>
                </c:pt>
                <c:pt idx="252">
                  <c:v>9.485126017900001E-10</c:v>
                </c:pt>
                <c:pt idx="253">
                  <c:v>9.5645025233000009E-10</c:v>
                </c:pt>
                <c:pt idx="254">
                  <c:v>9.5675278811000009E-10</c:v>
                </c:pt>
                <c:pt idx="255">
                  <c:v>9.5878516236999995E-10</c:v>
                </c:pt>
                <c:pt idx="256">
                  <c:v>9.6737262645E-10</c:v>
                </c:pt>
                <c:pt idx="257">
                  <c:v>9.8098240641999999E-10</c:v>
                </c:pt>
                <c:pt idx="258">
                  <c:v>9.7017738288000008E-10</c:v>
                </c:pt>
                <c:pt idx="259">
                  <c:v>9.7423824563000007E-10</c:v>
                </c:pt>
                <c:pt idx="260">
                  <c:v>9.7150176791999999E-10</c:v>
                </c:pt>
                <c:pt idx="261">
                  <c:v>9.7878882776999991E-10</c:v>
                </c:pt>
                <c:pt idx="262">
                  <c:v>9.7643715334999991E-10</c:v>
                </c:pt>
                <c:pt idx="263">
                  <c:v>9.8786856472999991E-10</c:v>
                </c:pt>
                <c:pt idx="264">
                  <c:v>9.8995633912999996E-10</c:v>
                </c:pt>
                <c:pt idx="265">
                  <c:v>9.9659636098999992E-10</c:v>
                </c:pt>
                <c:pt idx="266">
                  <c:v>9.8613683885000001E-10</c:v>
                </c:pt>
                <c:pt idx="267">
                  <c:v>9.9957286891999996E-10</c:v>
                </c:pt>
                <c:pt idx="268">
                  <c:v>9.9636443540000001E-10</c:v>
                </c:pt>
                <c:pt idx="269">
                  <c:v>1.0014219454000001E-9</c:v>
                </c:pt>
                <c:pt idx="270">
                  <c:v>1.0058803789999999E-9</c:v>
                </c:pt>
                <c:pt idx="271">
                  <c:v>1.0167306995999999E-9</c:v>
                </c:pt>
                <c:pt idx="272">
                  <c:v>1.0164245001E-9</c:v>
                </c:pt>
                <c:pt idx="273">
                  <c:v>1.0333004452E-9</c:v>
                </c:pt>
                <c:pt idx="274">
                  <c:v>1.0150510431999999E-9</c:v>
                </c:pt>
                <c:pt idx="275">
                  <c:v>1.0115025483999999E-9</c:v>
                </c:pt>
                <c:pt idx="276">
                  <c:v>1.0146607998000001E-9</c:v>
                </c:pt>
                <c:pt idx="277">
                  <c:v>1.0163621056E-9</c:v>
                </c:pt>
                <c:pt idx="278">
                  <c:v>1.0209724177E-9</c:v>
                </c:pt>
                <c:pt idx="279">
                  <c:v>1.0900497172E-9</c:v>
                </c:pt>
                <c:pt idx="280">
                  <c:v>1.0854361853999999E-9</c:v>
                </c:pt>
                <c:pt idx="281">
                  <c:v>1.0857632570999999E-9</c:v>
                </c:pt>
                <c:pt idx="282">
                  <c:v>1.0994777310999999E-9</c:v>
                </c:pt>
                <c:pt idx="283">
                  <c:v>1.099800917E-9</c:v>
                </c:pt>
                <c:pt idx="284">
                  <c:v>1.0981666687000001E-9</c:v>
                </c:pt>
                <c:pt idx="285">
                  <c:v>1.0958969288000001E-9</c:v>
                </c:pt>
                <c:pt idx="286">
                  <c:v>1.1088107098999999E-9</c:v>
                </c:pt>
                <c:pt idx="287">
                  <c:v>1.1061069837999999E-9</c:v>
                </c:pt>
                <c:pt idx="288">
                  <c:v>1.0722497333999999E-9</c:v>
                </c:pt>
                <c:pt idx="289">
                  <c:v>1.0412224415999999E-9</c:v>
                </c:pt>
                <c:pt idx="290">
                  <c:v>1.0585481379999999E-9</c:v>
                </c:pt>
                <c:pt idx="291">
                  <c:v>1.0696233898999999E-9</c:v>
                </c:pt>
                <c:pt idx="292">
                  <c:v>1.0570427865999999E-9</c:v>
                </c:pt>
                <c:pt idx="293">
                  <c:v>1.0631516778000001E-9</c:v>
                </c:pt>
                <c:pt idx="294">
                  <c:v>1.0656036054000001E-9</c:v>
                </c:pt>
                <c:pt idx="295">
                  <c:v>1.0748446577E-9</c:v>
                </c:pt>
                <c:pt idx="296">
                  <c:v>1.0761544988E-9</c:v>
                </c:pt>
                <c:pt idx="297">
                  <c:v>1.0768410608E-9</c:v>
                </c:pt>
                <c:pt idx="298">
                  <c:v>1.0687817298000001E-9</c:v>
                </c:pt>
                <c:pt idx="299">
                  <c:v>1.0840944809E-9</c:v>
                </c:pt>
                <c:pt idx="300">
                  <c:v>1.0778139492E-9</c:v>
                </c:pt>
                <c:pt idx="301">
                  <c:v>1.0838590025000001E-9</c:v>
                </c:pt>
                <c:pt idx="302">
                  <c:v>1.0905810699E-9</c:v>
                </c:pt>
                <c:pt idx="303">
                  <c:v>1.0919760651000001E-9</c:v>
                </c:pt>
                <c:pt idx="304">
                  <c:v>1.0906111569000001E-9</c:v>
                </c:pt>
                <c:pt idx="305">
                  <c:v>1.0986844767E-9</c:v>
                </c:pt>
                <c:pt idx="306">
                  <c:v>1.1152407886000001E-9</c:v>
                </c:pt>
                <c:pt idx="307">
                  <c:v>1.1272903722000001E-9</c:v>
                </c:pt>
                <c:pt idx="308">
                  <c:v>1.1895037177E-9</c:v>
                </c:pt>
                <c:pt idx="309">
                  <c:v>1.1829123236E-9</c:v>
                </c:pt>
                <c:pt idx="310">
                  <c:v>1.1797706145E-9</c:v>
                </c:pt>
                <c:pt idx="311">
                  <c:v>1.1996614813000001E-9</c:v>
                </c:pt>
                <c:pt idx="312">
                  <c:v>1.1903332764000001E-9</c:v>
                </c:pt>
                <c:pt idx="313">
                  <c:v>1.2024380379999999E-9</c:v>
                </c:pt>
                <c:pt idx="314">
                  <c:v>1.2168124286E-9</c:v>
                </c:pt>
                <c:pt idx="315">
                  <c:v>1.2107720381999999E-9</c:v>
                </c:pt>
                <c:pt idx="316">
                  <c:v>1.2112417735E-9</c:v>
                </c:pt>
                <c:pt idx="317">
                  <c:v>1.2263114968E-9</c:v>
                </c:pt>
                <c:pt idx="318">
                  <c:v>1.2255843007000001E-9</c:v>
                </c:pt>
                <c:pt idx="319">
                  <c:v>1.2366749846000001E-9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5A-EC4C-A90B-89DAD8F8B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60001"/>
        <c:axId val="50060002"/>
      </c:scatterChart>
      <c:valAx>
        <c:axId val="50060001"/>
        <c:scaling>
          <c:orientation val="minMax"/>
          <c:max val="24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60002"/>
        <c:crosses val="autoZero"/>
        <c:crossBetween val="midCat"/>
        <c:majorUnit val="25"/>
      </c:valAx>
      <c:valAx>
        <c:axId val="50060002"/>
        <c:scaling>
          <c:orientation val="minMax"/>
          <c:max val="1.2366749846000001E-9"/>
          <c:min val="4.017713661800000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6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03: 2/2/-0.8 ; First</c:v>
          </c:tx>
          <c:xVal>
            <c:numRef>
              <c:f>'25.Irradiated_SiO2_.1.3'!$A$2:$A$741</c:f>
              <c:numCache>
                <c:formatCode>General</c:formatCode>
                <c:ptCount val="740"/>
                <c:pt idx="0">
                  <c:v>80.536500000000004</c:v>
                </c:pt>
                <c:pt idx="1">
                  <c:v>80.851500000000001</c:v>
                </c:pt>
                <c:pt idx="2">
                  <c:v>81.355599999999995</c:v>
                </c:pt>
                <c:pt idx="3">
                  <c:v>81.841399999999993</c:v>
                </c:pt>
                <c:pt idx="4">
                  <c:v>82.3476</c:v>
                </c:pt>
                <c:pt idx="5">
                  <c:v>82.849599999999995</c:v>
                </c:pt>
                <c:pt idx="6">
                  <c:v>83.339100000000002</c:v>
                </c:pt>
                <c:pt idx="7">
                  <c:v>83.844899999999996</c:v>
                </c:pt>
                <c:pt idx="8">
                  <c:v>84.344399999999993</c:v>
                </c:pt>
                <c:pt idx="9">
                  <c:v>84.851399999999998</c:v>
                </c:pt>
                <c:pt idx="10">
                  <c:v>85.351100000000002</c:v>
                </c:pt>
                <c:pt idx="11">
                  <c:v>85.845500000000001</c:v>
                </c:pt>
                <c:pt idx="12">
                  <c:v>86.349699999999999</c:v>
                </c:pt>
                <c:pt idx="13">
                  <c:v>86.842100000000002</c:v>
                </c:pt>
                <c:pt idx="14">
                  <c:v>87.343000000000004</c:v>
                </c:pt>
                <c:pt idx="15">
                  <c:v>87.843100000000007</c:v>
                </c:pt>
                <c:pt idx="16">
                  <c:v>88.344399999999993</c:v>
                </c:pt>
                <c:pt idx="17">
                  <c:v>88.840299999999999</c:v>
                </c:pt>
                <c:pt idx="18">
                  <c:v>89.340400000000002</c:v>
                </c:pt>
                <c:pt idx="19">
                  <c:v>89.850099999999998</c:v>
                </c:pt>
                <c:pt idx="20">
                  <c:v>90.351500000000001</c:v>
                </c:pt>
                <c:pt idx="21">
                  <c:v>90.844399999999993</c:v>
                </c:pt>
                <c:pt idx="22">
                  <c:v>91.339699999999993</c:v>
                </c:pt>
                <c:pt idx="23">
                  <c:v>91.846199999999996</c:v>
                </c:pt>
                <c:pt idx="24">
                  <c:v>92.345799999999997</c:v>
                </c:pt>
                <c:pt idx="25">
                  <c:v>92.838099999999997</c:v>
                </c:pt>
                <c:pt idx="26">
                  <c:v>93.347399999999993</c:v>
                </c:pt>
                <c:pt idx="27">
                  <c:v>93.836699999999993</c:v>
                </c:pt>
                <c:pt idx="28">
                  <c:v>94.346000000000004</c:v>
                </c:pt>
                <c:pt idx="29">
                  <c:v>94.848500000000001</c:v>
                </c:pt>
                <c:pt idx="30">
                  <c:v>95.339600000000004</c:v>
                </c:pt>
                <c:pt idx="31">
                  <c:v>95.837999999999994</c:v>
                </c:pt>
                <c:pt idx="32">
                  <c:v>96.343699999999998</c:v>
                </c:pt>
                <c:pt idx="33">
                  <c:v>96.838899999999995</c:v>
                </c:pt>
                <c:pt idx="34">
                  <c:v>97.349500000000006</c:v>
                </c:pt>
                <c:pt idx="35">
                  <c:v>97.852500000000006</c:v>
                </c:pt>
                <c:pt idx="36">
                  <c:v>98.343299999999999</c:v>
                </c:pt>
                <c:pt idx="37">
                  <c:v>98.853899999999996</c:v>
                </c:pt>
                <c:pt idx="38">
                  <c:v>99.3523</c:v>
                </c:pt>
                <c:pt idx="39">
                  <c:v>99.839399999999998</c:v>
                </c:pt>
                <c:pt idx="40">
                  <c:v>100.348</c:v>
                </c:pt>
                <c:pt idx="41">
                  <c:v>100.839</c:v>
                </c:pt>
                <c:pt idx="42">
                  <c:v>101.34699999999999</c:v>
                </c:pt>
                <c:pt idx="43">
                  <c:v>101.837</c:v>
                </c:pt>
                <c:pt idx="44">
                  <c:v>102.35</c:v>
                </c:pt>
                <c:pt idx="45">
                  <c:v>102.83799999999999</c:v>
                </c:pt>
                <c:pt idx="46">
                  <c:v>103.34699999999999</c:v>
                </c:pt>
                <c:pt idx="47">
                  <c:v>103.849</c:v>
                </c:pt>
                <c:pt idx="48">
                  <c:v>104.343</c:v>
                </c:pt>
                <c:pt idx="49">
                  <c:v>104.849</c:v>
                </c:pt>
                <c:pt idx="50">
                  <c:v>105.349</c:v>
                </c:pt>
                <c:pt idx="51">
                  <c:v>105.851</c:v>
                </c:pt>
                <c:pt idx="52">
                  <c:v>106.452</c:v>
                </c:pt>
                <c:pt idx="53">
                  <c:v>106.848</c:v>
                </c:pt>
                <c:pt idx="54">
                  <c:v>107.33799999999999</c:v>
                </c:pt>
                <c:pt idx="55">
                  <c:v>107.84</c:v>
                </c:pt>
                <c:pt idx="56">
                  <c:v>108.345</c:v>
                </c:pt>
                <c:pt idx="57">
                  <c:v>108.84</c:v>
                </c:pt>
                <c:pt idx="58">
                  <c:v>109.339</c:v>
                </c:pt>
                <c:pt idx="59">
                  <c:v>109.837</c:v>
                </c:pt>
                <c:pt idx="60">
                  <c:v>110.34699999999999</c:v>
                </c:pt>
                <c:pt idx="61">
                  <c:v>110.84399999999999</c:v>
                </c:pt>
                <c:pt idx="62">
                  <c:v>111.352</c:v>
                </c:pt>
                <c:pt idx="63">
                  <c:v>111.851</c:v>
                </c:pt>
                <c:pt idx="64">
                  <c:v>112.34399999999999</c:v>
                </c:pt>
                <c:pt idx="65">
                  <c:v>112.851</c:v>
                </c:pt>
                <c:pt idx="66">
                  <c:v>113.348</c:v>
                </c:pt>
                <c:pt idx="67">
                  <c:v>113.848</c:v>
                </c:pt>
                <c:pt idx="68">
                  <c:v>114.35299999999999</c:v>
                </c:pt>
                <c:pt idx="69">
                  <c:v>114.83799999999999</c:v>
                </c:pt>
                <c:pt idx="70">
                  <c:v>115.351</c:v>
                </c:pt>
                <c:pt idx="71">
                  <c:v>115.85</c:v>
                </c:pt>
                <c:pt idx="72">
                  <c:v>116.34699999999999</c:v>
                </c:pt>
                <c:pt idx="73">
                  <c:v>116.846</c:v>
                </c:pt>
                <c:pt idx="74">
                  <c:v>117.352</c:v>
                </c:pt>
                <c:pt idx="75">
                  <c:v>117.842</c:v>
                </c:pt>
                <c:pt idx="76">
                  <c:v>118.34099999999999</c:v>
                </c:pt>
                <c:pt idx="77">
                  <c:v>118.852</c:v>
                </c:pt>
                <c:pt idx="78">
                  <c:v>119.351</c:v>
                </c:pt>
                <c:pt idx="79">
                  <c:v>119.851</c:v>
                </c:pt>
                <c:pt idx="80">
                  <c:v>120.34399999999999</c:v>
                </c:pt>
                <c:pt idx="81">
                  <c:v>120.84399999999999</c:v>
                </c:pt>
                <c:pt idx="82">
                  <c:v>121.34399999999999</c:v>
                </c:pt>
                <c:pt idx="83">
                  <c:v>121.839</c:v>
                </c:pt>
                <c:pt idx="84">
                  <c:v>122.34699999999999</c:v>
                </c:pt>
                <c:pt idx="85">
                  <c:v>122.845</c:v>
                </c:pt>
                <c:pt idx="86">
                  <c:v>123.351</c:v>
                </c:pt>
                <c:pt idx="87">
                  <c:v>123.84699999999999</c:v>
                </c:pt>
                <c:pt idx="88">
                  <c:v>124.34699999999999</c:v>
                </c:pt>
                <c:pt idx="89">
                  <c:v>124.84</c:v>
                </c:pt>
                <c:pt idx="90">
                  <c:v>125.35</c:v>
                </c:pt>
                <c:pt idx="91">
                  <c:v>125.83799999999999</c:v>
                </c:pt>
                <c:pt idx="92">
                  <c:v>126.351</c:v>
                </c:pt>
                <c:pt idx="93">
                  <c:v>126.83799999999999</c:v>
                </c:pt>
                <c:pt idx="94">
                  <c:v>127.339</c:v>
                </c:pt>
                <c:pt idx="95">
                  <c:v>127.846</c:v>
                </c:pt>
                <c:pt idx="96">
                  <c:v>128.34</c:v>
                </c:pt>
                <c:pt idx="97">
                  <c:v>128.84</c:v>
                </c:pt>
                <c:pt idx="98">
                  <c:v>129.33799999999999</c:v>
                </c:pt>
                <c:pt idx="99">
                  <c:v>129.84100000000001</c:v>
                </c:pt>
                <c:pt idx="100">
                  <c:v>130.34700000000001</c:v>
                </c:pt>
                <c:pt idx="101">
                  <c:v>130.85400000000001</c:v>
                </c:pt>
                <c:pt idx="102">
                  <c:v>131.34299999999999</c:v>
                </c:pt>
                <c:pt idx="103">
                  <c:v>131.84800000000001</c:v>
                </c:pt>
                <c:pt idx="104">
                  <c:v>132.33699999999999</c:v>
                </c:pt>
                <c:pt idx="105">
                  <c:v>132.84200000000001</c:v>
                </c:pt>
                <c:pt idx="106">
                  <c:v>133.35499999999999</c:v>
                </c:pt>
                <c:pt idx="107">
                  <c:v>133.85</c:v>
                </c:pt>
                <c:pt idx="108">
                  <c:v>134.351</c:v>
                </c:pt>
                <c:pt idx="109">
                  <c:v>134.84399999999999</c:v>
                </c:pt>
                <c:pt idx="110">
                  <c:v>135.34100000000001</c:v>
                </c:pt>
                <c:pt idx="111">
                  <c:v>135.852</c:v>
                </c:pt>
                <c:pt idx="112">
                  <c:v>136.339</c:v>
                </c:pt>
                <c:pt idx="113">
                  <c:v>136.84899999999999</c:v>
                </c:pt>
                <c:pt idx="114">
                  <c:v>137.34200000000001</c:v>
                </c:pt>
                <c:pt idx="115">
                  <c:v>137.84700000000001</c:v>
                </c:pt>
                <c:pt idx="116">
                  <c:v>138.35300000000001</c:v>
                </c:pt>
                <c:pt idx="117">
                  <c:v>138.84700000000001</c:v>
                </c:pt>
                <c:pt idx="118">
                  <c:v>139.34100000000001</c:v>
                </c:pt>
                <c:pt idx="119">
                  <c:v>139.84100000000001</c:v>
                </c:pt>
                <c:pt idx="120">
                  <c:v>140.33699999999999</c:v>
                </c:pt>
                <c:pt idx="121">
                  <c:v>140.84299999999999</c:v>
                </c:pt>
                <c:pt idx="122">
                  <c:v>141.34399999999999</c:v>
                </c:pt>
                <c:pt idx="123">
                  <c:v>141.83799999999999</c:v>
                </c:pt>
                <c:pt idx="124">
                  <c:v>142.34200000000001</c:v>
                </c:pt>
                <c:pt idx="125">
                  <c:v>142.84200000000001</c:v>
                </c:pt>
                <c:pt idx="126">
                  <c:v>143.339</c:v>
                </c:pt>
                <c:pt idx="127">
                  <c:v>143.845</c:v>
                </c:pt>
                <c:pt idx="128">
                  <c:v>144.346</c:v>
                </c:pt>
                <c:pt idx="129">
                  <c:v>144.84200000000001</c:v>
                </c:pt>
                <c:pt idx="130">
                  <c:v>145.346</c:v>
                </c:pt>
                <c:pt idx="131">
                  <c:v>145.851</c:v>
                </c:pt>
                <c:pt idx="132">
                  <c:v>146.33799999999999</c:v>
                </c:pt>
                <c:pt idx="133">
                  <c:v>146.852</c:v>
                </c:pt>
                <c:pt idx="134">
                  <c:v>147.34899999999999</c:v>
                </c:pt>
                <c:pt idx="135">
                  <c:v>147.852</c:v>
                </c:pt>
                <c:pt idx="136">
                  <c:v>148.34899999999999</c:v>
                </c:pt>
                <c:pt idx="137">
                  <c:v>148.84399999999999</c:v>
                </c:pt>
                <c:pt idx="138">
                  <c:v>149.34399999999999</c:v>
                </c:pt>
                <c:pt idx="139">
                  <c:v>149.845</c:v>
                </c:pt>
                <c:pt idx="140">
                  <c:v>150.33699999999999</c:v>
                </c:pt>
                <c:pt idx="141">
                  <c:v>150.84100000000001</c:v>
                </c:pt>
                <c:pt idx="142">
                  <c:v>151.35300000000001</c:v>
                </c:pt>
                <c:pt idx="143">
                  <c:v>151.84</c:v>
                </c:pt>
                <c:pt idx="144">
                  <c:v>152.339</c:v>
                </c:pt>
                <c:pt idx="145">
                  <c:v>152.84399999999999</c:v>
                </c:pt>
                <c:pt idx="146">
                  <c:v>153.34399999999999</c:v>
                </c:pt>
                <c:pt idx="147">
                  <c:v>153.85</c:v>
                </c:pt>
                <c:pt idx="148">
                  <c:v>154.34200000000001</c:v>
                </c:pt>
                <c:pt idx="149">
                  <c:v>154.851</c:v>
                </c:pt>
                <c:pt idx="150">
                  <c:v>155.34</c:v>
                </c:pt>
                <c:pt idx="151">
                  <c:v>155.84100000000001</c:v>
                </c:pt>
                <c:pt idx="152">
                  <c:v>156.34899999999999</c:v>
                </c:pt>
                <c:pt idx="153">
                  <c:v>156.83699999999999</c:v>
                </c:pt>
                <c:pt idx="154">
                  <c:v>157.346</c:v>
                </c:pt>
                <c:pt idx="155">
                  <c:v>157.851</c:v>
                </c:pt>
                <c:pt idx="156">
                  <c:v>158.35</c:v>
                </c:pt>
                <c:pt idx="157">
                  <c:v>158.83699999999999</c:v>
                </c:pt>
                <c:pt idx="158">
                  <c:v>159.33799999999999</c:v>
                </c:pt>
                <c:pt idx="159">
                  <c:v>159.85400000000001</c:v>
                </c:pt>
                <c:pt idx="160">
                  <c:v>160.34399999999999</c:v>
                </c:pt>
                <c:pt idx="161">
                  <c:v>160.839</c:v>
                </c:pt>
                <c:pt idx="162">
                  <c:v>161.352</c:v>
                </c:pt>
                <c:pt idx="163">
                  <c:v>161.84200000000001</c:v>
                </c:pt>
                <c:pt idx="164">
                  <c:v>162.351</c:v>
                </c:pt>
                <c:pt idx="165">
                  <c:v>162.85</c:v>
                </c:pt>
                <c:pt idx="166">
                  <c:v>163.351</c:v>
                </c:pt>
                <c:pt idx="167">
                  <c:v>163.84700000000001</c:v>
                </c:pt>
                <c:pt idx="168">
                  <c:v>164.35400000000001</c:v>
                </c:pt>
                <c:pt idx="169">
                  <c:v>164.851</c:v>
                </c:pt>
                <c:pt idx="170">
                  <c:v>165.351</c:v>
                </c:pt>
                <c:pt idx="171">
                  <c:v>165.84100000000001</c:v>
                </c:pt>
                <c:pt idx="172">
                  <c:v>166.34800000000001</c:v>
                </c:pt>
                <c:pt idx="173">
                  <c:v>166.84200000000001</c:v>
                </c:pt>
                <c:pt idx="174">
                  <c:v>167.33699999999999</c:v>
                </c:pt>
                <c:pt idx="175">
                  <c:v>167.85</c:v>
                </c:pt>
                <c:pt idx="176">
                  <c:v>168.35</c:v>
                </c:pt>
                <c:pt idx="177">
                  <c:v>168.852</c:v>
                </c:pt>
                <c:pt idx="178">
                  <c:v>169.35</c:v>
                </c:pt>
                <c:pt idx="179">
                  <c:v>169.846</c:v>
                </c:pt>
                <c:pt idx="180">
                  <c:v>170.33799999999999</c:v>
                </c:pt>
                <c:pt idx="181">
                  <c:v>170.84100000000001</c:v>
                </c:pt>
                <c:pt idx="182">
                  <c:v>171.346</c:v>
                </c:pt>
                <c:pt idx="183">
                  <c:v>171.84800000000001</c:v>
                </c:pt>
                <c:pt idx="184">
                  <c:v>172.33699999999999</c:v>
                </c:pt>
                <c:pt idx="185">
                  <c:v>172.84899999999999</c:v>
                </c:pt>
                <c:pt idx="186">
                  <c:v>173.34</c:v>
                </c:pt>
                <c:pt idx="187">
                  <c:v>173.84200000000001</c:v>
                </c:pt>
                <c:pt idx="188">
                  <c:v>174.34299999999999</c:v>
                </c:pt>
                <c:pt idx="189">
                  <c:v>174.84899999999999</c:v>
                </c:pt>
                <c:pt idx="190">
                  <c:v>175.34899999999999</c:v>
                </c:pt>
                <c:pt idx="191">
                  <c:v>175.84899999999999</c:v>
                </c:pt>
                <c:pt idx="192">
                  <c:v>176.351</c:v>
                </c:pt>
                <c:pt idx="193">
                  <c:v>176.846</c:v>
                </c:pt>
                <c:pt idx="194">
                  <c:v>177.34700000000001</c:v>
                </c:pt>
                <c:pt idx="195">
                  <c:v>177.845</c:v>
                </c:pt>
                <c:pt idx="196">
                  <c:v>178.346</c:v>
                </c:pt>
                <c:pt idx="197">
                  <c:v>178.852</c:v>
                </c:pt>
                <c:pt idx="198">
                  <c:v>179.346</c:v>
                </c:pt>
                <c:pt idx="199">
                  <c:v>179.83699999999999</c:v>
                </c:pt>
                <c:pt idx="200">
                  <c:v>180.33699999999999</c:v>
                </c:pt>
                <c:pt idx="201">
                  <c:v>180.84</c:v>
                </c:pt>
                <c:pt idx="202">
                  <c:v>181.34899999999999</c:v>
                </c:pt>
                <c:pt idx="203">
                  <c:v>181.84899999999999</c:v>
                </c:pt>
                <c:pt idx="204">
                  <c:v>182.351</c:v>
                </c:pt>
                <c:pt idx="205">
                  <c:v>182.845</c:v>
                </c:pt>
                <c:pt idx="206">
                  <c:v>183.34</c:v>
                </c:pt>
                <c:pt idx="207">
                  <c:v>183.84100000000001</c:v>
                </c:pt>
                <c:pt idx="208">
                  <c:v>184.339</c:v>
                </c:pt>
                <c:pt idx="209">
                  <c:v>184.852</c:v>
                </c:pt>
                <c:pt idx="210">
                  <c:v>185.346</c:v>
                </c:pt>
                <c:pt idx="211">
                  <c:v>185.84399999999999</c:v>
                </c:pt>
                <c:pt idx="212">
                  <c:v>186.33799999999999</c:v>
                </c:pt>
                <c:pt idx="213">
                  <c:v>186.85300000000001</c:v>
                </c:pt>
                <c:pt idx="214">
                  <c:v>187.33799999999999</c:v>
                </c:pt>
                <c:pt idx="215">
                  <c:v>187.851</c:v>
                </c:pt>
                <c:pt idx="216">
                  <c:v>188.34100000000001</c:v>
                </c:pt>
                <c:pt idx="217">
                  <c:v>188.84200000000001</c:v>
                </c:pt>
                <c:pt idx="218">
                  <c:v>189.33799999999999</c:v>
                </c:pt>
                <c:pt idx="219">
                  <c:v>189.83699999999999</c:v>
                </c:pt>
                <c:pt idx="220">
                  <c:v>190.34299999999999</c:v>
                </c:pt>
                <c:pt idx="221">
                  <c:v>190.84800000000001</c:v>
                </c:pt>
                <c:pt idx="222">
                  <c:v>191.345</c:v>
                </c:pt>
                <c:pt idx="223">
                  <c:v>191.84899999999999</c:v>
                </c:pt>
                <c:pt idx="224">
                  <c:v>192.38900000000001</c:v>
                </c:pt>
                <c:pt idx="225">
                  <c:v>192.83699999999999</c:v>
                </c:pt>
                <c:pt idx="226">
                  <c:v>193.33699999999999</c:v>
                </c:pt>
                <c:pt idx="227">
                  <c:v>193.852</c:v>
                </c:pt>
                <c:pt idx="228">
                  <c:v>194.352</c:v>
                </c:pt>
                <c:pt idx="229">
                  <c:v>194.84399999999999</c:v>
                </c:pt>
                <c:pt idx="230">
                  <c:v>195.345</c:v>
                </c:pt>
                <c:pt idx="231">
                  <c:v>195.84700000000001</c:v>
                </c:pt>
                <c:pt idx="232">
                  <c:v>196.34399999999999</c:v>
                </c:pt>
                <c:pt idx="233">
                  <c:v>196.84100000000001</c:v>
                </c:pt>
                <c:pt idx="234">
                  <c:v>197.34700000000001</c:v>
                </c:pt>
                <c:pt idx="235">
                  <c:v>197.84700000000001</c:v>
                </c:pt>
                <c:pt idx="236">
                  <c:v>198.34899999999999</c:v>
                </c:pt>
                <c:pt idx="237">
                  <c:v>198.85300000000001</c:v>
                </c:pt>
                <c:pt idx="238">
                  <c:v>199.35</c:v>
                </c:pt>
                <c:pt idx="239">
                  <c:v>199.839</c:v>
                </c:pt>
                <c:pt idx="240">
                  <c:v>200.33799999999999</c:v>
                </c:pt>
                <c:pt idx="241">
                  <c:v>200.846</c:v>
                </c:pt>
                <c:pt idx="242">
                  <c:v>201.34399999999999</c:v>
                </c:pt>
                <c:pt idx="243">
                  <c:v>201.83699999999999</c:v>
                </c:pt>
                <c:pt idx="244">
                  <c:v>202.351</c:v>
                </c:pt>
                <c:pt idx="245">
                  <c:v>202.845</c:v>
                </c:pt>
                <c:pt idx="246">
                  <c:v>203.34</c:v>
                </c:pt>
                <c:pt idx="247">
                  <c:v>203.84899999999999</c:v>
                </c:pt>
                <c:pt idx="248">
                  <c:v>204.345</c:v>
                </c:pt>
                <c:pt idx="249">
                  <c:v>204.84</c:v>
                </c:pt>
                <c:pt idx="250">
                  <c:v>205.35499999999999</c:v>
                </c:pt>
                <c:pt idx="251">
                  <c:v>205.87799999999999</c:v>
                </c:pt>
                <c:pt idx="252">
                  <c:v>206.345</c:v>
                </c:pt>
                <c:pt idx="253">
                  <c:v>206.84800000000001</c:v>
                </c:pt>
                <c:pt idx="254">
                  <c:v>207.35</c:v>
                </c:pt>
                <c:pt idx="255">
                  <c:v>207.83799999999999</c:v>
                </c:pt>
                <c:pt idx="256">
                  <c:v>208.33699999999999</c:v>
                </c:pt>
                <c:pt idx="257">
                  <c:v>208.846</c:v>
                </c:pt>
                <c:pt idx="258">
                  <c:v>209.345</c:v>
                </c:pt>
                <c:pt idx="259">
                  <c:v>209.85</c:v>
                </c:pt>
                <c:pt idx="260">
                  <c:v>210.34399999999999</c:v>
                </c:pt>
                <c:pt idx="261">
                  <c:v>210.84899999999999</c:v>
                </c:pt>
                <c:pt idx="262">
                  <c:v>211.34299999999999</c:v>
                </c:pt>
                <c:pt idx="263">
                  <c:v>211.84800000000001</c:v>
                </c:pt>
                <c:pt idx="264">
                  <c:v>212.34800000000001</c:v>
                </c:pt>
                <c:pt idx="265">
                  <c:v>212.85</c:v>
                </c:pt>
                <c:pt idx="266">
                  <c:v>213.34899999999999</c:v>
                </c:pt>
                <c:pt idx="267">
                  <c:v>213.846</c:v>
                </c:pt>
                <c:pt idx="268">
                  <c:v>214.34100000000001</c:v>
                </c:pt>
                <c:pt idx="269">
                  <c:v>214.84899999999999</c:v>
                </c:pt>
                <c:pt idx="270">
                  <c:v>215.33799999999999</c:v>
                </c:pt>
                <c:pt idx="271">
                  <c:v>215.839</c:v>
                </c:pt>
                <c:pt idx="272">
                  <c:v>216.352</c:v>
                </c:pt>
                <c:pt idx="273">
                  <c:v>216.85300000000001</c:v>
                </c:pt>
                <c:pt idx="274">
                  <c:v>217.339</c:v>
                </c:pt>
                <c:pt idx="275">
                  <c:v>217.84899999999999</c:v>
                </c:pt>
                <c:pt idx="276">
                  <c:v>218.34800000000001</c:v>
                </c:pt>
                <c:pt idx="277">
                  <c:v>218.84899999999999</c:v>
                </c:pt>
                <c:pt idx="278">
                  <c:v>219.352</c:v>
                </c:pt>
                <c:pt idx="279">
                  <c:v>219.85</c:v>
                </c:pt>
                <c:pt idx="280">
                  <c:v>220.33799999999999</c:v>
                </c:pt>
                <c:pt idx="281">
                  <c:v>220.852</c:v>
                </c:pt>
                <c:pt idx="282">
                  <c:v>221.34899999999999</c:v>
                </c:pt>
                <c:pt idx="283">
                  <c:v>221.839</c:v>
                </c:pt>
                <c:pt idx="284">
                  <c:v>222.34</c:v>
                </c:pt>
                <c:pt idx="285">
                  <c:v>222.839</c:v>
                </c:pt>
                <c:pt idx="286">
                  <c:v>223.35</c:v>
                </c:pt>
                <c:pt idx="287">
                  <c:v>223.839</c:v>
                </c:pt>
                <c:pt idx="288">
                  <c:v>224.352</c:v>
                </c:pt>
                <c:pt idx="289">
                  <c:v>224.845</c:v>
                </c:pt>
                <c:pt idx="290">
                  <c:v>225.34800000000001</c:v>
                </c:pt>
                <c:pt idx="291">
                  <c:v>225.846</c:v>
                </c:pt>
                <c:pt idx="292">
                  <c:v>226.34200000000001</c:v>
                </c:pt>
                <c:pt idx="293">
                  <c:v>226.84700000000001</c:v>
                </c:pt>
                <c:pt idx="294">
                  <c:v>227.34299999999999</c:v>
                </c:pt>
                <c:pt idx="295">
                  <c:v>227.851</c:v>
                </c:pt>
                <c:pt idx="296">
                  <c:v>228.345</c:v>
                </c:pt>
                <c:pt idx="297">
                  <c:v>228.863</c:v>
                </c:pt>
                <c:pt idx="298">
                  <c:v>229.358</c:v>
                </c:pt>
                <c:pt idx="299">
                  <c:v>229.852</c:v>
                </c:pt>
                <c:pt idx="300">
                  <c:v>230.35499999999999</c:v>
                </c:pt>
                <c:pt idx="301">
                  <c:v>230.85499999999999</c:v>
                </c:pt>
                <c:pt idx="302">
                  <c:v>231.346</c:v>
                </c:pt>
                <c:pt idx="303">
                  <c:v>231.83799999999999</c:v>
                </c:pt>
                <c:pt idx="304">
                  <c:v>232.33699999999999</c:v>
                </c:pt>
                <c:pt idx="305">
                  <c:v>232.84399999999999</c:v>
                </c:pt>
                <c:pt idx="306">
                  <c:v>233.346</c:v>
                </c:pt>
                <c:pt idx="307">
                  <c:v>233.83799999999999</c:v>
                </c:pt>
                <c:pt idx="308">
                  <c:v>234.34</c:v>
                </c:pt>
                <c:pt idx="309">
                  <c:v>234.846</c:v>
                </c:pt>
                <c:pt idx="310">
                  <c:v>235.345</c:v>
                </c:pt>
                <c:pt idx="311">
                  <c:v>235.84</c:v>
                </c:pt>
                <c:pt idx="312">
                  <c:v>236.34899999999999</c:v>
                </c:pt>
                <c:pt idx="313">
                  <c:v>236.84100000000001</c:v>
                </c:pt>
                <c:pt idx="314">
                  <c:v>237.345</c:v>
                </c:pt>
                <c:pt idx="315">
                  <c:v>237.84399999999999</c:v>
                </c:pt>
                <c:pt idx="316">
                  <c:v>238.34100000000001</c:v>
                </c:pt>
                <c:pt idx="317">
                  <c:v>238.84399999999999</c:v>
                </c:pt>
                <c:pt idx="318">
                  <c:v>239.339</c:v>
                </c:pt>
                <c:pt idx="319">
                  <c:v>239.83699999999999</c:v>
                </c:pt>
                <c:pt idx="320">
                  <c:v>240.34299999999999</c:v>
                </c:pt>
                <c:pt idx="321">
                  <c:v>240.83699999999999</c:v>
                </c:pt>
                <c:pt idx="322">
                  <c:v>241.351</c:v>
                </c:pt>
                <c:pt idx="323">
                  <c:v>241.84800000000001</c:v>
                </c:pt>
                <c:pt idx="324">
                  <c:v>242.345</c:v>
                </c:pt>
                <c:pt idx="325">
                  <c:v>242.846</c:v>
                </c:pt>
                <c:pt idx="326">
                  <c:v>243.35</c:v>
                </c:pt>
                <c:pt idx="327">
                  <c:v>243.852</c:v>
                </c:pt>
                <c:pt idx="328">
                  <c:v>244.352</c:v>
                </c:pt>
                <c:pt idx="329">
                  <c:v>244.851</c:v>
                </c:pt>
                <c:pt idx="330">
                  <c:v>245.35</c:v>
                </c:pt>
                <c:pt idx="331">
                  <c:v>245.851</c:v>
                </c:pt>
                <c:pt idx="332">
                  <c:v>246.35300000000001</c:v>
                </c:pt>
                <c:pt idx="333">
                  <c:v>246.84</c:v>
                </c:pt>
                <c:pt idx="334">
                  <c:v>247.34100000000001</c:v>
                </c:pt>
                <c:pt idx="335">
                  <c:v>247.845</c:v>
                </c:pt>
                <c:pt idx="336">
                  <c:v>248.34700000000001</c:v>
                </c:pt>
                <c:pt idx="337">
                  <c:v>248.84899999999999</c:v>
                </c:pt>
                <c:pt idx="338">
                  <c:v>249.352</c:v>
                </c:pt>
                <c:pt idx="339">
                  <c:v>249.85300000000001</c:v>
                </c:pt>
                <c:pt idx="340">
                  <c:v>250.33799999999999</c:v>
                </c:pt>
                <c:pt idx="341">
                  <c:v>250.839</c:v>
                </c:pt>
                <c:pt idx="342">
                  <c:v>251.339</c:v>
                </c:pt>
                <c:pt idx="343">
                  <c:v>251.84</c:v>
                </c:pt>
                <c:pt idx="344">
                  <c:v>252.34</c:v>
                </c:pt>
                <c:pt idx="345">
                  <c:v>252.839</c:v>
                </c:pt>
                <c:pt idx="346">
                  <c:v>253.34200000000001</c:v>
                </c:pt>
                <c:pt idx="347">
                  <c:v>253.84100000000001</c:v>
                </c:pt>
                <c:pt idx="348">
                  <c:v>254.34299999999999</c:v>
                </c:pt>
                <c:pt idx="349">
                  <c:v>254.84200000000001</c:v>
                </c:pt>
                <c:pt idx="350">
                  <c:v>255.34299999999999</c:v>
                </c:pt>
                <c:pt idx="351">
                  <c:v>255.84200000000001</c:v>
                </c:pt>
                <c:pt idx="352">
                  <c:v>256.34199999999998</c:v>
                </c:pt>
                <c:pt idx="353">
                  <c:v>256.84100000000001</c:v>
                </c:pt>
                <c:pt idx="354">
                  <c:v>257.34100000000001</c:v>
                </c:pt>
                <c:pt idx="355">
                  <c:v>257.84199999999998</c:v>
                </c:pt>
                <c:pt idx="356">
                  <c:v>258.34199999999998</c:v>
                </c:pt>
                <c:pt idx="357">
                  <c:v>258.83999999999997</c:v>
                </c:pt>
                <c:pt idx="358">
                  <c:v>259.34100000000001</c:v>
                </c:pt>
                <c:pt idx="359">
                  <c:v>259.84100000000001</c:v>
                </c:pt>
                <c:pt idx="360">
                  <c:v>260.34100000000001</c:v>
                </c:pt>
                <c:pt idx="361">
                  <c:v>260.839</c:v>
                </c:pt>
                <c:pt idx="362">
                  <c:v>261.33800000000002</c:v>
                </c:pt>
                <c:pt idx="363">
                  <c:v>261.851</c:v>
                </c:pt>
                <c:pt idx="364">
                  <c:v>262.34699999999998</c:v>
                </c:pt>
                <c:pt idx="365">
                  <c:v>262.846</c:v>
                </c:pt>
                <c:pt idx="366">
                  <c:v>263.34500000000003</c:v>
                </c:pt>
                <c:pt idx="367">
                  <c:v>263.846</c:v>
                </c:pt>
                <c:pt idx="368">
                  <c:v>264.346</c:v>
                </c:pt>
                <c:pt idx="369">
                  <c:v>264.84800000000001</c:v>
                </c:pt>
                <c:pt idx="370">
                  <c:v>265.34699999999998</c:v>
                </c:pt>
                <c:pt idx="371">
                  <c:v>265.84800000000001</c:v>
                </c:pt>
                <c:pt idx="372">
                  <c:v>266.351</c:v>
                </c:pt>
                <c:pt idx="373">
                  <c:v>266.851</c:v>
                </c:pt>
                <c:pt idx="374">
                  <c:v>267.351</c:v>
                </c:pt>
                <c:pt idx="375">
                  <c:v>267.85199999999998</c:v>
                </c:pt>
                <c:pt idx="376">
                  <c:v>268.33699999999999</c:v>
                </c:pt>
                <c:pt idx="377">
                  <c:v>268.83800000000002</c:v>
                </c:pt>
                <c:pt idx="378">
                  <c:v>269.33800000000002</c:v>
                </c:pt>
                <c:pt idx="379">
                  <c:v>269.83800000000002</c:v>
                </c:pt>
                <c:pt idx="380">
                  <c:v>270.33999999999997</c:v>
                </c:pt>
                <c:pt idx="381">
                  <c:v>270.83999999999997</c:v>
                </c:pt>
                <c:pt idx="382">
                  <c:v>271.339</c:v>
                </c:pt>
                <c:pt idx="383">
                  <c:v>271.839</c:v>
                </c:pt>
                <c:pt idx="384">
                  <c:v>272.33999999999997</c:v>
                </c:pt>
                <c:pt idx="385">
                  <c:v>272.83999999999997</c:v>
                </c:pt>
                <c:pt idx="386">
                  <c:v>273.33999999999997</c:v>
                </c:pt>
                <c:pt idx="387">
                  <c:v>273.83999999999997</c:v>
                </c:pt>
                <c:pt idx="388">
                  <c:v>274.33999999999997</c:v>
                </c:pt>
                <c:pt idx="389">
                  <c:v>274.839</c:v>
                </c:pt>
                <c:pt idx="390">
                  <c:v>275.339</c:v>
                </c:pt>
                <c:pt idx="391">
                  <c:v>275.839</c:v>
                </c:pt>
                <c:pt idx="392">
                  <c:v>276.339</c:v>
                </c:pt>
                <c:pt idx="393">
                  <c:v>276.839</c:v>
                </c:pt>
                <c:pt idx="394">
                  <c:v>277.339</c:v>
                </c:pt>
                <c:pt idx="395">
                  <c:v>277.839</c:v>
                </c:pt>
                <c:pt idx="396">
                  <c:v>278.339</c:v>
                </c:pt>
                <c:pt idx="397">
                  <c:v>278.839</c:v>
                </c:pt>
                <c:pt idx="398">
                  <c:v>279.35300000000001</c:v>
                </c:pt>
                <c:pt idx="399">
                  <c:v>279.84899999999999</c:v>
                </c:pt>
                <c:pt idx="400">
                  <c:v>280.346</c:v>
                </c:pt>
                <c:pt idx="401">
                  <c:v>280.84399999999999</c:v>
                </c:pt>
                <c:pt idx="402">
                  <c:v>281.346</c:v>
                </c:pt>
                <c:pt idx="403">
                  <c:v>281.84500000000003</c:v>
                </c:pt>
                <c:pt idx="404">
                  <c:v>282.34500000000003</c:v>
                </c:pt>
                <c:pt idx="405">
                  <c:v>282.84699999999998</c:v>
                </c:pt>
                <c:pt idx="406">
                  <c:v>283.34800000000001</c:v>
                </c:pt>
                <c:pt idx="407">
                  <c:v>283.84800000000001</c:v>
                </c:pt>
                <c:pt idx="408">
                  <c:v>284.35000000000002</c:v>
                </c:pt>
                <c:pt idx="409">
                  <c:v>284.85000000000002</c:v>
                </c:pt>
                <c:pt idx="410">
                  <c:v>285.35199999999998</c:v>
                </c:pt>
                <c:pt idx="411">
                  <c:v>285.85199999999998</c:v>
                </c:pt>
                <c:pt idx="412">
                  <c:v>286.35199999999998</c:v>
                </c:pt>
                <c:pt idx="413">
                  <c:v>286.83699999999999</c:v>
                </c:pt>
                <c:pt idx="414">
                  <c:v>287.35300000000001</c:v>
                </c:pt>
                <c:pt idx="415">
                  <c:v>287.83699999999999</c:v>
                </c:pt>
                <c:pt idx="416">
                  <c:v>288.33800000000002</c:v>
                </c:pt>
                <c:pt idx="417">
                  <c:v>288.839</c:v>
                </c:pt>
                <c:pt idx="418">
                  <c:v>289.33800000000002</c:v>
                </c:pt>
                <c:pt idx="419">
                  <c:v>289.83699999999999</c:v>
                </c:pt>
                <c:pt idx="420">
                  <c:v>290.339</c:v>
                </c:pt>
                <c:pt idx="421">
                  <c:v>290.839</c:v>
                </c:pt>
                <c:pt idx="422">
                  <c:v>291.33699999999999</c:v>
                </c:pt>
                <c:pt idx="423">
                  <c:v>291.839</c:v>
                </c:pt>
                <c:pt idx="424">
                  <c:v>292.33999999999997</c:v>
                </c:pt>
                <c:pt idx="425">
                  <c:v>292.83800000000002</c:v>
                </c:pt>
                <c:pt idx="426">
                  <c:v>293.33999999999997</c:v>
                </c:pt>
                <c:pt idx="427">
                  <c:v>293.83800000000002</c:v>
                </c:pt>
                <c:pt idx="428">
                  <c:v>294.339</c:v>
                </c:pt>
                <c:pt idx="429">
                  <c:v>294.83699999999999</c:v>
                </c:pt>
                <c:pt idx="430">
                  <c:v>295.339</c:v>
                </c:pt>
                <c:pt idx="431">
                  <c:v>295.839</c:v>
                </c:pt>
                <c:pt idx="432">
                  <c:v>296.33699999999999</c:v>
                </c:pt>
                <c:pt idx="433">
                  <c:v>296.839</c:v>
                </c:pt>
                <c:pt idx="434">
                  <c:v>297.33699999999999</c:v>
                </c:pt>
                <c:pt idx="435">
                  <c:v>297.83699999999999</c:v>
                </c:pt>
                <c:pt idx="436">
                  <c:v>298.33800000000002</c:v>
                </c:pt>
                <c:pt idx="437">
                  <c:v>298.85000000000002</c:v>
                </c:pt>
                <c:pt idx="438">
                  <c:v>299.34699999999998</c:v>
                </c:pt>
                <c:pt idx="439">
                  <c:v>299.84399999999999</c:v>
                </c:pt>
                <c:pt idx="440">
                  <c:v>300.34399999999999</c:v>
                </c:pt>
                <c:pt idx="441">
                  <c:v>300.84399999999999</c:v>
                </c:pt>
                <c:pt idx="442">
                  <c:v>301.34800000000001</c:v>
                </c:pt>
                <c:pt idx="443">
                  <c:v>301.84699999999998</c:v>
                </c:pt>
                <c:pt idx="444">
                  <c:v>302.34800000000001</c:v>
                </c:pt>
                <c:pt idx="445">
                  <c:v>302.85000000000002</c:v>
                </c:pt>
                <c:pt idx="446">
                  <c:v>303.34899999999999</c:v>
                </c:pt>
                <c:pt idx="447">
                  <c:v>303.851</c:v>
                </c:pt>
                <c:pt idx="448">
                  <c:v>304.35199999999998</c:v>
                </c:pt>
                <c:pt idx="449">
                  <c:v>304.85199999999998</c:v>
                </c:pt>
                <c:pt idx="450">
                  <c:v>305.35300000000001</c:v>
                </c:pt>
                <c:pt idx="451">
                  <c:v>305.83699999999999</c:v>
                </c:pt>
                <c:pt idx="452">
                  <c:v>306.35500000000002</c:v>
                </c:pt>
                <c:pt idx="453">
                  <c:v>306.83800000000002</c:v>
                </c:pt>
                <c:pt idx="454">
                  <c:v>307.33800000000002</c:v>
                </c:pt>
                <c:pt idx="455">
                  <c:v>307.83699999999999</c:v>
                </c:pt>
                <c:pt idx="456">
                  <c:v>308.33800000000002</c:v>
                </c:pt>
                <c:pt idx="457">
                  <c:v>308.83800000000002</c:v>
                </c:pt>
                <c:pt idx="458">
                  <c:v>309.339</c:v>
                </c:pt>
                <c:pt idx="459">
                  <c:v>309.85599999999999</c:v>
                </c:pt>
                <c:pt idx="460">
                  <c:v>310.33800000000002</c:v>
                </c:pt>
                <c:pt idx="461">
                  <c:v>310.83800000000002</c:v>
                </c:pt>
                <c:pt idx="462">
                  <c:v>311.33800000000002</c:v>
                </c:pt>
                <c:pt idx="463">
                  <c:v>311.83800000000002</c:v>
                </c:pt>
                <c:pt idx="464">
                  <c:v>312.33699999999999</c:v>
                </c:pt>
                <c:pt idx="465">
                  <c:v>312.85500000000002</c:v>
                </c:pt>
                <c:pt idx="466">
                  <c:v>313.33800000000002</c:v>
                </c:pt>
                <c:pt idx="467">
                  <c:v>313.839</c:v>
                </c:pt>
                <c:pt idx="468">
                  <c:v>314.33699999999999</c:v>
                </c:pt>
                <c:pt idx="469">
                  <c:v>314.839</c:v>
                </c:pt>
                <c:pt idx="470">
                  <c:v>315.33800000000002</c:v>
                </c:pt>
                <c:pt idx="471">
                  <c:v>315.83800000000002</c:v>
                </c:pt>
                <c:pt idx="472">
                  <c:v>316.35500000000002</c:v>
                </c:pt>
                <c:pt idx="473">
                  <c:v>316.83699999999999</c:v>
                </c:pt>
                <c:pt idx="474">
                  <c:v>317.33800000000002</c:v>
                </c:pt>
                <c:pt idx="475">
                  <c:v>317.83800000000002</c:v>
                </c:pt>
                <c:pt idx="476">
                  <c:v>318.339</c:v>
                </c:pt>
                <c:pt idx="477">
                  <c:v>318.839</c:v>
                </c:pt>
                <c:pt idx="478">
                  <c:v>319.33999999999997</c:v>
                </c:pt>
                <c:pt idx="479">
                  <c:v>319.84100000000001</c:v>
                </c:pt>
                <c:pt idx="480">
                  <c:v>320.35199999999998</c:v>
                </c:pt>
                <c:pt idx="481">
                  <c:v>320.84899999999999</c:v>
                </c:pt>
                <c:pt idx="482">
                  <c:v>321.34800000000001</c:v>
                </c:pt>
                <c:pt idx="483">
                  <c:v>321.846</c:v>
                </c:pt>
                <c:pt idx="484">
                  <c:v>322.346</c:v>
                </c:pt>
                <c:pt idx="485">
                  <c:v>322.84800000000001</c:v>
                </c:pt>
                <c:pt idx="486">
                  <c:v>323.34899999999999</c:v>
                </c:pt>
                <c:pt idx="487">
                  <c:v>323.84800000000001</c:v>
                </c:pt>
                <c:pt idx="488">
                  <c:v>324.34899999999999</c:v>
                </c:pt>
                <c:pt idx="489">
                  <c:v>324.85000000000002</c:v>
                </c:pt>
                <c:pt idx="490">
                  <c:v>325.34899999999999</c:v>
                </c:pt>
                <c:pt idx="491">
                  <c:v>325.851</c:v>
                </c:pt>
                <c:pt idx="492">
                  <c:v>326.351</c:v>
                </c:pt>
                <c:pt idx="493">
                  <c:v>326.851</c:v>
                </c:pt>
                <c:pt idx="494">
                  <c:v>327.351</c:v>
                </c:pt>
                <c:pt idx="495">
                  <c:v>327.85300000000001</c:v>
                </c:pt>
                <c:pt idx="496">
                  <c:v>328.35500000000002</c:v>
                </c:pt>
                <c:pt idx="497">
                  <c:v>328.83800000000002</c:v>
                </c:pt>
                <c:pt idx="498">
                  <c:v>329.33699999999999</c:v>
                </c:pt>
                <c:pt idx="499">
                  <c:v>329.83800000000002</c:v>
                </c:pt>
                <c:pt idx="500">
                  <c:v>330.33800000000002</c:v>
                </c:pt>
                <c:pt idx="501">
                  <c:v>330.83800000000002</c:v>
                </c:pt>
                <c:pt idx="502">
                  <c:v>331.33800000000002</c:v>
                </c:pt>
                <c:pt idx="503">
                  <c:v>331.83699999999999</c:v>
                </c:pt>
                <c:pt idx="504">
                  <c:v>332.33800000000002</c:v>
                </c:pt>
                <c:pt idx="505">
                  <c:v>332.83699999999999</c:v>
                </c:pt>
                <c:pt idx="506">
                  <c:v>333.35500000000002</c:v>
                </c:pt>
                <c:pt idx="507">
                  <c:v>333.83699999999999</c:v>
                </c:pt>
                <c:pt idx="508">
                  <c:v>334.33800000000002</c:v>
                </c:pt>
                <c:pt idx="509">
                  <c:v>334.839</c:v>
                </c:pt>
                <c:pt idx="510">
                  <c:v>335.339</c:v>
                </c:pt>
                <c:pt idx="511">
                  <c:v>335.83800000000002</c:v>
                </c:pt>
                <c:pt idx="512">
                  <c:v>336.33800000000002</c:v>
                </c:pt>
                <c:pt idx="513">
                  <c:v>336.83800000000002</c:v>
                </c:pt>
                <c:pt idx="514">
                  <c:v>337.33800000000002</c:v>
                </c:pt>
                <c:pt idx="515">
                  <c:v>337.83800000000002</c:v>
                </c:pt>
                <c:pt idx="516">
                  <c:v>338.33699999999999</c:v>
                </c:pt>
                <c:pt idx="517">
                  <c:v>338.83699999999999</c:v>
                </c:pt>
                <c:pt idx="518">
                  <c:v>339.33800000000002</c:v>
                </c:pt>
                <c:pt idx="519">
                  <c:v>339.85399999999998</c:v>
                </c:pt>
                <c:pt idx="520">
                  <c:v>340.33699999999999</c:v>
                </c:pt>
                <c:pt idx="521">
                  <c:v>340.83699999999999</c:v>
                </c:pt>
                <c:pt idx="522">
                  <c:v>341.35300000000001</c:v>
                </c:pt>
                <c:pt idx="523">
                  <c:v>341.83800000000002</c:v>
                </c:pt>
                <c:pt idx="524">
                  <c:v>342.339</c:v>
                </c:pt>
                <c:pt idx="525">
                  <c:v>342.85399999999998</c:v>
                </c:pt>
                <c:pt idx="526">
                  <c:v>343.33800000000002</c:v>
                </c:pt>
                <c:pt idx="527">
                  <c:v>343.83699999999999</c:v>
                </c:pt>
                <c:pt idx="528">
                  <c:v>344.33699999999999</c:v>
                </c:pt>
                <c:pt idx="529">
                  <c:v>344.85399999999998</c:v>
                </c:pt>
                <c:pt idx="530">
                  <c:v>345.33800000000002</c:v>
                </c:pt>
                <c:pt idx="531">
                  <c:v>345.83800000000002</c:v>
                </c:pt>
                <c:pt idx="532">
                  <c:v>346.35199999999998</c:v>
                </c:pt>
                <c:pt idx="533">
                  <c:v>346.84899999999999</c:v>
                </c:pt>
                <c:pt idx="534">
                  <c:v>347.34699999999998</c:v>
                </c:pt>
                <c:pt idx="535">
                  <c:v>347.84500000000003</c:v>
                </c:pt>
                <c:pt idx="536">
                  <c:v>348.34699999999998</c:v>
                </c:pt>
                <c:pt idx="537">
                  <c:v>348.84699999999998</c:v>
                </c:pt>
                <c:pt idx="538">
                  <c:v>349.346</c:v>
                </c:pt>
                <c:pt idx="539">
                  <c:v>349.84899999999999</c:v>
                </c:pt>
                <c:pt idx="540">
                  <c:v>350.34899999999999</c:v>
                </c:pt>
                <c:pt idx="541">
                  <c:v>350.84899999999999</c:v>
                </c:pt>
                <c:pt idx="542">
                  <c:v>351.351</c:v>
                </c:pt>
                <c:pt idx="543">
                  <c:v>351.85199999999998</c:v>
                </c:pt>
                <c:pt idx="544">
                  <c:v>352.35199999999998</c:v>
                </c:pt>
                <c:pt idx="545">
                  <c:v>352.85199999999998</c:v>
                </c:pt>
                <c:pt idx="546">
                  <c:v>353.35300000000001</c:v>
                </c:pt>
                <c:pt idx="547">
                  <c:v>353.83699999999999</c:v>
                </c:pt>
                <c:pt idx="548">
                  <c:v>354.35399999999998</c:v>
                </c:pt>
                <c:pt idx="549">
                  <c:v>354.83699999999999</c:v>
                </c:pt>
                <c:pt idx="550">
                  <c:v>355.33800000000002</c:v>
                </c:pt>
                <c:pt idx="551">
                  <c:v>355.83699999999999</c:v>
                </c:pt>
                <c:pt idx="552">
                  <c:v>356.33699999999999</c:v>
                </c:pt>
                <c:pt idx="553">
                  <c:v>356.83800000000002</c:v>
                </c:pt>
                <c:pt idx="554">
                  <c:v>357.33699999999999</c:v>
                </c:pt>
                <c:pt idx="555">
                  <c:v>357.83699999999999</c:v>
                </c:pt>
                <c:pt idx="556">
                  <c:v>358.339</c:v>
                </c:pt>
                <c:pt idx="557">
                  <c:v>358.83699999999999</c:v>
                </c:pt>
                <c:pt idx="558">
                  <c:v>359.33800000000002</c:v>
                </c:pt>
                <c:pt idx="559">
                  <c:v>359.83699999999999</c:v>
                </c:pt>
                <c:pt idx="560">
                  <c:v>360.33699999999999</c:v>
                </c:pt>
                <c:pt idx="561">
                  <c:v>360.85300000000001</c:v>
                </c:pt>
                <c:pt idx="562">
                  <c:v>361.33699999999999</c:v>
                </c:pt>
                <c:pt idx="563">
                  <c:v>361.83699999999999</c:v>
                </c:pt>
                <c:pt idx="564">
                  <c:v>362.35199999999998</c:v>
                </c:pt>
                <c:pt idx="565">
                  <c:v>362.85300000000001</c:v>
                </c:pt>
                <c:pt idx="566">
                  <c:v>363.35199999999998</c:v>
                </c:pt>
                <c:pt idx="567">
                  <c:v>363.85199999999998</c:v>
                </c:pt>
                <c:pt idx="568">
                  <c:v>364.33699999999999</c:v>
                </c:pt>
                <c:pt idx="569">
                  <c:v>364.85300000000001</c:v>
                </c:pt>
                <c:pt idx="570">
                  <c:v>365.35199999999998</c:v>
                </c:pt>
                <c:pt idx="571">
                  <c:v>365.85399999999998</c:v>
                </c:pt>
                <c:pt idx="572">
                  <c:v>366.33699999999999</c:v>
                </c:pt>
                <c:pt idx="573">
                  <c:v>366.85399999999998</c:v>
                </c:pt>
                <c:pt idx="574">
                  <c:v>367.35199999999998</c:v>
                </c:pt>
                <c:pt idx="575">
                  <c:v>367.851</c:v>
                </c:pt>
                <c:pt idx="576">
                  <c:v>368.351</c:v>
                </c:pt>
                <c:pt idx="577">
                  <c:v>368.85300000000001</c:v>
                </c:pt>
                <c:pt idx="578">
                  <c:v>369.35199999999998</c:v>
                </c:pt>
                <c:pt idx="579">
                  <c:v>369.85300000000001</c:v>
                </c:pt>
                <c:pt idx="580">
                  <c:v>370.36799999999999</c:v>
                </c:pt>
                <c:pt idx="581">
                  <c:v>370.85199999999998</c:v>
                </c:pt>
                <c:pt idx="582">
                  <c:v>371.351</c:v>
                </c:pt>
                <c:pt idx="583">
                  <c:v>371.851</c:v>
                </c:pt>
                <c:pt idx="584">
                  <c:v>372.35199999999998</c:v>
                </c:pt>
                <c:pt idx="585">
                  <c:v>372.851</c:v>
                </c:pt>
                <c:pt idx="586">
                  <c:v>373.35199999999998</c:v>
                </c:pt>
                <c:pt idx="587">
                  <c:v>373.851</c:v>
                </c:pt>
                <c:pt idx="588">
                  <c:v>374.35199999999998</c:v>
                </c:pt>
                <c:pt idx="589">
                  <c:v>374.851</c:v>
                </c:pt>
                <c:pt idx="590">
                  <c:v>375.35199999999998</c:v>
                </c:pt>
                <c:pt idx="591">
                  <c:v>375.851</c:v>
                </c:pt>
                <c:pt idx="592">
                  <c:v>376.33699999999999</c:v>
                </c:pt>
                <c:pt idx="593">
                  <c:v>376.85300000000001</c:v>
                </c:pt>
                <c:pt idx="594">
                  <c:v>377.35399999999998</c:v>
                </c:pt>
                <c:pt idx="595">
                  <c:v>377.85199999999998</c:v>
                </c:pt>
                <c:pt idx="596">
                  <c:v>378.35300000000001</c:v>
                </c:pt>
                <c:pt idx="597">
                  <c:v>378.85300000000001</c:v>
                </c:pt>
                <c:pt idx="598">
                  <c:v>379.35300000000001</c:v>
                </c:pt>
                <c:pt idx="599">
                  <c:v>379.851</c:v>
                </c:pt>
                <c:pt idx="600">
                  <c:v>380.351</c:v>
                </c:pt>
                <c:pt idx="601">
                  <c:v>380.85199999999998</c:v>
                </c:pt>
                <c:pt idx="602">
                  <c:v>381.35300000000001</c:v>
                </c:pt>
                <c:pt idx="603">
                  <c:v>381.83699999999999</c:v>
                </c:pt>
                <c:pt idx="604">
                  <c:v>382.33699999999999</c:v>
                </c:pt>
                <c:pt idx="605">
                  <c:v>382.85300000000001</c:v>
                </c:pt>
                <c:pt idx="606">
                  <c:v>383.435</c:v>
                </c:pt>
                <c:pt idx="607">
                  <c:v>383.851</c:v>
                </c:pt>
                <c:pt idx="608">
                  <c:v>384.351</c:v>
                </c:pt>
                <c:pt idx="609">
                  <c:v>384.851</c:v>
                </c:pt>
                <c:pt idx="610">
                  <c:v>385.351</c:v>
                </c:pt>
                <c:pt idx="611">
                  <c:v>385.85</c:v>
                </c:pt>
                <c:pt idx="612">
                  <c:v>386.351</c:v>
                </c:pt>
                <c:pt idx="613">
                  <c:v>386.85</c:v>
                </c:pt>
                <c:pt idx="614">
                  <c:v>387.351</c:v>
                </c:pt>
                <c:pt idx="615">
                  <c:v>387.851</c:v>
                </c:pt>
                <c:pt idx="616">
                  <c:v>388.35</c:v>
                </c:pt>
                <c:pt idx="617">
                  <c:v>388.85</c:v>
                </c:pt>
                <c:pt idx="618">
                  <c:v>389.35</c:v>
                </c:pt>
                <c:pt idx="619">
                  <c:v>389.85</c:v>
                </c:pt>
                <c:pt idx="620">
                  <c:v>390.346</c:v>
                </c:pt>
                <c:pt idx="621">
                  <c:v>390.84300000000002</c:v>
                </c:pt>
                <c:pt idx="622">
                  <c:v>391.34100000000001</c:v>
                </c:pt>
                <c:pt idx="623">
                  <c:v>391.84199999999998</c:v>
                </c:pt>
                <c:pt idx="624">
                  <c:v>392.34199999999998</c:v>
                </c:pt>
                <c:pt idx="625">
                  <c:v>392.84199999999998</c:v>
                </c:pt>
                <c:pt idx="626">
                  <c:v>393.34300000000002</c:v>
                </c:pt>
                <c:pt idx="627">
                  <c:v>393.84500000000003</c:v>
                </c:pt>
                <c:pt idx="628">
                  <c:v>394.346</c:v>
                </c:pt>
                <c:pt idx="629">
                  <c:v>394.846</c:v>
                </c:pt>
                <c:pt idx="630">
                  <c:v>395.34699999999998</c:v>
                </c:pt>
                <c:pt idx="631">
                  <c:v>395.84699999999998</c:v>
                </c:pt>
                <c:pt idx="632">
                  <c:v>396.34800000000001</c:v>
                </c:pt>
                <c:pt idx="633">
                  <c:v>396.84899999999999</c:v>
                </c:pt>
                <c:pt idx="634">
                  <c:v>397.34800000000001</c:v>
                </c:pt>
                <c:pt idx="635">
                  <c:v>397.84899999999999</c:v>
                </c:pt>
                <c:pt idx="636">
                  <c:v>398.35</c:v>
                </c:pt>
                <c:pt idx="637">
                  <c:v>398.84800000000001</c:v>
                </c:pt>
                <c:pt idx="638">
                  <c:v>399.35</c:v>
                </c:pt>
                <c:pt idx="639">
                  <c:v>399.85</c:v>
                </c:pt>
                <c:pt idx="640">
                  <c:v>400.351</c:v>
                </c:pt>
                <c:pt idx="641">
                  <c:v>400.85199999999998</c:v>
                </c:pt>
                <c:pt idx="642">
                  <c:v>401.34899999999999</c:v>
                </c:pt>
                <c:pt idx="643">
                  <c:v>401.851</c:v>
                </c:pt>
                <c:pt idx="644">
                  <c:v>402.35</c:v>
                </c:pt>
                <c:pt idx="645">
                  <c:v>402.85</c:v>
                </c:pt>
                <c:pt idx="646">
                  <c:v>403.35199999999998</c:v>
                </c:pt>
                <c:pt idx="647">
                  <c:v>403.851</c:v>
                </c:pt>
                <c:pt idx="648">
                  <c:v>404.351</c:v>
                </c:pt>
                <c:pt idx="649">
                  <c:v>404.85199999999998</c:v>
                </c:pt>
                <c:pt idx="650">
                  <c:v>405.351</c:v>
                </c:pt>
                <c:pt idx="651">
                  <c:v>405.85</c:v>
                </c:pt>
                <c:pt idx="652">
                  <c:v>406.35199999999998</c:v>
                </c:pt>
                <c:pt idx="653">
                  <c:v>406.851</c:v>
                </c:pt>
                <c:pt idx="654">
                  <c:v>407.35</c:v>
                </c:pt>
                <c:pt idx="655">
                  <c:v>407.85</c:v>
                </c:pt>
                <c:pt idx="656">
                  <c:v>408.351</c:v>
                </c:pt>
                <c:pt idx="657">
                  <c:v>408.851</c:v>
                </c:pt>
                <c:pt idx="658">
                  <c:v>409.351</c:v>
                </c:pt>
                <c:pt idx="659">
                  <c:v>409.85</c:v>
                </c:pt>
                <c:pt idx="660">
                  <c:v>410.351</c:v>
                </c:pt>
                <c:pt idx="661">
                  <c:v>410.851</c:v>
                </c:pt>
                <c:pt idx="662">
                  <c:v>411.35199999999998</c:v>
                </c:pt>
                <c:pt idx="663">
                  <c:v>411.851</c:v>
                </c:pt>
                <c:pt idx="664">
                  <c:v>412.351</c:v>
                </c:pt>
                <c:pt idx="665">
                  <c:v>412.85</c:v>
                </c:pt>
                <c:pt idx="666">
                  <c:v>413.35300000000001</c:v>
                </c:pt>
                <c:pt idx="667">
                  <c:v>413.851</c:v>
                </c:pt>
                <c:pt idx="668">
                  <c:v>414.35</c:v>
                </c:pt>
                <c:pt idx="669">
                  <c:v>414.85</c:v>
                </c:pt>
                <c:pt idx="670">
                  <c:v>415.351</c:v>
                </c:pt>
                <c:pt idx="671">
                  <c:v>415.85199999999998</c:v>
                </c:pt>
                <c:pt idx="672">
                  <c:v>416.351</c:v>
                </c:pt>
                <c:pt idx="673">
                  <c:v>416.85</c:v>
                </c:pt>
                <c:pt idx="674">
                  <c:v>417.35</c:v>
                </c:pt>
                <c:pt idx="675">
                  <c:v>417.85</c:v>
                </c:pt>
                <c:pt idx="676">
                  <c:v>418.35</c:v>
                </c:pt>
                <c:pt idx="677">
                  <c:v>418.85</c:v>
                </c:pt>
                <c:pt idx="678">
                  <c:v>419.35</c:v>
                </c:pt>
                <c:pt idx="679">
                  <c:v>419.84899999999999</c:v>
                </c:pt>
                <c:pt idx="680">
                  <c:v>420.34899999999999</c:v>
                </c:pt>
                <c:pt idx="681">
                  <c:v>420.85</c:v>
                </c:pt>
                <c:pt idx="682">
                  <c:v>421.351</c:v>
                </c:pt>
                <c:pt idx="683">
                  <c:v>421.85</c:v>
                </c:pt>
                <c:pt idx="684">
                  <c:v>422.351</c:v>
                </c:pt>
                <c:pt idx="685">
                  <c:v>422.851</c:v>
                </c:pt>
                <c:pt idx="686">
                  <c:v>423.35199999999998</c:v>
                </c:pt>
                <c:pt idx="687">
                  <c:v>423.851</c:v>
                </c:pt>
                <c:pt idx="688">
                  <c:v>424.35</c:v>
                </c:pt>
                <c:pt idx="689">
                  <c:v>424.851</c:v>
                </c:pt>
                <c:pt idx="690">
                  <c:v>425.35</c:v>
                </c:pt>
                <c:pt idx="691">
                  <c:v>425.84699999999998</c:v>
                </c:pt>
                <c:pt idx="692">
                  <c:v>426.34199999999998</c:v>
                </c:pt>
                <c:pt idx="693">
                  <c:v>426.84100000000001</c:v>
                </c:pt>
                <c:pt idx="694">
                  <c:v>427.339</c:v>
                </c:pt>
                <c:pt idx="695">
                  <c:v>427.84100000000001</c:v>
                </c:pt>
                <c:pt idx="696">
                  <c:v>428.339</c:v>
                </c:pt>
                <c:pt idx="697">
                  <c:v>428.84</c:v>
                </c:pt>
                <c:pt idx="698">
                  <c:v>429.34300000000002</c:v>
                </c:pt>
                <c:pt idx="699">
                  <c:v>429.84199999999998</c:v>
                </c:pt>
                <c:pt idx="700">
                  <c:v>430.34300000000002</c:v>
                </c:pt>
                <c:pt idx="701">
                  <c:v>430.84300000000002</c:v>
                </c:pt>
                <c:pt idx="702">
                  <c:v>431.34399999999999</c:v>
                </c:pt>
                <c:pt idx="703">
                  <c:v>431.84399999999999</c:v>
                </c:pt>
                <c:pt idx="704">
                  <c:v>432.34500000000003</c:v>
                </c:pt>
                <c:pt idx="705">
                  <c:v>432.84500000000003</c:v>
                </c:pt>
                <c:pt idx="706">
                  <c:v>433.346</c:v>
                </c:pt>
                <c:pt idx="707">
                  <c:v>433.84800000000001</c:v>
                </c:pt>
                <c:pt idx="708">
                  <c:v>434.34800000000001</c:v>
                </c:pt>
                <c:pt idx="709">
                  <c:v>434.84800000000001</c:v>
                </c:pt>
                <c:pt idx="710">
                  <c:v>435.34699999999998</c:v>
                </c:pt>
                <c:pt idx="711">
                  <c:v>435.84699999999998</c:v>
                </c:pt>
                <c:pt idx="712">
                  <c:v>436.34800000000001</c:v>
                </c:pt>
                <c:pt idx="713">
                  <c:v>436.84699999999998</c:v>
                </c:pt>
                <c:pt idx="714">
                  <c:v>437.34899999999999</c:v>
                </c:pt>
                <c:pt idx="715">
                  <c:v>437.84800000000001</c:v>
                </c:pt>
                <c:pt idx="716">
                  <c:v>438.34899999999999</c:v>
                </c:pt>
                <c:pt idx="717">
                  <c:v>438.84800000000001</c:v>
                </c:pt>
                <c:pt idx="718">
                  <c:v>439.34899999999999</c:v>
                </c:pt>
                <c:pt idx="719">
                  <c:v>439.84800000000001</c:v>
                </c:pt>
                <c:pt idx="720">
                  <c:v>440.34899999999999</c:v>
                </c:pt>
                <c:pt idx="721">
                  <c:v>440.84800000000001</c:v>
                </c:pt>
                <c:pt idx="722">
                  <c:v>441.34699999999998</c:v>
                </c:pt>
                <c:pt idx="723">
                  <c:v>441.87900000000002</c:v>
                </c:pt>
                <c:pt idx="724">
                  <c:v>442.36200000000002</c:v>
                </c:pt>
                <c:pt idx="725">
                  <c:v>442.84699999999998</c:v>
                </c:pt>
                <c:pt idx="726">
                  <c:v>443.34800000000001</c:v>
                </c:pt>
                <c:pt idx="727">
                  <c:v>443.84699999999998</c:v>
                </c:pt>
                <c:pt idx="728">
                  <c:v>444.34699999999998</c:v>
                </c:pt>
                <c:pt idx="729">
                  <c:v>444.84699999999998</c:v>
                </c:pt>
                <c:pt idx="730">
                  <c:v>445.34699999999998</c:v>
                </c:pt>
                <c:pt idx="731">
                  <c:v>445.84699999999998</c:v>
                </c:pt>
                <c:pt idx="732">
                  <c:v>446.34699999999998</c:v>
                </c:pt>
                <c:pt idx="733">
                  <c:v>446.84699999999998</c:v>
                </c:pt>
                <c:pt idx="734">
                  <c:v>447.34699999999998</c:v>
                </c:pt>
                <c:pt idx="735">
                  <c:v>447.84800000000001</c:v>
                </c:pt>
                <c:pt idx="736">
                  <c:v>448.34699999999998</c:v>
                </c:pt>
                <c:pt idx="737">
                  <c:v>448.846</c:v>
                </c:pt>
                <c:pt idx="738">
                  <c:v>449.346</c:v>
                </c:pt>
                <c:pt idx="739">
                  <c:v>449.84800000000001</c:v>
                </c:pt>
              </c:numCache>
            </c:numRef>
          </c:xVal>
          <c:yVal>
            <c:numRef>
              <c:f>'25.Irradiated_SiO2_.1.3'!$B$2:$B$741</c:f>
              <c:numCache>
                <c:formatCode>General</c:formatCode>
                <c:ptCount val="740"/>
                <c:pt idx="0">
                  <c:v>3.6269899999999999E-10</c:v>
                </c:pt>
                <c:pt idx="1">
                  <c:v>3.4197299999999998E-10</c:v>
                </c:pt>
                <c:pt idx="2">
                  <c:v>3.3953899999999999E-10</c:v>
                </c:pt>
                <c:pt idx="3">
                  <c:v>3.3975400000000002E-10</c:v>
                </c:pt>
                <c:pt idx="4">
                  <c:v>3.3935199999999999E-10</c:v>
                </c:pt>
                <c:pt idx="5">
                  <c:v>3.3991099999999998E-10</c:v>
                </c:pt>
                <c:pt idx="6">
                  <c:v>3.3832799999999999E-10</c:v>
                </c:pt>
                <c:pt idx="7">
                  <c:v>3.36792E-10</c:v>
                </c:pt>
                <c:pt idx="8">
                  <c:v>3.3935699999999998E-10</c:v>
                </c:pt>
                <c:pt idx="9">
                  <c:v>3.3929600000000002E-10</c:v>
                </c:pt>
                <c:pt idx="10">
                  <c:v>3.3738699999999998E-10</c:v>
                </c:pt>
                <c:pt idx="11">
                  <c:v>3.3882199999999999E-10</c:v>
                </c:pt>
                <c:pt idx="12">
                  <c:v>3.3951100000000001E-10</c:v>
                </c:pt>
                <c:pt idx="13">
                  <c:v>3.4041899999999999E-10</c:v>
                </c:pt>
                <c:pt idx="14">
                  <c:v>3.4228099999999999E-10</c:v>
                </c:pt>
                <c:pt idx="15">
                  <c:v>3.42553E-10</c:v>
                </c:pt>
                <c:pt idx="16">
                  <c:v>3.42246E-10</c:v>
                </c:pt>
                <c:pt idx="17">
                  <c:v>3.4287500000000002E-10</c:v>
                </c:pt>
                <c:pt idx="18">
                  <c:v>3.41692E-10</c:v>
                </c:pt>
                <c:pt idx="19">
                  <c:v>3.3945E-10</c:v>
                </c:pt>
                <c:pt idx="20">
                  <c:v>3.4070199999999999E-10</c:v>
                </c:pt>
                <c:pt idx="21">
                  <c:v>3.41047E-10</c:v>
                </c:pt>
                <c:pt idx="22">
                  <c:v>3.4144799999999998E-10</c:v>
                </c:pt>
                <c:pt idx="23">
                  <c:v>3.4181500000000002E-10</c:v>
                </c:pt>
                <c:pt idx="24">
                  <c:v>3.40053E-10</c:v>
                </c:pt>
                <c:pt idx="25">
                  <c:v>3.3962000000000001E-10</c:v>
                </c:pt>
                <c:pt idx="26">
                  <c:v>3.4037599999999998E-10</c:v>
                </c:pt>
                <c:pt idx="27">
                  <c:v>3.4094600000000001E-10</c:v>
                </c:pt>
                <c:pt idx="28">
                  <c:v>3.4123099999999998E-10</c:v>
                </c:pt>
                <c:pt idx="29">
                  <c:v>3.4216400000000002E-10</c:v>
                </c:pt>
                <c:pt idx="30">
                  <c:v>3.4170299999999999E-10</c:v>
                </c:pt>
                <c:pt idx="31">
                  <c:v>3.4159800000000002E-10</c:v>
                </c:pt>
                <c:pt idx="32">
                  <c:v>3.4152500000000002E-10</c:v>
                </c:pt>
                <c:pt idx="33">
                  <c:v>3.4220899999999999E-10</c:v>
                </c:pt>
                <c:pt idx="34">
                  <c:v>3.4114500000000001E-10</c:v>
                </c:pt>
                <c:pt idx="35">
                  <c:v>3.4082799999999998E-10</c:v>
                </c:pt>
                <c:pt idx="36">
                  <c:v>3.4167199999999999E-10</c:v>
                </c:pt>
                <c:pt idx="37">
                  <c:v>3.39233E-10</c:v>
                </c:pt>
                <c:pt idx="38">
                  <c:v>3.4014799999999999E-10</c:v>
                </c:pt>
                <c:pt idx="39">
                  <c:v>3.4124200000000002E-10</c:v>
                </c:pt>
                <c:pt idx="40">
                  <c:v>3.41885E-10</c:v>
                </c:pt>
                <c:pt idx="41">
                  <c:v>3.4183800000000001E-10</c:v>
                </c:pt>
                <c:pt idx="42">
                  <c:v>3.4182100000000002E-10</c:v>
                </c:pt>
                <c:pt idx="43">
                  <c:v>3.41475E-10</c:v>
                </c:pt>
                <c:pt idx="44">
                  <c:v>3.4002099999999999E-10</c:v>
                </c:pt>
                <c:pt idx="45">
                  <c:v>3.4086E-10</c:v>
                </c:pt>
                <c:pt idx="46">
                  <c:v>3.4048100000000001E-10</c:v>
                </c:pt>
                <c:pt idx="47">
                  <c:v>3.4060999999999997E-10</c:v>
                </c:pt>
                <c:pt idx="48">
                  <c:v>3.4229500000000001E-10</c:v>
                </c:pt>
                <c:pt idx="49">
                  <c:v>3.4227399999999998E-10</c:v>
                </c:pt>
                <c:pt idx="50">
                  <c:v>3.4233399999999998E-10</c:v>
                </c:pt>
                <c:pt idx="51">
                  <c:v>3.4309399999999998E-10</c:v>
                </c:pt>
                <c:pt idx="52">
                  <c:v>3.4485100000000001E-10</c:v>
                </c:pt>
                <c:pt idx="53">
                  <c:v>3.4259399999999999E-10</c:v>
                </c:pt>
                <c:pt idx="54">
                  <c:v>3.4333200000000001E-10</c:v>
                </c:pt>
                <c:pt idx="55">
                  <c:v>3.4324200000000001E-10</c:v>
                </c:pt>
                <c:pt idx="56">
                  <c:v>3.4464000000000001E-10</c:v>
                </c:pt>
                <c:pt idx="57">
                  <c:v>3.4461000000000001E-10</c:v>
                </c:pt>
                <c:pt idx="58">
                  <c:v>3.4574300000000001E-10</c:v>
                </c:pt>
                <c:pt idx="59">
                  <c:v>3.47067E-10</c:v>
                </c:pt>
                <c:pt idx="60">
                  <c:v>3.47971E-10</c:v>
                </c:pt>
                <c:pt idx="61">
                  <c:v>3.4553300000000002E-10</c:v>
                </c:pt>
                <c:pt idx="62">
                  <c:v>3.4628000000000002E-10</c:v>
                </c:pt>
                <c:pt idx="63">
                  <c:v>3.4459900000000002E-10</c:v>
                </c:pt>
                <c:pt idx="64">
                  <c:v>3.4359100000000001E-10</c:v>
                </c:pt>
                <c:pt idx="65">
                  <c:v>3.4374399999999998E-10</c:v>
                </c:pt>
                <c:pt idx="66">
                  <c:v>3.4467100000000002E-10</c:v>
                </c:pt>
                <c:pt idx="67">
                  <c:v>3.46266E-10</c:v>
                </c:pt>
                <c:pt idx="68">
                  <c:v>3.4650300000000002E-10</c:v>
                </c:pt>
                <c:pt idx="69">
                  <c:v>3.4312999999999998E-10</c:v>
                </c:pt>
                <c:pt idx="70">
                  <c:v>3.4344999999999999E-10</c:v>
                </c:pt>
                <c:pt idx="71">
                  <c:v>3.4647999999999998E-10</c:v>
                </c:pt>
                <c:pt idx="72">
                  <c:v>3.4405700000000002E-10</c:v>
                </c:pt>
                <c:pt idx="73">
                  <c:v>3.4461299999999999E-10</c:v>
                </c:pt>
                <c:pt idx="74">
                  <c:v>3.4531299999999999E-10</c:v>
                </c:pt>
                <c:pt idx="75">
                  <c:v>3.45952E-10</c:v>
                </c:pt>
                <c:pt idx="76">
                  <c:v>3.45266E-10</c:v>
                </c:pt>
                <c:pt idx="77">
                  <c:v>3.4603599999999999E-10</c:v>
                </c:pt>
                <c:pt idx="78">
                  <c:v>3.4824400000000001E-10</c:v>
                </c:pt>
                <c:pt idx="79">
                  <c:v>3.46838E-10</c:v>
                </c:pt>
                <c:pt idx="80">
                  <c:v>3.4539500000000003E-10</c:v>
                </c:pt>
                <c:pt idx="81">
                  <c:v>3.4647200000000001E-10</c:v>
                </c:pt>
                <c:pt idx="82">
                  <c:v>3.4608600000000001E-10</c:v>
                </c:pt>
                <c:pt idx="83">
                  <c:v>3.4306E-10</c:v>
                </c:pt>
                <c:pt idx="84">
                  <c:v>3.4292300000000002E-10</c:v>
                </c:pt>
                <c:pt idx="85">
                  <c:v>3.4566799999999999E-10</c:v>
                </c:pt>
                <c:pt idx="86">
                  <c:v>3.4342800000000001E-10</c:v>
                </c:pt>
                <c:pt idx="87">
                  <c:v>3.4478799999999999E-10</c:v>
                </c:pt>
                <c:pt idx="88">
                  <c:v>3.45386E-10</c:v>
                </c:pt>
                <c:pt idx="89">
                  <c:v>3.4529E-10</c:v>
                </c:pt>
                <c:pt idx="90">
                  <c:v>3.46175E-10</c:v>
                </c:pt>
                <c:pt idx="91">
                  <c:v>3.4515200000000001E-10</c:v>
                </c:pt>
                <c:pt idx="92">
                  <c:v>3.4457300000000001E-10</c:v>
                </c:pt>
                <c:pt idx="93">
                  <c:v>3.44253E-10</c:v>
                </c:pt>
                <c:pt idx="94">
                  <c:v>3.4449700000000003E-10</c:v>
                </c:pt>
                <c:pt idx="95">
                  <c:v>3.4481099999999998E-10</c:v>
                </c:pt>
                <c:pt idx="96">
                  <c:v>3.4386599999999999E-10</c:v>
                </c:pt>
                <c:pt idx="97">
                  <c:v>3.4320100000000002E-10</c:v>
                </c:pt>
                <c:pt idx="98">
                  <c:v>3.4477599999999999E-10</c:v>
                </c:pt>
                <c:pt idx="99">
                  <c:v>3.4282899999999999E-10</c:v>
                </c:pt>
                <c:pt idx="100">
                  <c:v>3.4382800000000002E-10</c:v>
                </c:pt>
                <c:pt idx="101">
                  <c:v>3.4153100000000002E-10</c:v>
                </c:pt>
                <c:pt idx="102">
                  <c:v>3.4663600000000002E-10</c:v>
                </c:pt>
                <c:pt idx="103">
                  <c:v>3.4285999999999999E-10</c:v>
                </c:pt>
                <c:pt idx="104">
                  <c:v>3.4526399999999999E-10</c:v>
                </c:pt>
                <c:pt idx="105">
                  <c:v>3.4457500000000002E-10</c:v>
                </c:pt>
                <c:pt idx="106">
                  <c:v>3.4256399999999999E-10</c:v>
                </c:pt>
                <c:pt idx="107">
                  <c:v>3.4338000000000001E-10</c:v>
                </c:pt>
                <c:pt idx="108">
                  <c:v>3.4241299999999998E-10</c:v>
                </c:pt>
                <c:pt idx="109">
                  <c:v>3.4343500000000001E-10</c:v>
                </c:pt>
                <c:pt idx="110">
                  <c:v>3.4601799999999999E-10</c:v>
                </c:pt>
                <c:pt idx="111">
                  <c:v>3.4362100000000001E-10</c:v>
                </c:pt>
                <c:pt idx="112">
                  <c:v>3.4446799999999998E-10</c:v>
                </c:pt>
                <c:pt idx="113">
                  <c:v>3.4418900000000002E-10</c:v>
                </c:pt>
                <c:pt idx="114">
                  <c:v>3.43108E-10</c:v>
                </c:pt>
                <c:pt idx="115">
                  <c:v>3.4155000000000003E-10</c:v>
                </c:pt>
                <c:pt idx="116">
                  <c:v>3.4250200000000002E-10</c:v>
                </c:pt>
                <c:pt idx="117">
                  <c:v>3.4405700000000002E-10</c:v>
                </c:pt>
                <c:pt idx="118">
                  <c:v>3.4064099999999998E-10</c:v>
                </c:pt>
                <c:pt idx="119">
                  <c:v>3.4080499999999999E-10</c:v>
                </c:pt>
                <c:pt idx="120">
                  <c:v>3.3986299999999998E-10</c:v>
                </c:pt>
                <c:pt idx="121">
                  <c:v>3.4077100000000001E-10</c:v>
                </c:pt>
                <c:pt idx="122">
                  <c:v>3.4083299999999997E-10</c:v>
                </c:pt>
                <c:pt idx="123">
                  <c:v>3.4048E-10</c:v>
                </c:pt>
                <c:pt idx="124">
                  <c:v>3.4233399999999998E-10</c:v>
                </c:pt>
                <c:pt idx="125">
                  <c:v>3.4089800000000002E-10</c:v>
                </c:pt>
                <c:pt idx="126">
                  <c:v>3.40649E-10</c:v>
                </c:pt>
                <c:pt idx="127">
                  <c:v>3.4092499999999999E-10</c:v>
                </c:pt>
                <c:pt idx="128">
                  <c:v>3.3788799999999999E-10</c:v>
                </c:pt>
                <c:pt idx="129">
                  <c:v>3.3895100000000001E-10</c:v>
                </c:pt>
                <c:pt idx="130">
                  <c:v>3.39787E-10</c:v>
                </c:pt>
                <c:pt idx="131">
                  <c:v>3.3851499999999999E-10</c:v>
                </c:pt>
                <c:pt idx="132">
                  <c:v>3.3687499999999999E-10</c:v>
                </c:pt>
                <c:pt idx="133">
                  <c:v>3.3871799999999998E-10</c:v>
                </c:pt>
                <c:pt idx="134">
                  <c:v>3.3802400000000002E-10</c:v>
                </c:pt>
                <c:pt idx="135">
                  <c:v>3.3684E-10</c:v>
                </c:pt>
                <c:pt idx="136">
                  <c:v>3.38467E-10</c:v>
                </c:pt>
                <c:pt idx="137">
                  <c:v>3.3848E-10</c:v>
                </c:pt>
                <c:pt idx="138">
                  <c:v>3.38419E-10</c:v>
                </c:pt>
                <c:pt idx="139">
                  <c:v>3.3504299999999999E-10</c:v>
                </c:pt>
                <c:pt idx="140">
                  <c:v>3.3578E-10</c:v>
                </c:pt>
                <c:pt idx="141">
                  <c:v>3.3315500000000002E-10</c:v>
                </c:pt>
                <c:pt idx="142">
                  <c:v>3.3751700000000001E-10</c:v>
                </c:pt>
                <c:pt idx="143">
                  <c:v>3.3432499999999998E-10</c:v>
                </c:pt>
                <c:pt idx="144">
                  <c:v>3.3396899999999998E-10</c:v>
                </c:pt>
                <c:pt idx="145">
                  <c:v>3.3450599999999998E-10</c:v>
                </c:pt>
                <c:pt idx="146">
                  <c:v>3.3288900000000002E-10</c:v>
                </c:pt>
                <c:pt idx="147">
                  <c:v>3.3325700000000002E-10</c:v>
                </c:pt>
                <c:pt idx="148">
                  <c:v>3.3170999999999998E-10</c:v>
                </c:pt>
                <c:pt idx="149">
                  <c:v>3.3494500000000003E-10</c:v>
                </c:pt>
                <c:pt idx="150">
                  <c:v>3.3056200000000001E-10</c:v>
                </c:pt>
                <c:pt idx="151">
                  <c:v>3.3212099999999999E-10</c:v>
                </c:pt>
                <c:pt idx="152">
                  <c:v>3.3214100000000001E-10</c:v>
                </c:pt>
                <c:pt idx="153">
                  <c:v>3.3264399999999998E-10</c:v>
                </c:pt>
                <c:pt idx="154">
                  <c:v>3.3055899999999999E-10</c:v>
                </c:pt>
                <c:pt idx="155">
                  <c:v>3.3155299999999998E-10</c:v>
                </c:pt>
                <c:pt idx="156">
                  <c:v>3.2853200000000002E-10</c:v>
                </c:pt>
                <c:pt idx="157">
                  <c:v>3.2898400000000002E-10</c:v>
                </c:pt>
                <c:pt idx="158">
                  <c:v>3.2734799999999999E-10</c:v>
                </c:pt>
                <c:pt idx="159">
                  <c:v>3.2818300000000002E-10</c:v>
                </c:pt>
                <c:pt idx="160">
                  <c:v>3.2590500000000002E-10</c:v>
                </c:pt>
                <c:pt idx="161">
                  <c:v>3.2875699999999998E-10</c:v>
                </c:pt>
                <c:pt idx="162">
                  <c:v>3.2587500000000002E-10</c:v>
                </c:pt>
                <c:pt idx="163">
                  <c:v>3.2811199999999998E-10</c:v>
                </c:pt>
                <c:pt idx="164">
                  <c:v>3.2614199999999999E-10</c:v>
                </c:pt>
                <c:pt idx="165">
                  <c:v>3.2511599999999998E-10</c:v>
                </c:pt>
                <c:pt idx="166">
                  <c:v>3.2585199999999998E-10</c:v>
                </c:pt>
                <c:pt idx="167">
                  <c:v>3.2518700000000002E-10</c:v>
                </c:pt>
                <c:pt idx="168">
                  <c:v>3.2488500000000001E-10</c:v>
                </c:pt>
                <c:pt idx="169">
                  <c:v>3.2541000000000002E-10</c:v>
                </c:pt>
                <c:pt idx="170">
                  <c:v>3.24402E-10</c:v>
                </c:pt>
                <c:pt idx="171">
                  <c:v>3.2380399999999999E-10</c:v>
                </c:pt>
                <c:pt idx="172">
                  <c:v>3.2334999999999997E-10</c:v>
                </c:pt>
                <c:pt idx="173">
                  <c:v>3.2519200000000001E-10</c:v>
                </c:pt>
                <c:pt idx="174">
                  <c:v>3.2378300000000002E-10</c:v>
                </c:pt>
                <c:pt idx="175">
                  <c:v>3.2314500000000003E-10</c:v>
                </c:pt>
                <c:pt idx="176">
                  <c:v>3.22178E-10</c:v>
                </c:pt>
                <c:pt idx="177">
                  <c:v>3.2313800000000002E-10</c:v>
                </c:pt>
                <c:pt idx="178">
                  <c:v>3.1954799999999998E-10</c:v>
                </c:pt>
                <c:pt idx="179">
                  <c:v>3.1949999999999998E-10</c:v>
                </c:pt>
                <c:pt idx="180">
                  <c:v>3.2078999999999999E-10</c:v>
                </c:pt>
                <c:pt idx="181">
                  <c:v>3.1890899999999998E-10</c:v>
                </c:pt>
                <c:pt idx="182">
                  <c:v>3.19701E-10</c:v>
                </c:pt>
                <c:pt idx="183">
                  <c:v>3.1925000000000001E-10</c:v>
                </c:pt>
                <c:pt idx="184">
                  <c:v>3.1880599999999997E-10</c:v>
                </c:pt>
                <c:pt idx="185">
                  <c:v>3.1906099999999999E-10</c:v>
                </c:pt>
                <c:pt idx="186">
                  <c:v>3.1755700000000001E-10</c:v>
                </c:pt>
                <c:pt idx="187">
                  <c:v>3.1838200000000001E-10</c:v>
                </c:pt>
                <c:pt idx="188">
                  <c:v>3.1869700000000002E-10</c:v>
                </c:pt>
                <c:pt idx="189">
                  <c:v>3.1661000000000001E-10</c:v>
                </c:pt>
                <c:pt idx="190">
                  <c:v>3.1600599999999999E-10</c:v>
                </c:pt>
                <c:pt idx="191">
                  <c:v>3.15693E-10</c:v>
                </c:pt>
                <c:pt idx="192">
                  <c:v>3.16422E-10</c:v>
                </c:pt>
                <c:pt idx="193">
                  <c:v>3.1503999999999998E-10</c:v>
                </c:pt>
                <c:pt idx="194">
                  <c:v>3.14814E-10</c:v>
                </c:pt>
                <c:pt idx="195">
                  <c:v>3.1454599999999998E-10</c:v>
                </c:pt>
                <c:pt idx="196">
                  <c:v>3.16802E-10</c:v>
                </c:pt>
                <c:pt idx="197">
                  <c:v>3.1524599999999999E-10</c:v>
                </c:pt>
                <c:pt idx="198">
                  <c:v>3.16133E-10</c:v>
                </c:pt>
                <c:pt idx="199">
                  <c:v>3.1515599999999999E-10</c:v>
                </c:pt>
                <c:pt idx="200">
                  <c:v>3.1323000000000001E-10</c:v>
                </c:pt>
                <c:pt idx="201">
                  <c:v>3.1266300000000001E-10</c:v>
                </c:pt>
                <c:pt idx="202">
                  <c:v>3.12758E-10</c:v>
                </c:pt>
                <c:pt idx="203">
                  <c:v>3.1271300000000002E-10</c:v>
                </c:pt>
                <c:pt idx="204">
                  <c:v>3.1256700000000001E-10</c:v>
                </c:pt>
                <c:pt idx="205">
                  <c:v>3.1308799999999998E-10</c:v>
                </c:pt>
                <c:pt idx="206">
                  <c:v>3.12945E-10</c:v>
                </c:pt>
                <c:pt idx="207">
                  <c:v>3.1320199999999998E-10</c:v>
                </c:pt>
                <c:pt idx="208">
                  <c:v>3.1426000000000001E-10</c:v>
                </c:pt>
                <c:pt idx="209">
                  <c:v>3.1466599999999998E-10</c:v>
                </c:pt>
                <c:pt idx="210">
                  <c:v>3.1397399999999999E-10</c:v>
                </c:pt>
                <c:pt idx="211">
                  <c:v>3.1397100000000001E-10</c:v>
                </c:pt>
                <c:pt idx="212">
                  <c:v>3.1298900000000001E-10</c:v>
                </c:pt>
                <c:pt idx="213">
                  <c:v>3.1294299999999998E-10</c:v>
                </c:pt>
                <c:pt idx="214">
                  <c:v>3.1380200000000001E-10</c:v>
                </c:pt>
                <c:pt idx="215">
                  <c:v>3.1470199999999997E-10</c:v>
                </c:pt>
                <c:pt idx="216">
                  <c:v>3.1341999999999999E-10</c:v>
                </c:pt>
                <c:pt idx="217">
                  <c:v>3.1447299999999997E-10</c:v>
                </c:pt>
                <c:pt idx="218">
                  <c:v>3.1261000000000002E-10</c:v>
                </c:pt>
                <c:pt idx="219">
                  <c:v>3.1255199999999999E-10</c:v>
                </c:pt>
                <c:pt idx="220">
                  <c:v>3.1320700000000002E-10</c:v>
                </c:pt>
                <c:pt idx="221">
                  <c:v>3.11668E-10</c:v>
                </c:pt>
                <c:pt idx="222">
                  <c:v>3.1101300000000002E-10</c:v>
                </c:pt>
                <c:pt idx="223">
                  <c:v>3.1098900000000002E-10</c:v>
                </c:pt>
                <c:pt idx="224">
                  <c:v>3.1247299999999998E-10</c:v>
                </c:pt>
                <c:pt idx="225">
                  <c:v>3.1180999999999998E-10</c:v>
                </c:pt>
                <c:pt idx="226">
                  <c:v>3.0998999999999998E-10</c:v>
                </c:pt>
                <c:pt idx="227">
                  <c:v>3.1140400000000001E-10</c:v>
                </c:pt>
                <c:pt idx="228">
                  <c:v>3.1230399999999998E-10</c:v>
                </c:pt>
                <c:pt idx="229">
                  <c:v>3.1155699999999998E-10</c:v>
                </c:pt>
                <c:pt idx="230">
                  <c:v>3.1190400000000001E-10</c:v>
                </c:pt>
                <c:pt idx="231">
                  <c:v>3.1169599999999999E-10</c:v>
                </c:pt>
                <c:pt idx="232">
                  <c:v>3.1123600000000002E-10</c:v>
                </c:pt>
                <c:pt idx="233">
                  <c:v>3.1089800000000002E-10</c:v>
                </c:pt>
                <c:pt idx="234">
                  <c:v>3.1161500000000001E-10</c:v>
                </c:pt>
                <c:pt idx="235">
                  <c:v>3.0943300000000001E-10</c:v>
                </c:pt>
                <c:pt idx="236">
                  <c:v>3.10999E-10</c:v>
                </c:pt>
                <c:pt idx="237">
                  <c:v>3.0963499999999999E-10</c:v>
                </c:pt>
                <c:pt idx="238">
                  <c:v>3.0877700000000002E-10</c:v>
                </c:pt>
                <c:pt idx="239">
                  <c:v>3.0968199999999998E-10</c:v>
                </c:pt>
                <c:pt idx="240">
                  <c:v>3.10848E-10</c:v>
                </c:pt>
                <c:pt idx="241">
                  <c:v>3.1016900000000002E-10</c:v>
                </c:pt>
                <c:pt idx="242">
                  <c:v>3.09607E-10</c:v>
                </c:pt>
                <c:pt idx="243">
                  <c:v>3.0452399999999998E-10</c:v>
                </c:pt>
                <c:pt idx="244">
                  <c:v>3.0808400000000002E-10</c:v>
                </c:pt>
                <c:pt idx="245">
                  <c:v>3.0651399999999999E-10</c:v>
                </c:pt>
                <c:pt idx="246">
                  <c:v>3.11131E-10</c:v>
                </c:pt>
                <c:pt idx="247">
                  <c:v>3.0972800000000001E-10</c:v>
                </c:pt>
                <c:pt idx="248">
                  <c:v>3.1081099999999999E-10</c:v>
                </c:pt>
                <c:pt idx="249">
                  <c:v>3.1122300000000001E-10</c:v>
                </c:pt>
                <c:pt idx="250">
                  <c:v>3.1062299999999998E-10</c:v>
                </c:pt>
                <c:pt idx="251">
                  <c:v>3.0959799999999998E-10</c:v>
                </c:pt>
                <c:pt idx="252">
                  <c:v>3.1038799999999998E-10</c:v>
                </c:pt>
                <c:pt idx="253">
                  <c:v>3.1232199999999998E-10</c:v>
                </c:pt>
                <c:pt idx="254">
                  <c:v>3.1021600000000001E-10</c:v>
                </c:pt>
                <c:pt idx="255">
                  <c:v>3.1015899999999998E-10</c:v>
                </c:pt>
                <c:pt idx="256">
                  <c:v>3.1044700000000002E-10</c:v>
                </c:pt>
                <c:pt idx="257">
                  <c:v>3.0944500000000001E-10</c:v>
                </c:pt>
                <c:pt idx="258">
                  <c:v>3.1114400000000001E-10</c:v>
                </c:pt>
                <c:pt idx="259">
                  <c:v>3.1203200000000002E-10</c:v>
                </c:pt>
                <c:pt idx="260">
                  <c:v>3.1060300000000002E-10</c:v>
                </c:pt>
                <c:pt idx="261">
                  <c:v>3.1148900000000002E-10</c:v>
                </c:pt>
                <c:pt idx="262">
                  <c:v>3.1274700000000001E-10</c:v>
                </c:pt>
                <c:pt idx="263">
                  <c:v>3.1300999999999999E-10</c:v>
                </c:pt>
                <c:pt idx="264">
                  <c:v>3.1177499999999999E-10</c:v>
                </c:pt>
                <c:pt idx="265">
                  <c:v>3.1387400000000001E-10</c:v>
                </c:pt>
                <c:pt idx="266">
                  <c:v>3.0944899999999999E-10</c:v>
                </c:pt>
                <c:pt idx="267">
                  <c:v>3.0571799999999999E-10</c:v>
                </c:pt>
                <c:pt idx="268">
                  <c:v>3.04369E-10</c:v>
                </c:pt>
                <c:pt idx="269">
                  <c:v>3.07045E-10</c:v>
                </c:pt>
                <c:pt idx="270">
                  <c:v>3.0681200000000002E-10</c:v>
                </c:pt>
                <c:pt idx="271">
                  <c:v>3.0486699999999998E-10</c:v>
                </c:pt>
                <c:pt idx="272">
                  <c:v>3.10806E-10</c:v>
                </c:pt>
                <c:pt idx="273">
                  <c:v>3.07823E-10</c:v>
                </c:pt>
                <c:pt idx="274">
                  <c:v>3.08263E-10</c:v>
                </c:pt>
                <c:pt idx="275">
                  <c:v>3.1221200000000002E-10</c:v>
                </c:pt>
                <c:pt idx="276">
                  <c:v>3.1387500000000001E-10</c:v>
                </c:pt>
                <c:pt idx="277">
                  <c:v>3.0836200000000003E-10</c:v>
                </c:pt>
                <c:pt idx="278">
                  <c:v>3.0974600000000001E-10</c:v>
                </c:pt>
                <c:pt idx="279">
                  <c:v>3.1097700000000002E-10</c:v>
                </c:pt>
                <c:pt idx="280">
                  <c:v>3.16441E-10</c:v>
                </c:pt>
                <c:pt idx="281">
                  <c:v>3.1657000000000002E-10</c:v>
                </c:pt>
                <c:pt idx="282">
                  <c:v>3.1611100000000002E-10</c:v>
                </c:pt>
                <c:pt idx="283">
                  <c:v>3.1497999999999998E-10</c:v>
                </c:pt>
                <c:pt idx="284">
                  <c:v>3.1247399999999999E-10</c:v>
                </c:pt>
                <c:pt idx="285">
                  <c:v>3.1352000000000002E-10</c:v>
                </c:pt>
                <c:pt idx="286">
                  <c:v>3.1238199999999998E-10</c:v>
                </c:pt>
                <c:pt idx="287">
                  <c:v>3.1342400000000002E-10</c:v>
                </c:pt>
                <c:pt idx="288">
                  <c:v>3.1363300000000001E-10</c:v>
                </c:pt>
                <c:pt idx="289">
                  <c:v>3.1768900000000001E-10</c:v>
                </c:pt>
                <c:pt idx="290">
                  <c:v>3.1449600000000002E-10</c:v>
                </c:pt>
                <c:pt idx="291">
                  <c:v>3.1833400000000001E-10</c:v>
                </c:pt>
                <c:pt idx="292">
                  <c:v>3.2106099999999998E-10</c:v>
                </c:pt>
                <c:pt idx="293">
                  <c:v>3.1933500000000001E-10</c:v>
                </c:pt>
                <c:pt idx="294">
                  <c:v>3.1926499999999998E-10</c:v>
                </c:pt>
                <c:pt idx="295">
                  <c:v>3.2046100000000001E-10</c:v>
                </c:pt>
                <c:pt idx="296">
                  <c:v>3.2128499999999999E-10</c:v>
                </c:pt>
                <c:pt idx="297">
                  <c:v>3.23871E-10</c:v>
                </c:pt>
                <c:pt idx="298">
                  <c:v>3.2175700000000001E-10</c:v>
                </c:pt>
                <c:pt idx="299">
                  <c:v>3.2486800000000002E-10</c:v>
                </c:pt>
                <c:pt idx="300">
                  <c:v>3.2394799999999999E-10</c:v>
                </c:pt>
                <c:pt idx="301">
                  <c:v>3.1743999999999999E-10</c:v>
                </c:pt>
                <c:pt idx="302">
                  <c:v>3.2329099999999999E-10</c:v>
                </c:pt>
                <c:pt idx="303">
                  <c:v>3.2522300000000002E-10</c:v>
                </c:pt>
                <c:pt idx="304">
                  <c:v>3.1984399999999999E-10</c:v>
                </c:pt>
                <c:pt idx="305">
                  <c:v>3.3476200000000001E-10</c:v>
                </c:pt>
                <c:pt idx="306">
                  <c:v>3.2918599999999999E-10</c:v>
                </c:pt>
                <c:pt idx="307">
                  <c:v>3.3603099999999998E-10</c:v>
                </c:pt>
                <c:pt idx="308">
                  <c:v>3.3422600000000001E-10</c:v>
                </c:pt>
                <c:pt idx="309">
                  <c:v>3.3717400000000002E-10</c:v>
                </c:pt>
                <c:pt idx="310">
                  <c:v>3.3742399999999999E-10</c:v>
                </c:pt>
                <c:pt idx="311">
                  <c:v>3.3778200000000001E-10</c:v>
                </c:pt>
                <c:pt idx="312">
                  <c:v>3.3227900000000001E-10</c:v>
                </c:pt>
                <c:pt idx="313">
                  <c:v>3.32079E-10</c:v>
                </c:pt>
                <c:pt idx="314">
                  <c:v>3.3197599999999999E-10</c:v>
                </c:pt>
                <c:pt idx="315">
                  <c:v>3.3386500000000001E-10</c:v>
                </c:pt>
                <c:pt idx="316">
                  <c:v>3.3516000000000001E-10</c:v>
                </c:pt>
                <c:pt idx="317">
                  <c:v>3.3534499999999999E-10</c:v>
                </c:pt>
                <c:pt idx="318">
                  <c:v>3.3064399999999999E-10</c:v>
                </c:pt>
                <c:pt idx="319">
                  <c:v>3.3691699999999999E-10</c:v>
                </c:pt>
                <c:pt idx="320">
                  <c:v>3.4029099999999998E-10</c:v>
                </c:pt>
                <c:pt idx="321">
                  <c:v>3.3394099999999999E-10</c:v>
                </c:pt>
                <c:pt idx="322">
                  <c:v>3.3500500000000002E-10</c:v>
                </c:pt>
                <c:pt idx="323">
                  <c:v>3.3817400000000002E-10</c:v>
                </c:pt>
                <c:pt idx="324">
                  <c:v>3.4048900000000002E-10</c:v>
                </c:pt>
                <c:pt idx="325">
                  <c:v>3.4110400000000002E-10</c:v>
                </c:pt>
                <c:pt idx="326">
                  <c:v>3.4188700000000002E-10</c:v>
                </c:pt>
                <c:pt idx="327">
                  <c:v>3.4357099999999999E-10</c:v>
                </c:pt>
                <c:pt idx="328">
                  <c:v>3.4308500000000001E-10</c:v>
                </c:pt>
                <c:pt idx="329">
                  <c:v>3.4440799999999999E-10</c:v>
                </c:pt>
                <c:pt idx="330">
                  <c:v>3.4316300000000001E-10</c:v>
                </c:pt>
                <c:pt idx="331">
                  <c:v>3.4012100000000002E-10</c:v>
                </c:pt>
                <c:pt idx="332">
                  <c:v>3.4241199999999998E-10</c:v>
                </c:pt>
                <c:pt idx="333">
                  <c:v>3.4595599999999998E-10</c:v>
                </c:pt>
                <c:pt idx="334">
                  <c:v>3.4843200000000002E-10</c:v>
                </c:pt>
                <c:pt idx="335">
                  <c:v>3.4942799999999998E-10</c:v>
                </c:pt>
                <c:pt idx="336">
                  <c:v>3.4329999999999999E-10</c:v>
                </c:pt>
                <c:pt idx="337">
                  <c:v>3.4819500000000001E-10</c:v>
                </c:pt>
                <c:pt idx="338">
                  <c:v>3.4889500000000001E-10</c:v>
                </c:pt>
                <c:pt idx="339">
                  <c:v>3.4615300000000001E-10</c:v>
                </c:pt>
                <c:pt idx="340">
                  <c:v>3.5017400000000003E-10</c:v>
                </c:pt>
                <c:pt idx="341">
                  <c:v>3.5293499999999998E-10</c:v>
                </c:pt>
                <c:pt idx="342">
                  <c:v>3.5082699999999999E-10</c:v>
                </c:pt>
                <c:pt idx="343">
                  <c:v>3.48122E-10</c:v>
                </c:pt>
                <c:pt idx="344">
                  <c:v>3.4988099999999999E-10</c:v>
                </c:pt>
                <c:pt idx="345">
                  <c:v>3.4978200000000002E-10</c:v>
                </c:pt>
                <c:pt idx="346">
                  <c:v>3.5632600000000002E-10</c:v>
                </c:pt>
                <c:pt idx="347">
                  <c:v>3.5733900000000002E-10</c:v>
                </c:pt>
                <c:pt idx="348">
                  <c:v>3.5263700000000001E-10</c:v>
                </c:pt>
                <c:pt idx="349">
                  <c:v>3.5844000000000001E-10</c:v>
                </c:pt>
                <c:pt idx="350">
                  <c:v>3.5430000000000001E-10</c:v>
                </c:pt>
                <c:pt idx="351">
                  <c:v>3.5683800000000001E-10</c:v>
                </c:pt>
                <c:pt idx="352">
                  <c:v>3.5761899999999999E-10</c:v>
                </c:pt>
                <c:pt idx="353">
                  <c:v>3.5578699999999999E-10</c:v>
                </c:pt>
                <c:pt idx="354">
                  <c:v>3.6338499999999998E-10</c:v>
                </c:pt>
                <c:pt idx="355">
                  <c:v>3.5781799999999999E-10</c:v>
                </c:pt>
                <c:pt idx="356">
                  <c:v>3.61374E-10</c:v>
                </c:pt>
                <c:pt idx="357">
                  <c:v>3.6479599999999999E-10</c:v>
                </c:pt>
                <c:pt idx="358">
                  <c:v>3.6431800000000002E-10</c:v>
                </c:pt>
                <c:pt idx="359">
                  <c:v>3.5978099999999998E-10</c:v>
                </c:pt>
                <c:pt idx="360">
                  <c:v>3.6446499999999999E-10</c:v>
                </c:pt>
                <c:pt idx="361">
                  <c:v>3.5977599999999999E-10</c:v>
                </c:pt>
                <c:pt idx="362">
                  <c:v>3.6154400000000001E-10</c:v>
                </c:pt>
                <c:pt idx="363">
                  <c:v>3.6754700000000001E-10</c:v>
                </c:pt>
                <c:pt idx="364">
                  <c:v>3.6861500000000002E-10</c:v>
                </c:pt>
                <c:pt idx="365">
                  <c:v>3.6973199999999999E-10</c:v>
                </c:pt>
                <c:pt idx="366">
                  <c:v>3.6510100000000002E-10</c:v>
                </c:pt>
                <c:pt idx="367">
                  <c:v>3.7013300000000002E-10</c:v>
                </c:pt>
                <c:pt idx="368">
                  <c:v>3.7322400000000001E-10</c:v>
                </c:pt>
                <c:pt idx="369">
                  <c:v>3.69317E-10</c:v>
                </c:pt>
                <c:pt idx="370">
                  <c:v>3.75934E-10</c:v>
                </c:pt>
                <c:pt idx="371">
                  <c:v>3.6798399999999999E-10</c:v>
                </c:pt>
                <c:pt idx="372">
                  <c:v>3.76977E-10</c:v>
                </c:pt>
                <c:pt idx="373">
                  <c:v>3.7286200000000001E-10</c:v>
                </c:pt>
                <c:pt idx="374">
                  <c:v>3.7232299999999999E-10</c:v>
                </c:pt>
                <c:pt idx="375">
                  <c:v>3.7814900000000002E-10</c:v>
                </c:pt>
                <c:pt idx="376">
                  <c:v>3.8006799999999999E-10</c:v>
                </c:pt>
                <c:pt idx="377">
                  <c:v>3.7506800000000001E-10</c:v>
                </c:pt>
                <c:pt idx="378">
                  <c:v>3.7597300000000002E-10</c:v>
                </c:pt>
                <c:pt idx="379">
                  <c:v>3.7968699999999998E-10</c:v>
                </c:pt>
                <c:pt idx="380">
                  <c:v>3.81865E-10</c:v>
                </c:pt>
                <c:pt idx="381">
                  <c:v>3.8246400000000002E-10</c:v>
                </c:pt>
                <c:pt idx="382">
                  <c:v>3.80099E-10</c:v>
                </c:pt>
                <c:pt idx="383">
                  <c:v>3.7815900000000001E-10</c:v>
                </c:pt>
                <c:pt idx="384">
                  <c:v>3.8341600000000002E-10</c:v>
                </c:pt>
                <c:pt idx="385">
                  <c:v>3.8650600000000001E-10</c:v>
                </c:pt>
                <c:pt idx="386">
                  <c:v>3.8130100000000003E-10</c:v>
                </c:pt>
                <c:pt idx="387">
                  <c:v>3.8499400000000001E-10</c:v>
                </c:pt>
                <c:pt idx="388">
                  <c:v>3.86402E-10</c:v>
                </c:pt>
                <c:pt idx="389">
                  <c:v>3.8295000000000001E-10</c:v>
                </c:pt>
                <c:pt idx="390">
                  <c:v>3.90506E-10</c:v>
                </c:pt>
                <c:pt idx="391">
                  <c:v>3.8286299999999998E-10</c:v>
                </c:pt>
                <c:pt idx="392">
                  <c:v>3.8976399999999999E-10</c:v>
                </c:pt>
                <c:pt idx="393">
                  <c:v>3.84034E-10</c:v>
                </c:pt>
                <c:pt idx="394">
                  <c:v>3.8766500000000003E-10</c:v>
                </c:pt>
                <c:pt idx="395">
                  <c:v>3.8929200000000002E-10</c:v>
                </c:pt>
                <c:pt idx="396">
                  <c:v>3.9021900000000001E-10</c:v>
                </c:pt>
                <c:pt idx="397">
                  <c:v>3.9182700000000001E-10</c:v>
                </c:pt>
                <c:pt idx="398">
                  <c:v>3.9084199999999998E-10</c:v>
                </c:pt>
                <c:pt idx="399">
                  <c:v>3.9192799999999999E-10</c:v>
                </c:pt>
                <c:pt idx="400">
                  <c:v>3.8422399999999998E-10</c:v>
                </c:pt>
                <c:pt idx="401">
                  <c:v>3.9117200000000002E-10</c:v>
                </c:pt>
                <c:pt idx="402">
                  <c:v>3.9179999999999998E-10</c:v>
                </c:pt>
                <c:pt idx="403">
                  <c:v>3.92754E-10</c:v>
                </c:pt>
                <c:pt idx="404">
                  <c:v>3.9518199999999999E-10</c:v>
                </c:pt>
                <c:pt idx="405">
                  <c:v>3.91163E-10</c:v>
                </c:pt>
                <c:pt idx="406">
                  <c:v>3.9270100000000001E-10</c:v>
                </c:pt>
                <c:pt idx="407">
                  <c:v>3.9497400000000002E-10</c:v>
                </c:pt>
                <c:pt idx="408">
                  <c:v>3.9613800000000002E-10</c:v>
                </c:pt>
                <c:pt idx="409">
                  <c:v>3.9174900000000001E-10</c:v>
                </c:pt>
                <c:pt idx="410">
                  <c:v>3.9851299999999998E-10</c:v>
                </c:pt>
                <c:pt idx="411">
                  <c:v>3.9892100000000001E-10</c:v>
                </c:pt>
                <c:pt idx="412">
                  <c:v>4.0021700000000001E-10</c:v>
                </c:pt>
                <c:pt idx="413">
                  <c:v>3.9845800000000002E-10</c:v>
                </c:pt>
                <c:pt idx="414">
                  <c:v>3.9674000000000002E-10</c:v>
                </c:pt>
                <c:pt idx="415">
                  <c:v>4.02391E-10</c:v>
                </c:pt>
                <c:pt idx="416">
                  <c:v>4.0182199999999998E-10</c:v>
                </c:pt>
                <c:pt idx="417">
                  <c:v>4.0651400000000001E-10</c:v>
                </c:pt>
                <c:pt idx="418">
                  <c:v>4.0743899999999998E-10</c:v>
                </c:pt>
                <c:pt idx="419">
                  <c:v>4.05404E-10</c:v>
                </c:pt>
                <c:pt idx="420">
                  <c:v>4.0316300000000001E-10</c:v>
                </c:pt>
                <c:pt idx="421">
                  <c:v>3.9924299999999998E-10</c:v>
                </c:pt>
                <c:pt idx="422">
                  <c:v>4.0480400000000002E-10</c:v>
                </c:pt>
                <c:pt idx="423">
                  <c:v>4.0830599999999998E-10</c:v>
                </c:pt>
                <c:pt idx="424">
                  <c:v>4.0221399999999998E-10</c:v>
                </c:pt>
                <c:pt idx="425">
                  <c:v>4.0711999999999999E-10</c:v>
                </c:pt>
                <c:pt idx="426">
                  <c:v>4.0445300000000001E-10</c:v>
                </c:pt>
                <c:pt idx="427">
                  <c:v>4.05241E-10</c:v>
                </c:pt>
                <c:pt idx="428">
                  <c:v>4.1134100000000001E-10</c:v>
                </c:pt>
                <c:pt idx="429">
                  <c:v>4.06417E-10</c:v>
                </c:pt>
                <c:pt idx="430">
                  <c:v>4.1091900000000001E-10</c:v>
                </c:pt>
                <c:pt idx="431">
                  <c:v>4.10551E-10</c:v>
                </c:pt>
                <c:pt idx="432">
                  <c:v>4.12672E-10</c:v>
                </c:pt>
                <c:pt idx="433">
                  <c:v>4.09623E-10</c:v>
                </c:pt>
                <c:pt idx="434">
                  <c:v>4.1347000000000002E-10</c:v>
                </c:pt>
                <c:pt idx="435">
                  <c:v>4.1033500000000001E-10</c:v>
                </c:pt>
                <c:pt idx="436">
                  <c:v>3.9286400000000001E-10</c:v>
                </c:pt>
                <c:pt idx="437">
                  <c:v>4.1269499999999999E-10</c:v>
                </c:pt>
                <c:pt idx="438">
                  <c:v>4.1513800000000001E-10</c:v>
                </c:pt>
                <c:pt idx="439">
                  <c:v>4.1342200000000002E-10</c:v>
                </c:pt>
                <c:pt idx="440">
                  <c:v>4.1944700000000001E-10</c:v>
                </c:pt>
                <c:pt idx="441">
                  <c:v>4.1721100000000001E-10</c:v>
                </c:pt>
                <c:pt idx="442">
                  <c:v>4.1963699999999999E-10</c:v>
                </c:pt>
                <c:pt idx="443">
                  <c:v>4.1915900000000002E-10</c:v>
                </c:pt>
                <c:pt idx="444">
                  <c:v>4.1744200000000003E-10</c:v>
                </c:pt>
                <c:pt idx="445">
                  <c:v>4.1797899999999998E-10</c:v>
                </c:pt>
                <c:pt idx="446">
                  <c:v>4.2204500000000001E-10</c:v>
                </c:pt>
                <c:pt idx="447">
                  <c:v>4.2212699999999999E-10</c:v>
                </c:pt>
                <c:pt idx="448">
                  <c:v>4.2595700000000002E-10</c:v>
                </c:pt>
                <c:pt idx="449">
                  <c:v>4.2139500000000002E-10</c:v>
                </c:pt>
                <c:pt idx="450">
                  <c:v>4.2370599999999999E-10</c:v>
                </c:pt>
                <c:pt idx="451">
                  <c:v>4.27564E-10</c:v>
                </c:pt>
                <c:pt idx="452">
                  <c:v>4.27539E-10</c:v>
                </c:pt>
                <c:pt idx="453">
                  <c:v>4.29824E-10</c:v>
                </c:pt>
                <c:pt idx="454">
                  <c:v>4.2602800000000001E-10</c:v>
                </c:pt>
                <c:pt idx="455">
                  <c:v>4.2914699999999999E-10</c:v>
                </c:pt>
                <c:pt idx="456">
                  <c:v>4.3253800000000002E-10</c:v>
                </c:pt>
                <c:pt idx="457">
                  <c:v>4.20808E-10</c:v>
                </c:pt>
                <c:pt idx="458">
                  <c:v>4.24858E-10</c:v>
                </c:pt>
                <c:pt idx="459">
                  <c:v>4.2386400000000001E-10</c:v>
                </c:pt>
                <c:pt idx="460">
                  <c:v>4.2768199999999998E-10</c:v>
                </c:pt>
                <c:pt idx="461">
                  <c:v>4.3045900000000002E-10</c:v>
                </c:pt>
                <c:pt idx="462">
                  <c:v>4.30685E-10</c:v>
                </c:pt>
                <c:pt idx="463">
                  <c:v>4.2855900000000001E-10</c:v>
                </c:pt>
                <c:pt idx="464">
                  <c:v>4.3155699999999998E-10</c:v>
                </c:pt>
                <c:pt idx="465">
                  <c:v>4.38309E-10</c:v>
                </c:pt>
                <c:pt idx="466">
                  <c:v>4.3013300000000002E-10</c:v>
                </c:pt>
                <c:pt idx="467">
                  <c:v>4.3871699999999999E-10</c:v>
                </c:pt>
                <c:pt idx="468">
                  <c:v>4.37531E-10</c:v>
                </c:pt>
                <c:pt idx="469">
                  <c:v>4.3756400000000002E-10</c:v>
                </c:pt>
                <c:pt idx="470">
                  <c:v>4.3428600000000002E-10</c:v>
                </c:pt>
                <c:pt idx="471">
                  <c:v>4.3469799999999999E-10</c:v>
                </c:pt>
                <c:pt idx="472">
                  <c:v>4.3757199999999999E-10</c:v>
                </c:pt>
                <c:pt idx="473">
                  <c:v>4.3409E-10</c:v>
                </c:pt>
                <c:pt idx="474">
                  <c:v>4.4102399999999998E-10</c:v>
                </c:pt>
                <c:pt idx="475">
                  <c:v>4.3741200000000001E-10</c:v>
                </c:pt>
                <c:pt idx="476">
                  <c:v>4.3393099999999998E-10</c:v>
                </c:pt>
                <c:pt idx="477">
                  <c:v>4.3547999999999998E-10</c:v>
                </c:pt>
                <c:pt idx="478">
                  <c:v>4.38478E-10</c:v>
                </c:pt>
                <c:pt idx="479">
                  <c:v>4.4016200000000003E-10</c:v>
                </c:pt>
                <c:pt idx="480">
                  <c:v>4.45643E-10</c:v>
                </c:pt>
                <c:pt idx="481">
                  <c:v>4.4453500000000001E-10</c:v>
                </c:pt>
                <c:pt idx="482">
                  <c:v>4.4610200000000001E-10</c:v>
                </c:pt>
                <c:pt idx="483">
                  <c:v>4.4055499999999998E-10</c:v>
                </c:pt>
                <c:pt idx="484">
                  <c:v>4.4994300000000003E-10</c:v>
                </c:pt>
                <c:pt idx="485">
                  <c:v>4.5251199999999999E-10</c:v>
                </c:pt>
                <c:pt idx="486">
                  <c:v>4.5111100000000002E-10</c:v>
                </c:pt>
                <c:pt idx="487">
                  <c:v>4.49434E-10</c:v>
                </c:pt>
                <c:pt idx="488">
                  <c:v>4.5232999999999998E-10</c:v>
                </c:pt>
                <c:pt idx="489">
                  <c:v>4.5086699999999999E-10</c:v>
                </c:pt>
                <c:pt idx="490">
                  <c:v>4.5E-10</c:v>
                </c:pt>
                <c:pt idx="491">
                  <c:v>4.4961399999999999E-10</c:v>
                </c:pt>
                <c:pt idx="492">
                  <c:v>4.55635E-10</c:v>
                </c:pt>
                <c:pt idx="493">
                  <c:v>4.5579400000000002E-10</c:v>
                </c:pt>
                <c:pt idx="494">
                  <c:v>4.5433500000000001E-10</c:v>
                </c:pt>
                <c:pt idx="495">
                  <c:v>4.55267E-10</c:v>
                </c:pt>
                <c:pt idx="496">
                  <c:v>4.5715600000000002E-10</c:v>
                </c:pt>
                <c:pt idx="497">
                  <c:v>4.56455E-10</c:v>
                </c:pt>
                <c:pt idx="498">
                  <c:v>4.5281100000000002E-10</c:v>
                </c:pt>
                <c:pt idx="499">
                  <c:v>4.5595799999999998E-10</c:v>
                </c:pt>
                <c:pt idx="500">
                  <c:v>4.6107800000000001E-10</c:v>
                </c:pt>
                <c:pt idx="501">
                  <c:v>4.54954E-10</c:v>
                </c:pt>
                <c:pt idx="502">
                  <c:v>4.5974100000000002E-10</c:v>
                </c:pt>
                <c:pt idx="503">
                  <c:v>4.62632E-10</c:v>
                </c:pt>
                <c:pt idx="504">
                  <c:v>4.6530300000000001E-10</c:v>
                </c:pt>
                <c:pt idx="505">
                  <c:v>4.7278899999999997E-10</c:v>
                </c:pt>
                <c:pt idx="506">
                  <c:v>4.6485299999999998E-10</c:v>
                </c:pt>
                <c:pt idx="507">
                  <c:v>4.6837699999999996E-10</c:v>
                </c:pt>
                <c:pt idx="508">
                  <c:v>4.6908300000000002E-10</c:v>
                </c:pt>
                <c:pt idx="509">
                  <c:v>4.6509800000000001E-10</c:v>
                </c:pt>
                <c:pt idx="510">
                  <c:v>4.6585200000000002E-10</c:v>
                </c:pt>
                <c:pt idx="511">
                  <c:v>4.6702300000000003E-10</c:v>
                </c:pt>
                <c:pt idx="512">
                  <c:v>4.6472500000000002E-10</c:v>
                </c:pt>
                <c:pt idx="513">
                  <c:v>4.6495300000000001E-10</c:v>
                </c:pt>
                <c:pt idx="514">
                  <c:v>4.7355400000000002E-10</c:v>
                </c:pt>
                <c:pt idx="515">
                  <c:v>4.7653599999999996E-10</c:v>
                </c:pt>
                <c:pt idx="516">
                  <c:v>4.7087499999999999E-10</c:v>
                </c:pt>
                <c:pt idx="517">
                  <c:v>4.7232500000000002E-10</c:v>
                </c:pt>
                <c:pt idx="518">
                  <c:v>4.7625400000000002E-10</c:v>
                </c:pt>
                <c:pt idx="519">
                  <c:v>4.7877400000000003E-10</c:v>
                </c:pt>
                <c:pt idx="520">
                  <c:v>4.7532800000000004E-10</c:v>
                </c:pt>
                <c:pt idx="521">
                  <c:v>4.7678300000000001E-10</c:v>
                </c:pt>
                <c:pt idx="522">
                  <c:v>4.7228000000000005E-10</c:v>
                </c:pt>
                <c:pt idx="523">
                  <c:v>4.7812400000000003E-10</c:v>
                </c:pt>
                <c:pt idx="524">
                  <c:v>4.7878900000000005E-10</c:v>
                </c:pt>
                <c:pt idx="525">
                  <c:v>4.7548699999999995E-10</c:v>
                </c:pt>
                <c:pt idx="526">
                  <c:v>4.7866700000000004E-10</c:v>
                </c:pt>
                <c:pt idx="527">
                  <c:v>4.8063100000000003E-10</c:v>
                </c:pt>
                <c:pt idx="528">
                  <c:v>4.8605799999999996E-10</c:v>
                </c:pt>
                <c:pt idx="529">
                  <c:v>4.8410599999999996E-10</c:v>
                </c:pt>
                <c:pt idx="530">
                  <c:v>4.8395600000000002E-10</c:v>
                </c:pt>
                <c:pt idx="531">
                  <c:v>4.8252899999999998E-10</c:v>
                </c:pt>
                <c:pt idx="532">
                  <c:v>4.8372199999999998E-10</c:v>
                </c:pt>
                <c:pt idx="533">
                  <c:v>4.8544399999999996E-10</c:v>
                </c:pt>
                <c:pt idx="534">
                  <c:v>4.63343E-10</c:v>
                </c:pt>
                <c:pt idx="535">
                  <c:v>4.8683800000000003E-10</c:v>
                </c:pt>
                <c:pt idx="536">
                  <c:v>4.9428099999999998E-10</c:v>
                </c:pt>
                <c:pt idx="537">
                  <c:v>4.9072499999999998E-10</c:v>
                </c:pt>
                <c:pt idx="538">
                  <c:v>4.9642000000000003E-10</c:v>
                </c:pt>
                <c:pt idx="539">
                  <c:v>4.8930800000000002E-10</c:v>
                </c:pt>
                <c:pt idx="540">
                  <c:v>4.9065399999999999E-10</c:v>
                </c:pt>
                <c:pt idx="541">
                  <c:v>4.9761E-10</c:v>
                </c:pt>
                <c:pt idx="542">
                  <c:v>4.97019E-10</c:v>
                </c:pt>
                <c:pt idx="543">
                  <c:v>5.0054799999999998E-10</c:v>
                </c:pt>
                <c:pt idx="544">
                  <c:v>4.97212E-10</c:v>
                </c:pt>
                <c:pt idx="545">
                  <c:v>4.9900900000000001E-10</c:v>
                </c:pt>
                <c:pt idx="546">
                  <c:v>5.0072200000000002E-10</c:v>
                </c:pt>
                <c:pt idx="547">
                  <c:v>5.0309900000000004E-10</c:v>
                </c:pt>
                <c:pt idx="548">
                  <c:v>5.0367500000000002E-10</c:v>
                </c:pt>
                <c:pt idx="549">
                  <c:v>5.0187800000000001E-10</c:v>
                </c:pt>
                <c:pt idx="550">
                  <c:v>5.04842E-10</c:v>
                </c:pt>
                <c:pt idx="551">
                  <c:v>5.0408500000000002E-10</c:v>
                </c:pt>
                <c:pt idx="552">
                  <c:v>5.0744600000000001E-10</c:v>
                </c:pt>
                <c:pt idx="553">
                  <c:v>5.0598299999999997E-10</c:v>
                </c:pt>
                <c:pt idx="554">
                  <c:v>5.0831999999999996E-10</c:v>
                </c:pt>
                <c:pt idx="555">
                  <c:v>5.1077899999999996E-10</c:v>
                </c:pt>
                <c:pt idx="556">
                  <c:v>5.1448500000000001E-10</c:v>
                </c:pt>
                <c:pt idx="557">
                  <c:v>5.1452999999999998E-10</c:v>
                </c:pt>
                <c:pt idx="558">
                  <c:v>5.1462399999999996E-10</c:v>
                </c:pt>
                <c:pt idx="559">
                  <c:v>5.12206E-10</c:v>
                </c:pt>
                <c:pt idx="560">
                  <c:v>5.1727699999999997E-10</c:v>
                </c:pt>
                <c:pt idx="561">
                  <c:v>5.1605799999999996E-10</c:v>
                </c:pt>
                <c:pt idx="562">
                  <c:v>5.1727400000000005E-10</c:v>
                </c:pt>
                <c:pt idx="563">
                  <c:v>5.2612100000000005E-10</c:v>
                </c:pt>
                <c:pt idx="564">
                  <c:v>5.2370600000000001E-10</c:v>
                </c:pt>
                <c:pt idx="565">
                  <c:v>5.2894199999999995E-10</c:v>
                </c:pt>
                <c:pt idx="566">
                  <c:v>5.2836100000000003E-10</c:v>
                </c:pt>
                <c:pt idx="567">
                  <c:v>5.3033999999999995E-10</c:v>
                </c:pt>
                <c:pt idx="568">
                  <c:v>5.2692899999999995E-10</c:v>
                </c:pt>
                <c:pt idx="569">
                  <c:v>5.2450899999999997E-10</c:v>
                </c:pt>
                <c:pt idx="570">
                  <c:v>5.3251099999999996E-10</c:v>
                </c:pt>
                <c:pt idx="571">
                  <c:v>5.3632099999999997E-10</c:v>
                </c:pt>
                <c:pt idx="572">
                  <c:v>5.3050600000000003E-10</c:v>
                </c:pt>
                <c:pt idx="573">
                  <c:v>5.4341899999999996E-10</c:v>
                </c:pt>
                <c:pt idx="574">
                  <c:v>5.3796700000000003E-10</c:v>
                </c:pt>
                <c:pt idx="575">
                  <c:v>5.4186000000000003E-10</c:v>
                </c:pt>
                <c:pt idx="576">
                  <c:v>5.4418500000000002E-10</c:v>
                </c:pt>
                <c:pt idx="577">
                  <c:v>5.4346899999999998E-10</c:v>
                </c:pt>
                <c:pt idx="578">
                  <c:v>5.4839400000000004E-10</c:v>
                </c:pt>
                <c:pt idx="579">
                  <c:v>5.4540699999999996E-10</c:v>
                </c:pt>
                <c:pt idx="580">
                  <c:v>5.4360099999999997E-10</c:v>
                </c:pt>
                <c:pt idx="581">
                  <c:v>5.4257100000000003E-10</c:v>
                </c:pt>
                <c:pt idx="582">
                  <c:v>5.6239900000000003E-10</c:v>
                </c:pt>
                <c:pt idx="583">
                  <c:v>5.6218000000000002E-10</c:v>
                </c:pt>
                <c:pt idx="584">
                  <c:v>5.5743200000000002E-10</c:v>
                </c:pt>
                <c:pt idx="585">
                  <c:v>5.5707799999999999E-10</c:v>
                </c:pt>
                <c:pt idx="586">
                  <c:v>5.5805299999999998E-10</c:v>
                </c:pt>
                <c:pt idx="587">
                  <c:v>5.6429799999999999E-10</c:v>
                </c:pt>
                <c:pt idx="588">
                  <c:v>5.5440500000000001E-10</c:v>
                </c:pt>
                <c:pt idx="589">
                  <c:v>5.5075500000000003E-10</c:v>
                </c:pt>
                <c:pt idx="590">
                  <c:v>5.4679699999999999E-10</c:v>
                </c:pt>
                <c:pt idx="591">
                  <c:v>5.39615E-10</c:v>
                </c:pt>
                <c:pt idx="592">
                  <c:v>5.5719100000000003E-10</c:v>
                </c:pt>
                <c:pt idx="593">
                  <c:v>5.6025300000000003E-10</c:v>
                </c:pt>
                <c:pt idx="594">
                  <c:v>5.5854000000000002E-10</c:v>
                </c:pt>
                <c:pt idx="595">
                  <c:v>5.6362900000000004E-10</c:v>
                </c:pt>
                <c:pt idx="596">
                  <c:v>5.6370100000000004E-10</c:v>
                </c:pt>
                <c:pt idx="597">
                  <c:v>5.7452699999999995E-10</c:v>
                </c:pt>
                <c:pt idx="598">
                  <c:v>5.70495E-10</c:v>
                </c:pt>
                <c:pt idx="599">
                  <c:v>5.5923499999999998E-10</c:v>
                </c:pt>
                <c:pt idx="600">
                  <c:v>5.5917000000000004E-10</c:v>
                </c:pt>
                <c:pt idx="601">
                  <c:v>5.6355300000000001E-10</c:v>
                </c:pt>
                <c:pt idx="602">
                  <c:v>5.5888599999999999E-10</c:v>
                </c:pt>
                <c:pt idx="603">
                  <c:v>5.6301200000000002E-10</c:v>
                </c:pt>
                <c:pt idx="604">
                  <c:v>5.7040000000000002E-10</c:v>
                </c:pt>
                <c:pt idx="605">
                  <c:v>5.69084E-10</c:v>
                </c:pt>
                <c:pt idx="606">
                  <c:v>5.6926199999999997E-10</c:v>
                </c:pt>
                <c:pt idx="607">
                  <c:v>5.8024099999999996E-10</c:v>
                </c:pt>
                <c:pt idx="608">
                  <c:v>5.7913000000000005E-10</c:v>
                </c:pt>
                <c:pt idx="609">
                  <c:v>5.8453399999999998E-10</c:v>
                </c:pt>
                <c:pt idx="610">
                  <c:v>5.8423099999999996E-10</c:v>
                </c:pt>
                <c:pt idx="611">
                  <c:v>5.8257899999999996E-10</c:v>
                </c:pt>
                <c:pt idx="612">
                  <c:v>5.8030399999999998E-10</c:v>
                </c:pt>
                <c:pt idx="613">
                  <c:v>5.9036200000000003E-10</c:v>
                </c:pt>
                <c:pt idx="614">
                  <c:v>5.90623E-10</c:v>
                </c:pt>
                <c:pt idx="615">
                  <c:v>5.9185899999999995E-10</c:v>
                </c:pt>
                <c:pt idx="616">
                  <c:v>5.9167300000000001E-10</c:v>
                </c:pt>
                <c:pt idx="617">
                  <c:v>5.9529399999999995E-10</c:v>
                </c:pt>
                <c:pt idx="618">
                  <c:v>5.97096E-10</c:v>
                </c:pt>
                <c:pt idx="619">
                  <c:v>6.0213999999999995E-10</c:v>
                </c:pt>
                <c:pt idx="620">
                  <c:v>6.0352699999999996E-10</c:v>
                </c:pt>
                <c:pt idx="621">
                  <c:v>6.0577500000000001E-10</c:v>
                </c:pt>
                <c:pt idx="622">
                  <c:v>6.0879100000000003E-10</c:v>
                </c:pt>
                <c:pt idx="623">
                  <c:v>6.0392499999999996E-10</c:v>
                </c:pt>
                <c:pt idx="624">
                  <c:v>6.09112E-10</c:v>
                </c:pt>
                <c:pt idx="625">
                  <c:v>6.1144400000000004E-10</c:v>
                </c:pt>
                <c:pt idx="626">
                  <c:v>6.1207699999999999E-10</c:v>
                </c:pt>
                <c:pt idx="627">
                  <c:v>6.1123600000000002E-10</c:v>
                </c:pt>
                <c:pt idx="628">
                  <c:v>6.1469900000000005E-10</c:v>
                </c:pt>
                <c:pt idx="629">
                  <c:v>6.1700800000000001E-10</c:v>
                </c:pt>
                <c:pt idx="630">
                  <c:v>6.1872999999999999E-10</c:v>
                </c:pt>
                <c:pt idx="631">
                  <c:v>6.1683399999999996E-10</c:v>
                </c:pt>
                <c:pt idx="632">
                  <c:v>6.2124699999999997E-10</c:v>
                </c:pt>
                <c:pt idx="633">
                  <c:v>6.2323799999999999E-10</c:v>
                </c:pt>
                <c:pt idx="634">
                  <c:v>6.3139100000000004E-10</c:v>
                </c:pt>
                <c:pt idx="635">
                  <c:v>6.1957199999999998E-10</c:v>
                </c:pt>
                <c:pt idx="636">
                  <c:v>6.2969300000000005E-10</c:v>
                </c:pt>
                <c:pt idx="637">
                  <c:v>6.3154700000000003E-10</c:v>
                </c:pt>
                <c:pt idx="638">
                  <c:v>6.3147600000000004E-10</c:v>
                </c:pt>
                <c:pt idx="639">
                  <c:v>6.3153400000000002E-10</c:v>
                </c:pt>
                <c:pt idx="640">
                  <c:v>6.2978199999999999E-10</c:v>
                </c:pt>
                <c:pt idx="641">
                  <c:v>6.4879500000000003E-10</c:v>
                </c:pt>
                <c:pt idx="642">
                  <c:v>6.5478999999999997E-10</c:v>
                </c:pt>
                <c:pt idx="643">
                  <c:v>6.5546499999999997E-10</c:v>
                </c:pt>
                <c:pt idx="644">
                  <c:v>6.5424999999999999E-10</c:v>
                </c:pt>
                <c:pt idx="645">
                  <c:v>6.5701700000000005E-10</c:v>
                </c:pt>
                <c:pt idx="646">
                  <c:v>6.5773700000000002E-10</c:v>
                </c:pt>
                <c:pt idx="647">
                  <c:v>6.6690900000000002E-10</c:v>
                </c:pt>
                <c:pt idx="648">
                  <c:v>6.6429600000000004E-10</c:v>
                </c:pt>
                <c:pt idx="649">
                  <c:v>6.6502499999999999E-10</c:v>
                </c:pt>
                <c:pt idx="650">
                  <c:v>6.7126599999999996E-10</c:v>
                </c:pt>
                <c:pt idx="651">
                  <c:v>6.7283499999999998E-10</c:v>
                </c:pt>
                <c:pt idx="652">
                  <c:v>6.7210799999999995E-10</c:v>
                </c:pt>
                <c:pt idx="653">
                  <c:v>6.7536299999999996E-10</c:v>
                </c:pt>
                <c:pt idx="654">
                  <c:v>6.7897899999999996E-10</c:v>
                </c:pt>
                <c:pt idx="655">
                  <c:v>6.7941699999999999E-10</c:v>
                </c:pt>
                <c:pt idx="656">
                  <c:v>6.8286700000000002E-10</c:v>
                </c:pt>
                <c:pt idx="657">
                  <c:v>6.6735500000000002E-10</c:v>
                </c:pt>
                <c:pt idx="658">
                  <c:v>6.8414999999999996E-10</c:v>
                </c:pt>
                <c:pt idx="659">
                  <c:v>6.88554E-10</c:v>
                </c:pt>
                <c:pt idx="660">
                  <c:v>6.9553600000000003E-10</c:v>
                </c:pt>
                <c:pt idx="661">
                  <c:v>6.9119999999999995E-10</c:v>
                </c:pt>
                <c:pt idx="662">
                  <c:v>6.8813400000000001E-10</c:v>
                </c:pt>
                <c:pt idx="663">
                  <c:v>6.9385299999999996E-10</c:v>
                </c:pt>
                <c:pt idx="664">
                  <c:v>6.9173099999999996E-10</c:v>
                </c:pt>
                <c:pt idx="665">
                  <c:v>7.0328199999999999E-10</c:v>
                </c:pt>
                <c:pt idx="666">
                  <c:v>6.9517300000000001E-10</c:v>
                </c:pt>
                <c:pt idx="667">
                  <c:v>7.0337699999999998E-10</c:v>
                </c:pt>
                <c:pt idx="668">
                  <c:v>7.0703300000000001E-10</c:v>
                </c:pt>
                <c:pt idx="669">
                  <c:v>7.1064299999999996E-10</c:v>
                </c:pt>
                <c:pt idx="670">
                  <c:v>7.12889E-10</c:v>
                </c:pt>
                <c:pt idx="671">
                  <c:v>7.1536E-10</c:v>
                </c:pt>
                <c:pt idx="672">
                  <c:v>7.1236400000000004E-10</c:v>
                </c:pt>
                <c:pt idx="673">
                  <c:v>7.2318800000000005E-10</c:v>
                </c:pt>
                <c:pt idx="674">
                  <c:v>7.1434900000000001E-10</c:v>
                </c:pt>
                <c:pt idx="675">
                  <c:v>7.2106799999999995E-10</c:v>
                </c:pt>
                <c:pt idx="676">
                  <c:v>7.29546E-10</c:v>
                </c:pt>
                <c:pt idx="677">
                  <c:v>7.3150899999999998E-10</c:v>
                </c:pt>
                <c:pt idx="678">
                  <c:v>7.3292400000000002E-10</c:v>
                </c:pt>
                <c:pt idx="679">
                  <c:v>7.3790899999999998E-10</c:v>
                </c:pt>
                <c:pt idx="680">
                  <c:v>7.7234499999999998E-10</c:v>
                </c:pt>
                <c:pt idx="681">
                  <c:v>7.7358200000000005E-10</c:v>
                </c:pt>
                <c:pt idx="682">
                  <c:v>7.74613E-10</c:v>
                </c:pt>
                <c:pt idx="683">
                  <c:v>7.7357399999999998E-10</c:v>
                </c:pt>
                <c:pt idx="684">
                  <c:v>7.8483500000000001E-10</c:v>
                </c:pt>
                <c:pt idx="685">
                  <c:v>7.9045500000000004E-10</c:v>
                </c:pt>
                <c:pt idx="686">
                  <c:v>7.7905599999999996E-10</c:v>
                </c:pt>
                <c:pt idx="687">
                  <c:v>7.8500899999999995E-10</c:v>
                </c:pt>
                <c:pt idx="688">
                  <c:v>7.7818999999999998E-10</c:v>
                </c:pt>
                <c:pt idx="689">
                  <c:v>7.8727200000000003E-10</c:v>
                </c:pt>
                <c:pt idx="690">
                  <c:v>7.9393199999999998E-10</c:v>
                </c:pt>
                <c:pt idx="691">
                  <c:v>7.9767600000000005E-10</c:v>
                </c:pt>
                <c:pt idx="692">
                  <c:v>7.9547000000000005E-10</c:v>
                </c:pt>
                <c:pt idx="693">
                  <c:v>7.9252299999999999E-10</c:v>
                </c:pt>
                <c:pt idx="694">
                  <c:v>8.0289599999999995E-10</c:v>
                </c:pt>
                <c:pt idx="695">
                  <c:v>8.0584500000000002E-10</c:v>
                </c:pt>
                <c:pt idx="696">
                  <c:v>8.0761299999999999E-10</c:v>
                </c:pt>
                <c:pt idx="697">
                  <c:v>8.1090900000000004E-10</c:v>
                </c:pt>
                <c:pt idx="698">
                  <c:v>8.1949599999999998E-10</c:v>
                </c:pt>
                <c:pt idx="699">
                  <c:v>8.2226000000000001E-10</c:v>
                </c:pt>
                <c:pt idx="700">
                  <c:v>8.1696800000000001E-10</c:v>
                </c:pt>
                <c:pt idx="701">
                  <c:v>8.1952999999999996E-10</c:v>
                </c:pt>
                <c:pt idx="702">
                  <c:v>8.2296300000000005E-10</c:v>
                </c:pt>
                <c:pt idx="703">
                  <c:v>8.2409300000000002E-10</c:v>
                </c:pt>
                <c:pt idx="704">
                  <c:v>8.3551299999999997E-10</c:v>
                </c:pt>
                <c:pt idx="705">
                  <c:v>8.3396400000000002E-10</c:v>
                </c:pt>
                <c:pt idx="706">
                  <c:v>8.1803599999999997E-10</c:v>
                </c:pt>
                <c:pt idx="707">
                  <c:v>8.5078900000000001E-10</c:v>
                </c:pt>
                <c:pt idx="708">
                  <c:v>8.5256300000000003E-10</c:v>
                </c:pt>
                <c:pt idx="709">
                  <c:v>8.4981500000000003E-10</c:v>
                </c:pt>
                <c:pt idx="710">
                  <c:v>8.56682E-10</c:v>
                </c:pt>
                <c:pt idx="711">
                  <c:v>8.4332299999999996E-10</c:v>
                </c:pt>
                <c:pt idx="712">
                  <c:v>8.4664799999999995E-10</c:v>
                </c:pt>
                <c:pt idx="713">
                  <c:v>8.4719099999999995E-10</c:v>
                </c:pt>
                <c:pt idx="714">
                  <c:v>8.5659499999999998E-10</c:v>
                </c:pt>
                <c:pt idx="715">
                  <c:v>8.61081E-10</c:v>
                </c:pt>
                <c:pt idx="716">
                  <c:v>8.6164299999999996E-10</c:v>
                </c:pt>
                <c:pt idx="717">
                  <c:v>8.8420100000000002E-10</c:v>
                </c:pt>
                <c:pt idx="718">
                  <c:v>8.6518100000000001E-10</c:v>
                </c:pt>
                <c:pt idx="719">
                  <c:v>8.6860800000000005E-10</c:v>
                </c:pt>
                <c:pt idx="720">
                  <c:v>8.8501200000000005E-10</c:v>
                </c:pt>
                <c:pt idx="721">
                  <c:v>8.95626E-10</c:v>
                </c:pt>
                <c:pt idx="722">
                  <c:v>8.8809700000000004E-10</c:v>
                </c:pt>
                <c:pt idx="723">
                  <c:v>9.0116699999999998E-10</c:v>
                </c:pt>
                <c:pt idx="724">
                  <c:v>9.1830300000000005E-10</c:v>
                </c:pt>
                <c:pt idx="725">
                  <c:v>9.0796399999999997E-10</c:v>
                </c:pt>
                <c:pt idx="726">
                  <c:v>9.2193900000000002E-10</c:v>
                </c:pt>
                <c:pt idx="727">
                  <c:v>9.2269299999999997E-10</c:v>
                </c:pt>
                <c:pt idx="728">
                  <c:v>9.3232800000000001E-10</c:v>
                </c:pt>
                <c:pt idx="729">
                  <c:v>9.2080600000000002E-10</c:v>
                </c:pt>
                <c:pt idx="730">
                  <c:v>9.2582300000000004E-10</c:v>
                </c:pt>
                <c:pt idx="731">
                  <c:v>9.3645499999999995E-10</c:v>
                </c:pt>
                <c:pt idx="732">
                  <c:v>9.4326599999999996E-10</c:v>
                </c:pt>
                <c:pt idx="733">
                  <c:v>8.9726900000000004E-10</c:v>
                </c:pt>
                <c:pt idx="734">
                  <c:v>9.3155399999999999E-10</c:v>
                </c:pt>
                <c:pt idx="735">
                  <c:v>9.3694200000000009E-10</c:v>
                </c:pt>
                <c:pt idx="736">
                  <c:v>9.5099400000000008E-10</c:v>
                </c:pt>
                <c:pt idx="737">
                  <c:v>9.6089600000000003E-10</c:v>
                </c:pt>
                <c:pt idx="738">
                  <c:v>9.5419400000000002E-10</c:v>
                </c:pt>
                <c:pt idx="739">
                  <c:v>9.4639999999999996E-10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C-E54A-86FC-D15DB1A75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70001"/>
        <c:axId val="50070002"/>
      </c:scatterChart>
      <c:valAx>
        <c:axId val="50070001"/>
        <c:scaling>
          <c:orientation val="minMax"/>
          <c:max val="49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70002"/>
        <c:crosses val="autoZero"/>
        <c:crossBetween val="midCat"/>
        <c:majorUnit val="25"/>
      </c:valAx>
      <c:valAx>
        <c:axId val="50070002"/>
        <c:scaling>
          <c:orientation val="minMax"/>
          <c:max val="1.0569855999999999E-9"/>
          <c:min val="2.73932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7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03: 2/2/-0.8 ; First</c:v>
          </c:tx>
          <c:xVal>
            <c:numRef>
              <c:f>'25.Irradiated_SiO2_.1.3'!$A$2:$A$321</c:f>
              <c:numCache>
                <c:formatCode>General</c:formatCode>
                <c:ptCount val="320"/>
                <c:pt idx="0">
                  <c:v>80.536500000000004</c:v>
                </c:pt>
                <c:pt idx="1">
                  <c:v>80.851500000000001</c:v>
                </c:pt>
                <c:pt idx="2">
                  <c:v>81.355599999999995</c:v>
                </c:pt>
                <c:pt idx="3">
                  <c:v>81.841399999999993</c:v>
                </c:pt>
                <c:pt idx="4">
                  <c:v>82.3476</c:v>
                </c:pt>
                <c:pt idx="5">
                  <c:v>82.849599999999995</c:v>
                </c:pt>
                <c:pt idx="6">
                  <c:v>83.339100000000002</c:v>
                </c:pt>
                <c:pt idx="7">
                  <c:v>83.844899999999996</c:v>
                </c:pt>
                <c:pt idx="8">
                  <c:v>84.344399999999993</c:v>
                </c:pt>
                <c:pt idx="9">
                  <c:v>84.851399999999998</c:v>
                </c:pt>
                <c:pt idx="10">
                  <c:v>85.351100000000002</c:v>
                </c:pt>
                <c:pt idx="11">
                  <c:v>85.845500000000001</c:v>
                </c:pt>
                <c:pt idx="12">
                  <c:v>86.349699999999999</c:v>
                </c:pt>
                <c:pt idx="13">
                  <c:v>86.842100000000002</c:v>
                </c:pt>
                <c:pt idx="14">
                  <c:v>87.343000000000004</c:v>
                </c:pt>
                <c:pt idx="15">
                  <c:v>87.843100000000007</c:v>
                </c:pt>
                <c:pt idx="16">
                  <c:v>88.344399999999993</c:v>
                </c:pt>
                <c:pt idx="17">
                  <c:v>88.840299999999999</c:v>
                </c:pt>
                <c:pt idx="18">
                  <c:v>89.340400000000002</c:v>
                </c:pt>
                <c:pt idx="19">
                  <c:v>89.850099999999998</c:v>
                </c:pt>
                <c:pt idx="20">
                  <c:v>90.351500000000001</c:v>
                </c:pt>
                <c:pt idx="21">
                  <c:v>90.844399999999993</c:v>
                </c:pt>
                <c:pt idx="22">
                  <c:v>91.339699999999993</c:v>
                </c:pt>
                <c:pt idx="23">
                  <c:v>91.846199999999996</c:v>
                </c:pt>
                <c:pt idx="24">
                  <c:v>92.345799999999997</c:v>
                </c:pt>
                <c:pt idx="25">
                  <c:v>92.838099999999997</c:v>
                </c:pt>
                <c:pt idx="26">
                  <c:v>93.347399999999993</c:v>
                </c:pt>
                <c:pt idx="27">
                  <c:v>93.836699999999993</c:v>
                </c:pt>
                <c:pt idx="28">
                  <c:v>94.346000000000004</c:v>
                </c:pt>
                <c:pt idx="29">
                  <c:v>94.848500000000001</c:v>
                </c:pt>
                <c:pt idx="30">
                  <c:v>95.339600000000004</c:v>
                </c:pt>
                <c:pt idx="31">
                  <c:v>95.837999999999994</c:v>
                </c:pt>
                <c:pt idx="32">
                  <c:v>96.343699999999998</c:v>
                </c:pt>
                <c:pt idx="33">
                  <c:v>96.838899999999995</c:v>
                </c:pt>
                <c:pt idx="34">
                  <c:v>97.349500000000006</c:v>
                </c:pt>
                <c:pt idx="35">
                  <c:v>97.852500000000006</c:v>
                </c:pt>
                <c:pt idx="36">
                  <c:v>98.343299999999999</c:v>
                </c:pt>
                <c:pt idx="37">
                  <c:v>98.853899999999996</c:v>
                </c:pt>
                <c:pt idx="38">
                  <c:v>99.3523</c:v>
                </c:pt>
                <c:pt idx="39">
                  <c:v>99.839399999999998</c:v>
                </c:pt>
                <c:pt idx="40">
                  <c:v>100.348</c:v>
                </c:pt>
                <c:pt idx="41">
                  <c:v>100.839</c:v>
                </c:pt>
                <c:pt idx="42">
                  <c:v>101.34699999999999</c:v>
                </c:pt>
                <c:pt idx="43">
                  <c:v>101.837</c:v>
                </c:pt>
                <c:pt idx="44">
                  <c:v>102.35</c:v>
                </c:pt>
                <c:pt idx="45">
                  <c:v>102.83799999999999</c:v>
                </c:pt>
                <c:pt idx="46">
                  <c:v>103.34699999999999</c:v>
                </c:pt>
                <c:pt idx="47">
                  <c:v>103.849</c:v>
                </c:pt>
                <c:pt idx="48">
                  <c:v>104.343</c:v>
                </c:pt>
                <c:pt idx="49">
                  <c:v>104.849</c:v>
                </c:pt>
                <c:pt idx="50">
                  <c:v>105.349</c:v>
                </c:pt>
                <c:pt idx="51">
                  <c:v>105.851</c:v>
                </c:pt>
                <c:pt idx="52">
                  <c:v>106.452</c:v>
                </c:pt>
                <c:pt idx="53">
                  <c:v>106.848</c:v>
                </c:pt>
                <c:pt idx="54">
                  <c:v>107.33799999999999</c:v>
                </c:pt>
                <c:pt idx="55">
                  <c:v>107.84</c:v>
                </c:pt>
                <c:pt idx="56">
                  <c:v>108.345</c:v>
                </c:pt>
                <c:pt idx="57">
                  <c:v>108.84</c:v>
                </c:pt>
                <c:pt idx="58">
                  <c:v>109.339</c:v>
                </c:pt>
                <c:pt idx="59">
                  <c:v>109.837</c:v>
                </c:pt>
                <c:pt idx="60">
                  <c:v>110.34699999999999</c:v>
                </c:pt>
                <c:pt idx="61">
                  <c:v>110.84399999999999</c:v>
                </c:pt>
                <c:pt idx="62">
                  <c:v>111.352</c:v>
                </c:pt>
                <c:pt idx="63">
                  <c:v>111.851</c:v>
                </c:pt>
                <c:pt idx="64">
                  <c:v>112.34399999999999</c:v>
                </c:pt>
                <c:pt idx="65">
                  <c:v>112.851</c:v>
                </c:pt>
                <c:pt idx="66">
                  <c:v>113.348</c:v>
                </c:pt>
                <c:pt idx="67">
                  <c:v>113.848</c:v>
                </c:pt>
                <c:pt idx="68">
                  <c:v>114.35299999999999</c:v>
                </c:pt>
                <c:pt idx="69">
                  <c:v>114.83799999999999</c:v>
                </c:pt>
                <c:pt idx="70">
                  <c:v>115.351</c:v>
                </c:pt>
                <c:pt idx="71">
                  <c:v>115.85</c:v>
                </c:pt>
                <c:pt idx="72">
                  <c:v>116.34699999999999</c:v>
                </c:pt>
                <c:pt idx="73">
                  <c:v>116.846</c:v>
                </c:pt>
                <c:pt idx="74">
                  <c:v>117.352</c:v>
                </c:pt>
                <c:pt idx="75">
                  <c:v>117.842</c:v>
                </c:pt>
                <c:pt idx="76">
                  <c:v>118.34099999999999</c:v>
                </c:pt>
                <c:pt idx="77">
                  <c:v>118.852</c:v>
                </c:pt>
                <c:pt idx="78">
                  <c:v>119.351</c:v>
                </c:pt>
                <c:pt idx="79">
                  <c:v>119.851</c:v>
                </c:pt>
                <c:pt idx="80">
                  <c:v>120.34399999999999</c:v>
                </c:pt>
                <c:pt idx="81">
                  <c:v>120.84399999999999</c:v>
                </c:pt>
                <c:pt idx="82">
                  <c:v>121.34399999999999</c:v>
                </c:pt>
                <c:pt idx="83">
                  <c:v>121.839</c:v>
                </c:pt>
                <c:pt idx="84">
                  <c:v>122.34699999999999</c:v>
                </c:pt>
                <c:pt idx="85">
                  <c:v>122.845</c:v>
                </c:pt>
                <c:pt idx="86">
                  <c:v>123.351</c:v>
                </c:pt>
                <c:pt idx="87">
                  <c:v>123.84699999999999</c:v>
                </c:pt>
                <c:pt idx="88">
                  <c:v>124.34699999999999</c:v>
                </c:pt>
                <c:pt idx="89">
                  <c:v>124.84</c:v>
                </c:pt>
                <c:pt idx="90">
                  <c:v>125.35</c:v>
                </c:pt>
                <c:pt idx="91">
                  <c:v>125.83799999999999</c:v>
                </c:pt>
                <c:pt idx="92">
                  <c:v>126.351</c:v>
                </c:pt>
                <c:pt idx="93">
                  <c:v>126.83799999999999</c:v>
                </c:pt>
                <c:pt idx="94">
                  <c:v>127.339</c:v>
                </c:pt>
                <c:pt idx="95">
                  <c:v>127.846</c:v>
                </c:pt>
                <c:pt idx="96">
                  <c:v>128.34</c:v>
                </c:pt>
                <c:pt idx="97">
                  <c:v>128.84</c:v>
                </c:pt>
                <c:pt idx="98">
                  <c:v>129.33799999999999</c:v>
                </c:pt>
                <c:pt idx="99">
                  <c:v>129.84100000000001</c:v>
                </c:pt>
                <c:pt idx="100">
                  <c:v>130.34700000000001</c:v>
                </c:pt>
                <c:pt idx="101">
                  <c:v>130.85400000000001</c:v>
                </c:pt>
                <c:pt idx="102">
                  <c:v>131.34299999999999</c:v>
                </c:pt>
                <c:pt idx="103">
                  <c:v>131.84800000000001</c:v>
                </c:pt>
                <c:pt idx="104">
                  <c:v>132.33699999999999</c:v>
                </c:pt>
                <c:pt idx="105">
                  <c:v>132.84200000000001</c:v>
                </c:pt>
                <c:pt idx="106">
                  <c:v>133.35499999999999</c:v>
                </c:pt>
                <c:pt idx="107">
                  <c:v>133.85</c:v>
                </c:pt>
                <c:pt idx="108">
                  <c:v>134.351</c:v>
                </c:pt>
                <c:pt idx="109">
                  <c:v>134.84399999999999</c:v>
                </c:pt>
                <c:pt idx="110">
                  <c:v>135.34100000000001</c:v>
                </c:pt>
                <c:pt idx="111">
                  <c:v>135.852</c:v>
                </c:pt>
                <c:pt idx="112">
                  <c:v>136.339</c:v>
                </c:pt>
                <c:pt idx="113">
                  <c:v>136.84899999999999</c:v>
                </c:pt>
                <c:pt idx="114">
                  <c:v>137.34200000000001</c:v>
                </c:pt>
                <c:pt idx="115">
                  <c:v>137.84700000000001</c:v>
                </c:pt>
                <c:pt idx="116">
                  <c:v>138.35300000000001</c:v>
                </c:pt>
                <c:pt idx="117">
                  <c:v>138.84700000000001</c:v>
                </c:pt>
                <c:pt idx="118">
                  <c:v>139.34100000000001</c:v>
                </c:pt>
                <c:pt idx="119">
                  <c:v>139.84100000000001</c:v>
                </c:pt>
                <c:pt idx="120">
                  <c:v>140.33699999999999</c:v>
                </c:pt>
                <c:pt idx="121">
                  <c:v>140.84299999999999</c:v>
                </c:pt>
                <c:pt idx="122">
                  <c:v>141.34399999999999</c:v>
                </c:pt>
                <c:pt idx="123">
                  <c:v>141.83799999999999</c:v>
                </c:pt>
                <c:pt idx="124">
                  <c:v>142.34200000000001</c:v>
                </c:pt>
                <c:pt idx="125">
                  <c:v>142.84200000000001</c:v>
                </c:pt>
                <c:pt idx="126">
                  <c:v>143.339</c:v>
                </c:pt>
                <c:pt idx="127">
                  <c:v>143.845</c:v>
                </c:pt>
                <c:pt idx="128">
                  <c:v>144.346</c:v>
                </c:pt>
                <c:pt idx="129">
                  <c:v>144.84200000000001</c:v>
                </c:pt>
                <c:pt idx="130">
                  <c:v>145.346</c:v>
                </c:pt>
                <c:pt idx="131">
                  <c:v>145.851</c:v>
                </c:pt>
                <c:pt idx="132">
                  <c:v>146.33799999999999</c:v>
                </c:pt>
                <c:pt idx="133">
                  <c:v>146.852</c:v>
                </c:pt>
                <c:pt idx="134">
                  <c:v>147.34899999999999</c:v>
                </c:pt>
                <c:pt idx="135">
                  <c:v>147.852</c:v>
                </c:pt>
                <c:pt idx="136">
                  <c:v>148.34899999999999</c:v>
                </c:pt>
                <c:pt idx="137">
                  <c:v>148.84399999999999</c:v>
                </c:pt>
                <c:pt idx="138">
                  <c:v>149.34399999999999</c:v>
                </c:pt>
                <c:pt idx="139">
                  <c:v>149.845</c:v>
                </c:pt>
                <c:pt idx="140">
                  <c:v>150.33699999999999</c:v>
                </c:pt>
                <c:pt idx="141">
                  <c:v>150.84100000000001</c:v>
                </c:pt>
                <c:pt idx="142">
                  <c:v>151.35300000000001</c:v>
                </c:pt>
                <c:pt idx="143">
                  <c:v>151.84</c:v>
                </c:pt>
                <c:pt idx="144">
                  <c:v>152.339</c:v>
                </c:pt>
                <c:pt idx="145">
                  <c:v>152.84399999999999</c:v>
                </c:pt>
                <c:pt idx="146">
                  <c:v>153.34399999999999</c:v>
                </c:pt>
                <c:pt idx="147">
                  <c:v>153.85</c:v>
                </c:pt>
                <c:pt idx="148">
                  <c:v>154.34200000000001</c:v>
                </c:pt>
                <c:pt idx="149">
                  <c:v>154.851</c:v>
                </c:pt>
                <c:pt idx="150">
                  <c:v>155.34</c:v>
                </c:pt>
                <c:pt idx="151">
                  <c:v>155.84100000000001</c:v>
                </c:pt>
                <c:pt idx="152">
                  <c:v>156.34899999999999</c:v>
                </c:pt>
                <c:pt idx="153">
                  <c:v>156.83699999999999</c:v>
                </c:pt>
                <c:pt idx="154">
                  <c:v>157.346</c:v>
                </c:pt>
                <c:pt idx="155">
                  <c:v>157.851</c:v>
                </c:pt>
                <c:pt idx="156">
                  <c:v>158.35</c:v>
                </c:pt>
                <c:pt idx="157">
                  <c:v>158.83699999999999</c:v>
                </c:pt>
                <c:pt idx="158">
                  <c:v>159.33799999999999</c:v>
                </c:pt>
                <c:pt idx="159">
                  <c:v>159.85400000000001</c:v>
                </c:pt>
                <c:pt idx="160">
                  <c:v>160.34399999999999</c:v>
                </c:pt>
                <c:pt idx="161">
                  <c:v>160.839</c:v>
                </c:pt>
                <c:pt idx="162">
                  <c:v>161.352</c:v>
                </c:pt>
                <c:pt idx="163">
                  <c:v>161.84200000000001</c:v>
                </c:pt>
                <c:pt idx="164">
                  <c:v>162.351</c:v>
                </c:pt>
                <c:pt idx="165">
                  <c:v>162.85</c:v>
                </c:pt>
                <c:pt idx="166">
                  <c:v>163.351</c:v>
                </c:pt>
                <c:pt idx="167">
                  <c:v>163.84700000000001</c:v>
                </c:pt>
                <c:pt idx="168">
                  <c:v>164.35400000000001</c:v>
                </c:pt>
                <c:pt idx="169">
                  <c:v>164.851</c:v>
                </c:pt>
                <c:pt idx="170">
                  <c:v>165.351</c:v>
                </c:pt>
                <c:pt idx="171">
                  <c:v>165.84100000000001</c:v>
                </c:pt>
                <c:pt idx="172">
                  <c:v>166.34800000000001</c:v>
                </c:pt>
                <c:pt idx="173">
                  <c:v>166.84200000000001</c:v>
                </c:pt>
                <c:pt idx="174">
                  <c:v>167.33699999999999</c:v>
                </c:pt>
                <c:pt idx="175">
                  <c:v>167.85</c:v>
                </c:pt>
                <c:pt idx="176">
                  <c:v>168.35</c:v>
                </c:pt>
                <c:pt idx="177">
                  <c:v>168.852</c:v>
                </c:pt>
                <c:pt idx="178">
                  <c:v>169.35</c:v>
                </c:pt>
                <c:pt idx="179">
                  <c:v>169.846</c:v>
                </c:pt>
                <c:pt idx="180">
                  <c:v>170.33799999999999</c:v>
                </c:pt>
                <c:pt idx="181">
                  <c:v>170.84100000000001</c:v>
                </c:pt>
                <c:pt idx="182">
                  <c:v>171.346</c:v>
                </c:pt>
                <c:pt idx="183">
                  <c:v>171.84800000000001</c:v>
                </c:pt>
                <c:pt idx="184">
                  <c:v>172.33699999999999</c:v>
                </c:pt>
                <c:pt idx="185">
                  <c:v>172.84899999999999</c:v>
                </c:pt>
                <c:pt idx="186">
                  <c:v>173.34</c:v>
                </c:pt>
                <c:pt idx="187">
                  <c:v>173.84200000000001</c:v>
                </c:pt>
                <c:pt idx="188">
                  <c:v>174.34299999999999</c:v>
                </c:pt>
                <c:pt idx="189">
                  <c:v>174.84899999999999</c:v>
                </c:pt>
                <c:pt idx="190">
                  <c:v>175.34899999999999</c:v>
                </c:pt>
                <c:pt idx="191">
                  <c:v>175.84899999999999</c:v>
                </c:pt>
                <c:pt idx="192">
                  <c:v>176.351</c:v>
                </c:pt>
                <c:pt idx="193">
                  <c:v>176.846</c:v>
                </c:pt>
                <c:pt idx="194">
                  <c:v>177.34700000000001</c:v>
                </c:pt>
                <c:pt idx="195">
                  <c:v>177.845</c:v>
                </c:pt>
                <c:pt idx="196">
                  <c:v>178.346</c:v>
                </c:pt>
                <c:pt idx="197">
                  <c:v>178.852</c:v>
                </c:pt>
                <c:pt idx="198">
                  <c:v>179.346</c:v>
                </c:pt>
                <c:pt idx="199">
                  <c:v>179.83699999999999</c:v>
                </c:pt>
                <c:pt idx="200">
                  <c:v>180.33699999999999</c:v>
                </c:pt>
                <c:pt idx="201">
                  <c:v>180.84</c:v>
                </c:pt>
                <c:pt idx="202">
                  <c:v>181.34899999999999</c:v>
                </c:pt>
                <c:pt idx="203">
                  <c:v>181.84899999999999</c:v>
                </c:pt>
                <c:pt idx="204">
                  <c:v>182.351</c:v>
                </c:pt>
                <c:pt idx="205">
                  <c:v>182.845</c:v>
                </c:pt>
                <c:pt idx="206">
                  <c:v>183.34</c:v>
                </c:pt>
                <c:pt idx="207">
                  <c:v>183.84100000000001</c:v>
                </c:pt>
                <c:pt idx="208">
                  <c:v>184.339</c:v>
                </c:pt>
                <c:pt idx="209">
                  <c:v>184.852</c:v>
                </c:pt>
                <c:pt idx="210">
                  <c:v>185.346</c:v>
                </c:pt>
                <c:pt idx="211">
                  <c:v>185.84399999999999</c:v>
                </c:pt>
                <c:pt idx="212">
                  <c:v>186.33799999999999</c:v>
                </c:pt>
                <c:pt idx="213">
                  <c:v>186.85300000000001</c:v>
                </c:pt>
                <c:pt idx="214">
                  <c:v>187.33799999999999</c:v>
                </c:pt>
                <c:pt idx="215">
                  <c:v>187.851</c:v>
                </c:pt>
                <c:pt idx="216">
                  <c:v>188.34100000000001</c:v>
                </c:pt>
                <c:pt idx="217">
                  <c:v>188.84200000000001</c:v>
                </c:pt>
                <c:pt idx="218">
                  <c:v>189.33799999999999</c:v>
                </c:pt>
                <c:pt idx="219">
                  <c:v>189.83699999999999</c:v>
                </c:pt>
                <c:pt idx="220">
                  <c:v>190.34299999999999</c:v>
                </c:pt>
                <c:pt idx="221">
                  <c:v>190.84800000000001</c:v>
                </c:pt>
                <c:pt idx="222">
                  <c:v>191.345</c:v>
                </c:pt>
                <c:pt idx="223">
                  <c:v>191.84899999999999</c:v>
                </c:pt>
                <c:pt idx="224">
                  <c:v>192.38900000000001</c:v>
                </c:pt>
                <c:pt idx="225">
                  <c:v>192.83699999999999</c:v>
                </c:pt>
                <c:pt idx="226">
                  <c:v>193.33699999999999</c:v>
                </c:pt>
                <c:pt idx="227">
                  <c:v>193.852</c:v>
                </c:pt>
                <c:pt idx="228">
                  <c:v>194.352</c:v>
                </c:pt>
                <c:pt idx="229">
                  <c:v>194.84399999999999</c:v>
                </c:pt>
                <c:pt idx="230">
                  <c:v>195.345</c:v>
                </c:pt>
                <c:pt idx="231">
                  <c:v>195.84700000000001</c:v>
                </c:pt>
                <c:pt idx="232">
                  <c:v>196.34399999999999</c:v>
                </c:pt>
                <c:pt idx="233">
                  <c:v>196.84100000000001</c:v>
                </c:pt>
                <c:pt idx="234">
                  <c:v>197.34700000000001</c:v>
                </c:pt>
                <c:pt idx="235">
                  <c:v>197.84700000000001</c:v>
                </c:pt>
                <c:pt idx="236">
                  <c:v>198.34899999999999</c:v>
                </c:pt>
                <c:pt idx="237">
                  <c:v>198.85300000000001</c:v>
                </c:pt>
                <c:pt idx="238">
                  <c:v>199.35</c:v>
                </c:pt>
                <c:pt idx="239">
                  <c:v>199.839</c:v>
                </c:pt>
                <c:pt idx="240">
                  <c:v>200.33799999999999</c:v>
                </c:pt>
                <c:pt idx="241">
                  <c:v>200.846</c:v>
                </c:pt>
                <c:pt idx="242">
                  <c:v>201.34399999999999</c:v>
                </c:pt>
                <c:pt idx="243">
                  <c:v>201.83699999999999</c:v>
                </c:pt>
                <c:pt idx="244">
                  <c:v>202.351</c:v>
                </c:pt>
                <c:pt idx="245">
                  <c:v>202.845</c:v>
                </c:pt>
                <c:pt idx="246">
                  <c:v>203.34</c:v>
                </c:pt>
                <c:pt idx="247">
                  <c:v>203.84899999999999</c:v>
                </c:pt>
                <c:pt idx="248">
                  <c:v>204.345</c:v>
                </c:pt>
                <c:pt idx="249">
                  <c:v>204.84</c:v>
                </c:pt>
                <c:pt idx="250">
                  <c:v>205.35499999999999</c:v>
                </c:pt>
                <c:pt idx="251">
                  <c:v>205.87799999999999</c:v>
                </c:pt>
                <c:pt idx="252">
                  <c:v>206.345</c:v>
                </c:pt>
                <c:pt idx="253">
                  <c:v>206.84800000000001</c:v>
                </c:pt>
                <c:pt idx="254">
                  <c:v>207.35</c:v>
                </c:pt>
                <c:pt idx="255">
                  <c:v>207.83799999999999</c:v>
                </c:pt>
                <c:pt idx="256">
                  <c:v>208.33699999999999</c:v>
                </c:pt>
                <c:pt idx="257">
                  <c:v>208.846</c:v>
                </c:pt>
                <c:pt idx="258">
                  <c:v>209.345</c:v>
                </c:pt>
                <c:pt idx="259">
                  <c:v>209.85</c:v>
                </c:pt>
                <c:pt idx="260">
                  <c:v>210.34399999999999</c:v>
                </c:pt>
                <c:pt idx="261">
                  <c:v>210.84899999999999</c:v>
                </c:pt>
                <c:pt idx="262">
                  <c:v>211.34299999999999</c:v>
                </c:pt>
                <c:pt idx="263">
                  <c:v>211.84800000000001</c:v>
                </c:pt>
                <c:pt idx="264">
                  <c:v>212.34800000000001</c:v>
                </c:pt>
                <c:pt idx="265">
                  <c:v>212.85</c:v>
                </c:pt>
                <c:pt idx="266">
                  <c:v>213.34899999999999</c:v>
                </c:pt>
                <c:pt idx="267">
                  <c:v>213.846</c:v>
                </c:pt>
                <c:pt idx="268">
                  <c:v>214.34100000000001</c:v>
                </c:pt>
                <c:pt idx="269">
                  <c:v>214.84899999999999</c:v>
                </c:pt>
                <c:pt idx="270">
                  <c:v>215.33799999999999</c:v>
                </c:pt>
                <c:pt idx="271">
                  <c:v>215.839</c:v>
                </c:pt>
                <c:pt idx="272">
                  <c:v>216.352</c:v>
                </c:pt>
                <c:pt idx="273">
                  <c:v>216.85300000000001</c:v>
                </c:pt>
                <c:pt idx="274">
                  <c:v>217.339</c:v>
                </c:pt>
                <c:pt idx="275">
                  <c:v>217.84899999999999</c:v>
                </c:pt>
                <c:pt idx="276">
                  <c:v>218.34800000000001</c:v>
                </c:pt>
                <c:pt idx="277">
                  <c:v>218.84899999999999</c:v>
                </c:pt>
                <c:pt idx="278">
                  <c:v>219.352</c:v>
                </c:pt>
                <c:pt idx="279">
                  <c:v>219.85</c:v>
                </c:pt>
                <c:pt idx="280">
                  <c:v>220.33799999999999</c:v>
                </c:pt>
                <c:pt idx="281">
                  <c:v>220.852</c:v>
                </c:pt>
                <c:pt idx="282">
                  <c:v>221.34899999999999</c:v>
                </c:pt>
                <c:pt idx="283">
                  <c:v>221.839</c:v>
                </c:pt>
                <c:pt idx="284">
                  <c:v>222.34</c:v>
                </c:pt>
                <c:pt idx="285">
                  <c:v>222.839</c:v>
                </c:pt>
                <c:pt idx="286">
                  <c:v>223.35</c:v>
                </c:pt>
                <c:pt idx="287">
                  <c:v>223.839</c:v>
                </c:pt>
                <c:pt idx="288">
                  <c:v>224.352</c:v>
                </c:pt>
                <c:pt idx="289">
                  <c:v>224.845</c:v>
                </c:pt>
                <c:pt idx="290">
                  <c:v>225.34800000000001</c:v>
                </c:pt>
                <c:pt idx="291">
                  <c:v>225.846</c:v>
                </c:pt>
                <c:pt idx="292">
                  <c:v>226.34200000000001</c:v>
                </c:pt>
                <c:pt idx="293">
                  <c:v>226.84700000000001</c:v>
                </c:pt>
                <c:pt idx="294">
                  <c:v>227.34299999999999</c:v>
                </c:pt>
                <c:pt idx="295">
                  <c:v>227.851</c:v>
                </c:pt>
                <c:pt idx="296">
                  <c:v>228.345</c:v>
                </c:pt>
                <c:pt idx="297">
                  <c:v>228.863</c:v>
                </c:pt>
                <c:pt idx="298">
                  <c:v>229.358</c:v>
                </c:pt>
                <c:pt idx="299">
                  <c:v>229.852</c:v>
                </c:pt>
                <c:pt idx="300">
                  <c:v>230.35499999999999</c:v>
                </c:pt>
                <c:pt idx="301">
                  <c:v>230.85499999999999</c:v>
                </c:pt>
                <c:pt idx="302">
                  <c:v>231.346</c:v>
                </c:pt>
                <c:pt idx="303">
                  <c:v>231.83799999999999</c:v>
                </c:pt>
                <c:pt idx="304">
                  <c:v>232.33699999999999</c:v>
                </c:pt>
                <c:pt idx="305">
                  <c:v>232.84399999999999</c:v>
                </c:pt>
                <c:pt idx="306">
                  <c:v>233.346</c:v>
                </c:pt>
                <c:pt idx="307">
                  <c:v>233.83799999999999</c:v>
                </c:pt>
                <c:pt idx="308">
                  <c:v>234.34</c:v>
                </c:pt>
                <c:pt idx="309">
                  <c:v>234.846</c:v>
                </c:pt>
                <c:pt idx="310">
                  <c:v>235.345</c:v>
                </c:pt>
                <c:pt idx="311">
                  <c:v>235.84</c:v>
                </c:pt>
                <c:pt idx="312">
                  <c:v>236.34899999999999</c:v>
                </c:pt>
                <c:pt idx="313">
                  <c:v>236.84100000000001</c:v>
                </c:pt>
                <c:pt idx="314">
                  <c:v>237.345</c:v>
                </c:pt>
                <c:pt idx="315">
                  <c:v>237.84399999999999</c:v>
                </c:pt>
                <c:pt idx="316">
                  <c:v>238.34100000000001</c:v>
                </c:pt>
                <c:pt idx="317">
                  <c:v>238.84399999999999</c:v>
                </c:pt>
                <c:pt idx="318">
                  <c:v>239.339</c:v>
                </c:pt>
                <c:pt idx="319">
                  <c:v>239.83699999999999</c:v>
                </c:pt>
              </c:numCache>
            </c:numRef>
          </c:xVal>
          <c:yVal>
            <c:numRef>
              <c:f>'25.Irradiated_SiO2_.1.3'!$B$2:$B$321</c:f>
              <c:numCache>
                <c:formatCode>General</c:formatCode>
                <c:ptCount val="320"/>
                <c:pt idx="0">
                  <c:v>3.6269899999999999E-10</c:v>
                </c:pt>
                <c:pt idx="1">
                  <c:v>3.4197299999999998E-10</c:v>
                </c:pt>
                <c:pt idx="2">
                  <c:v>3.3953899999999999E-10</c:v>
                </c:pt>
                <c:pt idx="3">
                  <c:v>3.3975400000000002E-10</c:v>
                </c:pt>
                <c:pt idx="4">
                  <c:v>3.3935199999999999E-10</c:v>
                </c:pt>
                <c:pt idx="5">
                  <c:v>3.3991099999999998E-10</c:v>
                </c:pt>
                <c:pt idx="6">
                  <c:v>3.3832799999999999E-10</c:v>
                </c:pt>
                <c:pt idx="7">
                  <c:v>3.36792E-10</c:v>
                </c:pt>
                <c:pt idx="8">
                  <c:v>3.3935699999999998E-10</c:v>
                </c:pt>
                <c:pt idx="9">
                  <c:v>3.3929600000000002E-10</c:v>
                </c:pt>
                <c:pt idx="10">
                  <c:v>3.3738699999999998E-10</c:v>
                </c:pt>
                <c:pt idx="11">
                  <c:v>3.3882199999999999E-10</c:v>
                </c:pt>
                <c:pt idx="12">
                  <c:v>3.3951100000000001E-10</c:v>
                </c:pt>
                <c:pt idx="13">
                  <c:v>3.4041899999999999E-10</c:v>
                </c:pt>
                <c:pt idx="14">
                  <c:v>3.4228099999999999E-10</c:v>
                </c:pt>
                <c:pt idx="15">
                  <c:v>3.42553E-10</c:v>
                </c:pt>
                <c:pt idx="16">
                  <c:v>3.42246E-10</c:v>
                </c:pt>
                <c:pt idx="17">
                  <c:v>3.4287500000000002E-10</c:v>
                </c:pt>
                <c:pt idx="18">
                  <c:v>3.41692E-10</c:v>
                </c:pt>
                <c:pt idx="19">
                  <c:v>3.3945E-10</c:v>
                </c:pt>
                <c:pt idx="20">
                  <c:v>3.4070199999999999E-10</c:v>
                </c:pt>
                <c:pt idx="21">
                  <c:v>3.41047E-10</c:v>
                </c:pt>
                <c:pt idx="22">
                  <c:v>3.4144799999999998E-10</c:v>
                </c:pt>
                <c:pt idx="23">
                  <c:v>3.4181500000000002E-10</c:v>
                </c:pt>
                <c:pt idx="24">
                  <c:v>3.40053E-10</c:v>
                </c:pt>
                <c:pt idx="25">
                  <c:v>3.3962000000000001E-10</c:v>
                </c:pt>
                <c:pt idx="26">
                  <c:v>3.4037599999999998E-10</c:v>
                </c:pt>
                <c:pt idx="27">
                  <c:v>3.4094600000000001E-10</c:v>
                </c:pt>
                <c:pt idx="28">
                  <c:v>3.4123099999999998E-10</c:v>
                </c:pt>
                <c:pt idx="29">
                  <c:v>3.4216400000000002E-10</c:v>
                </c:pt>
                <c:pt idx="30">
                  <c:v>3.4170299999999999E-10</c:v>
                </c:pt>
                <c:pt idx="31">
                  <c:v>3.4159800000000002E-10</c:v>
                </c:pt>
                <c:pt idx="32">
                  <c:v>3.4152500000000002E-10</c:v>
                </c:pt>
                <c:pt idx="33">
                  <c:v>3.4220899999999999E-10</c:v>
                </c:pt>
                <c:pt idx="34">
                  <c:v>3.4114500000000001E-10</c:v>
                </c:pt>
                <c:pt idx="35">
                  <c:v>3.4082799999999998E-10</c:v>
                </c:pt>
                <c:pt idx="36">
                  <c:v>3.4167199999999999E-10</c:v>
                </c:pt>
                <c:pt idx="37">
                  <c:v>3.39233E-10</c:v>
                </c:pt>
                <c:pt idx="38">
                  <c:v>3.4014799999999999E-10</c:v>
                </c:pt>
                <c:pt idx="39">
                  <c:v>3.4124200000000002E-10</c:v>
                </c:pt>
                <c:pt idx="40">
                  <c:v>3.41885E-10</c:v>
                </c:pt>
                <c:pt idx="41">
                  <c:v>3.4183800000000001E-10</c:v>
                </c:pt>
                <c:pt idx="42">
                  <c:v>3.4182100000000002E-10</c:v>
                </c:pt>
                <c:pt idx="43">
                  <c:v>3.41475E-10</c:v>
                </c:pt>
                <c:pt idx="44">
                  <c:v>3.4002099999999999E-10</c:v>
                </c:pt>
                <c:pt idx="45">
                  <c:v>3.4086E-10</c:v>
                </c:pt>
                <c:pt idx="46">
                  <c:v>3.4048100000000001E-10</c:v>
                </c:pt>
                <c:pt idx="47">
                  <c:v>3.4060999999999997E-10</c:v>
                </c:pt>
                <c:pt idx="48">
                  <c:v>3.4229500000000001E-10</c:v>
                </c:pt>
                <c:pt idx="49">
                  <c:v>3.4227399999999998E-10</c:v>
                </c:pt>
                <c:pt idx="50">
                  <c:v>3.4233399999999998E-10</c:v>
                </c:pt>
                <c:pt idx="51">
                  <c:v>3.4309399999999998E-10</c:v>
                </c:pt>
                <c:pt idx="52">
                  <c:v>3.4485100000000001E-10</c:v>
                </c:pt>
                <c:pt idx="53">
                  <c:v>3.4259399999999999E-10</c:v>
                </c:pt>
                <c:pt idx="54">
                  <c:v>3.4333200000000001E-10</c:v>
                </c:pt>
                <c:pt idx="55">
                  <c:v>3.4324200000000001E-10</c:v>
                </c:pt>
                <c:pt idx="56">
                  <c:v>3.4464000000000001E-10</c:v>
                </c:pt>
                <c:pt idx="57">
                  <c:v>3.4461000000000001E-10</c:v>
                </c:pt>
                <c:pt idx="58">
                  <c:v>3.4574300000000001E-10</c:v>
                </c:pt>
                <c:pt idx="59">
                  <c:v>3.47067E-10</c:v>
                </c:pt>
                <c:pt idx="60">
                  <c:v>3.47971E-10</c:v>
                </c:pt>
                <c:pt idx="61">
                  <c:v>3.4553300000000002E-10</c:v>
                </c:pt>
                <c:pt idx="62">
                  <c:v>3.4628000000000002E-10</c:v>
                </c:pt>
                <c:pt idx="63">
                  <c:v>3.4459900000000002E-10</c:v>
                </c:pt>
                <c:pt idx="64">
                  <c:v>3.4359100000000001E-10</c:v>
                </c:pt>
                <c:pt idx="65">
                  <c:v>3.4374399999999998E-10</c:v>
                </c:pt>
                <c:pt idx="66">
                  <c:v>3.4467100000000002E-10</c:v>
                </c:pt>
                <c:pt idx="67">
                  <c:v>3.46266E-10</c:v>
                </c:pt>
                <c:pt idx="68">
                  <c:v>3.4650300000000002E-10</c:v>
                </c:pt>
                <c:pt idx="69">
                  <c:v>3.4312999999999998E-10</c:v>
                </c:pt>
                <c:pt idx="70">
                  <c:v>3.4344999999999999E-10</c:v>
                </c:pt>
                <c:pt idx="71">
                  <c:v>3.4647999999999998E-10</c:v>
                </c:pt>
                <c:pt idx="72">
                  <c:v>3.4405700000000002E-10</c:v>
                </c:pt>
                <c:pt idx="73">
                  <c:v>3.4461299999999999E-10</c:v>
                </c:pt>
                <c:pt idx="74">
                  <c:v>3.4531299999999999E-10</c:v>
                </c:pt>
                <c:pt idx="75">
                  <c:v>3.45952E-10</c:v>
                </c:pt>
                <c:pt idx="76">
                  <c:v>3.45266E-10</c:v>
                </c:pt>
                <c:pt idx="77">
                  <c:v>3.4603599999999999E-10</c:v>
                </c:pt>
                <c:pt idx="78">
                  <c:v>3.4824400000000001E-10</c:v>
                </c:pt>
                <c:pt idx="79">
                  <c:v>3.46838E-10</c:v>
                </c:pt>
                <c:pt idx="80">
                  <c:v>3.4539500000000003E-10</c:v>
                </c:pt>
                <c:pt idx="81">
                  <c:v>3.4647200000000001E-10</c:v>
                </c:pt>
                <c:pt idx="82">
                  <c:v>3.4608600000000001E-10</c:v>
                </c:pt>
                <c:pt idx="83">
                  <c:v>3.4306E-10</c:v>
                </c:pt>
                <c:pt idx="84">
                  <c:v>3.4292300000000002E-10</c:v>
                </c:pt>
                <c:pt idx="85">
                  <c:v>3.4566799999999999E-10</c:v>
                </c:pt>
                <c:pt idx="86">
                  <c:v>3.4342800000000001E-10</c:v>
                </c:pt>
                <c:pt idx="87">
                  <c:v>3.4478799999999999E-10</c:v>
                </c:pt>
                <c:pt idx="88">
                  <c:v>3.45386E-10</c:v>
                </c:pt>
                <c:pt idx="89">
                  <c:v>3.4529E-10</c:v>
                </c:pt>
                <c:pt idx="90">
                  <c:v>3.46175E-10</c:v>
                </c:pt>
                <c:pt idx="91">
                  <c:v>3.4515200000000001E-10</c:v>
                </c:pt>
                <c:pt idx="92">
                  <c:v>3.4457300000000001E-10</c:v>
                </c:pt>
                <c:pt idx="93">
                  <c:v>3.44253E-10</c:v>
                </c:pt>
                <c:pt idx="94">
                  <c:v>3.4449700000000003E-10</c:v>
                </c:pt>
                <c:pt idx="95">
                  <c:v>3.4481099999999998E-10</c:v>
                </c:pt>
                <c:pt idx="96">
                  <c:v>3.4386599999999999E-10</c:v>
                </c:pt>
                <c:pt idx="97">
                  <c:v>3.4320100000000002E-10</c:v>
                </c:pt>
                <c:pt idx="98">
                  <c:v>3.4477599999999999E-10</c:v>
                </c:pt>
                <c:pt idx="99">
                  <c:v>3.4282899999999999E-10</c:v>
                </c:pt>
                <c:pt idx="100">
                  <c:v>3.4382800000000002E-10</c:v>
                </c:pt>
                <c:pt idx="101">
                  <c:v>3.4153100000000002E-10</c:v>
                </c:pt>
                <c:pt idx="102">
                  <c:v>3.4663600000000002E-10</c:v>
                </c:pt>
                <c:pt idx="103">
                  <c:v>3.4285999999999999E-10</c:v>
                </c:pt>
                <c:pt idx="104">
                  <c:v>3.4526399999999999E-10</c:v>
                </c:pt>
                <c:pt idx="105">
                  <c:v>3.4457500000000002E-10</c:v>
                </c:pt>
                <c:pt idx="106">
                  <c:v>3.4256399999999999E-10</c:v>
                </c:pt>
                <c:pt idx="107">
                  <c:v>3.4338000000000001E-10</c:v>
                </c:pt>
                <c:pt idx="108">
                  <c:v>3.4241299999999998E-10</c:v>
                </c:pt>
                <c:pt idx="109">
                  <c:v>3.4343500000000001E-10</c:v>
                </c:pt>
                <c:pt idx="110">
                  <c:v>3.4601799999999999E-10</c:v>
                </c:pt>
                <c:pt idx="111">
                  <c:v>3.4362100000000001E-10</c:v>
                </c:pt>
                <c:pt idx="112">
                  <c:v>3.4446799999999998E-10</c:v>
                </c:pt>
                <c:pt idx="113">
                  <c:v>3.4418900000000002E-10</c:v>
                </c:pt>
                <c:pt idx="114">
                  <c:v>3.43108E-10</c:v>
                </c:pt>
                <c:pt idx="115">
                  <c:v>3.4155000000000003E-10</c:v>
                </c:pt>
                <c:pt idx="116">
                  <c:v>3.4250200000000002E-10</c:v>
                </c:pt>
                <c:pt idx="117">
                  <c:v>3.4405700000000002E-10</c:v>
                </c:pt>
                <c:pt idx="118">
                  <c:v>3.4064099999999998E-10</c:v>
                </c:pt>
                <c:pt idx="119">
                  <c:v>3.4080499999999999E-10</c:v>
                </c:pt>
                <c:pt idx="120">
                  <c:v>3.3986299999999998E-10</c:v>
                </c:pt>
                <c:pt idx="121">
                  <c:v>3.4077100000000001E-10</c:v>
                </c:pt>
                <c:pt idx="122">
                  <c:v>3.4083299999999997E-10</c:v>
                </c:pt>
                <c:pt idx="123">
                  <c:v>3.4048E-10</c:v>
                </c:pt>
                <c:pt idx="124">
                  <c:v>3.4233399999999998E-10</c:v>
                </c:pt>
                <c:pt idx="125">
                  <c:v>3.4089800000000002E-10</c:v>
                </c:pt>
                <c:pt idx="126">
                  <c:v>3.40649E-10</c:v>
                </c:pt>
                <c:pt idx="127">
                  <c:v>3.4092499999999999E-10</c:v>
                </c:pt>
                <c:pt idx="128">
                  <c:v>3.3788799999999999E-10</c:v>
                </c:pt>
                <c:pt idx="129">
                  <c:v>3.3895100000000001E-10</c:v>
                </c:pt>
                <c:pt idx="130">
                  <c:v>3.39787E-10</c:v>
                </c:pt>
                <c:pt idx="131">
                  <c:v>3.3851499999999999E-10</c:v>
                </c:pt>
                <c:pt idx="132">
                  <c:v>3.3687499999999999E-10</c:v>
                </c:pt>
                <c:pt idx="133">
                  <c:v>3.3871799999999998E-10</c:v>
                </c:pt>
                <c:pt idx="134">
                  <c:v>3.3802400000000002E-10</c:v>
                </c:pt>
                <c:pt idx="135">
                  <c:v>3.3684E-10</c:v>
                </c:pt>
                <c:pt idx="136">
                  <c:v>3.38467E-10</c:v>
                </c:pt>
                <c:pt idx="137">
                  <c:v>3.3848E-10</c:v>
                </c:pt>
                <c:pt idx="138">
                  <c:v>3.38419E-10</c:v>
                </c:pt>
                <c:pt idx="139">
                  <c:v>3.3504299999999999E-10</c:v>
                </c:pt>
                <c:pt idx="140">
                  <c:v>3.3578E-10</c:v>
                </c:pt>
                <c:pt idx="141">
                  <c:v>3.3315500000000002E-10</c:v>
                </c:pt>
                <c:pt idx="142">
                  <c:v>3.3751700000000001E-10</c:v>
                </c:pt>
                <c:pt idx="143">
                  <c:v>3.3432499999999998E-10</c:v>
                </c:pt>
                <c:pt idx="144">
                  <c:v>3.3396899999999998E-10</c:v>
                </c:pt>
                <c:pt idx="145">
                  <c:v>3.3450599999999998E-10</c:v>
                </c:pt>
                <c:pt idx="146">
                  <c:v>3.3288900000000002E-10</c:v>
                </c:pt>
                <c:pt idx="147">
                  <c:v>3.3325700000000002E-10</c:v>
                </c:pt>
                <c:pt idx="148">
                  <c:v>3.3170999999999998E-10</c:v>
                </c:pt>
                <c:pt idx="149">
                  <c:v>3.3494500000000003E-10</c:v>
                </c:pt>
                <c:pt idx="150">
                  <c:v>3.3056200000000001E-10</c:v>
                </c:pt>
                <c:pt idx="151">
                  <c:v>3.3212099999999999E-10</c:v>
                </c:pt>
                <c:pt idx="152">
                  <c:v>3.3214100000000001E-10</c:v>
                </c:pt>
                <c:pt idx="153">
                  <c:v>3.3264399999999998E-10</c:v>
                </c:pt>
                <c:pt idx="154">
                  <c:v>3.3055899999999999E-10</c:v>
                </c:pt>
                <c:pt idx="155">
                  <c:v>3.3155299999999998E-10</c:v>
                </c:pt>
                <c:pt idx="156">
                  <c:v>3.2853200000000002E-10</c:v>
                </c:pt>
                <c:pt idx="157">
                  <c:v>3.2898400000000002E-10</c:v>
                </c:pt>
                <c:pt idx="158">
                  <c:v>3.2734799999999999E-10</c:v>
                </c:pt>
                <c:pt idx="159">
                  <c:v>3.2818300000000002E-10</c:v>
                </c:pt>
                <c:pt idx="160">
                  <c:v>3.2590500000000002E-10</c:v>
                </c:pt>
                <c:pt idx="161">
                  <c:v>3.2875699999999998E-10</c:v>
                </c:pt>
                <c:pt idx="162">
                  <c:v>3.2587500000000002E-10</c:v>
                </c:pt>
                <c:pt idx="163">
                  <c:v>3.2811199999999998E-10</c:v>
                </c:pt>
                <c:pt idx="164">
                  <c:v>3.2614199999999999E-10</c:v>
                </c:pt>
                <c:pt idx="165">
                  <c:v>3.2511599999999998E-10</c:v>
                </c:pt>
                <c:pt idx="166">
                  <c:v>3.2585199999999998E-10</c:v>
                </c:pt>
                <c:pt idx="167">
                  <c:v>3.2518700000000002E-10</c:v>
                </c:pt>
                <c:pt idx="168">
                  <c:v>3.2488500000000001E-10</c:v>
                </c:pt>
                <c:pt idx="169">
                  <c:v>3.2541000000000002E-10</c:v>
                </c:pt>
                <c:pt idx="170">
                  <c:v>3.24402E-10</c:v>
                </c:pt>
                <c:pt idx="171">
                  <c:v>3.2380399999999999E-10</c:v>
                </c:pt>
                <c:pt idx="172">
                  <c:v>3.2334999999999997E-10</c:v>
                </c:pt>
                <c:pt idx="173">
                  <c:v>3.2519200000000001E-10</c:v>
                </c:pt>
                <c:pt idx="174">
                  <c:v>3.2378300000000002E-10</c:v>
                </c:pt>
                <c:pt idx="175">
                  <c:v>3.2314500000000003E-10</c:v>
                </c:pt>
                <c:pt idx="176">
                  <c:v>3.22178E-10</c:v>
                </c:pt>
                <c:pt idx="177">
                  <c:v>3.2313800000000002E-10</c:v>
                </c:pt>
                <c:pt idx="178">
                  <c:v>3.1954799999999998E-10</c:v>
                </c:pt>
                <c:pt idx="179">
                  <c:v>3.1949999999999998E-10</c:v>
                </c:pt>
                <c:pt idx="180">
                  <c:v>3.2078999999999999E-10</c:v>
                </c:pt>
                <c:pt idx="181">
                  <c:v>3.1890899999999998E-10</c:v>
                </c:pt>
                <c:pt idx="182">
                  <c:v>3.19701E-10</c:v>
                </c:pt>
                <c:pt idx="183">
                  <c:v>3.1925000000000001E-10</c:v>
                </c:pt>
                <c:pt idx="184">
                  <c:v>3.1880599999999997E-10</c:v>
                </c:pt>
                <c:pt idx="185">
                  <c:v>3.1906099999999999E-10</c:v>
                </c:pt>
                <c:pt idx="186">
                  <c:v>3.1755700000000001E-10</c:v>
                </c:pt>
                <c:pt idx="187">
                  <c:v>3.1838200000000001E-10</c:v>
                </c:pt>
                <c:pt idx="188">
                  <c:v>3.1869700000000002E-10</c:v>
                </c:pt>
                <c:pt idx="189">
                  <c:v>3.1661000000000001E-10</c:v>
                </c:pt>
                <c:pt idx="190">
                  <c:v>3.1600599999999999E-10</c:v>
                </c:pt>
                <c:pt idx="191">
                  <c:v>3.15693E-10</c:v>
                </c:pt>
                <c:pt idx="192">
                  <c:v>3.16422E-10</c:v>
                </c:pt>
                <c:pt idx="193">
                  <c:v>3.1503999999999998E-10</c:v>
                </c:pt>
                <c:pt idx="194">
                  <c:v>3.14814E-10</c:v>
                </c:pt>
                <c:pt idx="195">
                  <c:v>3.1454599999999998E-10</c:v>
                </c:pt>
                <c:pt idx="196">
                  <c:v>3.16802E-10</c:v>
                </c:pt>
                <c:pt idx="197">
                  <c:v>3.1524599999999999E-10</c:v>
                </c:pt>
                <c:pt idx="198">
                  <c:v>3.16133E-10</c:v>
                </c:pt>
                <c:pt idx="199">
                  <c:v>3.1515599999999999E-10</c:v>
                </c:pt>
                <c:pt idx="200">
                  <c:v>3.1323000000000001E-10</c:v>
                </c:pt>
                <c:pt idx="201">
                  <c:v>3.1266300000000001E-10</c:v>
                </c:pt>
                <c:pt idx="202">
                  <c:v>3.12758E-10</c:v>
                </c:pt>
                <c:pt idx="203">
                  <c:v>3.1271300000000002E-10</c:v>
                </c:pt>
                <c:pt idx="204">
                  <c:v>3.1256700000000001E-10</c:v>
                </c:pt>
                <c:pt idx="205">
                  <c:v>3.1308799999999998E-10</c:v>
                </c:pt>
                <c:pt idx="206">
                  <c:v>3.12945E-10</c:v>
                </c:pt>
                <c:pt idx="207">
                  <c:v>3.1320199999999998E-10</c:v>
                </c:pt>
                <c:pt idx="208">
                  <c:v>3.1426000000000001E-10</c:v>
                </c:pt>
                <c:pt idx="209">
                  <c:v>3.1466599999999998E-10</c:v>
                </c:pt>
                <c:pt idx="210">
                  <c:v>3.1397399999999999E-10</c:v>
                </c:pt>
                <c:pt idx="211">
                  <c:v>3.1397100000000001E-10</c:v>
                </c:pt>
                <c:pt idx="212">
                  <c:v>3.1298900000000001E-10</c:v>
                </c:pt>
                <c:pt idx="213">
                  <c:v>3.1294299999999998E-10</c:v>
                </c:pt>
                <c:pt idx="214">
                  <c:v>3.1380200000000001E-10</c:v>
                </c:pt>
                <c:pt idx="215">
                  <c:v>3.1470199999999997E-10</c:v>
                </c:pt>
                <c:pt idx="216">
                  <c:v>3.1341999999999999E-10</c:v>
                </c:pt>
                <c:pt idx="217">
                  <c:v>3.1447299999999997E-10</c:v>
                </c:pt>
                <c:pt idx="218">
                  <c:v>3.1261000000000002E-10</c:v>
                </c:pt>
                <c:pt idx="219">
                  <c:v>3.1255199999999999E-10</c:v>
                </c:pt>
                <c:pt idx="220">
                  <c:v>3.1320700000000002E-10</c:v>
                </c:pt>
                <c:pt idx="221">
                  <c:v>3.11668E-10</c:v>
                </c:pt>
                <c:pt idx="222">
                  <c:v>3.1101300000000002E-10</c:v>
                </c:pt>
                <c:pt idx="223">
                  <c:v>3.1098900000000002E-10</c:v>
                </c:pt>
                <c:pt idx="224">
                  <c:v>3.1247299999999998E-10</c:v>
                </c:pt>
                <c:pt idx="225">
                  <c:v>3.1180999999999998E-10</c:v>
                </c:pt>
                <c:pt idx="226">
                  <c:v>3.0998999999999998E-10</c:v>
                </c:pt>
                <c:pt idx="227">
                  <c:v>3.1140400000000001E-10</c:v>
                </c:pt>
                <c:pt idx="228">
                  <c:v>3.1230399999999998E-10</c:v>
                </c:pt>
                <c:pt idx="229">
                  <c:v>3.1155699999999998E-10</c:v>
                </c:pt>
                <c:pt idx="230">
                  <c:v>3.1190400000000001E-10</c:v>
                </c:pt>
                <c:pt idx="231">
                  <c:v>3.1169599999999999E-10</c:v>
                </c:pt>
                <c:pt idx="232">
                  <c:v>3.1123600000000002E-10</c:v>
                </c:pt>
                <c:pt idx="233">
                  <c:v>3.1089800000000002E-10</c:v>
                </c:pt>
                <c:pt idx="234">
                  <c:v>3.1161500000000001E-10</c:v>
                </c:pt>
                <c:pt idx="235">
                  <c:v>3.0943300000000001E-10</c:v>
                </c:pt>
                <c:pt idx="236">
                  <c:v>3.10999E-10</c:v>
                </c:pt>
                <c:pt idx="237">
                  <c:v>3.0963499999999999E-10</c:v>
                </c:pt>
                <c:pt idx="238">
                  <c:v>3.0877700000000002E-10</c:v>
                </c:pt>
                <c:pt idx="239">
                  <c:v>3.0968199999999998E-10</c:v>
                </c:pt>
                <c:pt idx="240">
                  <c:v>3.10848E-10</c:v>
                </c:pt>
                <c:pt idx="241">
                  <c:v>3.1016900000000002E-10</c:v>
                </c:pt>
                <c:pt idx="242">
                  <c:v>3.09607E-10</c:v>
                </c:pt>
                <c:pt idx="243">
                  <c:v>3.0452399999999998E-10</c:v>
                </c:pt>
                <c:pt idx="244">
                  <c:v>3.0808400000000002E-10</c:v>
                </c:pt>
                <c:pt idx="245">
                  <c:v>3.0651399999999999E-10</c:v>
                </c:pt>
                <c:pt idx="246">
                  <c:v>3.11131E-10</c:v>
                </c:pt>
                <c:pt idx="247">
                  <c:v>3.0972800000000001E-10</c:v>
                </c:pt>
                <c:pt idx="248">
                  <c:v>3.1081099999999999E-10</c:v>
                </c:pt>
                <c:pt idx="249">
                  <c:v>3.1122300000000001E-10</c:v>
                </c:pt>
                <c:pt idx="250">
                  <c:v>3.1062299999999998E-10</c:v>
                </c:pt>
                <c:pt idx="251">
                  <c:v>3.0959799999999998E-10</c:v>
                </c:pt>
                <c:pt idx="252">
                  <c:v>3.1038799999999998E-10</c:v>
                </c:pt>
                <c:pt idx="253">
                  <c:v>3.1232199999999998E-10</c:v>
                </c:pt>
                <c:pt idx="254">
                  <c:v>3.1021600000000001E-10</c:v>
                </c:pt>
                <c:pt idx="255">
                  <c:v>3.1015899999999998E-10</c:v>
                </c:pt>
                <c:pt idx="256">
                  <c:v>3.1044700000000002E-10</c:v>
                </c:pt>
                <c:pt idx="257">
                  <c:v>3.0944500000000001E-10</c:v>
                </c:pt>
                <c:pt idx="258">
                  <c:v>3.1114400000000001E-10</c:v>
                </c:pt>
                <c:pt idx="259">
                  <c:v>3.1203200000000002E-10</c:v>
                </c:pt>
                <c:pt idx="260">
                  <c:v>3.1060300000000002E-10</c:v>
                </c:pt>
                <c:pt idx="261">
                  <c:v>3.1148900000000002E-10</c:v>
                </c:pt>
                <c:pt idx="262">
                  <c:v>3.1274700000000001E-10</c:v>
                </c:pt>
                <c:pt idx="263">
                  <c:v>3.1300999999999999E-10</c:v>
                </c:pt>
                <c:pt idx="264">
                  <c:v>3.1177499999999999E-10</c:v>
                </c:pt>
                <c:pt idx="265">
                  <c:v>3.1387400000000001E-10</c:v>
                </c:pt>
                <c:pt idx="266">
                  <c:v>3.0944899999999999E-10</c:v>
                </c:pt>
                <c:pt idx="267">
                  <c:v>3.0571799999999999E-10</c:v>
                </c:pt>
                <c:pt idx="268">
                  <c:v>3.04369E-10</c:v>
                </c:pt>
                <c:pt idx="269">
                  <c:v>3.07045E-10</c:v>
                </c:pt>
                <c:pt idx="270">
                  <c:v>3.0681200000000002E-10</c:v>
                </c:pt>
                <c:pt idx="271">
                  <c:v>3.0486699999999998E-10</c:v>
                </c:pt>
                <c:pt idx="272">
                  <c:v>3.10806E-10</c:v>
                </c:pt>
                <c:pt idx="273">
                  <c:v>3.07823E-10</c:v>
                </c:pt>
                <c:pt idx="274">
                  <c:v>3.08263E-10</c:v>
                </c:pt>
                <c:pt idx="275">
                  <c:v>3.1221200000000002E-10</c:v>
                </c:pt>
                <c:pt idx="276">
                  <c:v>3.1387500000000001E-10</c:v>
                </c:pt>
                <c:pt idx="277">
                  <c:v>3.0836200000000003E-10</c:v>
                </c:pt>
                <c:pt idx="278">
                  <c:v>3.0974600000000001E-10</c:v>
                </c:pt>
                <c:pt idx="279">
                  <c:v>3.1097700000000002E-10</c:v>
                </c:pt>
                <c:pt idx="280">
                  <c:v>3.16441E-10</c:v>
                </c:pt>
                <c:pt idx="281">
                  <c:v>3.1657000000000002E-10</c:v>
                </c:pt>
                <c:pt idx="282">
                  <c:v>3.1611100000000002E-10</c:v>
                </c:pt>
                <c:pt idx="283">
                  <c:v>3.1497999999999998E-10</c:v>
                </c:pt>
                <c:pt idx="284">
                  <c:v>3.1247399999999999E-10</c:v>
                </c:pt>
                <c:pt idx="285">
                  <c:v>3.1352000000000002E-10</c:v>
                </c:pt>
                <c:pt idx="286">
                  <c:v>3.1238199999999998E-10</c:v>
                </c:pt>
                <c:pt idx="287">
                  <c:v>3.1342400000000002E-10</c:v>
                </c:pt>
                <c:pt idx="288">
                  <c:v>3.1363300000000001E-10</c:v>
                </c:pt>
                <c:pt idx="289">
                  <c:v>3.1768900000000001E-10</c:v>
                </c:pt>
                <c:pt idx="290">
                  <c:v>3.1449600000000002E-10</c:v>
                </c:pt>
                <c:pt idx="291">
                  <c:v>3.1833400000000001E-10</c:v>
                </c:pt>
                <c:pt idx="292">
                  <c:v>3.2106099999999998E-10</c:v>
                </c:pt>
                <c:pt idx="293">
                  <c:v>3.1933500000000001E-10</c:v>
                </c:pt>
                <c:pt idx="294">
                  <c:v>3.1926499999999998E-10</c:v>
                </c:pt>
                <c:pt idx="295">
                  <c:v>3.2046100000000001E-10</c:v>
                </c:pt>
                <c:pt idx="296">
                  <c:v>3.2128499999999999E-10</c:v>
                </c:pt>
                <c:pt idx="297">
                  <c:v>3.23871E-10</c:v>
                </c:pt>
                <c:pt idx="298">
                  <c:v>3.2175700000000001E-10</c:v>
                </c:pt>
                <c:pt idx="299">
                  <c:v>3.2486800000000002E-10</c:v>
                </c:pt>
                <c:pt idx="300">
                  <c:v>3.2394799999999999E-10</c:v>
                </c:pt>
                <c:pt idx="301">
                  <c:v>3.1743999999999999E-10</c:v>
                </c:pt>
                <c:pt idx="302">
                  <c:v>3.2329099999999999E-10</c:v>
                </c:pt>
                <c:pt idx="303">
                  <c:v>3.2522300000000002E-10</c:v>
                </c:pt>
                <c:pt idx="304">
                  <c:v>3.1984399999999999E-10</c:v>
                </c:pt>
                <c:pt idx="305">
                  <c:v>3.3476200000000001E-10</c:v>
                </c:pt>
                <c:pt idx="306">
                  <c:v>3.2918599999999999E-10</c:v>
                </c:pt>
                <c:pt idx="307">
                  <c:v>3.3603099999999998E-10</c:v>
                </c:pt>
                <c:pt idx="308">
                  <c:v>3.3422600000000001E-10</c:v>
                </c:pt>
                <c:pt idx="309">
                  <c:v>3.3717400000000002E-10</c:v>
                </c:pt>
                <c:pt idx="310">
                  <c:v>3.3742399999999999E-10</c:v>
                </c:pt>
                <c:pt idx="311">
                  <c:v>3.3778200000000001E-10</c:v>
                </c:pt>
                <c:pt idx="312">
                  <c:v>3.3227900000000001E-10</c:v>
                </c:pt>
                <c:pt idx="313">
                  <c:v>3.32079E-10</c:v>
                </c:pt>
                <c:pt idx="314">
                  <c:v>3.3197599999999999E-10</c:v>
                </c:pt>
                <c:pt idx="315">
                  <c:v>3.3386500000000001E-10</c:v>
                </c:pt>
                <c:pt idx="316">
                  <c:v>3.3516000000000001E-10</c:v>
                </c:pt>
                <c:pt idx="317">
                  <c:v>3.3534499999999999E-10</c:v>
                </c:pt>
                <c:pt idx="318">
                  <c:v>3.3064399999999999E-10</c:v>
                </c:pt>
                <c:pt idx="319">
                  <c:v>3.3691699999999999E-10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28-7341-9054-A4AFFF6FD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0001"/>
        <c:axId val="50090002"/>
      </c:scatterChart>
      <c:valAx>
        <c:axId val="50090001"/>
        <c:scaling>
          <c:orientation val="minMax"/>
          <c:max val="24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90002"/>
        <c:crosses val="autoZero"/>
        <c:crossBetween val="midCat"/>
        <c:majorUnit val="25"/>
      </c:valAx>
      <c:valAx>
        <c:axId val="50090002"/>
        <c:scaling>
          <c:orientation val="minMax"/>
          <c:max val="3.6269899999999999E-10"/>
          <c:min val="3.04369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09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04: 2/2/-1 ; First</c:v>
          </c:tx>
          <c:xVal>
            <c:numRef>
              <c:f>'26.Irradiated_SiO2_.1.4'!$A$2:$A$738</c:f>
              <c:numCache>
                <c:formatCode>General</c:formatCode>
                <c:ptCount val="737"/>
                <c:pt idx="0">
                  <c:v>82.225099999999998</c:v>
                </c:pt>
                <c:pt idx="1">
                  <c:v>82.5291</c:v>
                </c:pt>
                <c:pt idx="2">
                  <c:v>83.031099999999995</c:v>
                </c:pt>
                <c:pt idx="3">
                  <c:v>83.532600000000002</c:v>
                </c:pt>
                <c:pt idx="4">
                  <c:v>84.034899999999993</c:v>
                </c:pt>
                <c:pt idx="5">
                  <c:v>84.529799999999994</c:v>
                </c:pt>
                <c:pt idx="6">
                  <c:v>85.034599999999998</c:v>
                </c:pt>
                <c:pt idx="7">
                  <c:v>85.537199999999999</c:v>
                </c:pt>
                <c:pt idx="8">
                  <c:v>86.026899999999998</c:v>
                </c:pt>
                <c:pt idx="9">
                  <c:v>86.534599999999998</c:v>
                </c:pt>
                <c:pt idx="10">
                  <c:v>87.045299999999997</c:v>
                </c:pt>
                <c:pt idx="11">
                  <c:v>87.544200000000004</c:v>
                </c:pt>
                <c:pt idx="12">
                  <c:v>88.027500000000003</c:v>
                </c:pt>
                <c:pt idx="13">
                  <c:v>88.528199999999998</c:v>
                </c:pt>
                <c:pt idx="14">
                  <c:v>89.040599999999998</c:v>
                </c:pt>
                <c:pt idx="15">
                  <c:v>89.5291</c:v>
                </c:pt>
                <c:pt idx="16">
                  <c:v>90.025499999999994</c:v>
                </c:pt>
                <c:pt idx="17">
                  <c:v>90.537899999999993</c:v>
                </c:pt>
                <c:pt idx="18">
                  <c:v>91.034199999999998</c:v>
                </c:pt>
                <c:pt idx="19">
                  <c:v>91.534400000000005</c:v>
                </c:pt>
                <c:pt idx="20">
                  <c:v>92.035499999999999</c:v>
                </c:pt>
                <c:pt idx="21">
                  <c:v>92.535799999999995</c:v>
                </c:pt>
                <c:pt idx="22">
                  <c:v>93.037300000000002</c:v>
                </c:pt>
                <c:pt idx="23">
                  <c:v>93.53</c:v>
                </c:pt>
                <c:pt idx="24">
                  <c:v>94.039599999999993</c:v>
                </c:pt>
                <c:pt idx="25">
                  <c:v>94.533900000000003</c:v>
                </c:pt>
                <c:pt idx="26">
                  <c:v>95.044499999999999</c:v>
                </c:pt>
                <c:pt idx="27">
                  <c:v>95.534499999999994</c:v>
                </c:pt>
                <c:pt idx="28">
                  <c:v>96.036500000000004</c:v>
                </c:pt>
                <c:pt idx="29">
                  <c:v>96.536199999999994</c:v>
                </c:pt>
                <c:pt idx="30">
                  <c:v>97.029700000000005</c:v>
                </c:pt>
                <c:pt idx="31">
                  <c:v>97.536199999999994</c:v>
                </c:pt>
                <c:pt idx="32">
                  <c:v>98.04</c:v>
                </c:pt>
                <c:pt idx="33">
                  <c:v>98.5321</c:v>
                </c:pt>
                <c:pt idx="34">
                  <c:v>99.035200000000003</c:v>
                </c:pt>
                <c:pt idx="35">
                  <c:v>99.527699999999996</c:v>
                </c:pt>
                <c:pt idx="36">
                  <c:v>100.038</c:v>
                </c:pt>
                <c:pt idx="37">
                  <c:v>100.535</c:v>
                </c:pt>
                <c:pt idx="38">
                  <c:v>101.03400000000001</c:v>
                </c:pt>
                <c:pt idx="39">
                  <c:v>101.541</c:v>
                </c:pt>
                <c:pt idx="40">
                  <c:v>102.039</c:v>
                </c:pt>
                <c:pt idx="41">
                  <c:v>102.535</c:v>
                </c:pt>
                <c:pt idx="42">
                  <c:v>103.042</c:v>
                </c:pt>
                <c:pt idx="43">
                  <c:v>103.542</c:v>
                </c:pt>
                <c:pt idx="44">
                  <c:v>104.02800000000001</c:v>
                </c:pt>
                <c:pt idx="45">
                  <c:v>104.53400000000001</c:v>
                </c:pt>
                <c:pt idx="46">
                  <c:v>105.044</c:v>
                </c:pt>
                <c:pt idx="47">
                  <c:v>105.536</c:v>
                </c:pt>
                <c:pt idx="48">
                  <c:v>106.032</c:v>
                </c:pt>
                <c:pt idx="49">
                  <c:v>106.54300000000001</c:v>
                </c:pt>
                <c:pt idx="50">
                  <c:v>107.042</c:v>
                </c:pt>
                <c:pt idx="51">
                  <c:v>107.52800000000001</c:v>
                </c:pt>
                <c:pt idx="52">
                  <c:v>108.029</c:v>
                </c:pt>
                <c:pt idx="53">
                  <c:v>108.539</c:v>
                </c:pt>
                <c:pt idx="54">
                  <c:v>109.036</c:v>
                </c:pt>
                <c:pt idx="55">
                  <c:v>109.539</c:v>
                </c:pt>
                <c:pt idx="56">
                  <c:v>110.04</c:v>
                </c:pt>
                <c:pt idx="57">
                  <c:v>110.526</c:v>
                </c:pt>
                <c:pt idx="58">
                  <c:v>111.036</c:v>
                </c:pt>
                <c:pt idx="59">
                  <c:v>111.532</c:v>
                </c:pt>
                <c:pt idx="60">
                  <c:v>112.03100000000001</c:v>
                </c:pt>
                <c:pt idx="61">
                  <c:v>112.52800000000001</c:v>
                </c:pt>
                <c:pt idx="62">
                  <c:v>113.027</c:v>
                </c:pt>
                <c:pt idx="63">
                  <c:v>113.53100000000001</c:v>
                </c:pt>
                <c:pt idx="64">
                  <c:v>114.038</c:v>
                </c:pt>
                <c:pt idx="65">
                  <c:v>114.52800000000001</c:v>
                </c:pt>
                <c:pt idx="66">
                  <c:v>115.036</c:v>
                </c:pt>
                <c:pt idx="67">
                  <c:v>115.53700000000001</c:v>
                </c:pt>
                <c:pt idx="68">
                  <c:v>116.02800000000001</c:v>
                </c:pt>
                <c:pt idx="69">
                  <c:v>116.536</c:v>
                </c:pt>
                <c:pt idx="70">
                  <c:v>117.04</c:v>
                </c:pt>
                <c:pt idx="71">
                  <c:v>117.53700000000001</c:v>
                </c:pt>
                <c:pt idx="72">
                  <c:v>118.03100000000001</c:v>
                </c:pt>
                <c:pt idx="73">
                  <c:v>118.53100000000001</c:v>
                </c:pt>
                <c:pt idx="74">
                  <c:v>119.04</c:v>
                </c:pt>
                <c:pt idx="75">
                  <c:v>119.533</c:v>
                </c:pt>
                <c:pt idx="76">
                  <c:v>120.026</c:v>
                </c:pt>
                <c:pt idx="77">
                  <c:v>120.53700000000001</c:v>
                </c:pt>
                <c:pt idx="78">
                  <c:v>121.026</c:v>
                </c:pt>
                <c:pt idx="79">
                  <c:v>121.52800000000001</c:v>
                </c:pt>
                <c:pt idx="80">
                  <c:v>122.036</c:v>
                </c:pt>
                <c:pt idx="81">
                  <c:v>122.539</c:v>
                </c:pt>
                <c:pt idx="82">
                  <c:v>123.029</c:v>
                </c:pt>
                <c:pt idx="83">
                  <c:v>123.538</c:v>
                </c:pt>
                <c:pt idx="84">
                  <c:v>124.036</c:v>
                </c:pt>
                <c:pt idx="85">
                  <c:v>124.539</c:v>
                </c:pt>
                <c:pt idx="86">
                  <c:v>125.041</c:v>
                </c:pt>
                <c:pt idx="87">
                  <c:v>125.539</c:v>
                </c:pt>
                <c:pt idx="88">
                  <c:v>126.027</c:v>
                </c:pt>
                <c:pt idx="89">
                  <c:v>126.53</c:v>
                </c:pt>
                <c:pt idx="90">
                  <c:v>127.04</c:v>
                </c:pt>
                <c:pt idx="91">
                  <c:v>127.53700000000001</c:v>
                </c:pt>
                <c:pt idx="92">
                  <c:v>128.042</c:v>
                </c:pt>
                <c:pt idx="93">
                  <c:v>128.535</c:v>
                </c:pt>
                <c:pt idx="94">
                  <c:v>129.02799999999999</c:v>
                </c:pt>
                <c:pt idx="95">
                  <c:v>129.53399999999999</c:v>
                </c:pt>
                <c:pt idx="96">
                  <c:v>130.03</c:v>
                </c:pt>
                <c:pt idx="97">
                  <c:v>130.53200000000001</c:v>
                </c:pt>
                <c:pt idx="98">
                  <c:v>131.03899999999999</c:v>
                </c:pt>
                <c:pt idx="99">
                  <c:v>131.53100000000001</c:v>
                </c:pt>
                <c:pt idx="100">
                  <c:v>132.03700000000001</c:v>
                </c:pt>
                <c:pt idx="101">
                  <c:v>132.52600000000001</c:v>
                </c:pt>
                <c:pt idx="102">
                  <c:v>133.03899999999999</c:v>
                </c:pt>
                <c:pt idx="103">
                  <c:v>133.53</c:v>
                </c:pt>
                <c:pt idx="104">
                  <c:v>134.029</c:v>
                </c:pt>
                <c:pt idx="105">
                  <c:v>134.53399999999999</c:v>
                </c:pt>
                <c:pt idx="106">
                  <c:v>135.03</c:v>
                </c:pt>
                <c:pt idx="107">
                  <c:v>135.53399999999999</c:v>
                </c:pt>
                <c:pt idx="108">
                  <c:v>136.041</c:v>
                </c:pt>
                <c:pt idx="109">
                  <c:v>136.529</c:v>
                </c:pt>
                <c:pt idx="110">
                  <c:v>137.03399999999999</c:v>
                </c:pt>
                <c:pt idx="111">
                  <c:v>137.52699999999999</c:v>
                </c:pt>
                <c:pt idx="112">
                  <c:v>138.03800000000001</c:v>
                </c:pt>
                <c:pt idx="113">
                  <c:v>138.542</c:v>
                </c:pt>
                <c:pt idx="114">
                  <c:v>139.03800000000001</c:v>
                </c:pt>
                <c:pt idx="115">
                  <c:v>139.53399999999999</c:v>
                </c:pt>
                <c:pt idx="116">
                  <c:v>140.03899999999999</c:v>
                </c:pt>
                <c:pt idx="117">
                  <c:v>140.52699999999999</c:v>
                </c:pt>
                <c:pt idx="118">
                  <c:v>141.035</c:v>
                </c:pt>
                <c:pt idx="119">
                  <c:v>141.536</c:v>
                </c:pt>
                <c:pt idx="120">
                  <c:v>142.03299999999999</c:v>
                </c:pt>
                <c:pt idx="121">
                  <c:v>142.53200000000001</c:v>
                </c:pt>
                <c:pt idx="122">
                  <c:v>143.04</c:v>
                </c:pt>
                <c:pt idx="123">
                  <c:v>143.53700000000001</c:v>
                </c:pt>
                <c:pt idx="124">
                  <c:v>144.02799999999999</c:v>
                </c:pt>
                <c:pt idx="125">
                  <c:v>144.529</c:v>
                </c:pt>
                <c:pt idx="126">
                  <c:v>145.02600000000001</c:v>
                </c:pt>
                <c:pt idx="127">
                  <c:v>145.53800000000001</c:v>
                </c:pt>
                <c:pt idx="128">
                  <c:v>146.02600000000001</c:v>
                </c:pt>
                <c:pt idx="129">
                  <c:v>146.542</c:v>
                </c:pt>
                <c:pt idx="130">
                  <c:v>147.05600000000001</c:v>
                </c:pt>
                <c:pt idx="131">
                  <c:v>147.529</c:v>
                </c:pt>
                <c:pt idx="132">
                  <c:v>148.036</c:v>
                </c:pt>
                <c:pt idx="133">
                  <c:v>148.53899999999999</c:v>
                </c:pt>
                <c:pt idx="134">
                  <c:v>149.035</c:v>
                </c:pt>
                <c:pt idx="135">
                  <c:v>149.53399999999999</c:v>
                </c:pt>
                <c:pt idx="136">
                  <c:v>150.03200000000001</c:v>
                </c:pt>
                <c:pt idx="137">
                  <c:v>150.54</c:v>
                </c:pt>
                <c:pt idx="138">
                  <c:v>151.03299999999999</c:v>
                </c:pt>
                <c:pt idx="139">
                  <c:v>151.53200000000001</c:v>
                </c:pt>
                <c:pt idx="140">
                  <c:v>152.03</c:v>
                </c:pt>
                <c:pt idx="141">
                  <c:v>152.53</c:v>
                </c:pt>
                <c:pt idx="142">
                  <c:v>153.041</c:v>
                </c:pt>
                <c:pt idx="143">
                  <c:v>153.52699999999999</c:v>
                </c:pt>
                <c:pt idx="144">
                  <c:v>154.03299999999999</c:v>
                </c:pt>
                <c:pt idx="145">
                  <c:v>154.536</c:v>
                </c:pt>
                <c:pt idx="146">
                  <c:v>155.03</c:v>
                </c:pt>
                <c:pt idx="147">
                  <c:v>155.53</c:v>
                </c:pt>
                <c:pt idx="148">
                  <c:v>156.02600000000001</c:v>
                </c:pt>
                <c:pt idx="149">
                  <c:v>156.53100000000001</c:v>
                </c:pt>
                <c:pt idx="150">
                  <c:v>157.03800000000001</c:v>
                </c:pt>
                <c:pt idx="151">
                  <c:v>157.542</c:v>
                </c:pt>
                <c:pt idx="152">
                  <c:v>158.03700000000001</c:v>
                </c:pt>
                <c:pt idx="153">
                  <c:v>158.53100000000001</c:v>
                </c:pt>
                <c:pt idx="154">
                  <c:v>159.036</c:v>
                </c:pt>
                <c:pt idx="155">
                  <c:v>159.53700000000001</c:v>
                </c:pt>
                <c:pt idx="156">
                  <c:v>160.02799999999999</c:v>
                </c:pt>
                <c:pt idx="157">
                  <c:v>160.53899999999999</c:v>
                </c:pt>
                <c:pt idx="158">
                  <c:v>161.042</c:v>
                </c:pt>
                <c:pt idx="159">
                  <c:v>161.53899999999999</c:v>
                </c:pt>
                <c:pt idx="160">
                  <c:v>162.03100000000001</c:v>
                </c:pt>
                <c:pt idx="161">
                  <c:v>162.53899999999999</c:v>
                </c:pt>
                <c:pt idx="162">
                  <c:v>163.04499999999999</c:v>
                </c:pt>
                <c:pt idx="163">
                  <c:v>163.54</c:v>
                </c:pt>
                <c:pt idx="164">
                  <c:v>164.03800000000001</c:v>
                </c:pt>
                <c:pt idx="165">
                  <c:v>164.53100000000001</c:v>
                </c:pt>
                <c:pt idx="166">
                  <c:v>165.03200000000001</c:v>
                </c:pt>
                <c:pt idx="167">
                  <c:v>165.53700000000001</c:v>
                </c:pt>
                <c:pt idx="168">
                  <c:v>166.02699999999999</c:v>
                </c:pt>
                <c:pt idx="169">
                  <c:v>166.535</c:v>
                </c:pt>
                <c:pt idx="170">
                  <c:v>167.03200000000001</c:v>
                </c:pt>
                <c:pt idx="171">
                  <c:v>167.53</c:v>
                </c:pt>
                <c:pt idx="172">
                  <c:v>168.03100000000001</c:v>
                </c:pt>
                <c:pt idx="173">
                  <c:v>168.53700000000001</c:v>
                </c:pt>
                <c:pt idx="174">
                  <c:v>169.04</c:v>
                </c:pt>
                <c:pt idx="175">
                  <c:v>169.53700000000001</c:v>
                </c:pt>
                <c:pt idx="176">
                  <c:v>170.03899999999999</c:v>
                </c:pt>
                <c:pt idx="177">
                  <c:v>170.529</c:v>
                </c:pt>
                <c:pt idx="178">
                  <c:v>171.02799999999999</c:v>
                </c:pt>
                <c:pt idx="179">
                  <c:v>171.53399999999999</c:v>
                </c:pt>
                <c:pt idx="180">
                  <c:v>172.02799999999999</c:v>
                </c:pt>
                <c:pt idx="181">
                  <c:v>172.52799999999999</c:v>
                </c:pt>
                <c:pt idx="182">
                  <c:v>173.03200000000001</c:v>
                </c:pt>
                <c:pt idx="183">
                  <c:v>173.52699999999999</c:v>
                </c:pt>
                <c:pt idx="184">
                  <c:v>174.02600000000001</c:v>
                </c:pt>
                <c:pt idx="185">
                  <c:v>174.54</c:v>
                </c:pt>
                <c:pt idx="186">
                  <c:v>175.029</c:v>
                </c:pt>
                <c:pt idx="187">
                  <c:v>175.53700000000001</c:v>
                </c:pt>
                <c:pt idx="188">
                  <c:v>176.03</c:v>
                </c:pt>
                <c:pt idx="189">
                  <c:v>176.54</c:v>
                </c:pt>
                <c:pt idx="190">
                  <c:v>177.02799999999999</c:v>
                </c:pt>
                <c:pt idx="191">
                  <c:v>177.536</c:v>
                </c:pt>
                <c:pt idx="192">
                  <c:v>178.02600000000001</c:v>
                </c:pt>
                <c:pt idx="193">
                  <c:v>178.53299999999999</c:v>
                </c:pt>
                <c:pt idx="194">
                  <c:v>179.03700000000001</c:v>
                </c:pt>
                <c:pt idx="195">
                  <c:v>179.536</c:v>
                </c:pt>
                <c:pt idx="196">
                  <c:v>180.02699999999999</c:v>
                </c:pt>
                <c:pt idx="197">
                  <c:v>180.536</c:v>
                </c:pt>
                <c:pt idx="198">
                  <c:v>181.03100000000001</c:v>
                </c:pt>
                <c:pt idx="199">
                  <c:v>181.536</c:v>
                </c:pt>
                <c:pt idx="200">
                  <c:v>182.02799999999999</c:v>
                </c:pt>
                <c:pt idx="201">
                  <c:v>182.535</c:v>
                </c:pt>
                <c:pt idx="202">
                  <c:v>183.03399999999999</c:v>
                </c:pt>
                <c:pt idx="203">
                  <c:v>183.53</c:v>
                </c:pt>
                <c:pt idx="204">
                  <c:v>184.03</c:v>
                </c:pt>
                <c:pt idx="205">
                  <c:v>184.66399999999999</c:v>
                </c:pt>
                <c:pt idx="206">
                  <c:v>185.101</c:v>
                </c:pt>
                <c:pt idx="207">
                  <c:v>185.542</c:v>
                </c:pt>
                <c:pt idx="208">
                  <c:v>186.03100000000001</c:v>
                </c:pt>
                <c:pt idx="209">
                  <c:v>186.53899999999999</c:v>
                </c:pt>
                <c:pt idx="210">
                  <c:v>187.03299999999999</c:v>
                </c:pt>
                <c:pt idx="211">
                  <c:v>187.53899999999999</c:v>
                </c:pt>
                <c:pt idx="212">
                  <c:v>188.03100000000001</c:v>
                </c:pt>
                <c:pt idx="213">
                  <c:v>188.52600000000001</c:v>
                </c:pt>
                <c:pt idx="214">
                  <c:v>189.03100000000001</c:v>
                </c:pt>
                <c:pt idx="215">
                  <c:v>189.53899999999999</c:v>
                </c:pt>
                <c:pt idx="216">
                  <c:v>190.036</c:v>
                </c:pt>
                <c:pt idx="217">
                  <c:v>190.535</c:v>
                </c:pt>
                <c:pt idx="218">
                  <c:v>191.03399999999999</c:v>
                </c:pt>
                <c:pt idx="219">
                  <c:v>191.542</c:v>
                </c:pt>
                <c:pt idx="220">
                  <c:v>192.03200000000001</c:v>
                </c:pt>
                <c:pt idx="221">
                  <c:v>192.541</c:v>
                </c:pt>
                <c:pt idx="222">
                  <c:v>193.02699999999999</c:v>
                </c:pt>
                <c:pt idx="223">
                  <c:v>193.54300000000001</c:v>
                </c:pt>
                <c:pt idx="224">
                  <c:v>194.03100000000001</c:v>
                </c:pt>
                <c:pt idx="225">
                  <c:v>194.541</c:v>
                </c:pt>
                <c:pt idx="226">
                  <c:v>195.03</c:v>
                </c:pt>
                <c:pt idx="227">
                  <c:v>195.53100000000001</c:v>
                </c:pt>
                <c:pt idx="228">
                  <c:v>196.035</c:v>
                </c:pt>
                <c:pt idx="229">
                  <c:v>196.53200000000001</c:v>
                </c:pt>
                <c:pt idx="230">
                  <c:v>197.03100000000001</c:v>
                </c:pt>
                <c:pt idx="231">
                  <c:v>197.52799999999999</c:v>
                </c:pt>
                <c:pt idx="232">
                  <c:v>198.03700000000001</c:v>
                </c:pt>
                <c:pt idx="233">
                  <c:v>198.52799999999999</c:v>
                </c:pt>
                <c:pt idx="234">
                  <c:v>199.029</c:v>
                </c:pt>
                <c:pt idx="235">
                  <c:v>199.52600000000001</c:v>
                </c:pt>
                <c:pt idx="236">
                  <c:v>200.029</c:v>
                </c:pt>
                <c:pt idx="237">
                  <c:v>200.53800000000001</c:v>
                </c:pt>
                <c:pt idx="238">
                  <c:v>201.03</c:v>
                </c:pt>
                <c:pt idx="239">
                  <c:v>201.53700000000001</c:v>
                </c:pt>
                <c:pt idx="240">
                  <c:v>202.02600000000001</c:v>
                </c:pt>
                <c:pt idx="241">
                  <c:v>202.541</c:v>
                </c:pt>
                <c:pt idx="242">
                  <c:v>203.029</c:v>
                </c:pt>
                <c:pt idx="243">
                  <c:v>203.52699999999999</c:v>
                </c:pt>
                <c:pt idx="244">
                  <c:v>204.036</c:v>
                </c:pt>
                <c:pt idx="245">
                  <c:v>204.54300000000001</c:v>
                </c:pt>
                <c:pt idx="246">
                  <c:v>205.03200000000001</c:v>
                </c:pt>
                <c:pt idx="247">
                  <c:v>205.53800000000001</c:v>
                </c:pt>
                <c:pt idx="248">
                  <c:v>206.041</c:v>
                </c:pt>
                <c:pt idx="249">
                  <c:v>206.535</c:v>
                </c:pt>
                <c:pt idx="250">
                  <c:v>207.041</c:v>
                </c:pt>
                <c:pt idx="251">
                  <c:v>207.529</c:v>
                </c:pt>
                <c:pt idx="252">
                  <c:v>208.03100000000001</c:v>
                </c:pt>
                <c:pt idx="253">
                  <c:v>208.53399999999999</c:v>
                </c:pt>
                <c:pt idx="254">
                  <c:v>209.05199999999999</c:v>
                </c:pt>
                <c:pt idx="255">
                  <c:v>209.535</c:v>
                </c:pt>
                <c:pt idx="256">
                  <c:v>210.03399999999999</c:v>
                </c:pt>
                <c:pt idx="257">
                  <c:v>210.53200000000001</c:v>
                </c:pt>
                <c:pt idx="258">
                  <c:v>211.03200000000001</c:v>
                </c:pt>
                <c:pt idx="259">
                  <c:v>211.53100000000001</c:v>
                </c:pt>
                <c:pt idx="260">
                  <c:v>212.03100000000001</c:v>
                </c:pt>
                <c:pt idx="261">
                  <c:v>212.53299999999999</c:v>
                </c:pt>
                <c:pt idx="262">
                  <c:v>213.03200000000001</c:v>
                </c:pt>
                <c:pt idx="263">
                  <c:v>213.53899999999999</c:v>
                </c:pt>
                <c:pt idx="264">
                  <c:v>214.03299999999999</c:v>
                </c:pt>
                <c:pt idx="265">
                  <c:v>214.53200000000001</c:v>
                </c:pt>
                <c:pt idx="266">
                  <c:v>215.03200000000001</c:v>
                </c:pt>
                <c:pt idx="267">
                  <c:v>215.53399999999999</c:v>
                </c:pt>
                <c:pt idx="268">
                  <c:v>216.03399999999999</c:v>
                </c:pt>
                <c:pt idx="269">
                  <c:v>216.53200000000001</c:v>
                </c:pt>
                <c:pt idx="270">
                  <c:v>217.03200000000001</c:v>
                </c:pt>
                <c:pt idx="271">
                  <c:v>217.542</c:v>
                </c:pt>
                <c:pt idx="272">
                  <c:v>218.04</c:v>
                </c:pt>
                <c:pt idx="273">
                  <c:v>218.536</c:v>
                </c:pt>
                <c:pt idx="274">
                  <c:v>219.02799999999999</c:v>
                </c:pt>
                <c:pt idx="275">
                  <c:v>219.53399999999999</c:v>
                </c:pt>
                <c:pt idx="276">
                  <c:v>220.03899999999999</c:v>
                </c:pt>
                <c:pt idx="277">
                  <c:v>220.536</c:v>
                </c:pt>
                <c:pt idx="278">
                  <c:v>221.03100000000001</c:v>
                </c:pt>
                <c:pt idx="279">
                  <c:v>221.53</c:v>
                </c:pt>
                <c:pt idx="280">
                  <c:v>222.029</c:v>
                </c:pt>
                <c:pt idx="281">
                  <c:v>222.53800000000001</c:v>
                </c:pt>
                <c:pt idx="282">
                  <c:v>223.035</c:v>
                </c:pt>
                <c:pt idx="283">
                  <c:v>223.52600000000001</c:v>
                </c:pt>
                <c:pt idx="284">
                  <c:v>224.035</c:v>
                </c:pt>
                <c:pt idx="285">
                  <c:v>224.53299999999999</c:v>
                </c:pt>
                <c:pt idx="286">
                  <c:v>225.03800000000001</c:v>
                </c:pt>
                <c:pt idx="287">
                  <c:v>225.52699999999999</c:v>
                </c:pt>
                <c:pt idx="288">
                  <c:v>226.03100000000001</c:v>
                </c:pt>
                <c:pt idx="289">
                  <c:v>226.53800000000001</c:v>
                </c:pt>
                <c:pt idx="290">
                  <c:v>227.03399999999999</c:v>
                </c:pt>
                <c:pt idx="291">
                  <c:v>227.536</c:v>
                </c:pt>
                <c:pt idx="292">
                  <c:v>228.02699999999999</c:v>
                </c:pt>
                <c:pt idx="293">
                  <c:v>228.536</c:v>
                </c:pt>
                <c:pt idx="294">
                  <c:v>229.036</c:v>
                </c:pt>
                <c:pt idx="295">
                  <c:v>229.52699999999999</c:v>
                </c:pt>
                <c:pt idx="296">
                  <c:v>230.04</c:v>
                </c:pt>
                <c:pt idx="297">
                  <c:v>230.54300000000001</c:v>
                </c:pt>
                <c:pt idx="298">
                  <c:v>231.03399999999999</c:v>
                </c:pt>
                <c:pt idx="299">
                  <c:v>231.529</c:v>
                </c:pt>
                <c:pt idx="300">
                  <c:v>232.02600000000001</c:v>
                </c:pt>
                <c:pt idx="301">
                  <c:v>232.54</c:v>
                </c:pt>
                <c:pt idx="302">
                  <c:v>233.03800000000001</c:v>
                </c:pt>
                <c:pt idx="303">
                  <c:v>233.53800000000001</c:v>
                </c:pt>
                <c:pt idx="304">
                  <c:v>234.03899999999999</c:v>
                </c:pt>
                <c:pt idx="305">
                  <c:v>234.53700000000001</c:v>
                </c:pt>
                <c:pt idx="306">
                  <c:v>235.03899999999999</c:v>
                </c:pt>
                <c:pt idx="307">
                  <c:v>235.541</c:v>
                </c:pt>
                <c:pt idx="308">
                  <c:v>236.042</c:v>
                </c:pt>
                <c:pt idx="309">
                  <c:v>236.52799999999999</c:v>
                </c:pt>
                <c:pt idx="310">
                  <c:v>237.029</c:v>
                </c:pt>
                <c:pt idx="311">
                  <c:v>237.53</c:v>
                </c:pt>
                <c:pt idx="312">
                  <c:v>238.03299999999999</c:v>
                </c:pt>
                <c:pt idx="313">
                  <c:v>238.53299999999999</c:v>
                </c:pt>
                <c:pt idx="314">
                  <c:v>239.035</c:v>
                </c:pt>
                <c:pt idx="315">
                  <c:v>239.53700000000001</c:v>
                </c:pt>
                <c:pt idx="316">
                  <c:v>240.03800000000001</c:v>
                </c:pt>
                <c:pt idx="317">
                  <c:v>240.53800000000001</c:v>
                </c:pt>
                <c:pt idx="318">
                  <c:v>241.04</c:v>
                </c:pt>
                <c:pt idx="319">
                  <c:v>241.53899999999999</c:v>
                </c:pt>
                <c:pt idx="320">
                  <c:v>242.04</c:v>
                </c:pt>
                <c:pt idx="321">
                  <c:v>242.53800000000001</c:v>
                </c:pt>
                <c:pt idx="322">
                  <c:v>243.04</c:v>
                </c:pt>
                <c:pt idx="323">
                  <c:v>243.53899999999999</c:v>
                </c:pt>
                <c:pt idx="324">
                  <c:v>244.04</c:v>
                </c:pt>
                <c:pt idx="325">
                  <c:v>244.53399999999999</c:v>
                </c:pt>
                <c:pt idx="326">
                  <c:v>245.03200000000001</c:v>
                </c:pt>
                <c:pt idx="327">
                  <c:v>245.52799999999999</c:v>
                </c:pt>
                <c:pt idx="328">
                  <c:v>246.02799999999999</c:v>
                </c:pt>
                <c:pt idx="329">
                  <c:v>246.529</c:v>
                </c:pt>
                <c:pt idx="330">
                  <c:v>247.02799999999999</c:v>
                </c:pt>
                <c:pt idx="331">
                  <c:v>247.529</c:v>
                </c:pt>
                <c:pt idx="332">
                  <c:v>248.03</c:v>
                </c:pt>
                <c:pt idx="333">
                  <c:v>248.53</c:v>
                </c:pt>
                <c:pt idx="334">
                  <c:v>249.03299999999999</c:v>
                </c:pt>
                <c:pt idx="335">
                  <c:v>249.53399999999999</c:v>
                </c:pt>
                <c:pt idx="336">
                  <c:v>250.03399999999999</c:v>
                </c:pt>
                <c:pt idx="337">
                  <c:v>250.535</c:v>
                </c:pt>
                <c:pt idx="338">
                  <c:v>251.036</c:v>
                </c:pt>
                <c:pt idx="339">
                  <c:v>251.536</c:v>
                </c:pt>
                <c:pt idx="340">
                  <c:v>252.03700000000001</c:v>
                </c:pt>
                <c:pt idx="341">
                  <c:v>252.53800000000001</c:v>
                </c:pt>
                <c:pt idx="342">
                  <c:v>253.03800000000001</c:v>
                </c:pt>
                <c:pt idx="343">
                  <c:v>253.53800000000001</c:v>
                </c:pt>
                <c:pt idx="344">
                  <c:v>254.03899999999999</c:v>
                </c:pt>
                <c:pt idx="345">
                  <c:v>254.53899999999999</c:v>
                </c:pt>
                <c:pt idx="346">
                  <c:v>255.03899999999999</c:v>
                </c:pt>
                <c:pt idx="347">
                  <c:v>255.54</c:v>
                </c:pt>
                <c:pt idx="348">
                  <c:v>256.03800000000001</c:v>
                </c:pt>
                <c:pt idx="349">
                  <c:v>256.53800000000001</c:v>
                </c:pt>
                <c:pt idx="350">
                  <c:v>257.03899999999999</c:v>
                </c:pt>
                <c:pt idx="351">
                  <c:v>257.53800000000001</c:v>
                </c:pt>
                <c:pt idx="352">
                  <c:v>258.03899999999999</c:v>
                </c:pt>
                <c:pt idx="353">
                  <c:v>258.53699999999998</c:v>
                </c:pt>
                <c:pt idx="354">
                  <c:v>259.03899999999999</c:v>
                </c:pt>
                <c:pt idx="355">
                  <c:v>259.53899999999999</c:v>
                </c:pt>
                <c:pt idx="356">
                  <c:v>260.03899999999999</c:v>
                </c:pt>
                <c:pt idx="357">
                  <c:v>260.53800000000001</c:v>
                </c:pt>
                <c:pt idx="358">
                  <c:v>261.036</c:v>
                </c:pt>
                <c:pt idx="359">
                  <c:v>261.53300000000002</c:v>
                </c:pt>
                <c:pt idx="360">
                  <c:v>262.029</c:v>
                </c:pt>
                <c:pt idx="361">
                  <c:v>262.52800000000002</c:v>
                </c:pt>
                <c:pt idx="362">
                  <c:v>263.02699999999999</c:v>
                </c:pt>
                <c:pt idx="363">
                  <c:v>263.52699999999999</c:v>
                </c:pt>
                <c:pt idx="364">
                  <c:v>264.029</c:v>
                </c:pt>
                <c:pt idx="365">
                  <c:v>264.52999999999997</c:v>
                </c:pt>
                <c:pt idx="366">
                  <c:v>265.03100000000001</c:v>
                </c:pt>
                <c:pt idx="367">
                  <c:v>265.53100000000001</c:v>
                </c:pt>
                <c:pt idx="368">
                  <c:v>266.03100000000001</c:v>
                </c:pt>
                <c:pt idx="369">
                  <c:v>266.53199999999998</c:v>
                </c:pt>
                <c:pt idx="370">
                  <c:v>267.03300000000002</c:v>
                </c:pt>
                <c:pt idx="371">
                  <c:v>267.53500000000003</c:v>
                </c:pt>
                <c:pt idx="372">
                  <c:v>268.03500000000003</c:v>
                </c:pt>
                <c:pt idx="373">
                  <c:v>268.53500000000003</c:v>
                </c:pt>
                <c:pt idx="374">
                  <c:v>269.036</c:v>
                </c:pt>
                <c:pt idx="375">
                  <c:v>269.536</c:v>
                </c:pt>
                <c:pt idx="376">
                  <c:v>270.03800000000001</c:v>
                </c:pt>
                <c:pt idx="377">
                  <c:v>270.53800000000001</c:v>
                </c:pt>
                <c:pt idx="378">
                  <c:v>271.03699999999998</c:v>
                </c:pt>
                <c:pt idx="379">
                  <c:v>271.536</c:v>
                </c:pt>
                <c:pt idx="380">
                  <c:v>272.03699999999998</c:v>
                </c:pt>
                <c:pt idx="381">
                  <c:v>272.53699999999998</c:v>
                </c:pt>
                <c:pt idx="382">
                  <c:v>273.03699999999998</c:v>
                </c:pt>
                <c:pt idx="383">
                  <c:v>273.53800000000001</c:v>
                </c:pt>
                <c:pt idx="384">
                  <c:v>274.03699999999998</c:v>
                </c:pt>
                <c:pt idx="385">
                  <c:v>274.53800000000001</c:v>
                </c:pt>
                <c:pt idx="386">
                  <c:v>275.03699999999998</c:v>
                </c:pt>
                <c:pt idx="387">
                  <c:v>275.53699999999998</c:v>
                </c:pt>
                <c:pt idx="388">
                  <c:v>276.03899999999999</c:v>
                </c:pt>
                <c:pt idx="389">
                  <c:v>276.53699999999998</c:v>
                </c:pt>
                <c:pt idx="390">
                  <c:v>277.03800000000001</c:v>
                </c:pt>
                <c:pt idx="391">
                  <c:v>277.53899999999999</c:v>
                </c:pt>
                <c:pt idx="392">
                  <c:v>278.03800000000001</c:v>
                </c:pt>
                <c:pt idx="393">
                  <c:v>278.53899999999999</c:v>
                </c:pt>
                <c:pt idx="394">
                  <c:v>279.03800000000001</c:v>
                </c:pt>
                <c:pt idx="395">
                  <c:v>279.53300000000002</c:v>
                </c:pt>
                <c:pt idx="396">
                  <c:v>280.029</c:v>
                </c:pt>
                <c:pt idx="397">
                  <c:v>280.52800000000002</c:v>
                </c:pt>
                <c:pt idx="398">
                  <c:v>281.02600000000001</c:v>
                </c:pt>
                <c:pt idx="399">
                  <c:v>281.52699999999999</c:v>
                </c:pt>
                <c:pt idx="400">
                  <c:v>282.02699999999999</c:v>
                </c:pt>
                <c:pt idx="401">
                  <c:v>282.52800000000002</c:v>
                </c:pt>
                <c:pt idx="402">
                  <c:v>283.029</c:v>
                </c:pt>
                <c:pt idx="403">
                  <c:v>283.52999999999997</c:v>
                </c:pt>
                <c:pt idx="404">
                  <c:v>284.03100000000001</c:v>
                </c:pt>
                <c:pt idx="405">
                  <c:v>284.53199999999998</c:v>
                </c:pt>
                <c:pt idx="406">
                  <c:v>285.03100000000001</c:v>
                </c:pt>
                <c:pt idx="407">
                  <c:v>285.53199999999998</c:v>
                </c:pt>
                <c:pt idx="408">
                  <c:v>286.03300000000002</c:v>
                </c:pt>
                <c:pt idx="409">
                  <c:v>286.53399999999999</c:v>
                </c:pt>
                <c:pt idx="410">
                  <c:v>287.036</c:v>
                </c:pt>
                <c:pt idx="411">
                  <c:v>287.53399999999999</c:v>
                </c:pt>
                <c:pt idx="412">
                  <c:v>288.036</c:v>
                </c:pt>
                <c:pt idx="413">
                  <c:v>288.53699999999998</c:v>
                </c:pt>
                <c:pt idx="414">
                  <c:v>289.03500000000003</c:v>
                </c:pt>
                <c:pt idx="415">
                  <c:v>289.53699999999998</c:v>
                </c:pt>
                <c:pt idx="416">
                  <c:v>290.03699999999998</c:v>
                </c:pt>
                <c:pt idx="417">
                  <c:v>290.53500000000003</c:v>
                </c:pt>
                <c:pt idx="418">
                  <c:v>291.03699999999998</c:v>
                </c:pt>
                <c:pt idx="419">
                  <c:v>291.53699999999998</c:v>
                </c:pt>
                <c:pt idx="420">
                  <c:v>292.036</c:v>
                </c:pt>
                <c:pt idx="421">
                  <c:v>292.53699999999998</c:v>
                </c:pt>
                <c:pt idx="422">
                  <c:v>293.03800000000001</c:v>
                </c:pt>
                <c:pt idx="423">
                  <c:v>293.53800000000001</c:v>
                </c:pt>
                <c:pt idx="424">
                  <c:v>294.03699999999998</c:v>
                </c:pt>
                <c:pt idx="425">
                  <c:v>294.53699999999998</c:v>
                </c:pt>
                <c:pt idx="426">
                  <c:v>295.03800000000001</c:v>
                </c:pt>
                <c:pt idx="427">
                  <c:v>295.53699999999998</c:v>
                </c:pt>
                <c:pt idx="428">
                  <c:v>296.03800000000001</c:v>
                </c:pt>
                <c:pt idx="429">
                  <c:v>296.536</c:v>
                </c:pt>
                <c:pt idx="430">
                  <c:v>297.036</c:v>
                </c:pt>
                <c:pt idx="431">
                  <c:v>297.53699999999998</c:v>
                </c:pt>
                <c:pt idx="432">
                  <c:v>298.03699999999998</c:v>
                </c:pt>
                <c:pt idx="433">
                  <c:v>298.536</c:v>
                </c:pt>
                <c:pt idx="434">
                  <c:v>299.03199999999998</c:v>
                </c:pt>
                <c:pt idx="435">
                  <c:v>299.529</c:v>
                </c:pt>
                <c:pt idx="436">
                  <c:v>300.029</c:v>
                </c:pt>
                <c:pt idx="437">
                  <c:v>300.52800000000002</c:v>
                </c:pt>
                <c:pt idx="438">
                  <c:v>301.02800000000002</c:v>
                </c:pt>
                <c:pt idx="439">
                  <c:v>301.52800000000002</c:v>
                </c:pt>
                <c:pt idx="440">
                  <c:v>302.029</c:v>
                </c:pt>
                <c:pt idx="441">
                  <c:v>302.52999999999997</c:v>
                </c:pt>
                <c:pt idx="442">
                  <c:v>303.02999999999997</c:v>
                </c:pt>
                <c:pt idx="443">
                  <c:v>303.53100000000001</c:v>
                </c:pt>
                <c:pt idx="444">
                  <c:v>304.03300000000002</c:v>
                </c:pt>
                <c:pt idx="445">
                  <c:v>304.53300000000002</c:v>
                </c:pt>
                <c:pt idx="446">
                  <c:v>305.03399999999999</c:v>
                </c:pt>
                <c:pt idx="447">
                  <c:v>305.53399999999999</c:v>
                </c:pt>
                <c:pt idx="448">
                  <c:v>306.03500000000003</c:v>
                </c:pt>
                <c:pt idx="449">
                  <c:v>306.53399999999999</c:v>
                </c:pt>
                <c:pt idx="450">
                  <c:v>307.03500000000003</c:v>
                </c:pt>
                <c:pt idx="451">
                  <c:v>307.53399999999999</c:v>
                </c:pt>
                <c:pt idx="452">
                  <c:v>308.03699999999998</c:v>
                </c:pt>
                <c:pt idx="453">
                  <c:v>308.536</c:v>
                </c:pt>
                <c:pt idx="454">
                  <c:v>309.03699999999998</c:v>
                </c:pt>
                <c:pt idx="455">
                  <c:v>309.536</c:v>
                </c:pt>
                <c:pt idx="456">
                  <c:v>310.03800000000001</c:v>
                </c:pt>
                <c:pt idx="457">
                  <c:v>310.53699999999998</c:v>
                </c:pt>
                <c:pt idx="458">
                  <c:v>311.03899999999999</c:v>
                </c:pt>
                <c:pt idx="459">
                  <c:v>311.53699999999998</c:v>
                </c:pt>
                <c:pt idx="460">
                  <c:v>312.03800000000001</c:v>
                </c:pt>
                <c:pt idx="461">
                  <c:v>312.53899999999999</c:v>
                </c:pt>
                <c:pt idx="462">
                  <c:v>313.03899999999999</c:v>
                </c:pt>
                <c:pt idx="463">
                  <c:v>313.53899999999999</c:v>
                </c:pt>
                <c:pt idx="464">
                  <c:v>314.03800000000001</c:v>
                </c:pt>
                <c:pt idx="465">
                  <c:v>314.53899999999999</c:v>
                </c:pt>
                <c:pt idx="466">
                  <c:v>315.03800000000001</c:v>
                </c:pt>
                <c:pt idx="467">
                  <c:v>315.53800000000001</c:v>
                </c:pt>
                <c:pt idx="468">
                  <c:v>316.03800000000001</c:v>
                </c:pt>
                <c:pt idx="469">
                  <c:v>316.53800000000001</c:v>
                </c:pt>
                <c:pt idx="470">
                  <c:v>317.03899999999999</c:v>
                </c:pt>
                <c:pt idx="471">
                  <c:v>317.53800000000001</c:v>
                </c:pt>
                <c:pt idx="472">
                  <c:v>318.03899999999999</c:v>
                </c:pt>
                <c:pt idx="473">
                  <c:v>318.53800000000001</c:v>
                </c:pt>
                <c:pt idx="474">
                  <c:v>319.03899999999999</c:v>
                </c:pt>
                <c:pt idx="475">
                  <c:v>319.54000000000002</c:v>
                </c:pt>
                <c:pt idx="476">
                  <c:v>320.04000000000002</c:v>
                </c:pt>
                <c:pt idx="477">
                  <c:v>320.53399999999999</c:v>
                </c:pt>
                <c:pt idx="478">
                  <c:v>321.03300000000002</c:v>
                </c:pt>
                <c:pt idx="479">
                  <c:v>321.53199999999998</c:v>
                </c:pt>
                <c:pt idx="480">
                  <c:v>322.02999999999997</c:v>
                </c:pt>
                <c:pt idx="481">
                  <c:v>322.52800000000002</c:v>
                </c:pt>
                <c:pt idx="482">
                  <c:v>323.03199999999998</c:v>
                </c:pt>
                <c:pt idx="483">
                  <c:v>323.53199999999998</c:v>
                </c:pt>
                <c:pt idx="484">
                  <c:v>324.03199999999998</c:v>
                </c:pt>
                <c:pt idx="485">
                  <c:v>324.53300000000002</c:v>
                </c:pt>
                <c:pt idx="486">
                  <c:v>325.03300000000002</c:v>
                </c:pt>
                <c:pt idx="487">
                  <c:v>325.53399999999999</c:v>
                </c:pt>
                <c:pt idx="488">
                  <c:v>326.036</c:v>
                </c:pt>
                <c:pt idx="489">
                  <c:v>326.53699999999998</c:v>
                </c:pt>
                <c:pt idx="490">
                  <c:v>327.036</c:v>
                </c:pt>
                <c:pt idx="491">
                  <c:v>327.536</c:v>
                </c:pt>
                <c:pt idx="492">
                  <c:v>328.03699999999998</c:v>
                </c:pt>
                <c:pt idx="493">
                  <c:v>328.53800000000001</c:v>
                </c:pt>
                <c:pt idx="494">
                  <c:v>329.036</c:v>
                </c:pt>
                <c:pt idx="495">
                  <c:v>329.53699999999998</c:v>
                </c:pt>
                <c:pt idx="496">
                  <c:v>330.03800000000001</c:v>
                </c:pt>
                <c:pt idx="497">
                  <c:v>330.53800000000001</c:v>
                </c:pt>
                <c:pt idx="498">
                  <c:v>331.03800000000001</c:v>
                </c:pt>
                <c:pt idx="499">
                  <c:v>331.53899999999999</c:v>
                </c:pt>
                <c:pt idx="500">
                  <c:v>332.03800000000001</c:v>
                </c:pt>
                <c:pt idx="501">
                  <c:v>332.53899999999999</c:v>
                </c:pt>
                <c:pt idx="502">
                  <c:v>333.03899999999999</c:v>
                </c:pt>
                <c:pt idx="503">
                  <c:v>333.53800000000001</c:v>
                </c:pt>
                <c:pt idx="504">
                  <c:v>334.036</c:v>
                </c:pt>
                <c:pt idx="505">
                  <c:v>334.53699999999998</c:v>
                </c:pt>
                <c:pt idx="506">
                  <c:v>335.036</c:v>
                </c:pt>
                <c:pt idx="507">
                  <c:v>335.53699999999998</c:v>
                </c:pt>
                <c:pt idx="508">
                  <c:v>336.03500000000003</c:v>
                </c:pt>
                <c:pt idx="509">
                  <c:v>336.53699999999998</c:v>
                </c:pt>
                <c:pt idx="510">
                  <c:v>337.03800000000001</c:v>
                </c:pt>
                <c:pt idx="511">
                  <c:v>337.53800000000001</c:v>
                </c:pt>
                <c:pt idx="512">
                  <c:v>338.036</c:v>
                </c:pt>
                <c:pt idx="513">
                  <c:v>338.536</c:v>
                </c:pt>
                <c:pt idx="514">
                  <c:v>339.03699999999998</c:v>
                </c:pt>
                <c:pt idx="515">
                  <c:v>339.536</c:v>
                </c:pt>
                <c:pt idx="516">
                  <c:v>340.036</c:v>
                </c:pt>
                <c:pt idx="517">
                  <c:v>340.536</c:v>
                </c:pt>
                <c:pt idx="518">
                  <c:v>341.036</c:v>
                </c:pt>
                <c:pt idx="519">
                  <c:v>341.536</c:v>
                </c:pt>
                <c:pt idx="520">
                  <c:v>342.03699999999998</c:v>
                </c:pt>
                <c:pt idx="521">
                  <c:v>342.536</c:v>
                </c:pt>
                <c:pt idx="522">
                  <c:v>343.036</c:v>
                </c:pt>
                <c:pt idx="523">
                  <c:v>343.536</c:v>
                </c:pt>
                <c:pt idx="524">
                  <c:v>344.03500000000003</c:v>
                </c:pt>
                <c:pt idx="525">
                  <c:v>344.536</c:v>
                </c:pt>
                <c:pt idx="526">
                  <c:v>345.036</c:v>
                </c:pt>
                <c:pt idx="527">
                  <c:v>345.53500000000003</c:v>
                </c:pt>
                <c:pt idx="528">
                  <c:v>346.036</c:v>
                </c:pt>
                <c:pt idx="529">
                  <c:v>346.53199999999998</c:v>
                </c:pt>
                <c:pt idx="530">
                  <c:v>347.029</c:v>
                </c:pt>
                <c:pt idx="531">
                  <c:v>347.52800000000002</c:v>
                </c:pt>
                <c:pt idx="532">
                  <c:v>348.02800000000002</c:v>
                </c:pt>
                <c:pt idx="533">
                  <c:v>348.52800000000002</c:v>
                </c:pt>
                <c:pt idx="534">
                  <c:v>349.029</c:v>
                </c:pt>
                <c:pt idx="535">
                  <c:v>349.529</c:v>
                </c:pt>
                <c:pt idx="536">
                  <c:v>350.03</c:v>
                </c:pt>
                <c:pt idx="537">
                  <c:v>350.53</c:v>
                </c:pt>
                <c:pt idx="538">
                  <c:v>351.03100000000001</c:v>
                </c:pt>
                <c:pt idx="539">
                  <c:v>351.53100000000001</c:v>
                </c:pt>
                <c:pt idx="540">
                  <c:v>352.03199999999998</c:v>
                </c:pt>
                <c:pt idx="541">
                  <c:v>352.53300000000002</c:v>
                </c:pt>
                <c:pt idx="542">
                  <c:v>353.03300000000002</c:v>
                </c:pt>
                <c:pt idx="543">
                  <c:v>353.53399999999999</c:v>
                </c:pt>
                <c:pt idx="544">
                  <c:v>354.03399999999999</c:v>
                </c:pt>
                <c:pt idx="545">
                  <c:v>354.53300000000002</c:v>
                </c:pt>
                <c:pt idx="546">
                  <c:v>355.03399999999999</c:v>
                </c:pt>
                <c:pt idx="547">
                  <c:v>355.536</c:v>
                </c:pt>
                <c:pt idx="548">
                  <c:v>356.03500000000003</c:v>
                </c:pt>
                <c:pt idx="549">
                  <c:v>356.53500000000003</c:v>
                </c:pt>
                <c:pt idx="550">
                  <c:v>357.03500000000003</c:v>
                </c:pt>
                <c:pt idx="551">
                  <c:v>357.53500000000003</c:v>
                </c:pt>
                <c:pt idx="552">
                  <c:v>358.036</c:v>
                </c:pt>
                <c:pt idx="553">
                  <c:v>358.536</c:v>
                </c:pt>
                <c:pt idx="554">
                  <c:v>359.03500000000003</c:v>
                </c:pt>
                <c:pt idx="555">
                  <c:v>359.53399999999999</c:v>
                </c:pt>
                <c:pt idx="556">
                  <c:v>360.036</c:v>
                </c:pt>
                <c:pt idx="557">
                  <c:v>360.53399999999999</c:v>
                </c:pt>
                <c:pt idx="558">
                  <c:v>361.03500000000003</c:v>
                </c:pt>
                <c:pt idx="559">
                  <c:v>361.53500000000003</c:v>
                </c:pt>
                <c:pt idx="560">
                  <c:v>362.03399999999999</c:v>
                </c:pt>
                <c:pt idx="561">
                  <c:v>362.53500000000003</c:v>
                </c:pt>
                <c:pt idx="562">
                  <c:v>363.036</c:v>
                </c:pt>
                <c:pt idx="563">
                  <c:v>363.53500000000003</c:v>
                </c:pt>
                <c:pt idx="564">
                  <c:v>364.036</c:v>
                </c:pt>
                <c:pt idx="565">
                  <c:v>364.53500000000003</c:v>
                </c:pt>
                <c:pt idx="566">
                  <c:v>365.036</c:v>
                </c:pt>
                <c:pt idx="567">
                  <c:v>365.53500000000003</c:v>
                </c:pt>
                <c:pt idx="568">
                  <c:v>366.03500000000003</c:v>
                </c:pt>
                <c:pt idx="569">
                  <c:v>366.536</c:v>
                </c:pt>
                <c:pt idx="570">
                  <c:v>367.03399999999999</c:v>
                </c:pt>
                <c:pt idx="571">
                  <c:v>367.53500000000003</c:v>
                </c:pt>
                <c:pt idx="572">
                  <c:v>368.03399999999999</c:v>
                </c:pt>
                <c:pt idx="573">
                  <c:v>368.536</c:v>
                </c:pt>
                <c:pt idx="574">
                  <c:v>369.03399999999999</c:v>
                </c:pt>
                <c:pt idx="575">
                  <c:v>369.53500000000003</c:v>
                </c:pt>
                <c:pt idx="576">
                  <c:v>370.03399999999999</c:v>
                </c:pt>
                <c:pt idx="577">
                  <c:v>370.53500000000003</c:v>
                </c:pt>
                <c:pt idx="578">
                  <c:v>371.03399999999999</c:v>
                </c:pt>
                <c:pt idx="579">
                  <c:v>371.53500000000003</c:v>
                </c:pt>
                <c:pt idx="580">
                  <c:v>372.03500000000003</c:v>
                </c:pt>
                <c:pt idx="581">
                  <c:v>372.53399999999999</c:v>
                </c:pt>
                <c:pt idx="582">
                  <c:v>373.03399999999999</c:v>
                </c:pt>
                <c:pt idx="583">
                  <c:v>373.55</c:v>
                </c:pt>
                <c:pt idx="584">
                  <c:v>374.03399999999999</c:v>
                </c:pt>
                <c:pt idx="585">
                  <c:v>374.536</c:v>
                </c:pt>
                <c:pt idx="586">
                  <c:v>375.03399999999999</c:v>
                </c:pt>
                <c:pt idx="587">
                  <c:v>375.53500000000003</c:v>
                </c:pt>
                <c:pt idx="588">
                  <c:v>376.03399999999999</c:v>
                </c:pt>
                <c:pt idx="589">
                  <c:v>376.53500000000003</c:v>
                </c:pt>
                <c:pt idx="590">
                  <c:v>377.03300000000002</c:v>
                </c:pt>
                <c:pt idx="591">
                  <c:v>377.53500000000003</c:v>
                </c:pt>
                <c:pt idx="592">
                  <c:v>378.03500000000003</c:v>
                </c:pt>
                <c:pt idx="593">
                  <c:v>378.53399999999999</c:v>
                </c:pt>
                <c:pt idx="594">
                  <c:v>379.03399999999999</c:v>
                </c:pt>
                <c:pt idx="595">
                  <c:v>379.53399999999999</c:v>
                </c:pt>
                <c:pt idx="596">
                  <c:v>380.03500000000003</c:v>
                </c:pt>
                <c:pt idx="597">
                  <c:v>380.53500000000003</c:v>
                </c:pt>
                <c:pt idx="598">
                  <c:v>381.03399999999999</c:v>
                </c:pt>
                <c:pt idx="599">
                  <c:v>381.53300000000002</c:v>
                </c:pt>
                <c:pt idx="600">
                  <c:v>382.03300000000002</c:v>
                </c:pt>
                <c:pt idx="601">
                  <c:v>382.53500000000003</c:v>
                </c:pt>
                <c:pt idx="602">
                  <c:v>383.03399999999999</c:v>
                </c:pt>
                <c:pt idx="603">
                  <c:v>383.53399999999999</c:v>
                </c:pt>
                <c:pt idx="604">
                  <c:v>384.03399999999999</c:v>
                </c:pt>
                <c:pt idx="605">
                  <c:v>384.53500000000003</c:v>
                </c:pt>
                <c:pt idx="606">
                  <c:v>385.03399999999999</c:v>
                </c:pt>
                <c:pt idx="607">
                  <c:v>385.53399999999999</c:v>
                </c:pt>
                <c:pt idx="608">
                  <c:v>386.03300000000002</c:v>
                </c:pt>
                <c:pt idx="609">
                  <c:v>386.53399999999999</c:v>
                </c:pt>
                <c:pt idx="610">
                  <c:v>387.03500000000003</c:v>
                </c:pt>
                <c:pt idx="611">
                  <c:v>387.53399999999999</c:v>
                </c:pt>
                <c:pt idx="612">
                  <c:v>388.03399999999999</c:v>
                </c:pt>
                <c:pt idx="613">
                  <c:v>388.53500000000003</c:v>
                </c:pt>
                <c:pt idx="614">
                  <c:v>389.03500000000003</c:v>
                </c:pt>
                <c:pt idx="615">
                  <c:v>389.53500000000003</c:v>
                </c:pt>
                <c:pt idx="616">
                  <c:v>390.03500000000003</c:v>
                </c:pt>
                <c:pt idx="617">
                  <c:v>390.53100000000001</c:v>
                </c:pt>
                <c:pt idx="618">
                  <c:v>391.02800000000002</c:v>
                </c:pt>
                <c:pt idx="619">
                  <c:v>391.52600000000001</c:v>
                </c:pt>
                <c:pt idx="620">
                  <c:v>392.04199999999997</c:v>
                </c:pt>
                <c:pt idx="621">
                  <c:v>392.52600000000001</c:v>
                </c:pt>
                <c:pt idx="622">
                  <c:v>393.04</c:v>
                </c:pt>
                <c:pt idx="623">
                  <c:v>393.52600000000001</c:v>
                </c:pt>
                <c:pt idx="624">
                  <c:v>394.029</c:v>
                </c:pt>
                <c:pt idx="625">
                  <c:v>394.52800000000002</c:v>
                </c:pt>
                <c:pt idx="626">
                  <c:v>395.029</c:v>
                </c:pt>
                <c:pt idx="627">
                  <c:v>395.529</c:v>
                </c:pt>
                <c:pt idx="628">
                  <c:v>396.03100000000001</c:v>
                </c:pt>
                <c:pt idx="629">
                  <c:v>396.53100000000001</c:v>
                </c:pt>
                <c:pt idx="630">
                  <c:v>397.03199999999998</c:v>
                </c:pt>
                <c:pt idx="631">
                  <c:v>397.53100000000001</c:v>
                </c:pt>
                <c:pt idx="632">
                  <c:v>398.03300000000002</c:v>
                </c:pt>
                <c:pt idx="633">
                  <c:v>398.53100000000001</c:v>
                </c:pt>
                <c:pt idx="634">
                  <c:v>399.03300000000002</c:v>
                </c:pt>
                <c:pt idx="635">
                  <c:v>399.53300000000002</c:v>
                </c:pt>
                <c:pt idx="636">
                  <c:v>400.03300000000002</c:v>
                </c:pt>
                <c:pt idx="637">
                  <c:v>400.53500000000003</c:v>
                </c:pt>
                <c:pt idx="638">
                  <c:v>401.03300000000002</c:v>
                </c:pt>
                <c:pt idx="639">
                  <c:v>401.53399999999999</c:v>
                </c:pt>
                <c:pt idx="640">
                  <c:v>402.03300000000002</c:v>
                </c:pt>
                <c:pt idx="641">
                  <c:v>402.53300000000002</c:v>
                </c:pt>
                <c:pt idx="642">
                  <c:v>403.03399999999999</c:v>
                </c:pt>
                <c:pt idx="643">
                  <c:v>403.53399999999999</c:v>
                </c:pt>
                <c:pt idx="644">
                  <c:v>404.03399999999999</c:v>
                </c:pt>
                <c:pt idx="645">
                  <c:v>404.53399999999999</c:v>
                </c:pt>
                <c:pt idx="646">
                  <c:v>405.03399999999999</c:v>
                </c:pt>
                <c:pt idx="647">
                  <c:v>405.53399999999999</c:v>
                </c:pt>
                <c:pt idx="648">
                  <c:v>406.03300000000002</c:v>
                </c:pt>
                <c:pt idx="649">
                  <c:v>406.53399999999999</c:v>
                </c:pt>
                <c:pt idx="650">
                  <c:v>407.03500000000003</c:v>
                </c:pt>
                <c:pt idx="651">
                  <c:v>407.53500000000003</c:v>
                </c:pt>
                <c:pt idx="652">
                  <c:v>408.03399999999999</c:v>
                </c:pt>
                <c:pt idx="653">
                  <c:v>408.536</c:v>
                </c:pt>
                <c:pt idx="654">
                  <c:v>409.03500000000003</c:v>
                </c:pt>
                <c:pt idx="655">
                  <c:v>409.53300000000002</c:v>
                </c:pt>
                <c:pt idx="656">
                  <c:v>410.03399999999999</c:v>
                </c:pt>
                <c:pt idx="657">
                  <c:v>410.55200000000002</c:v>
                </c:pt>
                <c:pt idx="658">
                  <c:v>411.03399999999999</c:v>
                </c:pt>
                <c:pt idx="659">
                  <c:v>411.53300000000002</c:v>
                </c:pt>
                <c:pt idx="660">
                  <c:v>412.03399999999999</c:v>
                </c:pt>
                <c:pt idx="661">
                  <c:v>412.53399999999999</c:v>
                </c:pt>
                <c:pt idx="662">
                  <c:v>413.03399999999999</c:v>
                </c:pt>
                <c:pt idx="663">
                  <c:v>413.53399999999999</c:v>
                </c:pt>
                <c:pt idx="664">
                  <c:v>414.03399999999999</c:v>
                </c:pt>
                <c:pt idx="665">
                  <c:v>414.53399999999999</c:v>
                </c:pt>
                <c:pt idx="666">
                  <c:v>415.03500000000003</c:v>
                </c:pt>
                <c:pt idx="667">
                  <c:v>415.53399999999999</c:v>
                </c:pt>
                <c:pt idx="668">
                  <c:v>416.03399999999999</c:v>
                </c:pt>
                <c:pt idx="669">
                  <c:v>416.53300000000002</c:v>
                </c:pt>
                <c:pt idx="670">
                  <c:v>417.03399999999999</c:v>
                </c:pt>
                <c:pt idx="671">
                  <c:v>417.53300000000002</c:v>
                </c:pt>
                <c:pt idx="672">
                  <c:v>418.03500000000003</c:v>
                </c:pt>
                <c:pt idx="673">
                  <c:v>418.53399999999999</c:v>
                </c:pt>
                <c:pt idx="674">
                  <c:v>419.03399999999999</c:v>
                </c:pt>
                <c:pt idx="675">
                  <c:v>419.53300000000002</c:v>
                </c:pt>
                <c:pt idx="676">
                  <c:v>420.03300000000002</c:v>
                </c:pt>
                <c:pt idx="677">
                  <c:v>420.53300000000002</c:v>
                </c:pt>
                <c:pt idx="678">
                  <c:v>421.03399999999999</c:v>
                </c:pt>
                <c:pt idx="679">
                  <c:v>421.53300000000002</c:v>
                </c:pt>
                <c:pt idx="680">
                  <c:v>422.03399999999999</c:v>
                </c:pt>
                <c:pt idx="681">
                  <c:v>422.53399999999999</c:v>
                </c:pt>
                <c:pt idx="682">
                  <c:v>423.03300000000002</c:v>
                </c:pt>
                <c:pt idx="683">
                  <c:v>423.53399999999999</c:v>
                </c:pt>
                <c:pt idx="684">
                  <c:v>424.03300000000002</c:v>
                </c:pt>
                <c:pt idx="685">
                  <c:v>424.53300000000002</c:v>
                </c:pt>
                <c:pt idx="686">
                  <c:v>425.03300000000002</c:v>
                </c:pt>
                <c:pt idx="687">
                  <c:v>425.53399999999999</c:v>
                </c:pt>
                <c:pt idx="688">
                  <c:v>426.029</c:v>
                </c:pt>
                <c:pt idx="689">
                  <c:v>426.541</c:v>
                </c:pt>
                <c:pt idx="690">
                  <c:v>427.041</c:v>
                </c:pt>
                <c:pt idx="691">
                  <c:v>427.54</c:v>
                </c:pt>
                <c:pt idx="692">
                  <c:v>428.05799999999999</c:v>
                </c:pt>
                <c:pt idx="693">
                  <c:v>428.541</c:v>
                </c:pt>
                <c:pt idx="694">
                  <c:v>429.041</c:v>
                </c:pt>
                <c:pt idx="695">
                  <c:v>429.52600000000001</c:v>
                </c:pt>
                <c:pt idx="696">
                  <c:v>430.02600000000001</c:v>
                </c:pt>
                <c:pt idx="697">
                  <c:v>430.52699999999999</c:v>
                </c:pt>
                <c:pt idx="698">
                  <c:v>431.02600000000001</c:v>
                </c:pt>
                <c:pt idx="699">
                  <c:v>431.52800000000002</c:v>
                </c:pt>
                <c:pt idx="700">
                  <c:v>432.02800000000002</c:v>
                </c:pt>
                <c:pt idx="701">
                  <c:v>432.529</c:v>
                </c:pt>
                <c:pt idx="702">
                  <c:v>433.03</c:v>
                </c:pt>
                <c:pt idx="703">
                  <c:v>433.53100000000001</c:v>
                </c:pt>
                <c:pt idx="704">
                  <c:v>434.03</c:v>
                </c:pt>
                <c:pt idx="705">
                  <c:v>434.53</c:v>
                </c:pt>
                <c:pt idx="706">
                  <c:v>435.03100000000001</c:v>
                </c:pt>
                <c:pt idx="707">
                  <c:v>435.53</c:v>
                </c:pt>
                <c:pt idx="708">
                  <c:v>436.048</c:v>
                </c:pt>
                <c:pt idx="709">
                  <c:v>436.53</c:v>
                </c:pt>
                <c:pt idx="710">
                  <c:v>437.03300000000002</c:v>
                </c:pt>
                <c:pt idx="711">
                  <c:v>437.53300000000002</c:v>
                </c:pt>
                <c:pt idx="712">
                  <c:v>438.03100000000001</c:v>
                </c:pt>
                <c:pt idx="713">
                  <c:v>438.53199999999998</c:v>
                </c:pt>
                <c:pt idx="714">
                  <c:v>439.03100000000001</c:v>
                </c:pt>
                <c:pt idx="715">
                  <c:v>439.53199999999998</c:v>
                </c:pt>
                <c:pt idx="716">
                  <c:v>440.03199999999998</c:v>
                </c:pt>
                <c:pt idx="717">
                  <c:v>440.53</c:v>
                </c:pt>
                <c:pt idx="718">
                  <c:v>441.03199999999998</c:v>
                </c:pt>
                <c:pt idx="719">
                  <c:v>441.53100000000001</c:v>
                </c:pt>
                <c:pt idx="720">
                  <c:v>442.03</c:v>
                </c:pt>
                <c:pt idx="721">
                  <c:v>442.53100000000001</c:v>
                </c:pt>
                <c:pt idx="722">
                  <c:v>443.03100000000001</c:v>
                </c:pt>
                <c:pt idx="723">
                  <c:v>443.53100000000001</c:v>
                </c:pt>
                <c:pt idx="724">
                  <c:v>444.03</c:v>
                </c:pt>
                <c:pt idx="725">
                  <c:v>444.53</c:v>
                </c:pt>
                <c:pt idx="726">
                  <c:v>445.03100000000001</c:v>
                </c:pt>
                <c:pt idx="727">
                  <c:v>445.53</c:v>
                </c:pt>
                <c:pt idx="728">
                  <c:v>446.029</c:v>
                </c:pt>
                <c:pt idx="729">
                  <c:v>446.529</c:v>
                </c:pt>
                <c:pt idx="730">
                  <c:v>447.029</c:v>
                </c:pt>
                <c:pt idx="731">
                  <c:v>447.529</c:v>
                </c:pt>
                <c:pt idx="732">
                  <c:v>448.029</c:v>
                </c:pt>
                <c:pt idx="733">
                  <c:v>448.529</c:v>
                </c:pt>
                <c:pt idx="734">
                  <c:v>449.02800000000002</c:v>
                </c:pt>
                <c:pt idx="735">
                  <c:v>449.529</c:v>
                </c:pt>
                <c:pt idx="736">
                  <c:v>450.03</c:v>
                </c:pt>
              </c:numCache>
            </c:numRef>
          </c:xVal>
          <c:yVal>
            <c:numRef>
              <c:f>'26.Irradiated_SiO2_.1.4'!$B$2:$B$738</c:f>
              <c:numCache>
                <c:formatCode>General</c:formatCode>
                <c:ptCount val="737"/>
                <c:pt idx="0">
                  <c:v>4.0613332141999999E-10</c:v>
                </c:pt>
                <c:pt idx="1">
                  <c:v>3.9904765603E-10</c:v>
                </c:pt>
                <c:pt idx="2">
                  <c:v>3.2005822992000001E-10</c:v>
                </c:pt>
                <c:pt idx="3">
                  <c:v>2.6093144312000001E-10</c:v>
                </c:pt>
                <c:pt idx="4">
                  <c:v>2.4748336713000001E-10</c:v>
                </c:pt>
                <c:pt idx="5">
                  <c:v>2.4414481547999998E-10</c:v>
                </c:pt>
                <c:pt idx="6">
                  <c:v>2.4446158985999999E-10</c:v>
                </c:pt>
                <c:pt idx="7">
                  <c:v>2.3948296124000002E-10</c:v>
                </c:pt>
                <c:pt idx="8">
                  <c:v>2.4004218057999999E-10</c:v>
                </c:pt>
                <c:pt idx="9">
                  <c:v>2.4087387639999999E-10</c:v>
                </c:pt>
                <c:pt idx="10">
                  <c:v>2.4195248582E-10</c:v>
                </c:pt>
                <c:pt idx="11">
                  <c:v>2.3934784709999999E-10</c:v>
                </c:pt>
                <c:pt idx="12">
                  <c:v>2.3946097882000001E-10</c:v>
                </c:pt>
                <c:pt idx="13">
                  <c:v>2.4071075688000001E-10</c:v>
                </c:pt>
                <c:pt idx="14">
                  <c:v>2.4059898517999999E-10</c:v>
                </c:pt>
                <c:pt idx="15">
                  <c:v>2.4033572354000001E-10</c:v>
                </c:pt>
                <c:pt idx="16">
                  <c:v>2.4135485276999998E-10</c:v>
                </c:pt>
                <c:pt idx="17">
                  <c:v>2.4221438743999998E-10</c:v>
                </c:pt>
                <c:pt idx="18">
                  <c:v>2.4398633113999999E-10</c:v>
                </c:pt>
                <c:pt idx="19">
                  <c:v>2.4418542188E-10</c:v>
                </c:pt>
                <c:pt idx="20">
                  <c:v>2.4371379914000001E-10</c:v>
                </c:pt>
                <c:pt idx="21">
                  <c:v>2.416379874E-10</c:v>
                </c:pt>
                <c:pt idx="22">
                  <c:v>2.4357743599999999E-10</c:v>
                </c:pt>
                <c:pt idx="23">
                  <c:v>2.4253724028999999E-10</c:v>
                </c:pt>
                <c:pt idx="24">
                  <c:v>2.4416926814000002E-10</c:v>
                </c:pt>
                <c:pt idx="25">
                  <c:v>2.4339094629E-10</c:v>
                </c:pt>
                <c:pt idx="26">
                  <c:v>2.409343558E-10</c:v>
                </c:pt>
                <c:pt idx="27">
                  <c:v>2.4147017719000001E-10</c:v>
                </c:pt>
                <c:pt idx="28">
                  <c:v>2.4270249698999999E-10</c:v>
                </c:pt>
                <c:pt idx="29">
                  <c:v>2.4210150551000002E-10</c:v>
                </c:pt>
                <c:pt idx="30">
                  <c:v>2.435388835E-10</c:v>
                </c:pt>
                <c:pt idx="31">
                  <c:v>2.4207003069E-10</c:v>
                </c:pt>
                <c:pt idx="32">
                  <c:v>2.4185684010999999E-10</c:v>
                </c:pt>
                <c:pt idx="33">
                  <c:v>2.4304730450000002E-10</c:v>
                </c:pt>
                <c:pt idx="34">
                  <c:v>2.4205024096000001E-10</c:v>
                </c:pt>
                <c:pt idx="35">
                  <c:v>2.4363319695E-10</c:v>
                </c:pt>
                <c:pt idx="36">
                  <c:v>2.4041249546999999E-10</c:v>
                </c:pt>
                <c:pt idx="37">
                  <c:v>2.4034957358E-10</c:v>
                </c:pt>
                <c:pt idx="38">
                  <c:v>2.4116364460999998E-10</c:v>
                </c:pt>
                <c:pt idx="39">
                  <c:v>2.39371023E-10</c:v>
                </c:pt>
                <c:pt idx="40">
                  <c:v>2.3972410167999999E-10</c:v>
                </c:pt>
                <c:pt idx="41">
                  <c:v>2.4110780039000002E-10</c:v>
                </c:pt>
                <c:pt idx="42">
                  <c:v>2.4140717203000002E-10</c:v>
                </c:pt>
                <c:pt idx="43">
                  <c:v>2.4156099343000001E-10</c:v>
                </c:pt>
                <c:pt idx="44">
                  <c:v>2.3818175210000001E-10</c:v>
                </c:pt>
                <c:pt idx="45">
                  <c:v>2.3891799650000002E-10</c:v>
                </c:pt>
                <c:pt idx="46">
                  <c:v>2.4034813029000001E-10</c:v>
                </c:pt>
                <c:pt idx="47">
                  <c:v>2.4071875049000002E-10</c:v>
                </c:pt>
                <c:pt idx="48">
                  <c:v>2.4057073000000002E-10</c:v>
                </c:pt>
                <c:pt idx="49">
                  <c:v>2.3921947755999999E-10</c:v>
                </c:pt>
                <c:pt idx="50">
                  <c:v>2.3848920061000002E-10</c:v>
                </c:pt>
                <c:pt idx="51">
                  <c:v>2.3841348340000002E-10</c:v>
                </c:pt>
                <c:pt idx="52">
                  <c:v>2.3881543964999999E-10</c:v>
                </c:pt>
                <c:pt idx="53">
                  <c:v>2.3933582893000001E-10</c:v>
                </c:pt>
                <c:pt idx="54">
                  <c:v>2.3803245486000002E-10</c:v>
                </c:pt>
                <c:pt idx="55">
                  <c:v>2.3935115001E-10</c:v>
                </c:pt>
                <c:pt idx="56">
                  <c:v>2.3915772139999999E-10</c:v>
                </c:pt>
                <c:pt idx="57">
                  <c:v>2.3964119578E-10</c:v>
                </c:pt>
                <c:pt idx="58">
                  <c:v>2.3980079034000002E-10</c:v>
                </c:pt>
                <c:pt idx="59">
                  <c:v>2.3998941722999998E-10</c:v>
                </c:pt>
                <c:pt idx="60">
                  <c:v>2.3934410008999998E-10</c:v>
                </c:pt>
                <c:pt idx="61">
                  <c:v>2.3717167118999998E-10</c:v>
                </c:pt>
                <c:pt idx="62">
                  <c:v>2.3909482727E-10</c:v>
                </c:pt>
                <c:pt idx="63">
                  <c:v>2.3774834879000002E-10</c:v>
                </c:pt>
                <c:pt idx="64">
                  <c:v>4.8423354215000003E-10</c:v>
                </c:pt>
                <c:pt idx="65">
                  <c:v>4.8127057894000003E-10</c:v>
                </c:pt>
                <c:pt idx="66">
                  <c:v>4.8069020986000002E-10</c:v>
                </c:pt>
                <c:pt idx="67">
                  <c:v>4.803314968E-10</c:v>
                </c:pt>
                <c:pt idx="68">
                  <c:v>4.7462578312000002E-10</c:v>
                </c:pt>
                <c:pt idx="69">
                  <c:v>4.7624282296000001E-10</c:v>
                </c:pt>
                <c:pt idx="70">
                  <c:v>4.8142173581000002E-10</c:v>
                </c:pt>
                <c:pt idx="71">
                  <c:v>4.7785142510000003E-10</c:v>
                </c:pt>
                <c:pt idx="72">
                  <c:v>4.8253628870000004E-10</c:v>
                </c:pt>
                <c:pt idx="73">
                  <c:v>4.8779119632000001E-10</c:v>
                </c:pt>
                <c:pt idx="74">
                  <c:v>4.8373599570000001E-10</c:v>
                </c:pt>
                <c:pt idx="75">
                  <c:v>4.8269371833000004E-10</c:v>
                </c:pt>
                <c:pt idx="76">
                  <c:v>4.8535547802999998E-10</c:v>
                </c:pt>
                <c:pt idx="77">
                  <c:v>4.8420917276000004E-10</c:v>
                </c:pt>
                <c:pt idx="78">
                  <c:v>4.8578530087000002E-10</c:v>
                </c:pt>
                <c:pt idx="79">
                  <c:v>4.8385501160999997E-10</c:v>
                </c:pt>
                <c:pt idx="80">
                  <c:v>4.7875281517000004E-10</c:v>
                </c:pt>
                <c:pt idx="81">
                  <c:v>4.7919201939999997E-10</c:v>
                </c:pt>
                <c:pt idx="82">
                  <c:v>4.7910947432E-10</c:v>
                </c:pt>
                <c:pt idx="83">
                  <c:v>4.8760423477000005E-10</c:v>
                </c:pt>
                <c:pt idx="84">
                  <c:v>4.8802412110999996E-10</c:v>
                </c:pt>
                <c:pt idx="85">
                  <c:v>4.8857856649000002E-10</c:v>
                </c:pt>
                <c:pt idx="86">
                  <c:v>4.8609721803000002E-10</c:v>
                </c:pt>
                <c:pt idx="87">
                  <c:v>4.8513165707000003E-10</c:v>
                </c:pt>
                <c:pt idx="88">
                  <c:v>4.8233456118E-10</c:v>
                </c:pt>
                <c:pt idx="89">
                  <c:v>4.8479847914000004E-10</c:v>
                </c:pt>
                <c:pt idx="90">
                  <c:v>4.8304271694000005E-10</c:v>
                </c:pt>
                <c:pt idx="91">
                  <c:v>4.8850867794999996E-10</c:v>
                </c:pt>
                <c:pt idx="92">
                  <c:v>4.8744591696000002E-10</c:v>
                </c:pt>
                <c:pt idx="93">
                  <c:v>4.8705017796999999E-10</c:v>
                </c:pt>
                <c:pt idx="94">
                  <c:v>4.9051906981E-10</c:v>
                </c:pt>
                <c:pt idx="95">
                  <c:v>4.920343577E-10</c:v>
                </c:pt>
                <c:pt idx="96">
                  <c:v>4.9249115897E-10</c:v>
                </c:pt>
                <c:pt idx="97">
                  <c:v>4.9308518379000005E-10</c:v>
                </c:pt>
                <c:pt idx="98">
                  <c:v>4.9669013346999995E-10</c:v>
                </c:pt>
                <c:pt idx="99">
                  <c:v>4.9067366836000001E-10</c:v>
                </c:pt>
                <c:pt idx="100">
                  <c:v>4.8816500842000002E-10</c:v>
                </c:pt>
                <c:pt idx="101">
                  <c:v>4.944755716E-10</c:v>
                </c:pt>
                <c:pt idx="102">
                  <c:v>4.9306519978E-10</c:v>
                </c:pt>
                <c:pt idx="103">
                  <c:v>4.8746234825999995E-10</c:v>
                </c:pt>
                <c:pt idx="104">
                  <c:v>4.9336223995000002E-10</c:v>
                </c:pt>
                <c:pt idx="105">
                  <c:v>4.9154058601E-10</c:v>
                </c:pt>
                <c:pt idx="106">
                  <c:v>4.9108261900999996E-10</c:v>
                </c:pt>
                <c:pt idx="107">
                  <c:v>4.9161613669000005E-10</c:v>
                </c:pt>
                <c:pt idx="108">
                  <c:v>4.9503839916000004E-10</c:v>
                </c:pt>
                <c:pt idx="109">
                  <c:v>4.8579890110999995E-10</c:v>
                </c:pt>
                <c:pt idx="110">
                  <c:v>4.8730275369999998E-10</c:v>
                </c:pt>
                <c:pt idx="111">
                  <c:v>4.9528070533999998E-10</c:v>
                </c:pt>
                <c:pt idx="112">
                  <c:v>4.9426956972000002E-10</c:v>
                </c:pt>
                <c:pt idx="113">
                  <c:v>4.9581760918999998E-10</c:v>
                </c:pt>
                <c:pt idx="114">
                  <c:v>4.9625303865999999E-10</c:v>
                </c:pt>
                <c:pt idx="115">
                  <c:v>4.8926440677000004E-10</c:v>
                </c:pt>
                <c:pt idx="116">
                  <c:v>4.9596587947999998E-10</c:v>
                </c:pt>
                <c:pt idx="117">
                  <c:v>4.9616843967000005E-10</c:v>
                </c:pt>
                <c:pt idx="118">
                  <c:v>4.9170689741999999E-10</c:v>
                </c:pt>
                <c:pt idx="119">
                  <c:v>4.9636300624999996E-10</c:v>
                </c:pt>
                <c:pt idx="120">
                  <c:v>4.9052928386000003E-10</c:v>
                </c:pt>
                <c:pt idx="121">
                  <c:v>4.9419390801999997E-10</c:v>
                </c:pt>
                <c:pt idx="122">
                  <c:v>4.8909432060000003E-10</c:v>
                </c:pt>
                <c:pt idx="123">
                  <c:v>4.9460152639999998E-10</c:v>
                </c:pt>
                <c:pt idx="124">
                  <c:v>4.9314186067999998E-10</c:v>
                </c:pt>
                <c:pt idx="125">
                  <c:v>4.8881682035000005E-10</c:v>
                </c:pt>
                <c:pt idx="126">
                  <c:v>4.9164750048999996E-10</c:v>
                </c:pt>
                <c:pt idx="127">
                  <c:v>4.9561738046999999E-10</c:v>
                </c:pt>
                <c:pt idx="128">
                  <c:v>4.9540527236000002E-10</c:v>
                </c:pt>
                <c:pt idx="129">
                  <c:v>4.9748899444000004E-10</c:v>
                </c:pt>
                <c:pt idx="130">
                  <c:v>4.9656218026000001E-10</c:v>
                </c:pt>
                <c:pt idx="131">
                  <c:v>4.9508502853000005E-10</c:v>
                </c:pt>
                <c:pt idx="132">
                  <c:v>4.9747173047999998E-10</c:v>
                </c:pt>
                <c:pt idx="133">
                  <c:v>4.9787829414999995E-10</c:v>
                </c:pt>
                <c:pt idx="134">
                  <c:v>5.0265280826999996E-10</c:v>
                </c:pt>
                <c:pt idx="135">
                  <c:v>4.9917608935000001E-10</c:v>
                </c:pt>
                <c:pt idx="136">
                  <c:v>4.9912096678000002E-10</c:v>
                </c:pt>
                <c:pt idx="137">
                  <c:v>5.0093812431E-10</c:v>
                </c:pt>
                <c:pt idx="138">
                  <c:v>4.9884846253999999E-10</c:v>
                </c:pt>
                <c:pt idx="139">
                  <c:v>4.9885673369999996E-10</c:v>
                </c:pt>
                <c:pt idx="140">
                  <c:v>4.9853848827000005E-10</c:v>
                </c:pt>
                <c:pt idx="141">
                  <c:v>5.0037446409000003E-10</c:v>
                </c:pt>
                <c:pt idx="142">
                  <c:v>5.0006587760000004E-10</c:v>
                </c:pt>
                <c:pt idx="143">
                  <c:v>4.9703019477999997E-10</c:v>
                </c:pt>
                <c:pt idx="144">
                  <c:v>4.9980231065E-10</c:v>
                </c:pt>
                <c:pt idx="145">
                  <c:v>5.0500326143000002E-10</c:v>
                </c:pt>
                <c:pt idx="146">
                  <c:v>5.009997972E-10</c:v>
                </c:pt>
                <c:pt idx="147">
                  <c:v>4.9857934447999997E-10</c:v>
                </c:pt>
                <c:pt idx="148">
                  <c:v>5.0263881946E-10</c:v>
                </c:pt>
                <c:pt idx="149">
                  <c:v>5.0181064858999997E-10</c:v>
                </c:pt>
                <c:pt idx="150">
                  <c:v>5.0149623342999998E-10</c:v>
                </c:pt>
                <c:pt idx="151">
                  <c:v>5.0230342108000004E-10</c:v>
                </c:pt>
                <c:pt idx="152">
                  <c:v>4.9695786375000003E-10</c:v>
                </c:pt>
                <c:pt idx="153">
                  <c:v>5.0217296987000002E-10</c:v>
                </c:pt>
                <c:pt idx="154">
                  <c:v>4.9998544194000003E-10</c:v>
                </c:pt>
                <c:pt idx="155">
                  <c:v>5.0574078259000002E-10</c:v>
                </c:pt>
                <c:pt idx="156">
                  <c:v>5.0513754290999997E-10</c:v>
                </c:pt>
                <c:pt idx="157">
                  <c:v>5.0395237982999997E-10</c:v>
                </c:pt>
                <c:pt idx="158">
                  <c:v>5.0581727695E-10</c:v>
                </c:pt>
                <c:pt idx="159">
                  <c:v>5.0422538367000001E-10</c:v>
                </c:pt>
                <c:pt idx="160">
                  <c:v>5.0359866277000001E-10</c:v>
                </c:pt>
                <c:pt idx="161">
                  <c:v>5.0523396577999999E-10</c:v>
                </c:pt>
                <c:pt idx="162">
                  <c:v>5.0626031144999995E-10</c:v>
                </c:pt>
                <c:pt idx="163">
                  <c:v>5.0528309313999999E-10</c:v>
                </c:pt>
                <c:pt idx="164">
                  <c:v>5.0018877928000002E-10</c:v>
                </c:pt>
                <c:pt idx="165">
                  <c:v>5.0418336172999995E-10</c:v>
                </c:pt>
                <c:pt idx="166">
                  <c:v>5.0496118397999995E-10</c:v>
                </c:pt>
                <c:pt idx="167">
                  <c:v>5.0263981866000004E-10</c:v>
                </c:pt>
                <c:pt idx="168">
                  <c:v>5.0711262966999997E-10</c:v>
                </c:pt>
                <c:pt idx="169">
                  <c:v>5.0862480893999996E-10</c:v>
                </c:pt>
                <c:pt idx="170">
                  <c:v>5.0934356731999996E-10</c:v>
                </c:pt>
                <c:pt idx="171">
                  <c:v>5.1141557655E-10</c:v>
                </c:pt>
                <c:pt idx="172">
                  <c:v>5.0545512219999996E-10</c:v>
                </c:pt>
                <c:pt idx="173">
                  <c:v>5.0690646124999999E-10</c:v>
                </c:pt>
                <c:pt idx="174">
                  <c:v>5.0819037866999999E-10</c:v>
                </c:pt>
                <c:pt idx="175">
                  <c:v>5.1195386819000004E-10</c:v>
                </c:pt>
                <c:pt idx="176">
                  <c:v>5.0589799017000001E-10</c:v>
                </c:pt>
                <c:pt idx="177">
                  <c:v>5.0511755889000003E-10</c:v>
                </c:pt>
                <c:pt idx="178">
                  <c:v>5.0997250867000003E-10</c:v>
                </c:pt>
                <c:pt idx="179">
                  <c:v>5.0332077395E-10</c:v>
                </c:pt>
                <c:pt idx="180">
                  <c:v>4.9883175368000005E-10</c:v>
                </c:pt>
                <c:pt idx="181">
                  <c:v>5.0090398495999999E-10</c:v>
                </c:pt>
                <c:pt idx="182">
                  <c:v>5.0485415847999999E-10</c:v>
                </c:pt>
                <c:pt idx="183">
                  <c:v>4.9984416605999995E-10</c:v>
                </c:pt>
                <c:pt idx="184">
                  <c:v>5.0675169615999997E-10</c:v>
                </c:pt>
                <c:pt idx="185">
                  <c:v>5.0813658836000005E-10</c:v>
                </c:pt>
                <c:pt idx="186">
                  <c:v>5.0493670355999996E-10</c:v>
                </c:pt>
                <c:pt idx="187">
                  <c:v>5.1117299282000004E-10</c:v>
                </c:pt>
                <c:pt idx="188">
                  <c:v>5.060922792E-10</c:v>
                </c:pt>
                <c:pt idx="189">
                  <c:v>5.0243592620000003E-10</c:v>
                </c:pt>
                <c:pt idx="190">
                  <c:v>5.0923365524E-10</c:v>
                </c:pt>
                <c:pt idx="191">
                  <c:v>5.1471682471999996E-10</c:v>
                </c:pt>
                <c:pt idx="192">
                  <c:v>5.0632154025000004E-10</c:v>
                </c:pt>
                <c:pt idx="193">
                  <c:v>5.1299980930000003E-10</c:v>
                </c:pt>
                <c:pt idx="194">
                  <c:v>5.1256299204999997E-10</c:v>
                </c:pt>
                <c:pt idx="195">
                  <c:v>5.1004211964999999E-10</c:v>
                </c:pt>
                <c:pt idx="196">
                  <c:v>5.1479565055000002E-10</c:v>
                </c:pt>
                <c:pt idx="197">
                  <c:v>5.0895515579999997E-10</c:v>
                </c:pt>
                <c:pt idx="198">
                  <c:v>5.1270515610999998E-10</c:v>
                </c:pt>
                <c:pt idx="199">
                  <c:v>5.1252302401999998E-10</c:v>
                </c:pt>
                <c:pt idx="200">
                  <c:v>5.1450593785000003E-10</c:v>
                </c:pt>
                <c:pt idx="201">
                  <c:v>5.1539211787000005E-10</c:v>
                </c:pt>
                <c:pt idx="202">
                  <c:v>5.1583942673000004E-10</c:v>
                </c:pt>
                <c:pt idx="203">
                  <c:v>5.1578014082000002E-10</c:v>
                </c:pt>
                <c:pt idx="204">
                  <c:v>5.1392679000999997E-10</c:v>
                </c:pt>
                <c:pt idx="205">
                  <c:v>5.1844284421E-10</c:v>
                </c:pt>
                <c:pt idx="206">
                  <c:v>5.1668191947000004E-10</c:v>
                </c:pt>
                <c:pt idx="207">
                  <c:v>5.1685855594999996E-10</c:v>
                </c:pt>
                <c:pt idx="208">
                  <c:v>5.1720466797999998E-10</c:v>
                </c:pt>
                <c:pt idx="209">
                  <c:v>5.1985149518000004E-10</c:v>
                </c:pt>
                <c:pt idx="210">
                  <c:v>5.2041482234999999E-10</c:v>
                </c:pt>
                <c:pt idx="211">
                  <c:v>5.1403642454000002E-10</c:v>
                </c:pt>
                <c:pt idx="212">
                  <c:v>5.1925358456999997E-10</c:v>
                </c:pt>
                <c:pt idx="213">
                  <c:v>5.1424947634000002E-10</c:v>
                </c:pt>
                <c:pt idx="214">
                  <c:v>5.1993265248999997E-10</c:v>
                </c:pt>
                <c:pt idx="215">
                  <c:v>5.1620058228000004E-10</c:v>
                </c:pt>
                <c:pt idx="216">
                  <c:v>5.1665244304999998E-10</c:v>
                </c:pt>
                <c:pt idx="217">
                  <c:v>5.1585336002999999E-10</c:v>
                </c:pt>
                <c:pt idx="218">
                  <c:v>5.1881682284000001E-10</c:v>
                </c:pt>
                <c:pt idx="219">
                  <c:v>5.1944931689000001E-10</c:v>
                </c:pt>
                <c:pt idx="220">
                  <c:v>5.1754461826999999E-10</c:v>
                </c:pt>
                <c:pt idx="221">
                  <c:v>5.1816329005000004E-10</c:v>
                </c:pt>
                <c:pt idx="222">
                  <c:v>5.2063953148999997E-10</c:v>
                </c:pt>
                <c:pt idx="223">
                  <c:v>5.2172643982999999E-10</c:v>
                </c:pt>
                <c:pt idx="224">
                  <c:v>5.1787069076999996E-10</c:v>
                </c:pt>
                <c:pt idx="225">
                  <c:v>5.1817494739000002E-10</c:v>
                </c:pt>
                <c:pt idx="226">
                  <c:v>5.1930276744999996E-10</c:v>
                </c:pt>
                <c:pt idx="227">
                  <c:v>5.2445697784999996E-10</c:v>
                </c:pt>
                <c:pt idx="228">
                  <c:v>5.2240334281000002E-10</c:v>
                </c:pt>
                <c:pt idx="229">
                  <c:v>5.2153659169000004E-10</c:v>
                </c:pt>
                <c:pt idx="230">
                  <c:v>5.2439425025000003E-10</c:v>
                </c:pt>
                <c:pt idx="231">
                  <c:v>5.1974025084000003E-10</c:v>
                </c:pt>
                <c:pt idx="232">
                  <c:v>5.2392090666E-10</c:v>
                </c:pt>
                <c:pt idx="233">
                  <c:v>5.2400667138999997E-10</c:v>
                </c:pt>
                <c:pt idx="234">
                  <c:v>5.2049164977999998E-10</c:v>
                </c:pt>
                <c:pt idx="235">
                  <c:v>5.2132193006999998E-10</c:v>
                </c:pt>
                <c:pt idx="236">
                  <c:v>5.2082133050999996E-10</c:v>
                </c:pt>
                <c:pt idx="237">
                  <c:v>5.2437182374000001E-10</c:v>
                </c:pt>
                <c:pt idx="238">
                  <c:v>5.2404219852000003E-10</c:v>
                </c:pt>
                <c:pt idx="239">
                  <c:v>5.2606524691999998E-10</c:v>
                </c:pt>
                <c:pt idx="240">
                  <c:v>5.2582188603E-10</c:v>
                </c:pt>
                <c:pt idx="241">
                  <c:v>5.2805287919999998E-10</c:v>
                </c:pt>
                <c:pt idx="242">
                  <c:v>5.2931509175999998E-10</c:v>
                </c:pt>
                <c:pt idx="243">
                  <c:v>5.3084125984000003E-10</c:v>
                </c:pt>
                <c:pt idx="244">
                  <c:v>5.2901472092000005E-10</c:v>
                </c:pt>
                <c:pt idx="245">
                  <c:v>5.2901610869999999E-10</c:v>
                </c:pt>
                <c:pt idx="246">
                  <c:v>5.3072374273000003E-10</c:v>
                </c:pt>
                <c:pt idx="247">
                  <c:v>5.2872933809E-10</c:v>
                </c:pt>
                <c:pt idx="248">
                  <c:v>5.3313253811999997E-10</c:v>
                </c:pt>
                <c:pt idx="249">
                  <c:v>5.3086329777000005E-10</c:v>
                </c:pt>
                <c:pt idx="250">
                  <c:v>5.2923487813999999E-10</c:v>
                </c:pt>
                <c:pt idx="251">
                  <c:v>5.3386850496000002E-10</c:v>
                </c:pt>
                <c:pt idx="252">
                  <c:v>5.3078080818999998E-10</c:v>
                </c:pt>
                <c:pt idx="253">
                  <c:v>5.3169496583E-10</c:v>
                </c:pt>
                <c:pt idx="254">
                  <c:v>5.3705673242000003E-10</c:v>
                </c:pt>
                <c:pt idx="255">
                  <c:v>5.3326532078999998E-10</c:v>
                </c:pt>
                <c:pt idx="256">
                  <c:v>5.3133036858999998E-10</c:v>
                </c:pt>
                <c:pt idx="257">
                  <c:v>5.3384413556000004E-10</c:v>
                </c:pt>
                <c:pt idx="258">
                  <c:v>5.3381393749999995E-10</c:v>
                </c:pt>
                <c:pt idx="259">
                  <c:v>5.3609711115000004E-10</c:v>
                </c:pt>
                <c:pt idx="260">
                  <c:v>5.3377058329000005E-10</c:v>
                </c:pt>
                <c:pt idx="261">
                  <c:v>5.3427162693999999E-10</c:v>
                </c:pt>
                <c:pt idx="262">
                  <c:v>5.3419824120000001E-10</c:v>
                </c:pt>
                <c:pt idx="263">
                  <c:v>5.3582560611000004E-10</c:v>
                </c:pt>
                <c:pt idx="264">
                  <c:v>5.3596194148999996E-10</c:v>
                </c:pt>
                <c:pt idx="265">
                  <c:v>5.3474702443999999E-10</c:v>
                </c:pt>
                <c:pt idx="266">
                  <c:v>5.3829946056E-10</c:v>
                </c:pt>
                <c:pt idx="267">
                  <c:v>5.3705456747999996E-10</c:v>
                </c:pt>
                <c:pt idx="268">
                  <c:v>5.3858839609999996E-10</c:v>
                </c:pt>
                <c:pt idx="269">
                  <c:v>5.3573806502E-10</c:v>
                </c:pt>
                <c:pt idx="270">
                  <c:v>5.3795001785999998E-10</c:v>
                </c:pt>
                <c:pt idx="271">
                  <c:v>5.4010645956000005E-10</c:v>
                </c:pt>
                <c:pt idx="272">
                  <c:v>5.3899634754999998E-10</c:v>
                </c:pt>
                <c:pt idx="273">
                  <c:v>5.4024484886000003E-10</c:v>
                </c:pt>
                <c:pt idx="274">
                  <c:v>5.4013415962000005E-10</c:v>
                </c:pt>
                <c:pt idx="275">
                  <c:v>5.4489956990999996E-10</c:v>
                </c:pt>
                <c:pt idx="276">
                  <c:v>5.4205168131999998E-10</c:v>
                </c:pt>
                <c:pt idx="277">
                  <c:v>5.4094478896000001E-10</c:v>
                </c:pt>
                <c:pt idx="278">
                  <c:v>5.4143306505000003E-10</c:v>
                </c:pt>
                <c:pt idx="279">
                  <c:v>5.4346099843000004E-10</c:v>
                </c:pt>
                <c:pt idx="280">
                  <c:v>5.3893511875E-10</c:v>
                </c:pt>
                <c:pt idx="281">
                  <c:v>5.4459786679999998E-10</c:v>
                </c:pt>
                <c:pt idx="282">
                  <c:v>5.4548415784E-10</c:v>
                </c:pt>
                <c:pt idx="283">
                  <c:v>5.4043836073E-10</c:v>
                </c:pt>
                <c:pt idx="284">
                  <c:v>5.4073745481E-10</c:v>
                </c:pt>
                <c:pt idx="285">
                  <c:v>5.4084825506999998E-10</c:v>
                </c:pt>
                <c:pt idx="286">
                  <c:v>5.4170207209000005E-10</c:v>
                </c:pt>
                <c:pt idx="287">
                  <c:v>5.3878990157999999E-10</c:v>
                </c:pt>
                <c:pt idx="288">
                  <c:v>5.4198517896000002E-10</c:v>
                </c:pt>
                <c:pt idx="289">
                  <c:v>5.4554372131000003E-10</c:v>
                </c:pt>
                <c:pt idx="290">
                  <c:v>5.4348198164000002E-10</c:v>
                </c:pt>
                <c:pt idx="291">
                  <c:v>5.4848359187999999E-10</c:v>
                </c:pt>
                <c:pt idx="292">
                  <c:v>5.4503679348E-10</c:v>
                </c:pt>
                <c:pt idx="293">
                  <c:v>5.4490639777999998E-10</c:v>
                </c:pt>
                <c:pt idx="294">
                  <c:v>5.4821586160000001E-10</c:v>
                </c:pt>
                <c:pt idx="295">
                  <c:v>5.4391041671E-10</c:v>
                </c:pt>
                <c:pt idx="296">
                  <c:v>5.4922905113000004E-10</c:v>
                </c:pt>
                <c:pt idx="297">
                  <c:v>5.4689697214999998E-10</c:v>
                </c:pt>
                <c:pt idx="298">
                  <c:v>5.4773935386999997E-10</c:v>
                </c:pt>
                <c:pt idx="299">
                  <c:v>5.4778831470999996E-10</c:v>
                </c:pt>
                <c:pt idx="300">
                  <c:v>5.4677268269000005E-10</c:v>
                </c:pt>
                <c:pt idx="301">
                  <c:v>5.5058035908000003E-10</c:v>
                </c:pt>
                <c:pt idx="302">
                  <c:v>5.4699117458000003E-10</c:v>
                </c:pt>
                <c:pt idx="303">
                  <c:v>5.5307175505999995E-10</c:v>
                </c:pt>
                <c:pt idx="304">
                  <c:v>5.5270166221999996E-10</c:v>
                </c:pt>
                <c:pt idx="305">
                  <c:v>5.5295634738000001E-10</c:v>
                </c:pt>
                <c:pt idx="306">
                  <c:v>5.4969390151E-10</c:v>
                </c:pt>
                <c:pt idx="307">
                  <c:v>5.4728954701E-10</c:v>
                </c:pt>
                <c:pt idx="308">
                  <c:v>5.4708682029000003E-10</c:v>
                </c:pt>
                <c:pt idx="309">
                  <c:v>5.4721144282999996E-10</c:v>
                </c:pt>
                <c:pt idx="310">
                  <c:v>5.5089488527000002E-10</c:v>
                </c:pt>
                <c:pt idx="311">
                  <c:v>5.5235549468000005E-10</c:v>
                </c:pt>
                <c:pt idx="312">
                  <c:v>5.5340393379000002E-10</c:v>
                </c:pt>
                <c:pt idx="313">
                  <c:v>5.5414706157E-10</c:v>
                </c:pt>
                <c:pt idx="314">
                  <c:v>5.5473065030000001E-10</c:v>
                </c:pt>
                <c:pt idx="315">
                  <c:v>5.5141541332999999E-10</c:v>
                </c:pt>
                <c:pt idx="316">
                  <c:v>5.5191146097999996E-10</c:v>
                </c:pt>
                <c:pt idx="317">
                  <c:v>5.5307664004000002E-10</c:v>
                </c:pt>
                <c:pt idx="318">
                  <c:v>5.5569943091999999E-10</c:v>
                </c:pt>
                <c:pt idx="319">
                  <c:v>5.5304727463999996E-10</c:v>
                </c:pt>
                <c:pt idx="320">
                  <c:v>5.5447041402999997E-10</c:v>
                </c:pt>
                <c:pt idx="321">
                  <c:v>5.5569243650999997E-10</c:v>
                </c:pt>
                <c:pt idx="322">
                  <c:v>5.5063037463000005E-10</c:v>
                </c:pt>
                <c:pt idx="323">
                  <c:v>5.581993201E-10</c:v>
                </c:pt>
                <c:pt idx="324">
                  <c:v>5.5616439231999996E-10</c:v>
                </c:pt>
                <c:pt idx="325">
                  <c:v>5.5551796496000002E-10</c:v>
                </c:pt>
                <c:pt idx="326">
                  <c:v>5.5481330640999998E-10</c:v>
                </c:pt>
                <c:pt idx="327">
                  <c:v>5.5781623764999998E-10</c:v>
                </c:pt>
                <c:pt idx="328">
                  <c:v>5.5395249498999999E-10</c:v>
                </c:pt>
                <c:pt idx="329">
                  <c:v>5.5025523026999999E-10</c:v>
                </c:pt>
                <c:pt idx="330">
                  <c:v>5.5407811671999996E-10</c:v>
                </c:pt>
                <c:pt idx="331">
                  <c:v>5.5714133307000002E-10</c:v>
                </c:pt>
                <c:pt idx="332">
                  <c:v>5.5817733767999999E-10</c:v>
                </c:pt>
                <c:pt idx="333">
                  <c:v>5.5865378989000003E-10</c:v>
                </c:pt>
                <c:pt idx="334">
                  <c:v>5.5888726979999999E-10</c:v>
                </c:pt>
                <c:pt idx="335">
                  <c:v>5.5626930838999996E-10</c:v>
                </c:pt>
                <c:pt idx="336">
                  <c:v>5.5899029849000003E-10</c:v>
                </c:pt>
                <c:pt idx="337">
                  <c:v>5.5878984773000003E-10</c:v>
                </c:pt>
                <c:pt idx="338">
                  <c:v>5.6054666463999996E-10</c:v>
                </c:pt>
                <c:pt idx="339">
                  <c:v>5.6065818653999998E-10</c:v>
                </c:pt>
                <c:pt idx="340">
                  <c:v>5.6118115710000002E-10</c:v>
                </c:pt>
                <c:pt idx="341">
                  <c:v>5.5649729268999995E-10</c:v>
                </c:pt>
                <c:pt idx="342">
                  <c:v>5.5879445514999999E-10</c:v>
                </c:pt>
                <c:pt idx="343">
                  <c:v>5.5996873805000003E-10</c:v>
                </c:pt>
                <c:pt idx="344">
                  <c:v>5.6072452237000002E-10</c:v>
                </c:pt>
                <c:pt idx="345">
                  <c:v>5.6400834003000003E-10</c:v>
                </c:pt>
                <c:pt idx="346">
                  <c:v>5.6094140444000005E-10</c:v>
                </c:pt>
                <c:pt idx="347">
                  <c:v>5.6405619063999998E-10</c:v>
                </c:pt>
                <c:pt idx="348">
                  <c:v>5.6001764337000002E-10</c:v>
                </c:pt>
                <c:pt idx="349">
                  <c:v>5.5780063900999998E-10</c:v>
                </c:pt>
                <c:pt idx="350">
                  <c:v>5.6198151687999995E-10</c:v>
                </c:pt>
                <c:pt idx="351">
                  <c:v>5.6188598218999995E-10</c:v>
                </c:pt>
                <c:pt idx="352">
                  <c:v>5.6697507799999995E-10</c:v>
                </c:pt>
                <c:pt idx="353">
                  <c:v>5.6632531997E-10</c:v>
                </c:pt>
                <c:pt idx="354">
                  <c:v>5.6622162514000005E-10</c:v>
                </c:pt>
                <c:pt idx="355">
                  <c:v>5.6808657777999997E-10</c:v>
                </c:pt>
                <c:pt idx="356">
                  <c:v>5.6594079423000004E-10</c:v>
                </c:pt>
                <c:pt idx="357">
                  <c:v>5.6816107373999999E-10</c:v>
                </c:pt>
                <c:pt idx="358">
                  <c:v>5.7009202913999995E-10</c:v>
                </c:pt>
                <c:pt idx="359">
                  <c:v>5.7091331661999996E-10</c:v>
                </c:pt>
                <c:pt idx="360">
                  <c:v>5.6904170265000002E-10</c:v>
                </c:pt>
                <c:pt idx="361">
                  <c:v>5.7297272482E-10</c:v>
                </c:pt>
                <c:pt idx="362">
                  <c:v>5.6898208366999999E-10</c:v>
                </c:pt>
                <c:pt idx="363">
                  <c:v>5.6756466193999996E-10</c:v>
                </c:pt>
                <c:pt idx="364">
                  <c:v>5.6602011966000002E-10</c:v>
                </c:pt>
                <c:pt idx="365">
                  <c:v>5.6903082245999997E-10</c:v>
                </c:pt>
                <c:pt idx="366">
                  <c:v>5.7044641233000004E-10</c:v>
                </c:pt>
                <c:pt idx="367">
                  <c:v>5.7268750852999995E-10</c:v>
                </c:pt>
                <c:pt idx="368">
                  <c:v>5.7149229793000003E-10</c:v>
                </c:pt>
                <c:pt idx="369">
                  <c:v>5.7323717994999996E-10</c:v>
                </c:pt>
                <c:pt idx="370">
                  <c:v>5.7357685267999997E-10</c:v>
                </c:pt>
                <c:pt idx="371">
                  <c:v>5.7492061112000001E-10</c:v>
                </c:pt>
                <c:pt idx="372">
                  <c:v>5.7256482887999998E-10</c:v>
                </c:pt>
                <c:pt idx="373">
                  <c:v>5.7705329404000001E-10</c:v>
                </c:pt>
                <c:pt idx="374">
                  <c:v>5.7383459096000002E-10</c:v>
                </c:pt>
                <c:pt idx="375">
                  <c:v>5.7581739376999997E-10</c:v>
                </c:pt>
                <c:pt idx="376">
                  <c:v>5.7654869766999997E-10</c:v>
                </c:pt>
                <c:pt idx="377">
                  <c:v>5.7430765699000005E-10</c:v>
                </c:pt>
                <c:pt idx="378">
                  <c:v>5.7194088353999996E-10</c:v>
                </c:pt>
                <c:pt idx="379">
                  <c:v>5.7382443240999999E-10</c:v>
                </c:pt>
                <c:pt idx="380">
                  <c:v>5.7478649617999996E-10</c:v>
                </c:pt>
                <c:pt idx="381">
                  <c:v>5.7263721542000003E-10</c:v>
                </c:pt>
                <c:pt idx="382">
                  <c:v>5.7621318827E-10</c:v>
                </c:pt>
                <c:pt idx="383">
                  <c:v>5.7472598902000001E-10</c:v>
                </c:pt>
                <c:pt idx="384">
                  <c:v>5.7666282859999996E-10</c:v>
                </c:pt>
                <c:pt idx="385">
                  <c:v>5.7672594478000001E-10</c:v>
                </c:pt>
                <c:pt idx="386">
                  <c:v>5.7439031309000003E-10</c:v>
                </c:pt>
                <c:pt idx="387">
                  <c:v>5.7067445214000002E-10</c:v>
                </c:pt>
                <c:pt idx="388">
                  <c:v>5.7674820475000003E-10</c:v>
                </c:pt>
                <c:pt idx="389">
                  <c:v>5.7444388134999996E-10</c:v>
                </c:pt>
                <c:pt idx="390">
                  <c:v>5.7389071273000004E-10</c:v>
                </c:pt>
                <c:pt idx="391">
                  <c:v>5.7661636576999995E-10</c:v>
                </c:pt>
                <c:pt idx="392">
                  <c:v>5.7714361068000004E-10</c:v>
                </c:pt>
                <c:pt idx="393">
                  <c:v>5.7893212445999999E-10</c:v>
                </c:pt>
                <c:pt idx="394">
                  <c:v>5.7810034537000004E-10</c:v>
                </c:pt>
                <c:pt idx="395">
                  <c:v>5.7842541866999998E-10</c:v>
                </c:pt>
                <c:pt idx="396">
                  <c:v>5.7858018375999999E-10</c:v>
                </c:pt>
                <c:pt idx="397">
                  <c:v>5.7873400515999998E-10</c:v>
                </c:pt>
                <c:pt idx="398">
                  <c:v>5.7952259658000003E-10</c:v>
                </c:pt>
                <c:pt idx="399">
                  <c:v>5.7689109044999996E-10</c:v>
                </c:pt>
                <c:pt idx="400">
                  <c:v>5.8073867937000003E-10</c:v>
                </c:pt>
                <c:pt idx="401">
                  <c:v>5.7903531969000004E-10</c:v>
                </c:pt>
                <c:pt idx="402">
                  <c:v>5.7931415219999997E-10</c:v>
                </c:pt>
                <c:pt idx="403">
                  <c:v>5.8005844571999999E-10</c:v>
                </c:pt>
                <c:pt idx="404">
                  <c:v>5.8299948201999999E-10</c:v>
                </c:pt>
                <c:pt idx="405">
                  <c:v>5.8036936367999996E-10</c:v>
                </c:pt>
                <c:pt idx="406">
                  <c:v>5.8247412448999996E-10</c:v>
                </c:pt>
                <c:pt idx="407">
                  <c:v>5.8333499141999996E-10</c:v>
                </c:pt>
                <c:pt idx="408">
                  <c:v>5.8928356639E-10</c:v>
                </c:pt>
                <c:pt idx="409">
                  <c:v>5.8786514545000005E-10</c:v>
                </c:pt>
                <c:pt idx="410">
                  <c:v>5.8688315319000002E-10</c:v>
                </c:pt>
                <c:pt idx="411">
                  <c:v>5.9097055026999997E-10</c:v>
                </c:pt>
                <c:pt idx="412">
                  <c:v>5.8814786374000001E-10</c:v>
                </c:pt>
                <c:pt idx="413">
                  <c:v>5.8913673939000005E-10</c:v>
                </c:pt>
                <c:pt idx="414">
                  <c:v>5.9096588734000001E-10</c:v>
                </c:pt>
                <c:pt idx="415">
                  <c:v>5.935483216E-10</c:v>
                </c:pt>
                <c:pt idx="416">
                  <c:v>5.9398880258999996E-10</c:v>
                </c:pt>
                <c:pt idx="417">
                  <c:v>5.9373361782999999E-10</c:v>
                </c:pt>
                <c:pt idx="418">
                  <c:v>5.9486826575999996E-10</c:v>
                </c:pt>
                <c:pt idx="419">
                  <c:v>5.9492877291000003E-10</c:v>
                </c:pt>
                <c:pt idx="420">
                  <c:v>5.9283183916999998E-10</c:v>
                </c:pt>
                <c:pt idx="421">
                  <c:v>5.9207361236000001E-10</c:v>
                </c:pt>
                <c:pt idx="422">
                  <c:v>5.9330146351E-10</c:v>
                </c:pt>
                <c:pt idx="423">
                  <c:v>5.9440335987E-10</c:v>
                </c:pt>
                <c:pt idx="424">
                  <c:v>5.9297872168000004E-10</c:v>
                </c:pt>
                <c:pt idx="425">
                  <c:v>5.9207250213999997E-10</c:v>
                </c:pt>
                <c:pt idx="426">
                  <c:v>5.9547139442E-10</c:v>
                </c:pt>
                <c:pt idx="427">
                  <c:v>5.9571497735E-10</c:v>
                </c:pt>
                <c:pt idx="428">
                  <c:v>5.9293914222999995E-10</c:v>
                </c:pt>
                <c:pt idx="429">
                  <c:v>5.9337834645999998E-10</c:v>
                </c:pt>
                <c:pt idx="430">
                  <c:v>5.8898552702000005E-10</c:v>
                </c:pt>
                <c:pt idx="431">
                  <c:v>5.9356242144000005E-10</c:v>
                </c:pt>
                <c:pt idx="432">
                  <c:v>5.9396876306000002E-10</c:v>
                </c:pt>
                <c:pt idx="433">
                  <c:v>5.9807353514000002E-10</c:v>
                </c:pt>
                <c:pt idx="434">
                  <c:v>5.8687243952999998E-10</c:v>
                </c:pt>
                <c:pt idx="435">
                  <c:v>5.8325660968000002E-10</c:v>
                </c:pt>
                <c:pt idx="436">
                  <c:v>5.8631222100000002E-10</c:v>
                </c:pt>
                <c:pt idx="437">
                  <c:v>5.8617788400999997E-10</c:v>
                </c:pt>
                <c:pt idx="438">
                  <c:v>5.8374388656000001E-10</c:v>
                </c:pt>
                <c:pt idx="439">
                  <c:v>5.8149229876000005E-10</c:v>
                </c:pt>
                <c:pt idx="440">
                  <c:v>5.855551044E-10</c:v>
                </c:pt>
                <c:pt idx="441">
                  <c:v>5.8362620291999999E-10</c:v>
                </c:pt>
                <c:pt idx="442">
                  <c:v>5.8136190306000003E-10</c:v>
                </c:pt>
                <c:pt idx="443">
                  <c:v>5.8589277874000003E-10</c:v>
                </c:pt>
                <c:pt idx="444">
                  <c:v>5.8548993430999998E-10</c:v>
                </c:pt>
                <c:pt idx="445">
                  <c:v>5.8230631428000003E-10</c:v>
                </c:pt>
                <c:pt idx="446">
                  <c:v>5.8387561451999998E-10</c:v>
                </c:pt>
                <c:pt idx="447">
                  <c:v>5.8357219057000004E-10</c:v>
                </c:pt>
                <c:pt idx="448">
                  <c:v>5.8448351713999997E-10</c:v>
                </c:pt>
                <c:pt idx="449">
                  <c:v>5.8409260761000001E-10</c:v>
                </c:pt>
                <c:pt idx="450">
                  <c:v>5.8657212421000005E-10</c:v>
                </c:pt>
                <c:pt idx="451">
                  <c:v>5.8752014364999996E-10</c:v>
                </c:pt>
                <c:pt idx="452">
                  <c:v>5.8592908303000001E-10</c:v>
                </c:pt>
                <c:pt idx="453">
                  <c:v>5.8750820874999998E-10</c:v>
                </c:pt>
                <c:pt idx="454">
                  <c:v>5.8932997371000001E-10</c:v>
                </c:pt>
                <c:pt idx="455">
                  <c:v>5.8642629641000002E-10</c:v>
                </c:pt>
                <c:pt idx="456">
                  <c:v>5.8603011332999998E-10</c:v>
                </c:pt>
                <c:pt idx="457">
                  <c:v>5.8986021622999999E-10</c:v>
                </c:pt>
                <c:pt idx="458">
                  <c:v>5.8888532939E-10</c:v>
                </c:pt>
                <c:pt idx="459">
                  <c:v>5.8988702810999996E-10</c:v>
                </c:pt>
                <c:pt idx="460">
                  <c:v>5.8763649502000004E-10</c:v>
                </c:pt>
                <c:pt idx="461">
                  <c:v>5.9346899617000002E-10</c:v>
                </c:pt>
                <c:pt idx="462">
                  <c:v>5.9029126031999995E-10</c:v>
                </c:pt>
                <c:pt idx="463">
                  <c:v>5.8593885299000003E-10</c:v>
                </c:pt>
                <c:pt idx="464">
                  <c:v>5.8895266441999998E-10</c:v>
                </c:pt>
                <c:pt idx="465">
                  <c:v>5.8715976524999999E-10</c:v>
                </c:pt>
                <c:pt idx="466">
                  <c:v>5.8847082761999997E-10</c:v>
                </c:pt>
                <c:pt idx="467">
                  <c:v>5.9176546996000003E-10</c:v>
                </c:pt>
                <c:pt idx="468">
                  <c:v>5.8992882801000001E-10</c:v>
                </c:pt>
                <c:pt idx="469">
                  <c:v>5.8978300021999998E-10</c:v>
                </c:pt>
                <c:pt idx="470">
                  <c:v>5.9095617289E-10</c:v>
                </c:pt>
                <c:pt idx="471">
                  <c:v>5.9186044954E-10</c:v>
                </c:pt>
                <c:pt idx="472">
                  <c:v>5.9310423239000001E-10</c:v>
                </c:pt>
                <c:pt idx="473">
                  <c:v>5.9280458319999999E-10</c:v>
                </c:pt>
                <c:pt idx="474">
                  <c:v>5.9418892029000005E-10</c:v>
                </c:pt>
                <c:pt idx="475">
                  <c:v>5.9403981734000002E-10</c:v>
                </c:pt>
                <c:pt idx="476">
                  <c:v>5.9391275231E-10</c:v>
                </c:pt>
                <c:pt idx="477">
                  <c:v>5.9308791211999997E-10</c:v>
                </c:pt>
                <c:pt idx="478">
                  <c:v>5.9278376652000002E-10</c:v>
                </c:pt>
                <c:pt idx="479">
                  <c:v>5.9753740843999995E-10</c:v>
                </c:pt>
                <c:pt idx="480">
                  <c:v>5.9666865893E-10</c:v>
                </c:pt>
                <c:pt idx="481">
                  <c:v>5.9668109342E-10</c:v>
                </c:pt>
                <c:pt idx="482">
                  <c:v>5.9698901377999998E-10</c:v>
                </c:pt>
                <c:pt idx="483">
                  <c:v>5.9745969283000003E-10</c:v>
                </c:pt>
                <c:pt idx="484">
                  <c:v>5.9383697959000005E-10</c:v>
                </c:pt>
                <c:pt idx="485">
                  <c:v>6.0124649703000004E-10</c:v>
                </c:pt>
                <c:pt idx="486">
                  <c:v>6.0118698908E-10</c:v>
                </c:pt>
                <c:pt idx="487">
                  <c:v>6.0030741489E-10</c:v>
                </c:pt>
                <c:pt idx="488">
                  <c:v>6.0243471323000003E-10</c:v>
                </c:pt>
                <c:pt idx="489">
                  <c:v>6.0763233334000005E-10</c:v>
                </c:pt>
                <c:pt idx="490">
                  <c:v>6.0210370023000001E-10</c:v>
                </c:pt>
                <c:pt idx="491">
                  <c:v>6.0264027101999999E-10</c:v>
                </c:pt>
                <c:pt idx="492">
                  <c:v>6.1266525186000003E-10</c:v>
                </c:pt>
                <c:pt idx="493">
                  <c:v>6.1651139748999995E-10</c:v>
                </c:pt>
                <c:pt idx="494">
                  <c:v>6.1255012174E-10</c:v>
                </c:pt>
                <c:pt idx="495">
                  <c:v>6.0471283535999995E-10</c:v>
                </c:pt>
                <c:pt idx="496">
                  <c:v>6.0358423814999998E-10</c:v>
                </c:pt>
                <c:pt idx="497">
                  <c:v>6.0466970319999995E-10</c:v>
                </c:pt>
                <c:pt idx="498">
                  <c:v>6.1139171502999996E-10</c:v>
                </c:pt>
                <c:pt idx="499">
                  <c:v>6.0878646568000005E-10</c:v>
                </c:pt>
                <c:pt idx="500">
                  <c:v>5.9897597992999996E-10</c:v>
                </c:pt>
                <c:pt idx="501">
                  <c:v>6.0072558038999995E-10</c:v>
                </c:pt>
                <c:pt idx="502">
                  <c:v>5.9991578372000001E-10</c:v>
                </c:pt>
                <c:pt idx="503">
                  <c:v>6.0544314007000001E-10</c:v>
                </c:pt>
                <c:pt idx="504">
                  <c:v>6.0376226241000005E-10</c:v>
                </c:pt>
                <c:pt idx="505">
                  <c:v>6.0194876860999999E-10</c:v>
                </c:pt>
                <c:pt idx="506">
                  <c:v>6.0211052810000003E-10</c:v>
                </c:pt>
                <c:pt idx="507">
                  <c:v>6.0040628025000001E-10</c:v>
                </c:pt>
                <c:pt idx="508">
                  <c:v>6.0195898266000002E-10</c:v>
                </c:pt>
                <c:pt idx="509">
                  <c:v>6.0593147166000004E-10</c:v>
                </c:pt>
                <c:pt idx="510">
                  <c:v>6.1675725638000002E-10</c:v>
                </c:pt>
                <c:pt idx="511">
                  <c:v>6.1340310609000004E-10</c:v>
                </c:pt>
                <c:pt idx="512">
                  <c:v>6.1326510535999997E-10</c:v>
                </c:pt>
                <c:pt idx="513">
                  <c:v>6.1460575518E-10</c:v>
                </c:pt>
                <c:pt idx="514">
                  <c:v>6.1568106169000005E-10</c:v>
                </c:pt>
                <c:pt idx="515">
                  <c:v>6.1352933844000003E-10</c:v>
                </c:pt>
                <c:pt idx="516">
                  <c:v>6.1371596693999997E-10</c:v>
                </c:pt>
                <c:pt idx="517">
                  <c:v>6.1436356002999995E-10</c:v>
                </c:pt>
                <c:pt idx="518">
                  <c:v>6.1349197944000002E-10</c:v>
                </c:pt>
                <c:pt idx="519">
                  <c:v>6.1553762087E-10</c:v>
                </c:pt>
                <c:pt idx="520">
                  <c:v>6.1729044098999999E-10</c:v>
                </c:pt>
                <c:pt idx="521">
                  <c:v>6.1090388303999995E-10</c:v>
                </c:pt>
                <c:pt idx="522">
                  <c:v>6.0717658678999998E-10</c:v>
                </c:pt>
                <c:pt idx="523">
                  <c:v>6.0935911872E-10</c:v>
                </c:pt>
                <c:pt idx="524">
                  <c:v>6.0679555824000004E-10</c:v>
                </c:pt>
                <c:pt idx="525">
                  <c:v>6.0527538536999998E-10</c:v>
                </c:pt>
                <c:pt idx="526">
                  <c:v>6.001870112E-10</c:v>
                </c:pt>
                <c:pt idx="527">
                  <c:v>6.0344967912000002E-10</c:v>
                </c:pt>
                <c:pt idx="528">
                  <c:v>6.0572180605000004E-10</c:v>
                </c:pt>
                <c:pt idx="529">
                  <c:v>6.0458821283000001E-10</c:v>
                </c:pt>
                <c:pt idx="530">
                  <c:v>6.0599525398E-10</c:v>
                </c:pt>
                <c:pt idx="531">
                  <c:v>6.0025867610000002E-10</c:v>
                </c:pt>
                <c:pt idx="532">
                  <c:v>6.0093530152000005E-10</c:v>
                </c:pt>
                <c:pt idx="533">
                  <c:v>5.9901678061999999E-10</c:v>
                </c:pt>
                <c:pt idx="534">
                  <c:v>6.0137456125999998E-10</c:v>
                </c:pt>
                <c:pt idx="535">
                  <c:v>6.0089333508999999E-10</c:v>
                </c:pt>
                <c:pt idx="536">
                  <c:v>5.9985894029999997E-10</c:v>
                </c:pt>
                <c:pt idx="537">
                  <c:v>6.0054267115000003E-10</c:v>
                </c:pt>
                <c:pt idx="538">
                  <c:v>6.1302185549999998E-10</c:v>
                </c:pt>
                <c:pt idx="539">
                  <c:v>6.1213184521000005E-10</c:v>
                </c:pt>
                <c:pt idx="540">
                  <c:v>6.1606197920999999E-10</c:v>
                </c:pt>
                <c:pt idx="541">
                  <c:v>6.1275695629E-10</c:v>
                </c:pt>
                <c:pt idx="542">
                  <c:v>6.1543731221999995E-10</c:v>
                </c:pt>
                <c:pt idx="543">
                  <c:v>6.2121374711000002E-10</c:v>
                </c:pt>
                <c:pt idx="544">
                  <c:v>6.1869664946999996E-10</c:v>
                </c:pt>
                <c:pt idx="545">
                  <c:v>6.1615729185999997E-10</c:v>
                </c:pt>
                <c:pt idx="546">
                  <c:v>6.1630650583000001E-10</c:v>
                </c:pt>
                <c:pt idx="547">
                  <c:v>6.1292487752000004E-10</c:v>
                </c:pt>
                <c:pt idx="548">
                  <c:v>6.1862898136999997E-10</c:v>
                </c:pt>
                <c:pt idx="549">
                  <c:v>6.1726163069999996E-10</c:v>
                </c:pt>
                <c:pt idx="550">
                  <c:v>6.1607935419999995E-10</c:v>
                </c:pt>
                <c:pt idx="551">
                  <c:v>6.0914279175999999E-10</c:v>
                </c:pt>
                <c:pt idx="552">
                  <c:v>6.1206417711999995E-10</c:v>
                </c:pt>
                <c:pt idx="553">
                  <c:v>6.0922322742E-10</c:v>
                </c:pt>
                <c:pt idx="554">
                  <c:v>6.1130689399000002E-10</c:v>
                </c:pt>
                <c:pt idx="555">
                  <c:v>6.3468663657999997E-10</c:v>
                </c:pt>
                <c:pt idx="556">
                  <c:v>6.2803051648E-10</c:v>
                </c:pt>
                <c:pt idx="557">
                  <c:v>6.2301136471999997E-10</c:v>
                </c:pt>
                <c:pt idx="558">
                  <c:v>6.2684069047000004E-10</c:v>
                </c:pt>
                <c:pt idx="559">
                  <c:v>6.3111887937999997E-10</c:v>
                </c:pt>
                <c:pt idx="560">
                  <c:v>6.3218902335000005E-10</c:v>
                </c:pt>
                <c:pt idx="561">
                  <c:v>6.2295413272000001E-10</c:v>
                </c:pt>
                <c:pt idx="562">
                  <c:v>6.3333138732999996E-10</c:v>
                </c:pt>
                <c:pt idx="563">
                  <c:v>6.3198485334000003E-10</c:v>
                </c:pt>
                <c:pt idx="564">
                  <c:v>6.3537219929999999E-10</c:v>
                </c:pt>
                <c:pt idx="565">
                  <c:v>6.3370098058000004E-10</c:v>
                </c:pt>
                <c:pt idx="566">
                  <c:v>6.2707972147999999E-10</c:v>
                </c:pt>
                <c:pt idx="567">
                  <c:v>6.3461513821999995E-10</c:v>
                </c:pt>
                <c:pt idx="568">
                  <c:v>6.3166377684000003E-10</c:v>
                </c:pt>
                <c:pt idx="569">
                  <c:v>6.3105320969000004E-10</c:v>
                </c:pt>
                <c:pt idx="570">
                  <c:v>6.2529326161000001E-10</c:v>
                </c:pt>
                <c:pt idx="571">
                  <c:v>6.3218980050999997E-10</c:v>
                </c:pt>
                <c:pt idx="572">
                  <c:v>6.2902610897999996E-10</c:v>
                </c:pt>
                <c:pt idx="573">
                  <c:v>6.3066879496999998E-10</c:v>
                </c:pt>
                <c:pt idx="574">
                  <c:v>6.3063859690000001E-10</c:v>
                </c:pt>
                <c:pt idx="575">
                  <c:v>6.3173011266999997E-10</c:v>
                </c:pt>
                <c:pt idx="576">
                  <c:v>6.2972788095E-10</c:v>
                </c:pt>
                <c:pt idx="577">
                  <c:v>6.3847505061000003E-10</c:v>
                </c:pt>
                <c:pt idx="578">
                  <c:v>6.3624511214999997E-10</c:v>
                </c:pt>
                <c:pt idx="579">
                  <c:v>6.3191402111000004E-10</c:v>
                </c:pt>
                <c:pt idx="580">
                  <c:v>6.4630228945999995E-10</c:v>
                </c:pt>
                <c:pt idx="581">
                  <c:v>6.5567423713000002E-10</c:v>
                </c:pt>
                <c:pt idx="582">
                  <c:v>6.4326177718000003E-10</c:v>
                </c:pt>
                <c:pt idx="583">
                  <c:v>6.4144356493000002E-10</c:v>
                </c:pt>
                <c:pt idx="584">
                  <c:v>6.4031591139999998E-10</c:v>
                </c:pt>
                <c:pt idx="585">
                  <c:v>6.4778932218000004E-10</c:v>
                </c:pt>
                <c:pt idx="586">
                  <c:v>6.5540056714999995E-10</c:v>
                </c:pt>
                <c:pt idx="587">
                  <c:v>6.5136784854999998E-10</c:v>
                </c:pt>
                <c:pt idx="588">
                  <c:v>6.5247696135000002E-10</c:v>
                </c:pt>
                <c:pt idx="589">
                  <c:v>6.4544730671000005E-10</c:v>
                </c:pt>
                <c:pt idx="590">
                  <c:v>6.3648936121999998E-10</c:v>
                </c:pt>
                <c:pt idx="591">
                  <c:v>6.4168803604000004E-10</c:v>
                </c:pt>
                <c:pt idx="592">
                  <c:v>6.4980004709999999E-10</c:v>
                </c:pt>
                <c:pt idx="593">
                  <c:v>6.8521366358999997E-10</c:v>
                </c:pt>
                <c:pt idx="594">
                  <c:v>6.8232974826000002E-10</c:v>
                </c:pt>
                <c:pt idx="595">
                  <c:v>6.6442945590000001E-10</c:v>
                </c:pt>
                <c:pt idx="596">
                  <c:v>6.5669236715000001E-10</c:v>
                </c:pt>
                <c:pt idx="597">
                  <c:v>6.5688371409000001E-10</c:v>
                </c:pt>
                <c:pt idx="598">
                  <c:v>6.6932748233000002E-10</c:v>
                </c:pt>
                <c:pt idx="599">
                  <c:v>6.6895367024000001E-10</c:v>
                </c:pt>
                <c:pt idx="600">
                  <c:v>6.6089661521000004E-10</c:v>
                </c:pt>
                <c:pt idx="601">
                  <c:v>6.606362124E-10</c:v>
                </c:pt>
                <c:pt idx="602">
                  <c:v>6.5905908508E-10</c:v>
                </c:pt>
                <c:pt idx="603">
                  <c:v>6.7156258332000005E-10</c:v>
                </c:pt>
                <c:pt idx="604">
                  <c:v>6.7642247359000001E-10</c:v>
                </c:pt>
                <c:pt idx="605">
                  <c:v>6.8364564009999996E-10</c:v>
                </c:pt>
                <c:pt idx="606">
                  <c:v>6.8462480128999999E-10</c:v>
                </c:pt>
                <c:pt idx="607">
                  <c:v>6.7290018001999998E-10</c:v>
                </c:pt>
                <c:pt idx="608">
                  <c:v>6.8002881103999997E-10</c:v>
                </c:pt>
                <c:pt idx="609">
                  <c:v>6.7986960506000001E-10</c:v>
                </c:pt>
                <c:pt idx="610">
                  <c:v>6.7772204515000003E-10</c:v>
                </c:pt>
                <c:pt idx="611">
                  <c:v>6.8654038009999996E-10</c:v>
                </c:pt>
                <c:pt idx="612">
                  <c:v>6.9358840893000003E-10</c:v>
                </c:pt>
                <c:pt idx="613">
                  <c:v>6.9342204201000004E-10</c:v>
                </c:pt>
                <c:pt idx="614">
                  <c:v>6.8210587178999997E-10</c:v>
                </c:pt>
                <c:pt idx="615">
                  <c:v>6.7870770114999996E-10</c:v>
                </c:pt>
                <c:pt idx="616">
                  <c:v>6.8724853586E-10</c:v>
                </c:pt>
                <c:pt idx="617">
                  <c:v>6.9383881973000005E-10</c:v>
                </c:pt>
                <c:pt idx="618">
                  <c:v>6.8689953725E-10</c:v>
                </c:pt>
                <c:pt idx="619">
                  <c:v>6.7802063963E-10</c:v>
                </c:pt>
                <c:pt idx="620">
                  <c:v>6.5756589063000002E-10</c:v>
                </c:pt>
                <c:pt idx="621">
                  <c:v>6.8233046989999995E-10</c:v>
                </c:pt>
                <c:pt idx="622">
                  <c:v>6.9184269423999997E-10</c:v>
                </c:pt>
                <c:pt idx="623">
                  <c:v>6.7719585494999997E-10</c:v>
                </c:pt>
                <c:pt idx="624">
                  <c:v>7.0031785925999998E-10</c:v>
                </c:pt>
                <c:pt idx="625">
                  <c:v>6.8962680010999997E-10</c:v>
                </c:pt>
                <c:pt idx="626">
                  <c:v>6.9495703635999998E-10</c:v>
                </c:pt>
                <c:pt idx="627">
                  <c:v>6.8986372170000005E-10</c:v>
                </c:pt>
                <c:pt idx="628">
                  <c:v>6.9275701841999999E-10</c:v>
                </c:pt>
                <c:pt idx="629">
                  <c:v>7.0173589162000003E-10</c:v>
                </c:pt>
                <c:pt idx="630">
                  <c:v>6.8695032995000005E-10</c:v>
                </c:pt>
                <c:pt idx="631">
                  <c:v>6.8461242230999999E-10</c:v>
                </c:pt>
                <c:pt idx="632">
                  <c:v>7.0689593068000003E-10</c:v>
                </c:pt>
                <c:pt idx="633">
                  <c:v>6.9129135749E-10</c:v>
                </c:pt>
                <c:pt idx="634">
                  <c:v>6.8108652052000004E-10</c:v>
                </c:pt>
                <c:pt idx="635">
                  <c:v>6.9025951620999997E-10</c:v>
                </c:pt>
                <c:pt idx="636">
                  <c:v>6.9407912751000003E-10</c:v>
                </c:pt>
                <c:pt idx="637">
                  <c:v>7.0137212704000005E-10</c:v>
                </c:pt>
                <c:pt idx="638">
                  <c:v>7.1631955921999998E-10</c:v>
                </c:pt>
                <c:pt idx="639">
                  <c:v>6.9865341289999995E-10</c:v>
                </c:pt>
                <c:pt idx="640">
                  <c:v>7.0263900253999999E-10</c:v>
                </c:pt>
                <c:pt idx="641">
                  <c:v>7.2193173661000003E-10</c:v>
                </c:pt>
                <c:pt idx="642">
                  <c:v>7.3093930907999999E-10</c:v>
                </c:pt>
                <c:pt idx="643">
                  <c:v>7.0286532150000003E-10</c:v>
                </c:pt>
                <c:pt idx="644">
                  <c:v>7.1226408104999997E-10</c:v>
                </c:pt>
                <c:pt idx="645">
                  <c:v>7.3139000411999999E-10</c:v>
                </c:pt>
                <c:pt idx="646">
                  <c:v>7.2817263330000005E-10</c:v>
                </c:pt>
                <c:pt idx="647">
                  <c:v>7.3163175518000003E-10</c:v>
                </c:pt>
                <c:pt idx="648">
                  <c:v>7.4082884272000003E-10</c:v>
                </c:pt>
                <c:pt idx="649">
                  <c:v>7.1764261200000005E-10</c:v>
                </c:pt>
                <c:pt idx="650">
                  <c:v>7.3089617691E-10</c:v>
                </c:pt>
                <c:pt idx="651">
                  <c:v>7.4957556827999995E-10</c:v>
                </c:pt>
                <c:pt idx="652">
                  <c:v>7.3123002098000001E-10</c:v>
                </c:pt>
                <c:pt idx="653">
                  <c:v>7.4908867996999998E-10</c:v>
                </c:pt>
                <c:pt idx="654">
                  <c:v>7.4005301887E-10</c:v>
                </c:pt>
                <c:pt idx="655">
                  <c:v>7.4786693504999999E-10</c:v>
                </c:pt>
                <c:pt idx="656">
                  <c:v>7.6188177989E-10</c:v>
                </c:pt>
                <c:pt idx="657">
                  <c:v>7.4623540680000002E-10</c:v>
                </c:pt>
                <c:pt idx="658">
                  <c:v>7.420682957E-10</c:v>
                </c:pt>
                <c:pt idx="659">
                  <c:v>7.4931327808999995E-10</c:v>
                </c:pt>
                <c:pt idx="660">
                  <c:v>7.5503403529000002E-10</c:v>
                </c:pt>
                <c:pt idx="661">
                  <c:v>7.4528777594000002E-10</c:v>
                </c:pt>
                <c:pt idx="662">
                  <c:v>7.5685674393999998E-10</c:v>
                </c:pt>
                <c:pt idx="663">
                  <c:v>7.6943473815000003E-10</c:v>
                </c:pt>
                <c:pt idx="664">
                  <c:v>7.6597889142999995E-10</c:v>
                </c:pt>
                <c:pt idx="665">
                  <c:v>7.7040263058E-10</c:v>
                </c:pt>
                <c:pt idx="666">
                  <c:v>7.7972633905000001E-10</c:v>
                </c:pt>
                <c:pt idx="667">
                  <c:v>7.9144085729999998E-10</c:v>
                </c:pt>
                <c:pt idx="668">
                  <c:v>7.7297473977000004E-10</c:v>
                </c:pt>
                <c:pt idx="669">
                  <c:v>7.8709355700000002E-10</c:v>
                </c:pt>
                <c:pt idx="670">
                  <c:v>7.9324757873000003E-10</c:v>
                </c:pt>
                <c:pt idx="671">
                  <c:v>7.9981243850000005E-10</c:v>
                </c:pt>
                <c:pt idx="672">
                  <c:v>7.8776796196999998E-10</c:v>
                </c:pt>
                <c:pt idx="673">
                  <c:v>7.9604695058000004E-10</c:v>
                </c:pt>
                <c:pt idx="674">
                  <c:v>8.1862910895000005E-10</c:v>
                </c:pt>
                <c:pt idx="675">
                  <c:v>7.8790418633999999E-10</c:v>
                </c:pt>
                <c:pt idx="676">
                  <c:v>8.0141321357000002E-10</c:v>
                </c:pt>
                <c:pt idx="677">
                  <c:v>8.0577217120999995E-10</c:v>
                </c:pt>
                <c:pt idx="678">
                  <c:v>7.8490969279999996E-10</c:v>
                </c:pt>
                <c:pt idx="679">
                  <c:v>7.9536621732999998E-10</c:v>
                </c:pt>
                <c:pt idx="680">
                  <c:v>7.8175321771999998E-10</c:v>
                </c:pt>
                <c:pt idx="681">
                  <c:v>7.8358519673000005E-10</c:v>
                </c:pt>
                <c:pt idx="682">
                  <c:v>8.1498713334000004E-10</c:v>
                </c:pt>
                <c:pt idx="683">
                  <c:v>8.2686962831999997E-10</c:v>
                </c:pt>
                <c:pt idx="684">
                  <c:v>7.9337963976000001E-10</c:v>
                </c:pt>
                <c:pt idx="685">
                  <c:v>8.1811113438999997E-10</c:v>
                </c:pt>
                <c:pt idx="686">
                  <c:v>7.8098633116000004E-10</c:v>
                </c:pt>
                <c:pt idx="687">
                  <c:v>8.3423801200000002E-10</c:v>
                </c:pt>
                <c:pt idx="688">
                  <c:v>8.0986772843999996E-10</c:v>
                </c:pt>
                <c:pt idx="689">
                  <c:v>8.2892687159000002E-10</c:v>
                </c:pt>
                <c:pt idx="690">
                  <c:v>8.247259542E-10</c:v>
                </c:pt>
                <c:pt idx="691">
                  <c:v>8.2057949323999995E-10</c:v>
                </c:pt>
                <c:pt idx="692">
                  <c:v>8.3683943108000001E-10</c:v>
                </c:pt>
                <c:pt idx="693">
                  <c:v>8.0504120036999997E-10</c:v>
                </c:pt>
                <c:pt idx="694">
                  <c:v>8.4461793114999995E-10</c:v>
                </c:pt>
                <c:pt idx="695">
                  <c:v>8.2429324476999998E-10</c:v>
                </c:pt>
                <c:pt idx="696">
                  <c:v>8.5862800203000001E-10</c:v>
                </c:pt>
                <c:pt idx="697">
                  <c:v>8.3874746037000004E-10</c:v>
                </c:pt>
                <c:pt idx="698">
                  <c:v>8.5870011102000005E-10</c:v>
                </c:pt>
                <c:pt idx="699">
                  <c:v>8.3577611497999996E-10</c:v>
                </c:pt>
                <c:pt idx="700">
                  <c:v>8.4426565738000004E-10</c:v>
                </c:pt>
                <c:pt idx="701">
                  <c:v>8.6572166102999996E-10</c:v>
                </c:pt>
                <c:pt idx="702">
                  <c:v>8.8698109968000002E-10</c:v>
                </c:pt>
                <c:pt idx="703">
                  <c:v>8.3659335015000004E-10</c:v>
                </c:pt>
                <c:pt idx="704">
                  <c:v>8.6459578385999998E-10</c:v>
                </c:pt>
                <c:pt idx="705">
                  <c:v>8.6135365507000003E-10</c:v>
                </c:pt>
                <c:pt idx="706">
                  <c:v>8.8000579046E-10</c:v>
                </c:pt>
                <c:pt idx="707">
                  <c:v>8.6562712553E-10</c:v>
                </c:pt>
                <c:pt idx="708">
                  <c:v>8.5626988833E-10</c:v>
                </c:pt>
                <c:pt idx="709">
                  <c:v>8.7781704127999998E-10</c:v>
                </c:pt>
                <c:pt idx="710">
                  <c:v>8.7692514360999998E-10</c:v>
                </c:pt>
                <c:pt idx="711">
                  <c:v>8.6391588328000005E-10</c:v>
                </c:pt>
                <c:pt idx="712">
                  <c:v>9.1703589166999997E-10</c:v>
                </c:pt>
                <c:pt idx="713">
                  <c:v>9.2012203411999997E-10</c:v>
                </c:pt>
                <c:pt idx="714">
                  <c:v>8.7976792517999999E-10</c:v>
                </c:pt>
                <c:pt idx="715">
                  <c:v>9.0769819439E-10</c:v>
                </c:pt>
                <c:pt idx="716">
                  <c:v>8.8710688795E-10</c:v>
                </c:pt>
                <c:pt idx="717">
                  <c:v>9.3347440888000002E-10</c:v>
                </c:pt>
                <c:pt idx="718">
                  <c:v>8.9390611580000001E-10</c:v>
                </c:pt>
                <c:pt idx="719">
                  <c:v>9.6687480244000007E-10</c:v>
                </c:pt>
                <c:pt idx="720">
                  <c:v>9.2376467586E-10</c:v>
                </c:pt>
                <c:pt idx="721">
                  <c:v>9.1197693841000005E-10</c:v>
                </c:pt>
                <c:pt idx="722">
                  <c:v>9.3886320940000003E-10</c:v>
                </c:pt>
                <c:pt idx="723">
                  <c:v>9.0333052149999998E-10</c:v>
                </c:pt>
                <c:pt idx="724">
                  <c:v>9.3869989558999993E-10</c:v>
                </c:pt>
                <c:pt idx="725">
                  <c:v>9.5050867176999997E-10</c:v>
                </c:pt>
                <c:pt idx="726">
                  <c:v>9.8549624017000005E-10</c:v>
                </c:pt>
                <c:pt idx="727">
                  <c:v>9.449702131899999E-10</c:v>
                </c:pt>
                <c:pt idx="728">
                  <c:v>9.3576402183E-10</c:v>
                </c:pt>
                <c:pt idx="729">
                  <c:v>9.5091068352999999E-10</c:v>
                </c:pt>
                <c:pt idx="730">
                  <c:v>9.9144281672999993E-10</c:v>
                </c:pt>
                <c:pt idx="731">
                  <c:v>9.6036290032000007E-10</c:v>
                </c:pt>
                <c:pt idx="732">
                  <c:v>9.7956986966000002E-10</c:v>
                </c:pt>
                <c:pt idx="733">
                  <c:v>9.9816632736999999E-10</c:v>
                </c:pt>
                <c:pt idx="734">
                  <c:v>9.8867514176000005E-10</c:v>
                </c:pt>
                <c:pt idx="735">
                  <c:v>1.0307386056E-9</c:v>
                </c:pt>
                <c:pt idx="736">
                  <c:v>1.0224272540000001E-9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8-4842-9C41-E0F6192D3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00001"/>
        <c:axId val="50100002"/>
      </c:scatterChart>
      <c:valAx>
        <c:axId val="50100001"/>
        <c:scaling>
          <c:orientation val="minMax"/>
          <c:max val="50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00002"/>
        <c:crosses val="autoZero"/>
        <c:crossBetween val="midCat"/>
        <c:majorUnit val="25"/>
      </c:valAx>
      <c:valAx>
        <c:axId val="50100002"/>
        <c:scaling>
          <c:orientation val="minMax"/>
          <c:max val="1.13381246616E-9"/>
          <c:min val="2.1345450407099997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0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Small Scale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04: 2/2/-1 ; First</c:v>
          </c:tx>
          <c:xVal>
            <c:numRef>
              <c:f>'26.Irradiated_SiO2_.1.4'!$A$2:$A$317</c:f>
              <c:numCache>
                <c:formatCode>General</c:formatCode>
                <c:ptCount val="316"/>
                <c:pt idx="0">
                  <c:v>82.225099999999998</c:v>
                </c:pt>
                <c:pt idx="1">
                  <c:v>82.5291</c:v>
                </c:pt>
                <c:pt idx="2">
                  <c:v>83.031099999999995</c:v>
                </c:pt>
                <c:pt idx="3">
                  <c:v>83.532600000000002</c:v>
                </c:pt>
                <c:pt idx="4">
                  <c:v>84.034899999999993</c:v>
                </c:pt>
                <c:pt idx="5">
                  <c:v>84.529799999999994</c:v>
                </c:pt>
                <c:pt idx="6">
                  <c:v>85.034599999999998</c:v>
                </c:pt>
                <c:pt idx="7">
                  <c:v>85.537199999999999</c:v>
                </c:pt>
                <c:pt idx="8">
                  <c:v>86.026899999999998</c:v>
                </c:pt>
                <c:pt idx="9">
                  <c:v>86.534599999999998</c:v>
                </c:pt>
                <c:pt idx="10">
                  <c:v>87.045299999999997</c:v>
                </c:pt>
                <c:pt idx="11">
                  <c:v>87.544200000000004</c:v>
                </c:pt>
                <c:pt idx="12">
                  <c:v>88.027500000000003</c:v>
                </c:pt>
                <c:pt idx="13">
                  <c:v>88.528199999999998</c:v>
                </c:pt>
                <c:pt idx="14">
                  <c:v>89.040599999999998</c:v>
                </c:pt>
                <c:pt idx="15">
                  <c:v>89.5291</c:v>
                </c:pt>
                <c:pt idx="16">
                  <c:v>90.025499999999994</c:v>
                </c:pt>
                <c:pt idx="17">
                  <c:v>90.537899999999993</c:v>
                </c:pt>
                <c:pt idx="18">
                  <c:v>91.034199999999998</c:v>
                </c:pt>
                <c:pt idx="19">
                  <c:v>91.534400000000005</c:v>
                </c:pt>
                <c:pt idx="20">
                  <c:v>92.035499999999999</c:v>
                </c:pt>
                <c:pt idx="21">
                  <c:v>92.535799999999995</c:v>
                </c:pt>
                <c:pt idx="22">
                  <c:v>93.037300000000002</c:v>
                </c:pt>
                <c:pt idx="23">
                  <c:v>93.53</c:v>
                </c:pt>
                <c:pt idx="24">
                  <c:v>94.039599999999993</c:v>
                </c:pt>
                <c:pt idx="25">
                  <c:v>94.533900000000003</c:v>
                </c:pt>
                <c:pt idx="26">
                  <c:v>95.044499999999999</c:v>
                </c:pt>
                <c:pt idx="27">
                  <c:v>95.534499999999994</c:v>
                </c:pt>
                <c:pt idx="28">
                  <c:v>96.036500000000004</c:v>
                </c:pt>
                <c:pt idx="29">
                  <c:v>96.536199999999994</c:v>
                </c:pt>
                <c:pt idx="30">
                  <c:v>97.029700000000005</c:v>
                </c:pt>
                <c:pt idx="31">
                  <c:v>97.536199999999994</c:v>
                </c:pt>
                <c:pt idx="32">
                  <c:v>98.04</c:v>
                </c:pt>
                <c:pt idx="33">
                  <c:v>98.5321</c:v>
                </c:pt>
                <c:pt idx="34">
                  <c:v>99.035200000000003</c:v>
                </c:pt>
                <c:pt idx="35">
                  <c:v>99.527699999999996</c:v>
                </c:pt>
                <c:pt idx="36">
                  <c:v>100.038</c:v>
                </c:pt>
                <c:pt idx="37">
                  <c:v>100.535</c:v>
                </c:pt>
                <c:pt idx="38">
                  <c:v>101.03400000000001</c:v>
                </c:pt>
                <c:pt idx="39">
                  <c:v>101.541</c:v>
                </c:pt>
                <c:pt idx="40">
                  <c:v>102.039</c:v>
                </c:pt>
                <c:pt idx="41">
                  <c:v>102.535</c:v>
                </c:pt>
                <c:pt idx="42">
                  <c:v>103.042</c:v>
                </c:pt>
                <c:pt idx="43">
                  <c:v>103.542</c:v>
                </c:pt>
                <c:pt idx="44">
                  <c:v>104.02800000000001</c:v>
                </c:pt>
                <c:pt idx="45">
                  <c:v>104.53400000000001</c:v>
                </c:pt>
                <c:pt idx="46">
                  <c:v>105.044</c:v>
                </c:pt>
                <c:pt idx="47">
                  <c:v>105.536</c:v>
                </c:pt>
                <c:pt idx="48">
                  <c:v>106.032</c:v>
                </c:pt>
                <c:pt idx="49">
                  <c:v>106.54300000000001</c:v>
                </c:pt>
                <c:pt idx="50">
                  <c:v>107.042</c:v>
                </c:pt>
                <c:pt idx="51">
                  <c:v>107.52800000000001</c:v>
                </c:pt>
                <c:pt idx="52">
                  <c:v>108.029</c:v>
                </c:pt>
                <c:pt idx="53">
                  <c:v>108.539</c:v>
                </c:pt>
                <c:pt idx="54">
                  <c:v>109.036</c:v>
                </c:pt>
                <c:pt idx="55">
                  <c:v>109.539</c:v>
                </c:pt>
                <c:pt idx="56">
                  <c:v>110.04</c:v>
                </c:pt>
                <c:pt idx="57">
                  <c:v>110.526</c:v>
                </c:pt>
                <c:pt idx="58">
                  <c:v>111.036</c:v>
                </c:pt>
                <c:pt idx="59">
                  <c:v>111.532</c:v>
                </c:pt>
                <c:pt idx="60">
                  <c:v>112.03100000000001</c:v>
                </c:pt>
                <c:pt idx="61">
                  <c:v>112.52800000000001</c:v>
                </c:pt>
                <c:pt idx="62">
                  <c:v>113.027</c:v>
                </c:pt>
                <c:pt idx="63">
                  <c:v>113.53100000000001</c:v>
                </c:pt>
                <c:pt idx="64">
                  <c:v>114.038</c:v>
                </c:pt>
                <c:pt idx="65">
                  <c:v>114.52800000000001</c:v>
                </c:pt>
                <c:pt idx="66">
                  <c:v>115.036</c:v>
                </c:pt>
                <c:pt idx="67">
                  <c:v>115.53700000000001</c:v>
                </c:pt>
                <c:pt idx="68">
                  <c:v>116.02800000000001</c:v>
                </c:pt>
                <c:pt idx="69">
                  <c:v>116.536</c:v>
                </c:pt>
                <c:pt idx="70">
                  <c:v>117.04</c:v>
                </c:pt>
                <c:pt idx="71">
                  <c:v>117.53700000000001</c:v>
                </c:pt>
                <c:pt idx="72">
                  <c:v>118.03100000000001</c:v>
                </c:pt>
                <c:pt idx="73">
                  <c:v>118.53100000000001</c:v>
                </c:pt>
                <c:pt idx="74">
                  <c:v>119.04</c:v>
                </c:pt>
                <c:pt idx="75">
                  <c:v>119.533</c:v>
                </c:pt>
                <c:pt idx="76">
                  <c:v>120.026</c:v>
                </c:pt>
                <c:pt idx="77">
                  <c:v>120.53700000000001</c:v>
                </c:pt>
                <c:pt idx="78">
                  <c:v>121.026</c:v>
                </c:pt>
                <c:pt idx="79">
                  <c:v>121.52800000000001</c:v>
                </c:pt>
                <c:pt idx="80">
                  <c:v>122.036</c:v>
                </c:pt>
                <c:pt idx="81">
                  <c:v>122.539</c:v>
                </c:pt>
                <c:pt idx="82">
                  <c:v>123.029</c:v>
                </c:pt>
                <c:pt idx="83">
                  <c:v>123.538</c:v>
                </c:pt>
                <c:pt idx="84">
                  <c:v>124.036</c:v>
                </c:pt>
                <c:pt idx="85">
                  <c:v>124.539</c:v>
                </c:pt>
                <c:pt idx="86">
                  <c:v>125.041</c:v>
                </c:pt>
                <c:pt idx="87">
                  <c:v>125.539</c:v>
                </c:pt>
                <c:pt idx="88">
                  <c:v>126.027</c:v>
                </c:pt>
                <c:pt idx="89">
                  <c:v>126.53</c:v>
                </c:pt>
                <c:pt idx="90">
                  <c:v>127.04</c:v>
                </c:pt>
                <c:pt idx="91">
                  <c:v>127.53700000000001</c:v>
                </c:pt>
                <c:pt idx="92">
                  <c:v>128.042</c:v>
                </c:pt>
                <c:pt idx="93">
                  <c:v>128.535</c:v>
                </c:pt>
                <c:pt idx="94">
                  <c:v>129.02799999999999</c:v>
                </c:pt>
                <c:pt idx="95">
                  <c:v>129.53399999999999</c:v>
                </c:pt>
                <c:pt idx="96">
                  <c:v>130.03</c:v>
                </c:pt>
                <c:pt idx="97">
                  <c:v>130.53200000000001</c:v>
                </c:pt>
                <c:pt idx="98">
                  <c:v>131.03899999999999</c:v>
                </c:pt>
                <c:pt idx="99">
                  <c:v>131.53100000000001</c:v>
                </c:pt>
                <c:pt idx="100">
                  <c:v>132.03700000000001</c:v>
                </c:pt>
                <c:pt idx="101">
                  <c:v>132.52600000000001</c:v>
                </c:pt>
                <c:pt idx="102">
                  <c:v>133.03899999999999</c:v>
                </c:pt>
                <c:pt idx="103">
                  <c:v>133.53</c:v>
                </c:pt>
                <c:pt idx="104">
                  <c:v>134.029</c:v>
                </c:pt>
                <c:pt idx="105">
                  <c:v>134.53399999999999</c:v>
                </c:pt>
                <c:pt idx="106">
                  <c:v>135.03</c:v>
                </c:pt>
                <c:pt idx="107">
                  <c:v>135.53399999999999</c:v>
                </c:pt>
                <c:pt idx="108">
                  <c:v>136.041</c:v>
                </c:pt>
                <c:pt idx="109">
                  <c:v>136.529</c:v>
                </c:pt>
                <c:pt idx="110">
                  <c:v>137.03399999999999</c:v>
                </c:pt>
                <c:pt idx="111">
                  <c:v>137.52699999999999</c:v>
                </c:pt>
                <c:pt idx="112">
                  <c:v>138.03800000000001</c:v>
                </c:pt>
                <c:pt idx="113">
                  <c:v>138.542</c:v>
                </c:pt>
                <c:pt idx="114">
                  <c:v>139.03800000000001</c:v>
                </c:pt>
                <c:pt idx="115">
                  <c:v>139.53399999999999</c:v>
                </c:pt>
                <c:pt idx="116">
                  <c:v>140.03899999999999</c:v>
                </c:pt>
                <c:pt idx="117">
                  <c:v>140.52699999999999</c:v>
                </c:pt>
                <c:pt idx="118">
                  <c:v>141.035</c:v>
                </c:pt>
                <c:pt idx="119">
                  <c:v>141.536</c:v>
                </c:pt>
                <c:pt idx="120">
                  <c:v>142.03299999999999</c:v>
                </c:pt>
                <c:pt idx="121">
                  <c:v>142.53200000000001</c:v>
                </c:pt>
                <c:pt idx="122">
                  <c:v>143.04</c:v>
                </c:pt>
                <c:pt idx="123">
                  <c:v>143.53700000000001</c:v>
                </c:pt>
                <c:pt idx="124">
                  <c:v>144.02799999999999</c:v>
                </c:pt>
                <c:pt idx="125">
                  <c:v>144.529</c:v>
                </c:pt>
                <c:pt idx="126">
                  <c:v>145.02600000000001</c:v>
                </c:pt>
                <c:pt idx="127">
                  <c:v>145.53800000000001</c:v>
                </c:pt>
                <c:pt idx="128">
                  <c:v>146.02600000000001</c:v>
                </c:pt>
                <c:pt idx="129">
                  <c:v>146.542</c:v>
                </c:pt>
                <c:pt idx="130">
                  <c:v>147.05600000000001</c:v>
                </c:pt>
                <c:pt idx="131">
                  <c:v>147.529</c:v>
                </c:pt>
                <c:pt idx="132">
                  <c:v>148.036</c:v>
                </c:pt>
                <c:pt idx="133">
                  <c:v>148.53899999999999</c:v>
                </c:pt>
                <c:pt idx="134">
                  <c:v>149.035</c:v>
                </c:pt>
                <c:pt idx="135">
                  <c:v>149.53399999999999</c:v>
                </c:pt>
                <c:pt idx="136">
                  <c:v>150.03200000000001</c:v>
                </c:pt>
                <c:pt idx="137">
                  <c:v>150.54</c:v>
                </c:pt>
                <c:pt idx="138">
                  <c:v>151.03299999999999</c:v>
                </c:pt>
                <c:pt idx="139">
                  <c:v>151.53200000000001</c:v>
                </c:pt>
                <c:pt idx="140">
                  <c:v>152.03</c:v>
                </c:pt>
                <c:pt idx="141">
                  <c:v>152.53</c:v>
                </c:pt>
                <c:pt idx="142">
                  <c:v>153.041</c:v>
                </c:pt>
                <c:pt idx="143">
                  <c:v>153.52699999999999</c:v>
                </c:pt>
                <c:pt idx="144">
                  <c:v>154.03299999999999</c:v>
                </c:pt>
                <c:pt idx="145">
                  <c:v>154.536</c:v>
                </c:pt>
                <c:pt idx="146">
                  <c:v>155.03</c:v>
                </c:pt>
                <c:pt idx="147">
                  <c:v>155.53</c:v>
                </c:pt>
                <c:pt idx="148">
                  <c:v>156.02600000000001</c:v>
                </c:pt>
                <c:pt idx="149">
                  <c:v>156.53100000000001</c:v>
                </c:pt>
                <c:pt idx="150">
                  <c:v>157.03800000000001</c:v>
                </c:pt>
                <c:pt idx="151">
                  <c:v>157.542</c:v>
                </c:pt>
                <c:pt idx="152">
                  <c:v>158.03700000000001</c:v>
                </c:pt>
                <c:pt idx="153">
                  <c:v>158.53100000000001</c:v>
                </c:pt>
                <c:pt idx="154">
                  <c:v>159.036</c:v>
                </c:pt>
                <c:pt idx="155">
                  <c:v>159.53700000000001</c:v>
                </c:pt>
                <c:pt idx="156">
                  <c:v>160.02799999999999</c:v>
                </c:pt>
                <c:pt idx="157">
                  <c:v>160.53899999999999</c:v>
                </c:pt>
                <c:pt idx="158">
                  <c:v>161.042</c:v>
                </c:pt>
                <c:pt idx="159">
                  <c:v>161.53899999999999</c:v>
                </c:pt>
                <c:pt idx="160">
                  <c:v>162.03100000000001</c:v>
                </c:pt>
                <c:pt idx="161">
                  <c:v>162.53899999999999</c:v>
                </c:pt>
                <c:pt idx="162">
                  <c:v>163.04499999999999</c:v>
                </c:pt>
                <c:pt idx="163">
                  <c:v>163.54</c:v>
                </c:pt>
                <c:pt idx="164">
                  <c:v>164.03800000000001</c:v>
                </c:pt>
                <c:pt idx="165">
                  <c:v>164.53100000000001</c:v>
                </c:pt>
                <c:pt idx="166">
                  <c:v>165.03200000000001</c:v>
                </c:pt>
                <c:pt idx="167">
                  <c:v>165.53700000000001</c:v>
                </c:pt>
                <c:pt idx="168">
                  <c:v>166.02699999999999</c:v>
                </c:pt>
                <c:pt idx="169">
                  <c:v>166.535</c:v>
                </c:pt>
                <c:pt idx="170">
                  <c:v>167.03200000000001</c:v>
                </c:pt>
                <c:pt idx="171">
                  <c:v>167.53</c:v>
                </c:pt>
                <c:pt idx="172">
                  <c:v>168.03100000000001</c:v>
                </c:pt>
                <c:pt idx="173">
                  <c:v>168.53700000000001</c:v>
                </c:pt>
                <c:pt idx="174">
                  <c:v>169.04</c:v>
                </c:pt>
                <c:pt idx="175">
                  <c:v>169.53700000000001</c:v>
                </c:pt>
                <c:pt idx="176">
                  <c:v>170.03899999999999</c:v>
                </c:pt>
                <c:pt idx="177">
                  <c:v>170.529</c:v>
                </c:pt>
                <c:pt idx="178">
                  <c:v>171.02799999999999</c:v>
                </c:pt>
                <c:pt idx="179">
                  <c:v>171.53399999999999</c:v>
                </c:pt>
                <c:pt idx="180">
                  <c:v>172.02799999999999</c:v>
                </c:pt>
                <c:pt idx="181">
                  <c:v>172.52799999999999</c:v>
                </c:pt>
                <c:pt idx="182">
                  <c:v>173.03200000000001</c:v>
                </c:pt>
                <c:pt idx="183">
                  <c:v>173.52699999999999</c:v>
                </c:pt>
                <c:pt idx="184">
                  <c:v>174.02600000000001</c:v>
                </c:pt>
                <c:pt idx="185">
                  <c:v>174.54</c:v>
                </c:pt>
                <c:pt idx="186">
                  <c:v>175.029</c:v>
                </c:pt>
                <c:pt idx="187">
                  <c:v>175.53700000000001</c:v>
                </c:pt>
                <c:pt idx="188">
                  <c:v>176.03</c:v>
                </c:pt>
                <c:pt idx="189">
                  <c:v>176.54</c:v>
                </c:pt>
                <c:pt idx="190">
                  <c:v>177.02799999999999</c:v>
                </c:pt>
                <c:pt idx="191">
                  <c:v>177.536</c:v>
                </c:pt>
                <c:pt idx="192">
                  <c:v>178.02600000000001</c:v>
                </c:pt>
                <c:pt idx="193">
                  <c:v>178.53299999999999</c:v>
                </c:pt>
                <c:pt idx="194">
                  <c:v>179.03700000000001</c:v>
                </c:pt>
                <c:pt idx="195">
                  <c:v>179.536</c:v>
                </c:pt>
                <c:pt idx="196">
                  <c:v>180.02699999999999</c:v>
                </c:pt>
                <c:pt idx="197">
                  <c:v>180.536</c:v>
                </c:pt>
                <c:pt idx="198">
                  <c:v>181.03100000000001</c:v>
                </c:pt>
                <c:pt idx="199">
                  <c:v>181.536</c:v>
                </c:pt>
                <c:pt idx="200">
                  <c:v>182.02799999999999</c:v>
                </c:pt>
                <c:pt idx="201">
                  <c:v>182.535</c:v>
                </c:pt>
                <c:pt idx="202">
                  <c:v>183.03399999999999</c:v>
                </c:pt>
                <c:pt idx="203">
                  <c:v>183.53</c:v>
                </c:pt>
                <c:pt idx="204">
                  <c:v>184.03</c:v>
                </c:pt>
                <c:pt idx="205">
                  <c:v>184.66399999999999</c:v>
                </c:pt>
                <c:pt idx="206">
                  <c:v>185.101</c:v>
                </c:pt>
                <c:pt idx="207">
                  <c:v>185.542</c:v>
                </c:pt>
                <c:pt idx="208">
                  <c:v>186.03100000000001</c:v>
                </c:pt>
                <c:pt idx="209">
                  <c:v>186.53899999999999</c:v>
                </c:pt>
                <c:pt idx="210">
                  <c:v>187.03299999999999</c:v>
                </c:pt>
                <c:pt idx="211">
                  <c:v>187.53899999999999</c:v>
                </c:pt>
                <c:pt idx="212">
                  <c:v>188.03100000000001</c:v>
                </c:pt>
                <c:pt idx="213">
                  <c:v>188.52600000000001</c:v>
                </c:pt>
                <c:pt idx="214">
                  <c:v>189.03100000000001</c:v>
                </c:pt>
                <c:pt idx="215">
                  <c:v>189.53899999999999</c:v>
                </c:pt>
                <c:pt idx="216">
                  <c:v>190.036</c:v>
                </c:pt>
                <c:pt idx="217">
                  <c:v>190.535</c:v>
                </c:pt>
                <c:pt idx="218">
                  <c:v>191.03399999999999</c:v>
                </c:pt>
                <c:pt idx="219">
                  <c:v>191.542</c:v>
                </c:pt>
                <c:pt idx="220">
                  <c:v>192.03200000000001</c:v>
                </c:pt>
                <c:pt idx="221">
                  <c:v>192.541</c:v>
                </c:pt>
                <c:pt idx="222">
                  <c:v>193.02699999999999</c:v>
                </c:pt>
                <c:pt idx="223">
                  <c:v>193.54300000000001</c:v>
                </c:pt>
                <c:pt idx="224">
                  <c:v>194.03100000000001</c:v>
                </c:pt>
                <c:pt idx="225">
                  <c:v>194.541</c:v>
                </c:pt>
                <c:pt idx="226">
                  <c:v>195.03</c:v>
                </c:pt>
                <c:pt idx="227">
                  <c:v>195.53100000000001</c:v>
                </c:pt>
                <c:pt idx="228">
                  <c:v>196.035</c:v>
                </c:pt>
                <c:pt idx="229">
                  <c:v>196.53200000000001</c:v>
                </c:pt>
                <c:pt idx="230">
                  <c:v>197.03100000000001</c:v>
                </c:pt>
                <c:pt idx="231">
                  <c:v>197.52799999999999</c:v>
                </c:pt>
                <c:pt idx="232">
                  <c:v>198.03700000000001</c:v>
                </c:pt>
                <c:pt idx="233">
                  <c:v>198.52799999999999</c:v>
                </c:pt>
                <c:pt idx="234">
                  <c:v>199.029</c:v>
                </c:pt>
                <c:pt idx="235">
                  <c:v>199.52600000000001</c:v>
                </c:pt>
                <c:pt idx="236">
                  <c:v>200.029</c:v>
                </c:pt>
                <c:pt idx="237">
                  <c:v>200.53800000000001</c:v>
                </c:pt>
                <c:pt idx="238">
                  <c:v>201.03</c:v>
                </c:pt>
                <c:pt idx="239">
                  <c:v>201.53700000000001</c:v>
                </c:pt>
                <c:pt idx="240">
                  <c:v>202.02600000000001</c:v>
                </c:pt>
                <c:pt idx="241">
                  <c:v>202.541</c:v>
                </c:pt>
                <c:pt idx="242">
                  <c:v>203.029</c:v>
                </c:pt>
                <c:pt idx="243">
                  <c:v>203.52699999999999</c:v>
                </c:pt>
                <c:pt idx="244">
                  <c:v>204.036</c:v>
                </c:pt>
                <c:pt idx="245">
                  <c:v>204.54300000000001</c:v>
                </c:pt>
                <c:pt idx="246">
                  <c:v>205.03200000000001</c:v>
                </c:pt>
                <c:pt idx="247">
                  <c:v>205.53800000000001</c:v>
                </c:pt>
                <c:pt idx="248">
                  <c:v>206.041</c:v>
                </c:pt>
                <c:pt idx="249">
                  <c:v>206.535</c:v>
                </c:pt>
                <c:pt idx="250">
                  <c:v>207.041</c:v>
                </c:pt>
                <c:pt idx="251">
                  <c:v>207.529</c:v>
                </c:pt>
                <c:pt idx="252">
                  <c:v>208.03100000000001</c:v>
                </c:pt>
                <c:pt idx="253">
                  <c:v>208.53399999999999</c:v>
                </c:pt>
                <c:pt idx="254">
                  <c:v>209.05199999999999</c:v>
                </c:pt>
                <c:pt idx="255">
                  <c:v>209.535</c:v>
                </c:pt>
                <c:pt idx="256">
                  <c:v>210.03399999999999</c:v>
                </c:pt>
                <c:pt idx="257">
                  <c:v>210.53200000000001</c:v>
                </c:pt>
                <c:pt idx="258">
                  <c:v>211.03200000000001</c:v>
                </c:pt>
                <c:pt idx="259">
                  <c:v>211.53100000000001</c:v>
                </c:pt>
                <c:pt idx="260">
                  <c:v>212.03100000000001</c:v>
                </c:pt>
                <c:pt idx="261">
                  <c:v>212.53299999999999</c:v>
                </c:pt>
                <c:pt idx="262">
                  <c:v>213.03200000000001</c:v>
                </c:pt>
                <c:pt idx="263">
                  <c:v>213.53899999999999</c:v>
                </c:pt>
                <c:pt idx="264">
                  <c:v>214.03299999999999</c:v>
                </c:pt>
                <c:pt idx="265">
                  <c:v>214.53200000000001</c:v>
                </c:pt>
                <c:pt idx="266">
                  <c:v>215.03200000000001</c:v>
                </c:pt>
                <c:pt idx="267">
                  <c:v>215.53399999999999</c:v>
                </c:pt>
                <c:pt idx="268">
                  <c:v>216.03399999999999</c:v>
                </c:pt>
                <c:pt idx="269">
                  <c:v>216.53200000000001</c:v>
                </c:pt>
                <c:pt idx="270">
                  <c:v>217.03200000000001</c:v>
                </c:pt>
                <c:pt idx="271">
                  <c:v>217.542</c:v>
                </c:pt>
                <c:pt idx="272">
                  <c:v>218.04</c:v>
                </c:pt>
                <c:pt idx="273">
                  <c:v>218.536</c:v>
                </c:pt>
                <c:pt idx="274">
                  <c:v>219.02799999999999</c:v>
                </c:pt>
                <c:pt idx="275">
                  <c:v>219.53399999999999</c:v>
                </c:pt>
                <c:pt idx="276">
                  <c:v>220.03899999999999</c:v>
                </c:pt>
                <c:pt idx="277">
                  <c:v>220.536</c:v>
                </c:pt>
                <c:pt idx="278">
                  <c:v>221.03100000000001</c:v>
                </c:pt>
                <c:pt idx="279">
                  <c:v>221.53</c:v>
                </c:pt>
                <c:pt idx="280">
                  <c:v>222.029</c:v>
                </c:pt>
                <c:pt idx="281">
                  <c:v>222.53800000000001</c:v>
                </c:pt>
                <c:pt idx="282">
                  <c:v>223.035</c:v>
                </c:pt>
                <c:pt idx="283">
                  <c:v>223.52600000000001</c:v>
                </c:pt>
                <c:pt idx="284">
                  <c:v>224.035</c:v>
                </c:pt>
                <c:pt idx="285">
                  <c:v>224.53299999999999</c:v>
                </c:pt>
                <c:pt idx="286">
                  <c:v>225.03800000000001</c:v>
                </c:pt>
                <c:pt idx="287">
                  <c:v>225.52699999999999</c:v>
                </c:pt>
                <c:pt idx="288">
                  <c:v>226.03100000000001</c:v>
                </c:pt>
                <c:pt idx="289">
                  <c:v>226.53800000000001</c:v>
                </c:pt>
                <c:pt idx="290">
                  <c:v>227.03399999999999</c:v>
                </c:pt>
                <c:pt idx="291">
                  <c:v>227.536</c:v>
                </c:pt>
                <c:pt idx="292">
                  <c:v>228.02699999999999</c:v>
                </c:pt>
                <c:pt idx="293">
                  <c:v>228.536</c:v>
                </c:pt>
                <c:pt idx="294">
                  <c:v>229.036</c:v>
                </c:pt>
                <c:pt idx="295">
                  <c:v>229.52699999999999</c:v>
                </c:pt>
                <c:pt idx="296">
                  <c:v>230.04</c:v>
                </c:pt>
                <c:pt idx="297">
                  <c:v>230.54300000000001</c:v>
                </c:pt>
                <c:pt idx="298">
                  <c:v>231.03399999999999</c:v>
                </c:pt>
                <c:pt idx="299">
                  <c:v>231.529</c:v>
                </c:pt>
                <c:pt idx="300">
                  <c:v>232.02600000000001</c:v>
                </c:pt>
                <c:pt idx="301">
                  <c:v>232.54</c:v>
                </c:pt>
                <c:pt idx="302">
                  <c:v>233.03800000000001</c:v>
                </c:pt>
                <c:pt idx="303">
                  <c:v>233.53800000000001</c:v>
                </c:pt>
                <c:pt idx="304">
                  <c:v>234.03899999999999</c:v>
                </c:pt>
                <c:pt idx="305">
                  <c:v>234.53700000000001</c:v>
                </c:pt>
                <c:pt idx="306">
                  <c:v>235.03899999999999</c:v>
                </c:pt>
                <c:pt idx="307">
                  <c:v>235.541</c:v>
                </c:pt>
                <c:pt idx="308">
                  <c:v>236.042</c:v>
                </c:pt>
                <c:pt idx="309">
                  <c:v>236.52799999999999</c:v>
                </c:pt>
                <c:pt idx="310">
                  <c:v>237.029</c:v>
                </c:pt>
                <c:pt idx="311">
                  <c:v>237.53</c:v>
                </c:pt>
                <c:pt idx="312">
                  <c:v>238.03299999999999</c:v>
                </c:pt>
                <c:pt idx="313">
                  <c:v>238.53299999999999</c:v>
                </c:pt>
                <c:pt idx="314">
                  <c:v>239.035</c:v>
                </c:pt>
                <c:pt idx="315">
                  <c:v>239.53700000000001</c:v>
                </c:pt>
              </c:numCache>
            </c:numRef>
          </c:xVal>
          <c:yVal>
            <c:numRef>
              <c:f>'26.Irradiated_SiO2_.1.4'!$B$2:$B$317</c:f>
              <c:numCache>
                <c:formatCode>General</c:formatCode>
                <c:ptCount val="316"/>
                <c:pt idx="0">
                  <c:v>4.0613332141999999E-10</c:v>
                </c:pt>
                <c:pt idx="1">
                  <c:v>3.9904765603E-10</c:v>
                </c:pt>
                <c:pt idx="2">
                  <c:v>3.2005822992000001E-10</c:v>
                </c:pt>
                <c:pt idx="3">
                  <c:v>2.6093144312000001E-10</c:v>
                </c:pt>
                <c:pt idx="4">
                  <c:v>2.4748336713000001E-10</c:v>
                </c:pt>
                <c:pt idx="5">
                  <c:v>2.4414481547999998E-10</c:v>
                </c:pt>
                <c:pt idx="6">
                  <c:v>2.4446158985999999E-10</c:v>
                </c:pt>
                <c:pt idx="7">
                  <c:v>2.3948296124000002E-10</c:v>
                </c:pt>
                <c:pt idx="8">
                  <c:v>2.4004218057999999E-10</c:v>
                </c:pt>
                <c:pt idx="9">
                  <c:v>2.4087387639999999E-10</c:v>
                </c:pt>
                <c:pt idx="10">
                  <c:v>2.4195248582E-10</c:v>
                </c:pt>
                <c:pt idx="11">
                  <c:v>2.3934784709999999E-10</c:v>
                </c:pt>
                <c:pt idx="12">
                  <c:v>2.3946097882000001E-10</c:v>
                </c:pt>
                <c:pt idx="13">
                  <c:v>2.4071075688000001E-10</c:v>
                </c:pt>
                <c:pt idx="14">
                  <c:v>2.4059898517999999E-10</c:v>
                </c:pt>
                <c:pt idx="15">
                  <c:v>2.4033572354000001E-10</c:v>
                </c:pt>
                <c:pt idx="16">
                  <c:v>2.4135485276999998E-10</c:v>
                </c:pt>
                <c:pt idx="17">
                  <c:v>2.4221438743999998E-10</c:v>
                </c:pt>
                <c:pt idx="18">
                  <c:v>2.4398633113999999E-10</c:v>
                </c:pt>
                <c:pt idx="19">
                  <c:v>2.4418542188E-10</c:v>
                </c:pt>
                <c:pt idx="20">
                  <c:v>2.4371379914000001E-10</c:v>
                </c:pt>
                <c:pt idx="21">
                  <c:v>2.416379874E-10</c:v>
                </c:pt>
                <c:pt idx="22">
                  <c:v>2.4357743599999999E-10</c:v>
                </c:pt>
                <c:pt idx="23">
                  <c:v>2.4253724028999999E-10</c:v>
                </c:pt>
                <c:pt idx="24">
                  <c:v>2.4416926814000002E-10</c:v>
                </c:pt>
                <c:pt idx="25">
                  <c:v>2.4339094629E-10</c:v>
                </c:pt>
                <c:pt idx="26">
                  <c:v>2.409343558E-10</c:v>
                </c:pt>
                <c:pt idx="27">
                  <c:v>2.4147017719000001E-10</c:v>
                </c:pt>
                <c:pt idx="28">
                  <c:v>2.4270249698999999E-10</c:v>
                </c:pt>
                <c:pt idx="29">
                  <c:v>2.4210150551000002E-10</c:v>
                </c:pt>
                <c:pt idx="30">
                  <c:v>2.435388835E-10</c:v>
                </c:pt>
                <c:pt idx="31">
                  <c:v>2.4207003069E-10</c:v>
                </c:pt>
                <c:pt idx="32">
                  <c:v>2.4185684010999999E-10</c:v>
                </c:pt>
                <c:pt idx="33">
                  <c:v>2.4304730450000002E-10</c:v>
                </c:pt>
                <c:pt idx="34">
                  <c:v>2.4205024096000001E-10</c:v>
                </c:pt>
                <c:pt idx="35">
                  <c:v>2.4363319695E-10</c:v>
                </c:pt>
                <c:pt idx="36">
                  <c:v>2.4041249546999999E-10</c:v>
                </c:pt>
                <c:pt idx="37">
                  <c:v>2.4034957358E-10</c:v>
                </c:pt>
                <c:pt idx="38">
                  <c:v>2.4116364460999998E-10</c:v>
                </c:pt>
                <c:pt idx="39">
                  <c:v>2.39371023E-10</c:v>
                </c:pt>
                <c:pt idx="40">
                  <c:v>2.3972410167999999E-10</c:v>
                </c:pt>
                <c:pt idx="41">
                  <c:v>2.4110780039000002E-10</c:v>
                </c:pt>
                <c:pt idx="42">
                  <c:v>2.4140717203000002E-10</c:v>
                </c:pt>
                <c:pt idx="43">
                  <c:v>2.4156099343000001E-10</c:v>
                </c:pt>
                <c:pt idx="44">
                  <c:v>2.3818175210000001E-10</c:v>
                </c:pt>
                <c:pt idx="45">
                  <c:v>2.3891799650000002E-10</c:v>
                </c:pt>
                <c:pt idx="46">
                  <c:v>2.4034813029000001E-10</c:v>
                </c:pt>
                <c:pt idx="47">
                  <c:v>2.4071875049000002E-10</c:v>
                </c:pt>
                <c:pt idx="48">
                  <c:v>2.4057073000000002E-10</c:v>
                </c:pt>
                <c:pt idx="49">
                  <c:v>2.3921947755999999E-10</c:v>
                </c:pt>
                <c:pt idx="50">
                  <c:v>2.3848920061000002E-10</c:v>
                </c:pt>
                <c:pt idx="51">
                  <c:v>2.3841348340000002E-10</c:v>
                </c:pt>
                <c:pt idx="52">
                  <c:v>2.3881543964999999E-10</c:v>
                </c:pt>
                <c:pt idx="53">
                  <c:v>2.3933582893000001E-10</c:v>
                </c:pt>
                <c:pt idx="54">
                  <c:v>2.3803245486000002E-10</c:v>
                </c:pt>
                <c:pt idx="55">
                  <c:v>2.3935115001E-10</c:v>
                </c:pt>
                <c:pt idx="56">
                  <c:v>2.3915772139999999E-10</c:v>
                </c:pt>
                <c:pt idx="57">
                  <c:v>2.3964119578E-10</c:v>
                </c:pt>
                <c:pt idx="58">
                  <c:v>2.3980079034000002E-10</c:v>
                </c:pt>
                <c:pt idx="59">
                  <c:v>2.3998941722999998E-10</c:v>
                </c:pt>
                <c:pt idx="60">
                  <c:v>2.3934410008999998E-10</c:v>
                </c:pt>
                <c:pt idx="61">
                  <c:v>2.3717167118999998E-10</c:v>
                </c:pt>
                <c:pt idx="62">
                  <c:v>2.3909482727E-10</c:v>
                </c:pt>
                <c:pt idx="63">
                  <c:v>2.3774834879000002E-10</c:v>
                </c:pt>
                <c:pt idx="64">
                  <c:v>4.8423354215000003E-10</c:v>
                </c:pt>
                <c:pt idx="65">
                  <c:v>4.8127057894000003E-10</c:v>
                </c:pt>
                <c:pt idx="66">
                  <c:v>4.8069020986000002E-10</c:v>
                </c:pt>
                <c:pt idx="67">
                  <c:v>4.803314968E-10</c:v>
                </c:pt>
                <c:pt idx="68">
                  <c:v>4.7462578312000002E-10</c:v>
                </c:pt>
                <c:pt idx="69">
                  <c:v>4.7624282296000001E-10</c:v>
                </c:pt>
                <c:pt idx="70">
                  <c:v>4.8142173581000002E-10</c:v>
                </c:pt>
                <c:pt idx="71">
                  <c:v>4.7785142510000003E-10</c:v>
                </c:pt>
                <c:pt idx="72">
                  <c:v>4.8253628870000004E-10</c:v>
                </c:pt>
                <c:pt idx="73">
                  <c:v>4.8779119632000001E-10</c:v>
                </c:pt>
                <c:pt idx="74">
                  <c:v>4.8373599570000001E-10</c:v>
                </c:pt>
                <c:pt idx="75">
                  <c:v>4.8269371833000004E-10</c:v>
                </c:pt>
                <c:pt idx="76">
                  <c:v>4.8535547802999998E-10</c:v>
                </c:pt>
                <c:pt idx="77">
                  <c:v>4.8420917276000004E-10</c:v>
                </c:pt>
                <c:pt idx="78">
                  <c:v>4.8578530087000002E-10</c:v>
                </c:pt>
                <c:pt idx="79">
                  <c:v>4.8385501160999997E-10</c:v>
                </c:pt>
                <c:pt idx="80">
                  <c:v>4.7875281517000004E-10</c:v>
                </c:pt>
                <c:pt idx="81">
                  <c:v>4.7919201939999997E-10</c:v>
                </c:pt>
                <c:pt idx="82">
                  <c:v>4.7910947432E-10</c:v>
                </c:pt>
                <c:pt idx="83">
                  <c:v>4.8760423477000005E-10</c:v>
                </c:pt>
                <c:pt idx="84">
                  <c:v>4.8802412110999996E-10</c:v>
                </c:pt>
                <c:pt idx="85">
                  <c:v>4.8857856649000002E-10</c:v>
                </c:pt>
                <c:pt idx="86">
                  <c:v>4.8609721803000002E-10</c:v>
                </c:pt>
                <c:pt idx="87">
                  <c:v>4.8513165707000003E-10</c:v>
                </c:pt>
                <c:pt idx="88">
                  <c:v>4.8233456118E-10</c:v>
                </c:pt>
                <c:pt idx="89">
                  <c:v>4.8479847914000004E-10</c:v>
                </c:pt>
                <c:pt idx="90">
                  <c:v>4.8304271694000005E-10</c:v>
                </c:pt>
                <c:pt idx="91">
                  <c:v>4.8850867794999996E-10</c:v>
                </c:pt>
                <c:pt idx="92">
                  <c:v>4.8744591696000002E-10</c:v>
                </c:pt>
                <c:pt idx="93">
                  <c:v>4.8705017796999999E-10</c:v>
                </c:pt>
                <c:pt idx="94">
                  <c:v>4.9051906981E-10</c:v>
                </c:pt>
                <c:pt idx="95">
                  <c:v>4.920343577E-10</c:v>
                </c:pt>
                <c:pt idx="96">
                  <c:v>4.9249115897E-10</c:v>
                </c:pt>
                <c:pt idx="97">
                  <c:v>4.9308518379000005E-10</c:v>
                </c:pt>
                <c:pt idx="98">
                  <c:v>4.9669013346999995E-10</c:v>
                </c:pt>
                <c:pt idx="99">
                  <c:v>4.9067366836000001E-10</c:v>
                </c:pt>
                <c:pt idx="100">
                  <c:v>4.8816500842000002E-10</c:v>
                </c:pt>
                <c:pt idx="101">
                  <c:v>4.944755716E-10</c:v>
                </c:pt>
                <c:pt idx="102">
                  <c:v>4.9306519978E-10</c:v>
                </c:pt>
                <c:pt idx="103">
                  <c:v>4.8746234825999995E-10</c:v>
                </c:pt>
                <c:pt idx="104">
                  <c:v>4.9336223995000002E-10</c:v>
                </c:pt>
                <c:pt idx="105">
                  <c:v>4.9154058601E-10</c:v>
                </c:pt>
                <c:pt idx="106">
                  <c:v>4.9108261900999996E-10</c:v>
                </c:pt>
                <c:pt idx="107">
                  <c:v>4.9161613669000005E-10</c:v>
                </c:pt>
                <c:pt idx="108">
                  <c:v>4.9503839916000004E-10</c:v>
                </c:pt>
                <c:pt idx="109">
                  <c:v>4.8579890110999995E-10</c:v>
                </c:pt>
                <c:pt idx="110">
                  <c:v>4.8730275369999998E-10</c:v>
                </c:pt>
                <c:pt idx="111">
                  <c:v>4.9528070533999998E-10</c:v>
                </c:pt>
                <c:pt idx="112">
                  <c:v>4.9426956972000002E-10</c:v>
                </c:pt>
                <c:pt idx="113">
                  <c:v>4.9581760918999998E-10</c:v>
                </c:pt>
                <c:pt idx="114">
                  <c:v>4.9625303865999999E-10</c:v>
                </c:pt>
                <c:pt idx="115">
                  <c:v>4.8926440677000004E-10</c:v>
                </c:pt>
                <c:pt idx="116">
                  <c:v>4.9596587947999998E-10</c:v>
                </c:pt>
                <c:pt idx="117">
                  <c:v>4.9616843967000005E-10</c:v>
                </c:pt>
                <c:pt idx="118">
                  <c:v>4.9170689741999999E-10</c:v>
                </c:pt>
                <c:pt idx="119">
                  <c:v>4.9636300624999996E-10</c:v>
                </c:pt>
                <c:pt idx="120">
                  <c:v>4.9052928386000003E-10</c:v>
                </c:pt>
                <c:pt idx="121">
                  <c:v>4.9419390801999997E-10</c:v>
                </c:pt>
                <c:pt idx="122">
                  <c:v>4.8909432060000003E-10</c:v>
                </c:pt>
                <c:pt idx="123">
                  <c:v>4.9460152639999998E-10</c:v>
                </c:pt>
                <c:pt idx="124">
                  <c:v>4.9314186067999998E-10</c:v>
                </c:pt>
                <c:pt idx="125">
                  <c:v>4.8881682035000005E-10</c:v>
                </c:pt>
                <c:pt idx="126">
                  <c:v>4.9164750048999996E-10</c:v>
                </c:pt>
                <c:pt idx="127">
                  <c:v>4.9561738046999999E-10</c:v>
                </c:pt>
                <c:pt idx="128">
                  <c:v>4.9540527236000002E-10</c:v>
                </c:pt>
                <c:pt idx="129">
                  <c:v>4.9748899444000004E-10</c:v>
                </c:pt>
                <c:pt idx="130">
                  <c:v>4.9656218026000001E-10</c:v>
                </c:pt>
                <c:pt idx="131">
                  <c:v>4.9508502853000005E-10</c:v>
                </c:pt>
                <c:pt idx="132">
                  <c:v>4.9747173047999998E-10</c:v>
                </c:pt>
                <c:pt idx="133">
                  <c:v>4.9787829414999995E-10</c:v>
                </c:pt>
                <c:pt idx="134">
                  <c:v>5.0265280826999996E-10</c:v>
                </c:pt>
                <c:pt idx="135">
                  <c:v>4.9917608935000001E-10</c:v>
                </c:pt>
                <c:pt idx="136">
                  <c:v>4.9912096678000002E-10</c:v>
                </c:pt>
                <c:pt idx="137">
                  <c:v>5.0093812431E-10</c:v>
                </c:pt>
                <c:pt idx="138">
                  <c:v>4.9884846253999999E-10</c:v>
                </c:pt>
                <c:pt idx="139">
                  <c:v>4.9885673369999996E-10</c:v>
                </c:pt>
                <c:pt idx="140">
                  <c:v>4.9853848827000005E-10</c:v>
                </c:pt>
                <c:pt idx="141">
                  <c:v>5.0037446409000003E-10</c:v>
                </c:pt>
                <c:pt idx="142">
                  <c:v>5.0006587760000004E-10</c:v>
                </c:pt>
                <c:pt idx="143">
                  <c:v>4.9703019477999997E-10</c:v>
                </c:pt>
                <c:pt idx="144">
                  <c:v>4.9980231065E-10</c:v>
                </c:pt>
                <c:pt idx="145">
                  <c:v>5.0500326143000002E-10</c:v>
                </c:pt>
                <c:pt idx="146">
                  <c:v>5.009997972E-10</c:v>
                </c:pt>
                <c:pt idx="147">
                  <c:v>4.9857934447999997E-10</c:v>
                </c:pt>
                <c:pt idx="148">
                  <c:v>5.0263881946E-10</c:v>
                </c:pt>
                <c:pt idx="149">
                  <c:v>5.0181064858999997E-10</c:v>
                </c:pt>
                <c:pt idx="150">
                  <c:v>5.0149623342999998E-10</c:v>
                </c:pt>
                <c:pt idx="151">
                  <c:v>5.0230342108000004E-10</c:v>
                </c:pt>
                <c:pt idx="152">
                  <c:v>4.9695786375000003E-10</c:v>
                </c:pt>
                <c:pt idx="153">
                  <c:v>5.0217296987000002E-10</c:v>
                </c:pt>
                <c:pt idx="154">
                  <c:v>4.9998544194000003E-10</c:v>
                </c:pt>
                <c:pt idx="155">
                  <c:v>5.0574078259000002E-10</c:v>
                </c:pt>
                <c:pt idx="156">
                  <c:v>5.0513754290999997E-10</c:v>
                </c:pt>
                <c:pt idx="157">
                  <c:v>5.0395237982999997E-10</c:v>
                </c:pt>
                <c:pt idx="158">
                  <c:v>5.0581727695E-10</c:v>
                </c:pt>
                <c:pt idx="159">
                  <c:v>5.0422538367000001E-10</c:v>
                </c:pt>
                <c:pt idx="160">
                  <c:v>5.0359866277000001E-10</c:v>
                </c:pt>
                <c:pt idx="161">
                  <c:v>5.0523396577999999E-10</c:v>
                </c:pt>
                <c:pt idx="162">
                  <c:v>5.0626031144999995E-10</c:v>
                </c:pt>
                <c:pt idx="163">
                  <c:v>5.0528309313999999E-10</c:v>
                </c:pt>
                <c:pt idx="164">
                  <c:v>5.0018877928000002E-10</c:v>
                </c:pt>
                <c:pt idx="165">
                  <c:v>5.0418336172999995E-10</c:v>
                </c:pt>
                <c:pt idx="166">
                  <c:v>5.0496118397999995E-10</c:v>
                </c:pt>
                <c:pt idx="167">
                  <c:v>5.0263981866000004E-10</c:v>
                </c:pt>
                <c:pt idx="168">
                  <c:v>5.0711262966999997E-10</c:v>
                </c:pt>
                <c:pt idx="169">
                  <c:v>5.0862480893999996E-10</c:v>
                </c:pt>
                <c:pt idx="170">
                  <c:v>5.0934356731999996E-10</c:v>
                </c:pt>
                <c:pt idx="171">
                  <c:v>5.1141557655E-10</c:v>
                </c:pt>
                <c:pt idx="172">
                  <c:v>5.0545512219999996E-10</c:v>
                </c:pt>
                <c:pt idx="173">
                  <c:v>5.0690646124999999E-10</c:v>
                </c:pt>
                <c:pt idx="174">
                  <c:v>5.0819037866999999E-10</c:v>
                </c:pt>
                <c:pt idx="175">
                  <c:v>5.1195386819000004E-10</c:v>
                </c:pt>
                <c:pt idx="176">
                  <c:v>5.0589799017000001E-10</c:v>
                </c:pt>
                <c:pt idx="177">
                  <c:v>5.0511755889000003E-10</c:v>
                </c:pt>
                <c:pt idx="178">
                  <c:v>5.0997250867000003E-10</c:v>
                </c:pt>
                <c:pt idx="179">
                  <c:v>5.0332077395E-10</c:v>
                </c:pt>
                <c:pt idx="180">
                  <c:v>4.9883175368000005E-10</c:v>
                </c:pt>
                <c:pt idx="181">
                  <c:v>5.0090398495999999E-10</c:v>
                </c:pt>
                <c:pt idx="182">
                  <c:v>5.0485415847999999E-10</c:v>
                </c:pt>
                <c:pt idx="183">
                  <c:v>4.9984416605999995E-10</c:v>
                </c:pt>
                <c:pt idx="184">
                  <c:v>5.0675169615999997E-10</c:v>
                </c:pt>
                <c:pt idx="185">
                  <c:v>5.0813658836000005E-10</c:v>
                </c:pt>
                <c:pt idx="186">
                  <c:v>5.0493670355999996E-10</c:v>
                </c:pt>
                <c:pt idx="187">
                  <c:v>5.1117299282000004E-10</c:v>
                </c:pt>
                <c:pt idx="188">
                  <c:v>5.060922792E-10</c:v>
                </c:pt>
                <c:pt idx="189">
                  <c:v>5.0243592620000003E-10</c:v>
                </c:pt>
                <c:pt idx="190">
                  <c:v>5.0923365524E-10</c:v>
                </c:pt>
                <c:pt idx="191">
                  <c:v>5.1471682471999996E-10</c:v>
                </c:pt>
                <c:pt idx="192">
                  <c:v>5.0632154025000004E-10</c:v>
                </c:pt>
                <c:pt idx="193">
                  <c:v>5.1299980930000003E-10</c:v>
                </c:pt>
                <c:pt idx="194">
                  <c:v>5.1256299204999997E-10</c:v>
                </c:pt>
                <c:pt idx="195">
                  <c:v>5.1004211964999999E-10</c:v>
                </c:pt>
                <c:pt idx="196">
                  <c:v>5.1479565055000002E-10</c:v>
                </c:pt>
                <c:pt idx="197">
                  <c:v>5.0895515579999997E-10</c:v>
                </c:pt>
                <c:pt idx="198">
                  <c:v>5.1270515610999998E-10</c:v>
                </c:pt>
                <c:pt idx="199">
                  <c:v>5.1252302401999998E-10</c:v>
                </c:pt>
                <c:pt idx="200">
                  <c:v>5.1450593785000003E-10</c:v>
                </c:pt>
                <c:pt idx="201">
                  <c:v>5.1539211787000005E-10</c:v>
                </c:pt>
                <c:pt idx="202">
                  <c:v>5.1583942673000004E-10</c:v>
                </c:pt>
                <c:pt idx="203">
                  <c:v>5.1578014082000002E-10</c:v>
                </c:pt>
                <c:pt idx="204">
                  <c:v>5.1392679000999997E-10</c:v>
                </c:pt>
                <c:pt idx="205">
                  <c:v>5.1844284421E-10</c:v>
                </c:pt>
                <c:pt idx="206">
                  <c:v>5.1668191947000004E-10</c:v>
                </c:pt>
                <c:pt idx="207">
                  <c:v>5.1685855594999996E-10</c:v>
                </c:pt>
                <c:pt idx="208">
                  <c:v>5.1720466797999998E-10</c:v>
                </c:pt>
                <c:pt idx="209">
                  <c:v>5.1985149518000004E-10</c:v>
                </c:pt>
                <c:pt idx="210">
                  <c:v>5.2041482234999999E-10</c:v>
                </c:pt>
                <c:pt idx="211">
                  <c:v>5.1403642454000002E-10</c:v>
                </c:pt>
                <c:pt idx="212">
                  <c:v>5.1925358456999997E-10</c:v>
                </c:pt>
                <c:pt idx="213">
                  <c:v>5.1424947634000002E-10</c:v>
                </c:pt>
                <c:pt idx="214">
                  <c:v>5.1993265248999997E-10</c:v>
                </c:pt>
                <c:pt idx="215">
                  <c:v>5.1620058228000004E-10</c:v>
                </c:pt>
                <c:pt idx="216">
                  <c:v>5.1665244304999998E-10</c:v>
                </c:pt>
                <c:pt idx="217">
                  <c:v>5.1585336002999999E-10</c:v>
                </c:pt>
                <c:pt idx="218">
                  <c:v>5.1881682284000001E-10</c:v>
                </c:pt>
                <c:pt idx="219">
                  <c:v>5.1944931689000001E-10</c:v>
                </c:pt>
                <c:pt idx="220">
                  <c:v>5.1754461826999999E-10</c:v>
                </c:pt>
                <c:pt idx="221">
                  <c:v>5.1816329005000004E-10</c:v>
                </c:pt>
                <c:pt idx="222">
                  <c:v>5.2063953148999997E-10</c:v>
                </c:pt>
                <c:pt idx="223">
                  <c:v>5.2172643982999999E-10</c:v>
                </c:pt>
                <c:pt idx="224">
                  <c:v>5.1787069076999996E-10</c:v>
                </c:pt>
                <c:pt idx="225">
                  <c:v>5.1817494739000002E-10</c:v>
                </c:pt>
                <c:pt idx="226">
                  <c:v>5.1930276744999996E-10</c:v>
                </c:pt>
                <c:pt idx="227">
                  <c:v>5.2445697784999996E-10</c:v>
                </c:pt>
                <c:pt idx="228">
                  <c:v>5.2240334281000002E-10</c:v>
                </c:pt>
                <c:pt idx="229">
                  <c:v>5.2153659169000004E-10</c:v>
                </c:pt>
                <c:pt idx="230">
                  <c:v>5.2439425025000003E-10</c:v>
                </c:pt>
                <c:pt idx="231">
                  <c:v>5.1974025084000003E-10</c:v>
                </c:pt>
                <c:pt idx="232">
                  <c:v>5.2392090666E-10</c:v>
                </c:pt>
                <c:pt idx="233">
                  <c:v>5.2400667138999997E-10</c:v>
                </c:pt>
                <c:pt idx="234">
                  <c:v>5.2049164977999998E-10</c:v>
                </c:pt>
                <c:pt idx="235">
                  <c:v>5.2132193006999998E-10</c:v>
                </c:pt>
                <c:pt idx="236">
                  <c:v>5.2082133050999996E-10</c:v>
                </c:pt>
                <c:pt idx="237">
                  <c:v>5.2437182374000001E-10</c:v>
                </c:pt>
                <c:pt idx="238">
                  <c:v>5.2404219852000003E-10</c:v>
                </c:pt>
                <c:pt idx="239">
                  <c:v>5.2606524691999998E-10</c:v>
                </c:pt>
                <c:pt idx="240">
                  <c:v>5.2582188603E-10</c:v>
                </c:pt>
                <c:pt idx="241">
                  <c:v>5.2805287919999998E-10</c:v>
                </c:pt>
                <c:pt idx="242">
                  <c:v>5.2931509175999998E-10</c:v>
                </c:pt>
                <c:pt idx="243">
                  <c:v>5.3084125984000003E-10</c:v>
                </c:pt>
                <c:pt idx="244">
                  <c:v>5.2901472092000005E-10</c:v>
                </c:pt>
                <c:pt idx="245">
                  <c:v>5.2901610869999999E-10</c:v>
                </c:pt>
                <c:pt idx="246">
                  <c:v>5.3072374273000003E-10</c:v>
                </c:pt>
                <c:pt idx="247">
                  <c:v>5.2872933809E-10</c:v>
                </c:pt>
                <c:pt idx="248">
                  <c:v>5.3313253811999997E-10</c:v>
                </c:pt>
                <c:pt idx="249">
                  <c:v>5.3086329777000005E-10</c:v>
                </c:pt>
                <c:pt idx="250">
                  <c:v>5.2923487813999999E-10</c:v>
                </c:pt>
                <c:pt idx="251">
                  <c:v>5.3386850496000002E-10</c:v>
                </c:pt>
                <c:pt idx="252">
                  <c:v>5.3078080818999998E-10</c:v>
                </c:pt>
                <c:pt idx="253">
                  <c:v>5.3169496583E-10</c:v>
                </c:pt>
                <c:pt idx="254">
                  <c:v>5.3705673242000003E-10</c:v>
                </c:pt>
                <c:pt idx="255">
                  <c:v>5.3326532078999998E-10</c:v>
                </c:pt>
                <c:pt idx="256">
                  <c:v>5.3133036858999998E-10</c:v>
                </c:pt>
                <c:pt idx="257">
                  <c:v>5.3384413556000004E-10</c:v>
                </c:pt>
                <c:pt idx="258">
                  <c:v>5.3381393749999995E-10</c:v>
                </c:pt>
                <c:pt idx="259">
                  <c:v>5.3609711115000004E-10</c:v>
                </c:pt>
                <c:pt idx="260">
                  <c:v>5.3377058329000005E-10</c:v>
                </c:pt>
                <c:pt idx="261">
                  <c:v>5.3427162693999999E-10</c:v>
                </c:pt>
                <c:pt idx="262">
                  <c:v>5.3419824120000001E-10</c:v>
                </c:pt>
                <c:pt idx="263">
                  <c:v>5.3582560611000004E-10</c:v>
                </c:pt>
                <c:pt idx="264">
                  <c:v>5.3596194148999996E-10</c:v>
                </c:pt>
                <c:pt idx="265">
                  <c:v>5.3474702443999999E-10</c:v>
                </c:pt>
                <c:pt idx="266">
                  <c:v>5.3829946056E-10</c:v>
                </c:pt>
                <c:pt idx="267">
                  <c:v>5.3705456747999996E-10</c:v>
                </c:pt>
                <c:pt idx="268">
                  <c:v>5.3858839609999996E-10</c:v>
                </c:pt>
                <c:pt idx="269">
                  <c:v>5.3573806502E-10</c:v>
                </c:pt>
                <c:pt idx="270">
                  <c:v>5.3795001785999998E-10</c:v>
                </c:pt>
                <c:pt idx="271">
                  <c:v>5.4010645956000005E-10</c:v>
                </c:pt>
                <c:pt idx="272">
                  <c:v>5.3899634754999998E-10</c:v>
                </c:pt>
                <c:pt idx="273">
                  <c:v>5.4024484886000003E-10</c:v>
                </c:pt>
                <c:pt idx="274">
                  <c:v>5.4013415962000005E-10</c:v>
                </c:pt>
                <c:pt idx="275">
                  <c:v>5.4489956990999996E-10</c:v>
                </c:pt>
                <c:pt idx="276">
                  <c:v>5.4205168131999998E-10</c:v>
                </c:pt>
                <c:pt idx="277">
                  <c:v>5.4094478896000001E-10</c:v>
                </c:pt>
                <c:pt idx="278">
                  <c:v>5.4143306505000003E-10</c:v>
                </c:pt>
                <c:pt idx="279">
                  <c:v>5.4346099843000004E-10</c:v>
                </c:pt>
                <c:pt idx="280">
                  <c:v>5.3893511875E-10</c:v>
                </c:pt>
                <c:pt idx="281">
                  <c:v>5.4459786679999998E-10</c:v>
                </c:pt>
                <c:pt idx="282">
                  <c:v>5.4548415784E-10</c:v>
                </c:pt>
                <c:pt idx="283">
                  <c:v>5.4043836073E-10</c:v>
                </c:pt>
                <c:pt idx="284">
                  <c:v>5.4073745481E-10</c:v>
                </c:pt>
                <c:pt idx="285">
                  <c:v>5.4084825506999998E-10</c:v>
                </c:pt>
                <c:pt idx="286">
                  <c:v>5.4170207209000005E-10</c:v>
                </c:pt>
                <c:pt idx="287">
                  <c:v>5.3878990157999999E-10</c:v>
                </c:pt>
                <c:pt idx="288">
                  <c:v>5.4198517896000002E-10</c:v>
                </c:pt>
                <c:pt idx="289">
                  <c:v>5.4554372131000003E-10</c:v>
                </c:pt>
                <c:pt idx="290">
                  <c:v>5.4348198164000002E-10</c:v>
                </c:pt>
                <c:pt idx="291">
                  <c:v>5.4848359187999999E-10</c:v>
                </c:pt>
                <c:pt idx="292">
                  <c:v>5.4503679348E-10</c:v>
                </c:pt>
                <c:pt idx="293">
                  <c:v>5.4490639777999998E-10</c:v>
                </c:pt>
                <c:pt idx="294">
                  <c:v>5.4821586160000001E-10</c:v>
                </c:pt>
                <c:pt idx="295">
                  <c:v>5.4391041671E-10</c:v>
                </c:pt>
                <c:pt idx="296">
                  <c:v>5.4922905113000004E-10</c:v>
                </c:pt>
                <c:pt idx="297">
                  <c:v>5.4689697214999998E-10</c:v>
                </c:pt>
                <c:pt idx="298">
                  <c:v>5.4773935386999997E-10</c:v>
                </c:pt>
                <c:pt idx="299">
                  <c:v>5.4778831470999996E-10</c:v>
                </c:pt>
                <c:pt idx="300">
                  <c:v>5.4677268269000005E-10</c:v>
                </c:pt>
                <c:pt idx="301">
                  <c:v>5.5058035908000003E-10</c:v>
                </c:pt>
                <c:pt idx="302">
                  <c:v>5.4699117458000003E-10</c:v>
                </c:pt>
                <c:pt idx="303">
                  <c:v>5.5307175505999995E-10</c:v>
                </c:pt>
                <c:pt idx="304">
                  <c:v>5.5270166221999996E-10</c:v>
                </c:pt>
                <c:pt idx="305">
                  <c:v>5.5295634738000001E-10</c:v>
                </c:pt>
                <c:pt idx="306">
                  <c:v>5.4969390151E-10</c:v>
                </c:pt>
                <c:pt idx="307">
                  <c:v>5.4728954701E-10</c:v>
                </c:pt>
                <c:pt idx="308">
                  <c:v>5.4708682029000003E-10</c:v>
                </c:pt>
                <c:pt idx="309">
                  <c:v>5.4721144282999996E-10</c:v>
                </c:pt>
                <c:pt idx="310">
                  <c:v>5.5089488527000002E-10</c:v>
                </c:pt>
                <c:pt idx="311">
                  <c:v>5.5235549468000005E-10</c:v>
                </c:pt>
                <c:pt idx="312">
                  <c:v>5.5340393379000002E-10</c:v>
                </c:pt>
                <c:pt idx="313">
                  <c:v>5.5414706157E-10</c:v>
                </c:pt>
                <c:pt idx="314">
                  <c:v>5.5473065030000001E-10</c:v>
                </c:pt>
                <c:pt idx="315">
                  <c:v>5.5141541332999999E-10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84-D543-9354-8C9D9EB8D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20001"/>
        <c:axId val="50120002"/>
      </c:scatterChart>
      <c:valAx>
        <c:axId val="50120001"/>
        <c:scaling>
          <c:orientation val="minMax"/>
          <c:max val="240"/>
          <c:min val="8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20002"/>
        <c:crosses val="autoZero"/>
        <c:crossBetween val="midCat"/>
        <c:majorUnit val="25"/>
      </c:valAx>
      <c:valAx>
        <c:axId val="50120002"/>
        <c:scaling>
          <c:orientation val="minMax"/>
          <c:max val="5.5473065030000001E-10"/>
          <c:min val="2.3717167118999998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2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TSC Current vs. Temperature Linear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05: 2/2/-0.6 ; First</c:v>
          </c:tx>
          <c:xVal>
            <c:numRef>
              <c:f>'27.Irradiated_SiO2_.1.5'!$A$2:$A$741</c:f>
              <c:numCache>
                <c:formatCode>General</c:formatCode>
                <c:ptCount val="740"/>
                <c:pt idx="0">
                  <c:v>80.464500000000001</c:v>
                </c:pt>
                <c:pt idx="1">
                  <c:v>80.771799999999999</c:v>
                </c:pt>
                <c:pt idx="2">
                  <c:v>81.267799999999994</c:v>
                </c:pt>
                <c:pt idx="3">
                  <c:v>81.782499999999999</c:v>
                </c:pt>
                <c:pt idx="4">
                  <c:v>82.2834</c:v>
                </c:pt>
                <c:pt idx="5">
                  <c:v>82.7774</c:v>
                </c:pt>
                <c:pt idx="6">
                  <c:v>83.284899999999993</c:v>
                </c:pt>
                <c:pt idx="7">
                  <c:v>83.765199999999993</c:v>
                </c:pt>
                <c:pt idx="8">
                  <c:v>84.308999999999997</c:v>
                </c:pt>
                <c:pt idx="9">
                  <c:v>84.807599999999994</c:v>
                </c:pt>
                <c:pt idx="10">
                  <c:v>85.281800000000004</c:v>
                </c:pt>
                <c:pt idx="11">
                  <c:v>85.956800000000001</c:v>
                </c:pt>
                <c:pt idx="12">
                  <c:v>86.577299999999994</c:v>
                </c:pt>
                <c:pt idx="13">
                  <c:v>87.114500000000007</c:v>
                </c:pt>
                <c:pt idx="14">
                  <c:v>87.297600000000003</c:v>
                </c:pt>
                <c:pt idx="15">
                  <c:v>87.946899999999999</c:v>
                </c:pt>
                <c:pt idx="16">
                  <c:v>88.527100000000004</c:v>
                </c:pt>
                <c:pt idx="17">
                  <c:v>88.999099999999999</c:v>
                </c:pt>
                <c:pt idx="18">
                  <c:v>89.279899999999998</c:v>
                </c:pt>
                <c:pt idx="19">
                  <c:v>89.811099999999996</c:v>
                </c:pt>
                <c:pt idx="20">
                  <c:v>90.360500000000002</c:v>
                </c:pt>
                <c:pt idx="21">
                  <c:v>90.82</c:v>
                </c:pt>
                <c:pt idx="22">
                  <c:v>91.266000000000005</c:v>
                </c:pt>
                <c:pt idx="23">
                  <c:v>91.786900000000003</c:v>
                </c:pt>
                <c:pt idx="24">
                  <c:v>92.281400000000005</c:v>
                </c:pt>
                <c:pt idx="25">
                  <c:v>92.780900000000003</c:v>
                </c:pt>
                <c:pt idx="26">
                  <c:v>93.281000000000006</c:v>
                </c:pt>
                <c:pt idx="27">
                  <c:v>93.7667</c:v>
                </c:pt>
                <c:pt idx="28">
                  <c:v>94.276899999999998</c:v>
                </c:pt>
                <c:pt idx="29">
                  <c:v>94.774799999999999</c:v>
                </c:pt>
                <c:pt idx="30">
                  <c:v>95.2714</c:v>
                </c:pt>
                <c:pt idx="31">
                  <c:v>95.787899999999993</c:v>
                </c:pt>
                <c:pt idx="32">
                  <c:v>96.273300000000006</c:v>
                </c:pt>
                <c:pt idx="33">
                  <c:v>96.769800000000004</c:v>
                </c:pt>
                <c:pt idx="34">
                  <c:v>97.271900000000002</c:v>
                </c:pt>
                <c:pt idx="35">
                  <c:v>97.767499999999998</c:v>
                </c:pt>
                <c:pt idx="36">
                  <c:v>98.266400000000004</c:v>
                </c:pt>
                <c:pt idx="37">
                  <c:v>98.768000000000001</c:v>
                </c:pt>
                <c:pt idx="38">
                  <c:v>99.2714</c:v>
                </c:pt>
                <c:pt idx="39">
                  <c:v>99.769400000000005</c:v>
                </c:pt>
                <c:pt idx="40">
                  <c:v>100.282</c:v>
                </c:pt>
                <c:pt idx="41">
                  <c:v>100.76900000000001</c:v>
                </c:pt>
                <c:pt idx="42">
                  <c:v>101.27500000000001</c:v>
                </c:pt>
                <c:pt idx="43">
                  <c:v>101.767</c:v>
                </c:pt>
                <c:pt idx="44">
                  <c:v>102.26900000000001</c:v>
                </c:pt>
                <c:pt idx="45">
                  <c:v>102.768</c:v>
                </c:pt>
                <c:pt idx="46">
                  <c:v>103.27</c:v>
                </c:pt>
                <c:pt idx="47">
                  <c:v>103.774</c:v>
                </c:pt>
                <c:pt idx="48">
                  <c:v>104.27500000000001</c:v>
                </c:pt>
                <c:pt idx="49">
                  <c:v>104.765</c:v>
                </c:pt>
                <c:pt idx="50">
                  <c:v>105.26600000000001</c:v>
                </c:pt>
                <c:pt idx="51">
                  <c:v>105.78</c:v>
                </c:pt>
                <c:pt idx="52">
                  <c:v>106.27</c:v>
                </c:pt>
                <c:pt idx="53">
                  <c:v>106.77500000000001</c:v>
                </c:pt>
                <c:pt idx="54">
                  <c:v>107.268</c:v>
                </c:pt>
                <c:pt idx="55">
                  <c:v>107.76600000000001</c:v>
                </c:pt>
                <c:pt idx="56">
                  <c:v>108.271</c:v>
                </c:pt>
                <c:pt idx="57">
                  <c:v>108.773</c:v>
                </c:pt>
                <c:pt idx="58">
                  <c:v>109.27500000000001</c:v>
                </c:pt>
                <c:pt idx="59">
                  <c:v>109.777</c:v>
                </c:pt>
                <c:pt idx="60">
                  <c:v>110.27</c:v>
                </c:pt>
                <c:pt idx="61">
                  <c:v>110.771</c:v>
                </c:pt>
                <c:pt idx="62">
                  <c:v>111.27200000000001</c:v>
                </c:pt>
                <c:pt idx="63">
                  <c:v>111.76600000000001</c:v>
                </c:pt>
                <c:pt idx="64">
                  <c:v>112.265</c:v>
                </c:pt>
                <c:pt idx="65">
                  <c:v>112.779</c:v>
                </c:pt>
                <c:pt idx="66">
                  <c:v>113.286</c:v>
                </c:pt>
                <c:pt idx="67">
                  <c:v>113.77200000000001</c:v>
                </c:pt>
                <c:pt idx="68">
                  <c:v>114.279</c:v>
                </c:pt>
                <c:pt idx="69">
                  <c:v>114.771</c:v>
                </c:pt>
                <c:pt idx="70">
                  <c:v>115.27800000000001</c:v>
                </c:pt>
                <c:pt idx="71">
                  <c:v>115.767</c:v>
                </c:pt>
                <c:pt idx="72">
                  <c:v>116.27200000000001</c:v>
                </c:pt>
                <c:pt idx="73">
                  <c:v>116.77</c:v>
                </c:pt>
                <c:pt idx="74">
                  <c:v>117.27800000000001</c:v>
                </c:pt>
                <c:pt idx="75">
                  <c:v>117.78100000000001</c:v>
                </c:pt>
                <c:pt idx="76">
                  <c:v>118.271</c:v>
                </c:pt>
                <c:pt idx="77">
                  <c:v>118.76900000000001</c:v>
                </c:pt>
                <c:pt idx="78">
                  <c:v>119.265</c:v>
                </c:pt>
                <c:pt idx="79">
                  <c:v>119.77200000000001</c:v>
                </c:pt>
                <c:pt idx="80">
                  <c:v>120.267</c:v>
                </c:pt>
                <c:pt idx="81">
                  <c:v>120.77500000000001</c:v>
                </c:pt>
                <c:pt idx="82">
                  <c:v>121.26600000000001</c:v>
                </c:pt>
                <c:pt idx="83">
                  <c:v>121.77</c:v>
                </c:pt>
                <c:pt idx="84">
                  <c:v>122.28</c:v>
                </c:pt>
                <c:pt idx="85">
                  <c:v>122.78100000000001</c:v>
                </c:pt>
                <c:pt idx="86">
                  <c:v>123.271</c:v>
                </c:pt>
                <c:pt idx="87">
                  <c:v>123.76600000000001</c:v>
                </c:pt>
                <c:pt idx="88">
                  <c:v>124.26900000000001</c:v>
                </c:pt>
                <c:pt idx="89">
                  <c:v>124.77500000000001</c:v>
                </c:pt>
                <c:pt idx="90">
                  <c:v>125.279</c:v>
                </c:pt>
                <c:pt idx="91">
                  <c:v>125.776</c:v>
                </c:pt>
                <c:pt idx="92">
                  <c:v>126.274</c:v>
                </c:pt>
                <c:pt idx="93">
                  <c:v>126.773</c:v>
                </c:pt>
                <c:pt idx="94">
                  <c:v>127.27500000000001</c:v>
                </c:pt>
                <c:pt idx="95">
                  <c:v>127.77</c:v>
                </c:pt>
                <c:pt idx="96">
                  <c:v>128.27199999999999</c:v>
                </c:pt>
                <c:pt idx="97">
                  <c:v>128.77799999999999</c:v>
                </c:pt>
                <c:pt idx="98">
                  <c:v>129.27000000000001</c:v>
                </c:pt>
                <c:pt idx="99">
                  <c:v>129.77500000000001</c:v>
                </c:pt>
                <c:pt idx="100">
                  <c:v>130.27500000000001</c:v>
                </c:pt>
                <c:pt idx="101">
                  <c:v>130.78100000000001</c:v>
                </c:pt>
                <c:pt idx="102">
                  <c:v>131.27799999999999</c:v>
                </c:pt>
                <c:pt idx="103">
                  <c:v>131.77099999999999</c:v>
                </c:pt>
                <c:pt idx="104">
                  <c:v>132.27099999999999</c:v>
                </c:pt>
                <c:pt idx="105">
                  <c:v>132.78100000000001</c:v>
                </c:pt>
                <c:pt idx="106">
                  <c:v>133.267</c:v>
                </c:pt>
                <c:pt idx="107">
                  <c:v>133.77699999999999</c:v>
                </c:pt>
                <c:pt idx="108">
                  <c:v>134.27500000000001</c:v>
                </c:pt>
                <c:pt idx="109">
                  <c:v>134.77099999999999</c:v>
                </c:pt>
                <c:pt idx="110">
                  <c:v>135.26599999999999</c:v>
                </c:pt>
                <c:pt idx="111">
                  <c:v>135.77199999999999</c:v>
                </c:pt>
                <c:pt idx="112">
                  <c:v>136.26900000000001</c:v>
                </c:pt>
                <c:pt idx="113">
                  <c:v>136.77799999999999</c:v>
                </c:pt>
                <c:pt idx="114">
                  <c:v>137.28100000000001</c:v>
                </c:pt>
                <c:pt idx="115">
                  <c:v>137.768</c:v>
                </c:pt>
                <c:pt idx="116">
                  <c:v>138.27099999999999</c:v>
                </c:pt>
                <c:pt idx="117">
                  <c:v>138.77600000000001</c:v>
                </c:pt>
                <c:pt idx="118">
                  <c:v>139.27799999999999</c:v>
                </c:pt>
                <c:pt idx="119">
                  <c:v>139.77799999999999</c:v>
                </c:pt>
                <c:pt idx="120">
                  <c:v>140.28200000000001</c:v>
                </c:pt>
                <c:pt idx="121">
                  <c:v>140.779</c:v>
                </c:pt>
                <c:pt idx="122">
                  <c:v>141.28100000000001</c:v>
                </c:pt>
                <c:pt idx="123">
                  <c:v>141.77199999999999</c:v>
                </c:pt>
                <c:pt idx="124">
                  <c:v>142.26499999999999</c:v>
                </c:pt>
                <c:pt idx="125">
                  <c:v>142.774</c:v>
                </c:pt>
                <c:pt idx="126">
                  <c:v>143.27799999999999</c:v>
                </c:pt>
                <c:pt idx="127">
                  <c:v>143.774</c:v>
                </c:pt>
                <c:pt idx="128">
                  <c:v>144.28</c:v>
                </c:pt>
                <c:pt idx="129">
                  <c:v>144.773</c:v>
                </c:pt>
                <c:pt idx="130">
                  <c:v>145.27000000000001</c:v>
                </c:pt>
                <c:pt idx="131">
                  <c:v>145.76599999999999</c:v>
                </c:pt>
                <c:pt idx="132">
                  <c:v>146.274</c:v>
                </c:pt>
                <c:pt idx="133">
                  <c:v>146.77099999999999</c:v>
                </c:pt>
                <c:pt idx="134">
                  <c:v>147.27199999999999</c:v>
                </c:pt>
                <c:pt idx="135">
                  <c:v>147.77699999999999</c:v>
                </c:pt>
                <c:pt idx="136">
                  <c:v>148.27600000000001</c:v>
                </c:pt>
                <c:pt idx="137">
                  <c:v>148.773</c:v>
                </c:pt>
                <c:pt idx="138">
                  <c:v>149.274</c:v>
                </c:pt>
                <c:pt idx="139">
                  <c:v>149.779</c:v>
                </c:pt>
                <c:pt idx="140">
                  <c:v>150.26499999999999</c:v>
                </c:pt>
                <c:pt idx="141">
                  <c:v>150.773</c:v>
                </c:pt>
                <c:pt idx="142">
                  <c:v>151.27199999999999</c:v>
                </c:pt>
                <c:pt idx="143">
                  <c:v>151.78200000000001</c:v>
                </c:pt>
                <c:pt idx="144">
                  <c:v>152.279</c:v>
                </c:pt>
                <c:pt idx="145">
                  <c:v>152.773</c:v>
                </c:pt>
                <c:pt idx="146">
                  <c:v>153.268</c:v>
                </c:pt>
                <c:pt idx="147">
                  <c:v>153.76499999999999</c:v>
                </c:pt>
                <c:pt idx="148">
                  <c:v>154.267</c:v>
                </c:pt>
                <c:pt idx="149">
                  <c:v>154.77199999999999</c:v>
                </c:pt>
                <c:pt idx="150">
                  <c:v>155.26900000000001</c:v>
                </c:pt>
                <c:pt idx="151">
                  <c:v>155.773</c:v>
                </c:pt>
                <c:pt idx="152">
                  <c:v>156.27199999999999</c:v>
                </c:pt>
                <c:pt idx="153">
                  <c:v>156.768</c:v>
                </c:pt>
                <c:pt idx="154">
                  <c:v>157.27199999999999</c:v>
                </c:pt>
                <c:pt idx="155">
                  <c:v>157.78</c:v>
                </c:pt>
                <c:pt idx="156">
                  <c:v>158.267</c:v>
                </c:pt>
                <c:pt idx="157">
                  <c:v>158.77199999999999</c:v>
                </c:pt>
                <c:pt idx="158">
                  <c:v>159.27799999999999</c:v>
                </c:pt>
                <c:pt idx="159">
                  <c:v>159.77699999999999</c:v>
                </c:pt>
                <c:pt idx="160">
                  <c:v>160.267</c:v>
                </c:pt>
                <c:pt idx="161">
                  <c:v>160.77500000000001</c:v>
                </c:pt>
                <c:pt idx="162">
                  <c:v>161.268</c:v>
                </c:pt>
                <c:pt idx="163">
                  <c:v>161.77699999999999</c:v>
                </c:pt>
                <c:pt idx="164">
                  <c:v>162.28</c:v>
                </c:pt>
                <c:pt idx="165">
                  <c:v>162.773</c:v>
                </c:pt>
                <c:pt idx="166">
                  <c:v>163.273</c:v>
                </c:pt>
                <c:pt idx="167">
                  <c:v>163.77000000000001</c:v>
                </c:pt>
                <c:pt idx="168">
                  <c:v>164.27799999999999</c:v>
                </c:pt>
                <c:pt idx="169">
                  <c:v>164.768</c:v>
                </c:pt>
                <c:pt idx="170">
                  <c:v>165.267</c:v>
                </c:pt>
                <c:pt idx="171">
                  <c:v>165.78100000000001</c:v>
                </c:pt>
                <c:pt idx="172">
                  <c:v>166.27799999999999</c:v>
                </c:pt>
                <c:pt idx="173">
                  <c:v>166.767</c:v>
                </c:pt>
                <c:pt idx="174">
                  <c:v>167.273</c:v>
                </c:pt>
                <c:pt idx="175">
                  <c:v>167.78100000000001</c:v>
                </c:pt>
                <c:pt idx="176">
                  <c:v>168.26900000000001</c:v>
                </c:pt>
                <c:pt idx="177">
                  <c:v>168.768</c:v>
                </c:pt>
                <c:pt idx="178">
                  <c:v>169.267</c:v>
                </c:pt>
                <c:pt idx="179">
                  <c:v>169.78</c:v>
                </c:pt>
                <c:pt idx="180">
                  <c:v>170.27099999999999</c:v>
                </c:pt>
                <c:pt idx="181">
                  <c:v>170.78200000000001</c:v>
                </c:pt>
                <c:pt idx="182">
                  <c:v>171.268</c:v>
                </c:pt>
                <c:pt idx="183">
                  <c:v>171.77699999999999</c:v>
                </c:pt>
                <c:pt idx="184">
                  <c:v>172.26499999999999</c:v>
                </c:pt>
                <c:pt idx="185">
                  <c:v>172.767</c:v>
                </c:pt>
                <c:pt idx="186">
                  <c:v>173.28</c:v>
                </c:pt>
                <c:pt idx="187">
                  <c:v>173.77799999999999</c:v>
                </c:pt>
                <c:pt idx="188">
                  <c:v>174.27099999999999</c:v>
                </c:pt>
                <c:pt idx="189">
                  <c:v>174.78</c:v>
                </c:pt>
                <c:pt idx="190">
                  <c:v>175.27500000000001</c:v>
                </c:pt>
                <c:pt idx="191">
                  <c:v>175.76499999999999</c:v>
                </c:pt>
                <c:pt idx="192">
                  <c:v>176.279</c:v>
                </c:pt>
                <c:pt idx="193">
                  <c:v>176.77699999999999</c:v>
                </c:pt>
                <c:pt idx="194">
                  <c:v>177.273</c:v>
                </c:pt>
                <c:pt idx="195">
                  <c:v>177.78</c:v>
                </c:pt>
                <c:pt idx="196">
                  <c:v>178.273</c:v>
                </c:pt>
                <c:pt idx="197">
                  <c:v>178.77799999999999</c:v>
                </c:pt>
                <c:pt idx="198">
                  <c:v>179.26499999999999</c:v>
                </c:pt>
                <c:pt idx="199">
                  <c:v>179.76499999999999</c:v>
                </c:pt>
                <c:pt idx="200">
                  <c:v>180.273</c:v>
                </c:pt>
                <c:pt idx="201">
                  <c:v>180.77199999999999</c:v>
                </c:pt>
                <c:pt idx="202">
                  <c:v>181.274</c:v>
                </c:pt>
                <c:pt idx="203">
                  <c:v>181.77600000000001</c:v>
                </c:pt>
                <c:pt idx="204">
                  <c:v>182.267</c:v>
                </c:pt>
                <c:pt idx="205">
                  <c:v>182.78</c:v>
                </c:pt>
                <c:pt idx="206">
                  <c:v>183.26599999999999</c:v>
                </c:pt>
                <c:pt idx="207">
                  <c:v>183.77</c:v>
                </c:pt>
                <c:pt idx="208">
                  <c:v>184.27500000000001</c:v>
                </c:pt>
                <c:pt idx="209">
                  <c:v>184.773</c:v>
                </c:pt>
                <c:pt idx="210">
                  <c:v>185.268</c:v>
                </c:pt>
                <c:pt idx="211">
                  <c:v>185.773</c:v>
                </c:pt>
                <c:pt idx="212">
                  <c:v>186.26599999999999</c:v>
                </c:pt>
                <c:pt idx="213">
                  <c:v>186.76599999999999</c:v>
                </c:pt>
                <c:pt idx="214">
                  <c:v>187.28299999999999</c:v>
                </c:pt>
                <c:pt idx="215">
                  <c:v>187.78100000000001</c:v>
                </c:pt>
                <c:pt idx="216">
                  <c:v>188.273</c:v>
                </c:pt>
                <c:pt idx="217">
                  <c:v>188.76499999999999</c:v>
                </c:pt>
                <c:pt idx="218">
                  <c:v>189.274</c:v>
                </c:pt>
                <c:pt idx="219">
                  <c:v>189.77799999999999</c:v>
                </c:pt>
                <c:pt idx="220">
                  <c:v>190.26499999999999</c:v>
                </c:pt>
                <c:pt idx="221">
                  <c:v>190.779</c:v>
                </c:pt>
                <c:pt idx="222">
                  <c:v>191.27799999999999</c:v>
                </c:pt>
                <c:pt idx="223">
                  <c:v>191.767</c:v>
                </c:pt>
                <c:pt idx="224">
                  <c:v>192.28</c:v>
                </c:pt>
                <c:pt idx="225">
                  <c:v>192.77099999999999</c:v>
                </c:pt>
                <c:pt idx="226">
                  <c:v>193.268</c:v>
                </c:pt>
                <c:pt idx="227">
                  <c:v>193.77799999999999</c:v>
                </c:pt>
                <c:pt idx="228">
                  <c:v>194.27600000000001</c:v>
                </c:pt>
                <c:pt idx="229">
                  <c:v>194.773</c:v>
                </c:pt>
                <c:pt idx="230">
                  <c:v>195.26499999999999</c:v>
                </c:pt>
                <c:pt idx="231">
                  <c:v>195.77600000000001</c:v>
                </c:pt>
                <c:pt idx="232">
                  <c:v>196.27099999999999</c:v>
                </c:pt>
                <c:pt idx="233">
                  <c:v>196.76599999999999</c:v>
                </c:pt>
                <c:pt idx="234">
                  <c:v>197.279</c:v>
                </c:pt>
                <c:pt idx="235">
                  <c:v>197.77699999999999</c:v>
                </c:pt>
                <c:pt idx="236">
                  <c:v>198.27199999999999</c:v>
                </c:pt>
                <c:pt idx="237">
                  <c:v>198.77500000000001</c:v>
                </c:pt>
                <c:pt idx="238">
                  <c:v>199.279</c:v>
                </c:pt>
                <c:pt idx="239">
                  <c:v>199.77099999999999</c:v>
                </c:pt>
                <c:pt idx="240">
                  <c:v>200.279</c:v>
                </c:pt>
                <c:pt idx="241">
                  <c:v>200.78</c:v>
                </c:pt>
                <c:pt idx="242">
                  <c:v>201.27500000000001</c:v>
                </c:pt>
                <c:pt idx="243">
                  <c:v>201.77199999999999</c:v>
                </c:pt>
                <c:pt idx="244">
                  <c:v>202.26900000000001</c:v>
                </c:pt>
                <c:pt idx="245">
                  <c:v>202.774</c:v>
                </c:pt>
                <c:pt idx="246">
                  <c:v>203.267</c:v>
                </c:pt>
                <c:pt idx="247">
                  <c:v>203.779</c:v>
                </c:pt>
                <c:pt idx="248">
                  <c:v>204.27199999999999</c:v>
                </c:pt>
                <c:pt idx="249">
                  <c:v>204.77799999999999</c:v>
                </c:pt>
                <c:pt idx="250">
                  <c:v>205.274</c:v>
                </c:pt>
                <c:pt idx="251">
                  <c:v>205.77600000000001</c:v>
                </c:pt>
                <c:pt idx="252">
                  <c:v>206.27</c:v>
                </c:pt>
                <c:pt idx="253">
                  <c:v>206.77099999999999</c:v>
                </c:pt>
                <c:pt idx="254">
                  <c:v>207.27500000000001</c:v>
                </c:pt>
                <c:pt idx="255">
                  <c:v>207.768</c:v>
                </c:pt>
                <c:pt idx="256">
                  <c:v>208.268</c:v>
                </c:pt>
                <c:pt idx="257">
                  <c:v>208.76499999999999</c:v>
                </c:pt>
                <c:pt idx="258">
                  <c:v>209.267</c:v>
                </c:pt>
                <c:pt idx="259">
                  <c:v>209.779</c:v>
                </c:pt>
                <c:pt idx="260">
                  <c:v>210.267</c:v>
                </c:pt>
                <c:pt idx="261">
                  <c:v>210.76599999999999</c:v>
                </c:pt>
                <c:pt idx="262">
                  <c:v>211.279</c:v>
                </c:pt>
                <c:pt idx="263">
                  <c:v>211.77099999999999</c:v>
                </c:pt>
                <c:pt idx="264">
                  <c:v>212.274</c:v>
                </c:pt>
                <c:pt idx="265">
                  <c:v>212.77199999999999</c:v>
                </c:pt>
                <c:pt idx="266">
                  <c:v>213.28</c:v>
                </c:pt>
                <c:pt idx="267">
                  <c:v>213.77099999999999</c:v>
                </c:pt>
                <c:pt idx="268">
                  <c:v>214.26900000000001</c:v>
                </c:pt>
                <c:pt idx="269">
                  <c:v>214.768</c:v>
                </c:pt>
                <c:pt idx="270">
                  <c:v>215.27199999999999</c:v>
                </c:pt>
                <c:pt idx="271">
                  <c:v>215.76499999999999</c:v>
                </c:pt>
                <c:pt idx="272">
                  <c:v>216.268</c:v>
                </c:pt>
                <c:pt idx="273">
                  <c:v>216.774</c:v>
                </c:pt>
                <c:pt idx="274">
                  <c:v>217.27099999999999</c:v>
                </c:pt>
                <c:pt idx="275">
                  <c:v>217.77</c:v>
                </c:pt>
                <c:pt idx="276">
                  <c:v>218.28100000000001</c:v>
                </c:pt>
                <c:pt idx="277">
                  <c:v>218.767</c:v>
                </c:pt>
                <c:pt idx="278">
                  <c:v>219.27</c:v>
                </c:pt>
                <c:pt idx="279">
                  <c:v>219.76599999999999</c:v>
                </c:pt>
                <c:pt idx="280">
                  <c:v>220.27699999999999</c:v>
                </c:pt>
                <c:pt idx="281">
                  <c:v>220.77500000000001</c:v>
                </c:pt>
                <c:pt idx="282">
                  <c:v>221.28100000000001</c:v>
                </c:pt>
                <c:pt idx="283">
                  <c:v>221.77500000000001</c:v>
                </c:pt>
                <c:pt idx="284">
                  <c:v>222.273</c:v>
                </c:pt>
                <c:pt idx="285">
                  <c:v>222.76599999999999</c:v>
                </c:pt>
                <c:pt idx="286">
                  <c:v>223.27699999999999</c:v>
                </c:pt>
                <c:pt idx="287">
                  <c:v>223.78299999999999</c:v>
                </c:pt>
                <c:pt idx="288">
                  <c:v>224.267</c:v>
                </c:pt>
                <c:pt idx="289">
                  <c:v>224.77799999999999</c:v>
                </c:pt>
                <c:pt idx="290">
                  <c:v>225.27600000000001</c:v>
                </c:pt>
                <c:pt idx="291">
                  <c:v>225.774</c:v>
                </c:pt>
                <c:pt idx="292">
                  <c:v>226.27</c:v>
                </c:pt>
                <c:pt idx="293">
                  <c:v>226.76499999999999</c:v>
                </c:pt>
                <c:pt idx="294">
                  <c:v>227.27500000000001</c:v>
                </c:pt>
                <c:pt idx="295">
                  <c:v>227.77699999999999</c:v>
                </c:pt>
                <c:pt idx="296">
                  <c:v>228.26900000000001</c:v>
                </c:pt>
                <c:pt idx="297">
                  <c:v>228.77099999999999</c:v>
                </c:pt>
                <c:pt idx="298">
                  <c:v>229.27</c:v>
                </c:pt>
                <c:pt idx="299">
                  <c:v>229.77</c:v>
                </c:pt>
                <c:pt idx="300">
                  <c:v>230.28</c:v>
                </c:pt>
                <c:pt idx="301">
                  <c:v>230.774</c:v>
                </c:pt>
                <c:pt idx="302">
                  <c:v>231.27199999999999</c:v>
                </c:pt>
                <c:pt idx="303">
                  <c:v>231.779</c:v>
                </c:pt>
                <c:pt idx="304">
                  <c:v>232.27199999999999</c:v>
                </c:pt>
                <c:pt idx="305">
                  <c:v>232.77099999999999</c:v>
                </c:pt>
                <c:pt idx="306">
                  <c:v>233.27699999999999</c:v>
                </c:pt>
                <c:pt idx="307">
                  <c:v>233.78</c:v>
                </c:pt>
                <c:pt idx="308">
                  <c:v>234.28</c:v>
                </c:pt>
                <c:pt idx="309">
                  <c:v>234.773</c:v>
                </c:pt>
                <c:pt idx="310">
                  <c:v>235.273</c:v>
                </c:pt>
                <c:pt idx="311">
                  <c:v>235.77199999999999</c:v>
                </c:pt>
                <c:pt idx="312">
                  <c:v>236.26499999999999</c:v>
                </c:pt>
                <c:pt idx="313">
                  <c:v>236.76599999999999</c:v>
                </c:pt>
                <c:pt idx="314">
                  <c:v>237.27699999999999</c:v>
                </c:pt>
                <c:pt idx="315">
                  <c:v>237.767</c:v>
                </c:pt>
                <c:pt idx="316">
                  <c:v>238.27099999999999</c:v>
                </c:pt>
                <c:pt idx="317">
                  <c:v>238.78</c:v>
                </c:pt>
                <c:pt idx="318">
                  <c:v>239.27500000000001</c:v>
                </c:pt>
                <c:pt idx="319">
                  <c:v>239.767</c:v>
                </c:pt>
                <c:pt idx="320">
                  <c:v>240.28100000000001</c:v>
                </c:pt>
                <c:pt idx="321">
                  <c:v>240.78100000000001</c:v>
                </c:pt>
                <c:pt idx="322">
                  <c:v>241.27600000000001</c:v>
                </c:pt>
                <c:pt idx="323">
                  <c:v>241.768</c:v>
                </c:pt>
                <c:pt idx="324">
                  <c:v>242.27199999999999</c:v>
                </c:pt>
                <c:pt idx="325">
                  <c:v>242.76599999999999</c:v>
                </c:pt>
                <c:pt idx="326">
                  <c:v>243.27799999999999</c:v>
                </c:pt>
                <c:pt idx="327">
                  <c:v>243.779</c:v>
                </c:pt>
                <c:pt idx="328">
                  <c:v>244.27600000000001</c:v>
                </c:pt>
                <c:pt idx="329">
                  <c:v>244.77199999999999</c:v>
                </c:pt>
                <c:pt idx="330">
                  <c:v>245.27199999999999</c:v>
                </c:pt>
                <c:pt idx="331">
                  <c:v>245.78100000000001</c:v>
                </c:pt>
                <c:pt idx="332">
                  <c:v>246.27799999999999</c:v>
                </c:pt>
                <c:pt idx="333">
                  <c:v>246.77500000000001</c:v>
                </c:pt>
                <c:pt idx="334">
                  <c:v>247.27600000000001</c:v>
                </c:pt>
                <c:pt idx="335">
                  <c:v>247.78</c:v>
                </c:pt>
                <c:pt idx="336">
                  <c:v>248.26599999999999</c:v>
                </c:pt>
                <c:pt idx="337">
                  <c:v>248.76499999999999</c:v>
                </c:pt>
                <c:pt idx="338">
                  <c:v>249.27799999999999</c:v>
                </c:pt>
                <c:pt idx="339">
                  <c:v>249.77600000000001</c:v>
                </c:pt>
                <c:pt idx="340">
                  <c:v>250.27500000000001</c:v>
                </c:pt>
                <c:pt idx="341">
                  <c:v>250.77099999999999</c:v>
                </c:pt>
                <c:pt idx="342">
                  <c:v>251.27799999999999</c:v>
                </c:pt>
                <c:pt idx="343">
                  <c:v>251.768</c:v>
                </c:pt>
                <c:pt idx="344">
                  <c:v>252.26599999999999</c:v>
                </c:pt>
                <c:pt idx="345">
                  <c:v>252.78200000000001</c:v>
                </c:pt>
                <c:pt idx="346">
                  <c:v>253.267</c:v>
                </c:pt>
                <c:pt idx="347">
                  <c:v>253.76900000000001</c:v>
                </c:pt>
                <c:pt idx="348">
                  <c:v>254.26599999999999</c:v>
                </c:pt>
                <c:pt idx="349">
                  <c:v>254.774</c:v>
                </c:pt>
                <c:pt idx="350">
                  <c:v>255.27099999999999</c:v>
                </c:pt>
                <c:pt idx="351">
                  <c:v>255.78200000000001</c:v>
                </c:pt>
                <c:pt idx="352">
                  <c:v>256.27</c:v>
                </c:pt>
                <c:pt idx="353">
                  <c:v>256.77800000000002</c:v>
                </c:pt>
                <c:pt idx="354">
                  <c:v>257.27100000000002</c:v>
                </c:pt>
                <c:pt idx="355">
                  <c:v>257.77499999999998</c:v>
                </c:pt>
                <c:pt idx="356">
                  <c:v>258.26799999999997</c:v>
                </c:pt>
                <c:pt idx="357">
                  <c:v>258.76600000000002</c:v>
                </c:pt>
                <c:pt idx="358">
                  <c:v>259.27199999999999</c:v>
                </c:pt>
                <c:pt idx="359">
                  <c:v>259.77699999999999</c:v>
                </c:pt>
                <c:pt idx="360">
                  <c:v>260.27300000000002</c:v>
                </c:pt>
                <c:pt idx="361">
                  <c:v>260.77600000000001</c:v>
                </c:pt>
                <c:pt idx="362">
                  <c:v>261.27999999999997</c:v>
                </c:pt>
                <c:pt idx="363">
                  <c:v>261.76499999999999</c:v>
                </c:pt>
                <c:pt idx="364">
                  <c:v>262.274</c:v>
                </c:pt>
                <c:pt idx="365">
                  <c:v>262.779</c:v>
                </c:pt>
                <c:pt idx="366">
                  <c:v>263.27800000000002</c:v>
                </c:pt>
                <c:pt idx="367">
                  <c:v>263.76600000000002</c:v>
                </c:pt>
                <c:pt idx="368">
                  <c:v>264.279</c:v>
                </c:pt>
                <c:pt idx="369">
                  <c:v>264.779</c:v>
                </c:pt>
                <c:pt idx="370">
                  <c:v>265.26900000000001</c:v>
                </c:pt>
                <c:pt idx="371">
                  <c:v>265.77699999999999</c:v>
                </c:pt>
                <c:pt idx="372">
                  <c:v>266.274</c:v>
                </c:pt>
                <c:pt idx="373">
                  <c:v>266.77199999999999</c:v>
                </c:pt>
                <c:pt idx="374">
                  <c:v>267.27</c:v>
                </c:pt>
                <c:pt idx="375">
                  <c:v>267.77</c:v>
                </c:pt>
                <c:pt idx="376">
                  <c:v>268.27100000000002</c:v>
                </c:pt>
                <c:pt idx="377">
                  <c:v>268.77100000000002</c:v>
                </c:pt>
                <c:pt idx="378">
                  <c:v>269.274</c:v>
                </c:pt>
                <c:pt idx="379">
                  <c:v>269.77699999999999</c:v>
                </c:pt>
                <c:pt idx="380">
                  <c:v>270.27800000000002</c:v>
                </c:pt>
                <c:pt idx="381">
                  <c:v>270.78100000000001</c:v>
                </c:pt>
                <c:pt idx="382">
                  <c:v>271.26499999999999</c:v>
                </c:pt>
                <c:pt idx="383">
                  <c:v>271.767</c:v>
                </c:pt>
                <c:pt idx="384">
                  <c:v>272.26799999999997</c:v>
                </c:pt>
                <c:pt idx="385">
                  <c:v>272.77</c:v>
                </c:pt>
                <c:pt idx="386">
                  <c:v>273.27199999999999</c:v>
                </c:pt>
                <c:pt idx="387">
                  <c:v>273.77300000000002</c:v>
                </c:pt>
                <c:pt idx="388">
                  <c:v>274.274</c:v>
                </c:pt>
                <c:pt idx="389">
                  <c:v>274.77300000000002</c:v>
                </c:pt>
                <c:pt idx="390">
                  <c:v>275.27499999999998</c:v>
                </c:pt>
                <c:pt idx="391">
                  <c:v>275.77199999999999</c:v>
                </c:pt>
                <c:pt idx="392">
                  <c:v>276.274</c:v>
                </c:pt>
                <c:pt idx="393">
                  <c:v>276.774</c:v>
                </c:pt>
                <c:pt idx="394">
                  <c:v>277.274</c:v>
                </c:pt>
                <c:pt idx="395">
                  <c:v>277.774</c:v>
                </c:pt>
                <c:pt idx="396">
                  <c:v>278.274</c:v>
                </c:pt>
                <c:pt idx="397">
                  <c:v>278.77499999999998</c:v>
                </c:pt>
                <c:pt idx="398">
                  <c:v>279.27199999999999</c:v>
                </c:pt>
                <c:pt idx="399">
                  <c:v>279.76799999999997</c:v>
                </c:pt>
                <c:pt idx="400">
                  <c:v>280.26600000000002</c:v>
                </c:pt>
                <c:pt idx="401">
                  <c:v>280.77999999999997</c:v>
                </c:pt>
                <c:pt idx="402">
                  <c:v>281.27999999999997</c:v>
                </c:pt>
                <c:pt idx="403">
                  <c:v>281.779</c:v>
                </c:pt>
                <c:pt idx="404">
                  <c:v>282.26499999999999</c:v>
                </c:pt>
                <c:pt idx="405">
                  <c:v>282.76499999999999</c:v>
                </c:pt>
                <c:pt idx="406">
                  <c:v>283.28199999999998</c:v>
                </c:pt>
                <c:pt idx="407">
                  <c:v>283.76499999999999</c:v>
                </c:pt>
                <c:pt idx="408">
                  <c:v>284.26600000000002</c:v>
                </c:pt>
                <c:pt idx="409">
                  <c:v>284.76799999999997</c:v>
                </c:pt>
                <c:pt idx="410">
                  <c:v>285.26799999999997</c:v>
                </c:pt>
                <c:pt idx="411">
                  <c:v>285.77</c:v>
                </c:pt>
                <c:pt idx="412">
                  <c:v>286.27</c:v>
                </c:pt>
                <c:pt idx="413">
                  <c:v>286.77199999999999</c:v>
                </c:pt>
                <c:pt idx="414">
                  <c:v>287.27100000000002</c:v>
                </c:pt>
                <c:pt idx="415">
                  <c:v>287.77100000000002</c:v>
                </c:pt>
                <c:pt idx="416">
                  <c:v>288.27100000000002</c:v>
                </c:pt>
                <c:pt idx="417">
                  <c:v>288.77100000000002</c:v>
                </c:pt>
                <c:pt idx="418">
                  <c:v>289.27100000000002</c:v>
                </c:pt>
                <c:pt idx="419">
                  <c:v>289.77100000000002</c:v>
                </c:pt>
                <c:pt idx="420">
                  <c:v>290.27100000000002</c:v>
                </c:pt>
                <c:pt idx="421">
                  <c:v>290.77199999999999</c:v>
                </c:pt>
                <c:pt idx="422">
                  <c:v>291.27300000000002</c:v>
                </c:pt>
                <c:pt idx="423">
                  <c:v>291.77199999999999</c:v>
                </c:pt>
                <c:pt idx="424">
                  <c:v>292.27199999999999</c:v>
                </c:pt>
                <c:pt idx="425">
                  <c:v>292.77199999999999</c:v>
                </c:pt>
                <c:pt idx="426">
                  <c:v>293.27199999999999</c:v>
                </c:pt>
                <c:pt idx="427">
                  <c:v>293.77199999999999</c:v>
                </c:pt>
                <c:pt idx="428">
                  <c:v>294.27100000000002</c:v>
                </c:pt>
                <c:pt idx="429">
                  <c:v>294.77199999999999</c:v>
                </c:pt>
                <c:pt idx="430">
                  <c:v>295.27300000000002</c:v>
                </c:pt>
                <c:pt idx="431">
                  <c:v>295.77100000000002</c:v>
                </c:pt>
                <c:pt idx="432">
                  <c:v>296.27199999999999</c:v>
                </c:pt>
                <c:pt idx="433">
                  <c:v>296.77100000000002</c:v>
                </c:pt>
                <c:pt idx="434">
                  <c:v>297.27199999999999</c:v>
                </c:pt>
                <c:pt idx="435">
                  <c:v>297.77199999999999</c:v>
                </c:pt>
                <c:pt idx="436">
                  <c:v>298.27300000000002</c:v>
                </c:pt>
                <c:pt idx="437">
                  <c:v>298.76600000000002</c:v>
                </c:pt>
                <c:pt idx="438">
                  <c:v>299.26600000000002</c:v>
                </c:pt>
                <c:pt idx="439">
                  <c:v>299.779</c:v>
                </c:pt>
                <c:pt idx="440">
                  <c:v>300.279</c:v>
                </c:pt>
                <c:pt idx="441">
                  <c:v>300.779</c:v>
                </c:pt>
                <c:pt idx="442">
                  <c:v>301.279</c:v>
                </c:pt>
                <c:pt idx="443">
                  <c:v>301.77999999999997</c:v>
                </c:pt>
                <c:pt idx="444">
                  <c:v>302.26499999999999</c:v>
                </c:pt>
                <c:pt idx="445">
                  <c:v>302.78199999999998</c:v>
                </c:pt>
                <c:pt idx="446">
                  <c:v>303.28100000000001</c:v>
                </c:pt>
                <c:pt idx="447">
                  <c:v>303.78199999999998</c:v>
                </c:pt>
                <c:pt idx="448">
                  <c:v>304.267</c:v>
                </c:pt>
                <c:pt idx="449">
                  <c:v>304.767</c:v>
                </c:pt>
                <c:pt idx="450">
                  <c:v>305.26799999999997</c:v>
                </c:pt>
                <c:pt idx="451">
                  <c:v>305.76799999999997</c:v>
                </c:pt>
                <c:pt idx="452">
                  <c:v>306.26900000000001</c:v>
                </c:pt>
                <c:pt idx="453">
                  <c:v>306.76900000000001</c:v>
                </c:pt>
                <c:pt idx="454">
                  <c:v>307.26900000000001</c:v>
                </c:pt>
                <c:pt idx="455">
                  <c:v>307.77</c:v>
                </c:pt>
                <c:pt idx="456">
                  <c:v>308.27100000000002</c:v>
                </c:pt>
                <c:pt idx="457">
                  <c:v>308.77100000000002</c:v>
                </c:pt>
                <c:pt idx="458">
                  <c:v>309.27</c:v>
                </c:pt>
                <c:pt idx="459">
                  <c:v>309.76900000000001</c:v>
                </c:pt>
                <c:pt idx="460">
                  <c:v>310.27</c:v>
                </c:pt>
                <c:pt idx="461">
                  <c:v>310.77</c:v>
                </c:pt>
                <c:pt idx="462">
                  <c:v>311.27</c:v>
                </c:pt>
                <c:pt idx="463">
                  <c:v>311.77199999999999</c:v>
                </c:pt>
                <c:pt idx="464">
                  <c:v>312.26900000000001</c:v>
                </c:pt>
                <c:pt idx="465">
                  <c:v>312.77199999999999</c:v>
                </c:pt>
                <c:pt idx="466">
                  <c:v>313.27100000000002</c:v>
                </c:pt>
                <c:pt idx="467">
                  <c:v>313.77300000000002</c:v>
                </c:pt>
                <c:pt idx="468">
                  <c:v>314.27100000000002</c:v>
                </c:pt>
                <c:pt idx="469">
                  <c:v>314.77300000000002</c:v>
                </c:pt>
                <c:pt idx="470">
                  <c:v>315.27300000000002</c:v>
                </c:pt>
                <c:pt idx="471">
                  <c:v>315.77199999999999</c:v>
                </c:pt>
                <c:pt idx="472">
                  <c:v>316.274</c:v>
                </c:pt>
                <c:pt idx="473">
                  <c:v>316.77199999999999</c:v>
                </c:pt>
                <c:pt idx="474">
                  <c:v>317.27300000000002</c:v>
                </c:pt>
                <c:pt idx="475">
                  <c:v>317.77199999999999</c:v>
                </c:pt>
                <c:pt idx="476">
                  <c:v>318.27300000000002</c:v>
                </c:pt>
                <c:pt idx="477">
                  <c:v>318.77199999999999</c:v>
                </c:pt>
                <c:pt idx="478">
                  <c:v>319.27300000000002</c:v>
                </c:pt>
                <c:pt idx="479">
                  <c:v>319.77100000000002</c:v>
                </c:pt>
                <c:pt idx="480">
                  <c:v>320.27</c:v>
                </c:pt>
                <c:pt idx="481">
                  <c:v>320.76499999999999</c:v>
                </c:pt>
                <c:pt idx="482">
                  <c:v>321.28100000000001</c:v>
                </c:pt>
                <c:pt idx="483">
                  <c:v>321.78199999999998</c:v>
                </c:pt>
                <c:pt idx="484">
                  <c:v>322.26499999999999</c:v>
                </c:pt>
                <c:pt idx="485">
                  <c:v>322.76600000000002</c:v>
                </c:pt>
                <c:pt idx="486">
                  <c:v>323.26499999999999</c:v>
                </c:pt>
                <c:pt idx="487">
                  <c:v>323.767</c:v>
                </c:pt>
                <c:pt idx="488">
                  <c:v>324.267</c:v>
                </c:pt>
                <c:pt idx="489">
                  <c:v>324.767</c:v>
                </c:pt>
                <c:pt idx="490">
                  <c:v>325.267</c:v>
                </c:pt>
                <c:pt idx="491">
                  <c:v>325.767</c:v>
                </c:pt>
                <c:pt idx="492">
                  <c:v>326.267</c:v>
                </c:pt>
                <c:pt idx="493">
                  <c:v>326.76799999999997</c:v>
                </c:pt>
                <c:pt idx="494">
                  <c:v>327.26799999999997</c:v>
                </c:pt>
                <c:pt idx="495">
                  <c:v>327.76900000000001</c:v>
                </c:pt>
                <c:pt idx="496">
                  <c:v>328.27</c:v>
                </c:pt>
                <c:pt idx="497">
                  <c:v>328.77</c:v>
                </c:pt>
                <c:pt idx="498">
                  <c:v>329.26900000000001</c:v>
                </c:pt>
                <c:pt idx="499">
                  <c:v>329.77</c:v>
                </c:pt>
                <c:pt idx="500">
                  <c:v>330.27</c:v>
                </c:pt>
                <c:pt idx="501">
                  <c:v>330.77</c:v>
                </c:pt>
                <c:pt idx="502">
                  <c:v>331.27</c:v>
                </c:pt>
                <c:pt idx="503">
                  <c:v>331.77100000000002</c:v>
                </c:pt>
                <c:pt idx="504">
                  <c:v>332.27100000000002</c:v>
                </c:pt>
                <c:pt idx="505">
                  <c:v>332.77100000000002</c:v>
                </c:pt>
                <c:pt idx="506">
                  <c:v>333.27</c:v>
                </c:pt>
                <c:pt idx="507">
                  <c:v>333.77</c:v>
                </c:pt>
                <c:pt idx="508">
                  <c:v>334.27100000000002</c:v>
                </c:pt>
                <c:pt idx="509">
                  <c:v>334.77100000000002</c:v>
                </c:pt>
                <c:pt idx="510">
                  <c:v>335.27</c:v>
                </c:pt>
                <c:pt idx="511">
                  <c:v>335.77</c:v>
                </c:pt>
                <c:pt idx="512">
                  <c:v>336.27199999999999</c:v>
                </c:pt>
                <c:pt idx="513">
                  <c:v>336.77100000000002</c:v>
                </c:pt>
                <c:pt idx="514">
                  <c:v>337.27</c:v>
                </c:pt>
                <c:pt idx="515">
                  <c:v>337.77100000000002</c:v>
                </c:pt>
                <c:pt idx="516">
                  <c:v>338.27100000000002</c:v>
                </c:pt>
                <c:pt idx="517">
                  <c:v>338.77199999999999</c:v>
                </c:pt>
                <c:pt idx="518">
                  <c:v>339.27</c:v>
                </c:pt>
                <c:pt idx="519">
                  <c:v>339.77</c:v>
                </c:pt>
                <c:pt idx="520">
                  <c:v>340.27100000000002</c:v>
                </c:pt>
                <c:pt idx="521">
                  <c:v>340.77</c:v>
                </c:pt>
                <c:pt idx="522">
                  <c:v>341.27</c:v>
                </c:pt>
                <c:pt idx="523">
                  <c:v>341.77100000000002</c:v>
                </c:pt>
                <c:pt idx="524">
                  <c:v>342.27100000000002</c:v>
                </c:pt>
                <c:pt idx="525">
                  <c:v>342.77100000000002</c:v>
                </c:pt>
                <c:pt idx="526">
                  <c:v>343.27199999999999</c:v>
                </c:pt>
                <c:pt idx="527">
                  <c:v>343.77</c:v>
                </c:pt>
                <c:pt idx="528">
                  <c:v>344.27</c:v>
                </c:pt>
                <c:pt idx="529">
                  <c:v>344.77</c:v>
                </c:pt>
                <c:pt idx="530">
                  <c:v>345.27100000000002</c:v>
                </c:pt>
                <c:pt idx="531">
                  <c:v>345.77100000000002</c:v>
                </c:pt>
                <c:pt idx="532">
                  <c:v>346.26900000000001</c:v>
                </c:pt>
                <c:pt idx="533">
                  <c:v>346.767</c:v>
                </c:pt>
                <c:pt idx="534">
                  <c:v>347.28100000000001</c:v>
                </c:pt>
                <c:pt idx="535">
                  <c:v>347.78</c:v>
                </c:pt>
                <c:pt idx="536">
                  <c:v>348.28</c:v>
                </c:pt>
                <c:pt idx="537">
                  <c:v>348.78100000000001</c:v>
                </c:pt>
                <c:pt idx="538">
                  <c:v>349.28199999999998</c:v>
                </c:pt>
                <c:pt idx="539">
                  <c:v>349.76499999999999</c:v>
                </c:pt>
                <c:pt idx="540">
                  <c:v>350.26499999999999</c:v>
                </c:pt>
                <c:pt idx="541">
                  <c:v>350.76499999999999</c:v>
                </c:pt>
                <c:pt idx="542">
                  <c:v>351.267</c:v>
                </c:pt>
                <c:pt idx="543">
                  <c:v>351.76799999999997</c:v>
                </c:pt>
                <c:pt idx="544">
                  <c:v>352.26799999999997</c:v>
                </c:pt>
                <c:pt idx="545">
                  <c:v>352.76799999999997</c:v>
                </c:pt>
                <c:pt idx="546">
                  <c:v>353.26900000000001</c:v>
                </c:pt>
                <c:pt idx="547">
                  <c:v>353.76900000000001</c:v>
                </c:pt>
                <c:pt idx="548">
                  <c:v>354.27100000000002</c:v>
                </c:pt>
                <c:pt idx="549">
                  <c:v>354.77100000000002</c:v>
                </c:pt>
                <c:pt idx="550">
                  <c:v>355.27100000000002</c:v>
                </c:pt>
                <c:pt idx="551">
                  <c:v>355.77</c:v>
                </c:pt>
                <c:pt idx="552">
                  <c:v>356.27</c:v>
                </c:pt>
                <c:pt idx="553">
                  <c:v>356.77</c:v>
                </c:pt>
                <c:pt idx="554">
                  <c:v>357.27</c:v>
                </c:pt>
                <c:pt idx="555">
                  <c:v>357.77</c:v>
                </c:pt>
                <c:pt idx="556">
                  <c:v>358.27100000000002</c:v>
                </c:pt>
                <c:pt idx="557">
                  <c:v>358.77</c:v>
                </c:pt>
                <c:pt idx="558">
                  <c:v>359.27</c:v>
                </c:pt>
                <c:pt idx="559">
                  <c:v>359.77199999999999</c:v>
                </c:pt>
                <c:pt idx="560">
                  <c:v>360.27100000000002</c:v>
                </c:pt>
                <c:pt idx="561">
                  <c:v>360.77100000000002</c:v>
                </c:pt>
                <c:pt idx="562">
                  <c:v>361.27</c:v>
                </c:pt>
                <c:pt idx="563">
                  <c:v>361.77100000000002</c:v>
                </c:pt>
                <c:pt idx="564">
                  <c:v>362.27</c:v>
                </c:pt>
                <c:pt idx="565">
                  <c:v>362.77100000000002</c:v>
                </c:pt>
                <c:pt idx="566">
                  <c:v>363.27</c:v>
                </c:pt>
                <c:pt idx="567">
                  <c:v>363.76900000000001</c:v>
                </c:pt>
                <c:pt idx="568">
                  <c:v>364.27</c:v>
                </c:pt>
                <c:pt idx="569">
                  <c:v>364.76900000000001</c:v>
                </c:pt>
                <c:pt idx="570">
                  <c:v>365.27</c:v>
                </c:pt>
                <c:pt idx="571">
                  <c:v>365.76900000000001</c:v>
                </c:pt>
                <c:pt idx="572">
                  <c:v>366.26900000000001</c:v>
                </c:pt>
                <c:pt idx="573">
                  <c:v>366.77</c:v>
                </c:pt>
                <c:pt idx="574">
                  <c:v>367.26799999999997</c:v>
                </c:pt>
                <c:pt idx="575">
                  <c:v>367.76900000000001</c:v>
                </c:pt>
                <c:pt idx="576">
                  <c:v>368.26799999999997</c:v>
                </c:pt>
                <c:pt idx="577">
                  <c:v>368.767</c:v>
                </c:pt>
                <c:pt idx="578">
                  <c:v>369.26900000000001</c:v>
                </c:pt>
                <c:pt idx="579">
                  <c:v>369.77</c:v>
                </c:pt>
                <c:pt idx="580">
                  <c:v>370.26799999999997</c:v>
                </c:pt>
                <c:pt idx="581">
                  <c:v>370.76799999999997</c:v>
                </c:pt>
                <c:pt idx="582">
                  <c:v>371.26799999999997</c:v>
                </c:pt>
                <c:pt idx="583">
                  <c:v>371.76799999999997</c:v>
                </c:pt>
                <c:pt idx="584">
                  <c:v>372.26900000000001</c:v>
                </c:pt>
                <c:pt idx="585">
                  <c:v>372.77</c:v>
                </c:pt>
                <c:pt idx="586">
                  <c:v>373.26900000000001</c:v>
                </c:pt>
                <c:pt idx="587">
                  <c:v>373.76799999999997</c:v>
                </c:pt>
                <c:pt idx="588">
                  <c:v>374.26900000000001</c:v>
                </c:pt>
                <c:pt idx="589">
                  <c:v>374.76799999999997</c:v>
                </c:pt>
                <c:pt idx="590">
                  <c:v>375.267</c:v>
                </c:pt>
                <c:pt idx="591">
                  <c:v>375.76799999999997</c:v>
                </c:pt>
                <c:pt idx="592">
                  <c:v>376.267</c:v>
                </c:pt>
                <c:pt idx="593">
                  <c:v>376.76799999999997</c:v>
                </c:pt>
                <c:pt idx="594">
                  <c:v>377.267</c:v>
                </c:pt>
                <c:pt idx="595">
                  <c:v>377.767</c:v>
                </c:pt>
                <c:pt idx="596">
                  <c:v>378.26799999999997</c:v>
                </c:pt>
                <c:pt idx="597">
                  <c:v>378.767</c:v>
                </c:pt>
                <c:pt idx="598">
                  <c:v>379.26799999999997</c:v>
                </c:pt>
                <c:pt idx="599">
                  <c:v>379.76900000000001</c:v>
                </c:pt>
                <c:pt idx="600">
                  <c:v>380.26900000000001</c:v>
                </c:pt>
                <c:pt idx="601">
                  <c:v>380.77</c:v>
                </c:pt>
                <c:pt idx="602">
                  <c:v>381.27</c:v>
                </c:pt>
                <c:pt idx="603">
                  <c:v>381.76799999999997</c:v>
                </c:pt>
                <c:pt idx="604">
                  <c:v>382.26900000000001</c:v>
                </c:pt>
                <c:pt idx="605">
                  <c:v>382.76799999999997</c:v>
                </c:pt>
                <c:pt idx="606">
                  <c:v>383.27</c:v>
                </c:pt>
                <c:pt idx="607">
                  <c:v>383.77</c:v>
                </c:pt>
                <c:pt idx="608">
                  <c:v>384.26900000000001</c:v>
                </c:pt>
                <c:pt idx="609">
                  <c:v>384.76900000000001</c:v>
                </c:pt>
                <c:pt idx="610">
                  <c:v>385.26799999999997</c:v>
                </c:pt>
                <c:pt idx="611">
                  <c:v>385.76799999999997</c:v>
                </c:pt>
                <c:pt idx="612">
                  <c:v>386.26799999999997</c:v>
                </c:pt>
                <c:pt idx="613">
                  <c:v>386.77</c:v>
                </c:pt>
                <c:pt idx="614">
                  <c:v>387.27</c:v>
                </c:pt>
                <c:pt idx="615">
                  <c:v>387.76900000000001</c:v>
                </c:pt>
                <c:pt idx="616">
                  <c:v>388.26799999999997</c:v>
                </c:pt>
                <c:pt idx="617">
                  <c:v>388.767</c:v>
                </c:pt>
                <c:pt idx="618">
                  <c:v>389.26799999999997</c:v>
                </c:pt>
                <c:pt idx="619">
                  <c:v>389.767</c:v>
                </c:pt>
                <c:pt idx="620">
                  <c:v>390.26499999999999</c:v>
                </c:pt>
                <c:pt idx="621">
                  <c:v>390.779</c:v>
                </c:pt>
                <c:pt idx="622">
                  <c:v>391.27600000000001</c:v>
                </c:pt>
                <c:pt idx="623">
                  <c:v>391.77699999999999</c:v>
                </c:pt>
                <c:pt idx="624">
                  <c:v>392.27499999999998</c:v>
                </c:pt>
                <c:pt idx="625">
                  <c:v>392.774</c:v>
                </c:pt>
                <c:pt idx="626">
                  <c:v>393.27499999999998</c:v>
                </c:pt>
                <c:pt idx="627">
                  <c:v>393.77699999999999</c:v>
                </c:pt>
                <c:pt idx="628">
                  <c:v>394.27699999999999</c:v>
                </c:pt>
                <c:pt idx="629">
                  <c:v>394.77800000000002</c:v>
                </c:pt>
                <c:pt idx="630">
                  <c:v>395.279</c:v>
                </c:pt>
                <c:pt idx="631">
                  <c:v>395.78</c:v>
                </c:pt>
                <c:pt idx="632">
                  <c:v>396.28100000000001</c:v>
                </c:pt>
                <c:pt idx="633">
                  <c:v>396.78100000000001</c:v>
                </c:pt>
                <c:pt idx="634">
                  <c:v>397.28</c:v>
                </c:pt>
                <c:pt idx="635">
                  <c:v>397.78</c:v>
                </c:pt>
                <c:pt idx="636">
                  <c:v>398.26499999999999</c:v>
                </c:pt>
                <c:pt idx="637">
                  <c:v>398.76499999999999</c:v>
                </c:pt>
                <c:pt idx="638">
                  <c:v>399.267</c:v>
                </c:pt>
                <c:pt idx="639">
                  <c:v>399.76600000000002</c:v>
                </c:pt>
                <c:pt idx="640">
                  <c:v>400.267</c:v>
                </c:pt>
                <c:pt idx="641">
                  <c:v>400.76799999999997</c:v>
                </c:pt>
                <c:pt idx="642">
                  <c:v>401.267</c:v>
                </c:pt>
                <c:pt idx="643">
                  <c:v>401.76900000000001</c:v>
                </c:pt>
                <c:pt idx="644">
                  <c:v>402.267</c:v>
                </c:pt>
                <c:pt idx="645">
                  <c:v>402.76799999999997</c:v>
                </c:pt>
                <c:pt idx="646">
                  <c:v>403.267</c:v>
                </c:pt>
                <c:pt idx="647">
                  <c:v>403.767</c:v>
                </c:pt>
                <c:pt idx="648">
                  <c:v>404.26799999999997</c:v>
                </c:pt>
                <c:pt idx="649">
                  <c:v>404.76799999999997</c:v>
                </c:pt>
                <c:pt idx="650">
                  <c:v>405.267</c:v>
                </c:pt>
                <c:pt idx="651">
                  <c:v>405.76799999999997</c:v>
                </c:pt>
                <c:pt idx="652">
                  <c:v>406.26799999999997</c:v>
                </c:pt>
                <c:pt idx="653">
                  <c:v>406.767</c:v>
                </c:pt>
                <c:pt idx="654">
                  <c:v>407.267</c:v>
                </c:pt>
                <c:pt idx="655">
                  <c:v>407.767</c:v>
                </c:pt>
                <c:pt idx="656">
                  <c:v>408.267</c:v>
                </c:pt>
                <c:pt idx="657">
                  <c:v>408.767</c:v>
                </c:pt>
                <c:pt idx="658">
                  <c:v>409.26600000000002</c:v>
                </c:pt>
                <c:pt idx="659">
                  <c:v>409.767</c:v>
                </c:pt>
                <c:pt idx="660">
                  <c:v>410.26600000000002</c:v>
                </c:pt>
                <c:pt idx="661">
                  <c:v>410.76600000000002</c:v>
                </c:pt>
                <c:pt idx="662">
                  <c:v>411.26600000000002</c:v>
                </c:pt>
                <c:pt idx="663">
                  <c:v>411.767</c:v>
                </c:pt>
                <c:pt idx="664">
                  <c:v>412.267</c:v>
                </c:pt>
                <c:pt idx="665">
                  <c:v>412.76600000000002</c:v>
                </c:pt>
                <c:pt idx="666">
                  <c:v>413.26600000000002</c:v>
                </c:pt>
                <c:pt idx="667">
                  <c:v>413.76600000000002</c:v>
                </c:pt>
                <c:pt idx="668">
                  <c:v>414.26799999999997</c:v>
                </c:pt>
                <c:pt idx="669">
                  <c:v>414.76600000000002</c:v>
                </c:pt>
                <c:pt idx="670">
                  <c:v>415.267</c:v>
                </c:pt>
                <c:pt idx="671">
                  <c:v>415.767</c:v>
                </c:pt>
                <c:pt idx="672">
                  <c:v>416.26499999999999</c:v>
                </c:pt>
                <c:pt idx="673">
                  <c:v>416.767</c:v>
                </c:pt>
                <c:pt idx="674">
                  <c:v>417.26600000000002</c:v>
                </c:pt>
                <c:pt idx="675">
                  <c:v>417.76600000000002</c:v>
                </c:pt>
                <c:pt idx="676">
                  <c:v>418.267</c:v>
                </c:pt>
                <c:pt idx="677">
                  <c:v>418.76600000000002</c:v>
                </c:pt>
                <c:pt idx="678">
                  <c:v>419.26499999999999</c:v>
                </c:pt>
                <c:pt idx="679">
                  <c:v>419.767</c:v>
                </c:pt>
                <c:pt idx="680">
                  <c:v>420.26799999999997</c:v>
                </c:pt>
                <c:pt idx="681">
                  <c:v>420.76600000000002</c:v>
                </c:pt>
                <c:pt idx="682">
                  <c:v>421.26799999999997</c:v>
                </c:pt>
                <c:pt idx="683">
                  <c:v>421.76600000000002</c:v>
                </c:pt>
                <c:pt idx="684">
                  <c:v>422.26600000000002</c:v>
                </c:pt>
                <c:pt idx="685">
                  <c:v>422.76600000000002</c:v>
                </c:pt>
                <c:pt idx="686">
                  <c:v>423.26600000000002</c:v>
                </c:pt>
                <c:pt idx="687">
                  <c:v>423.76600000000002</c:v>
                </c:pt>
                <c:pt idx="688">
                  <c:v>424.267</c:v>
                </c:pt>
                <c:pt idx="689">
                  <c:v>424.76600000000002</c:v>
                </c:pt>
                <c:pt idx="690">
                  <c:v>425.267</c:v>
                </c:pt>
                <c:pt idx="691">
                  <c:v>425.78100000000001</c:v>
                </c:pt>
                <c:pt idx="692">
                  <c:v>426.27800000000002</c:v>
                </c:pt>
                <c:pt idx="693">
                  <c:v>426.77600000000001</c:v>
                </c:pt>
                <c:pt idx="694">
                  <c:v>427.27300000000002</c:v>
                </c:pt>
                <c:pt idx="695">
                  <c:v>427.77499999999998</c:v>
                </c:pt>
                <c:pt idx="696">
                  <c:v>428.274</c:v>
                </c:pt>
                <c:pt idx="697">
                  <c:v>428.77499999999998</c:v>
                </c:pt>
                <c:pt idx="698">
                  <c:v>429.27499999999998</c:v>
                </c:pt>
                <c:pt idx="699">
                  <c:v>429.77600000000001</c:v>
                </c:pt>
                <c:pt idx="700">
                  <c:v>430.27600000000001</c:v>
                </c:pt>
                <c:pt idx="701">
                  <c:v>430.77600000000001</c:v>
                </c:pt>
                <c:pt idx="702">
                  <c:v>431.27800000000002</c:v>
                </c:pt>
                <c:pt idx="703">
                  <c:v>431.77699999999999</c:v>
                </c:pt>
                <c:pt idx="704">
                  <c:v>432.28</c:v>
                </c:pt>
                <c:pt idx="705">
                  <c:v>432.77800000000002</c:v>
                </c:pt>
                <c:pt idx="706">
                  <c:v>433.279</c:v>
                </c:pt>
                <c:pt idx="707">
                  <c:v>433.78</c:v>
                </c:pt>
                <c:pt idx="708">
                  <c:v>434.279</c:v>
                </c:pt>
                <c:pt idx="709">
                  <c:v>434.78</c:v>
                </c:pt>
                <c:pt idx="710">
                  <c:v>435.279</c:v>
                </c:pt>
                <c:pt idx="711">
                  <c:v>435.78100000000001</c:v>
                </c:pt>
                <c:pt idx="712">
                  <c:v>436.28</c:v>
                </c:pt>
                <c:pt idx="713">
                  <c:v>436.78199999999998</c:v>
                </c:pt>
                <c:pt idx="714">
                  <c:v>437.26600000000002</c:v>
                </c:pt>
                <c:pt idx="715">
                  <c:v>437.78100000000001</c:v>
                </c:pt>
                <c:pt idx="716">
                  <c:v>438.26499999999999</c:v>
                </c:pt>
                <c:pt idx="717">
                  <c:v>438.78100000000001</c:v>
                </c:pt>
                <c:pt idx="718">
                  <c:v>439.28199999999998</c:v>
                </c:pt>
                <c:pt idx="719">
                  <c:v>439.78100000000001</c:v>
                </c:pt>
                <c:pt idx="720">
                  <c:v>440.28100000000001</c:v>
                </c:pt>
                <c:pt idx="721">
                  <c:v>440.78100000000001</c:v>
                </c:pt>
                <c:pt idx="722">
                  <c:v>441.28100000000001</c:v>
                </c:pt>
                <c:pt idx="723">
                  <c:v>441.78</c:v>
                </c:pt>
                <c:pt idx="724">
                  <c:v>442.26499999999999</c:v>
                </c:pt>
                <c:pt idx="725">
                  <c:v>442.76499999999999</c:v>
                </c:pt>
                <c:pt idx="726">
                  <c:v>443.26499999999999</c:v>
                </c:pt>
                <c:pt idx="727">
                  <c:v>443.78</c:v>
                </c:pt>
                <c:pt idx="728">
                  <c:v>444.28100000000001</c:v>
                </c:pt>
                <c:pt idx="729">
                  <c:v>444.78100000000001</c:v>
                </c:pt>
                <c:pt idx="730">
                  <c:v>445.28100000000001</c:v>
                </c:pt>
                <c:pt idx="731">
                  <c:v>445.78100000000001</c:v>
                </c:pt>
                <c:pt idx="732">
                  <c:v>446.279</c:v>
                </c:pt>
                <c:pt idx="733">
                  <c:v>446.78</c:v>
                </c:pt>
                <c:pt idx="734">
                  <c:v>447.28</c:v>
                </c:pt>
                <c:pt idx="735">
                  <c:v>447.779</c:v>
                </c:pt>
                <c:pt idx="736">
                  <c:v>448.28100000000001</c:v>
                </c:pt>
                <c:pt idx="737">
                  <c:v>448.78</c:v>
                </c:pt>
                <c:pt idx="738">
                  <c:v>449.28</c:v>
                </c:pt>
                <c:pt idx="739">
                  <c:v>449.78</c:v>
                </c:pt>
              </c:numCache>
            </c:numRef>
          </c:xVal>
          <c:yVal>
            <c:numRef>
              <c:f>'27.Irradiated_SiO2_.1.5'!$B$2:$B$741</c:f>
              <c:numCache>
                <c:formatCode>General</c:formatCode>
                <c:ptCount val="740"/>
                <c:pt idx="0">
                  <c:v>2.6814875320000002E-10</c:v>
                </c:pt>
                <c:pt idx="1">
                  <c:v>2.4689975064E-10</c:v>
                </c:pt>
                <c:pt idx="2">
                  <c:v>2.463907689E-10</c:v>
                </c:pt>
                <c:pt idx="3">
                  <c:v>2.4727256354000002E-10</c:v>
                </c:pt>
                <c:pt idx="4">
                  <c:v>2.4634411177999999E-10</c:v>
                </c:pt>
                <c:pt idx="5">
                  <c:v>2.4651189422999998E-10</c:v>
                </c:pt>
                <c:pt idx="6">
                  <c:v>2.4720384073E-10</c:v>
                </c:pt>
                <c:pt idx="7">
                  <c:v>2.4795973607999999E-10</c:v>
                </c:pt>
                <c:pt idx="8">
                  <c:v>2.4802621068E-10</c:v>
                </c:pt>
                <c:pt idx="9">
                  <c:v>2.4545426802000001E-10</c:v>
                </c:pt>
                <c:pt idx="10">
                  <c:v>2.4558122201999997E-10</c:v>
                </c:pt>
                <c:pt idx="11">
                  <c:v>2.4711174773000002E-10</c:v>
                </c:pt>
                <c:pt idx="12">
                  <c:v>2.4725843595000002E-10</c:v>
                </c:pt>
                <c:pt idx="13">
                  <c:v>2.4683100008000002E-10</c:v>
                </c:pt>
                <c:pt idx="14">
                  <c:v>2.4627658246E-10</c:v>
                </c:pt>
                <c:pt idx="15">
                  <c:v>2.4702331847E-10</c:v>
                </c:pt>
                <c:pt idx="16">
                  <c:v>2.4601681802999999E-10</c:v>
                </c:pt>
                <c:pt idx="17">
                  <c:v>2.4794805098000001E-10</c:v>
                </c:pt>
                <c:pt idx="18">
                  <c:v>2.4658530773000001E-10</c:v>
                </c:pt>
                <c:pt idx="19">
                  <c:v>2.4551247146E-10</c:v>
                </c:pt>
                <c:pt idx="20">
                  <c:v>2.4527713194000002E-10</c:v>
                </c:pt>
                <c:pt idx="21">
                  <c:v>2.4589932867999998E-10</c:v>
                </c:pt>
                <c:pt idx="22">
                  <c:v>2.4520852015999999E-10</c:v>
                </c:pt>
                <c:pt idx="23">
                  <c:v>2.4645016582999998E-10</c:v>
                </c:pt>
                <c:pt idx="24">
                  <c:v>2.4374668949999998E-10</c:v>
                </c:pt>
                <c:pt idx="25">
                  <c:v>2.4548221789000001E-10</c:v>
                </c:pt>
                <c:pt idx="26">
                  <c:v>2.4508503559999999E-10</c:v>
                </c:pt>
                <c:pt idx="27">
                  <c:v>2.4443622126000002E-10</c:v>
                </c:pt>
                <c:pt idx="28">
                  <c:v>2.4320367941999998E-10</c:v>
                </c:pt>
                <c:pt idx="29">
                  <c:v>2.4330745751E-10</c:v>
                </c:pt>
                <c:pt idx="30">
                  <c:v>2.4469240523000002E-10</c:v>
                </c:pt>
                <c:pt idx="31">
                  <c:v>2.4318053126999998E-10</c:v>
                </c:pt>
                <c:pt idx="32">
                  <c:v>2.4342639016E-10</c:v>
                </c:pt>
                <c:pt idx="33">
                  <c:v>2.4416713096E-10</c:v>
                </c:pt>
                <c:pt idx="34">
                  <c:v>2.4475069194000001E-10</c:v>
                </c:pt>
                <c:pt idx="35">
                  <c:v>2.4522822660999999E-10</c:v>
                </c:pt>
                <c:pt idx="36">
                  <c:v>2.4432550426999999E-10</c:v>
                </c:pt>
                <c:pt idx="37">
                  <c:v>2.4378010721000001E-10</c:v>
                </c:pt>
                <c:pt idx="38">
                  <c:v>2.4597376912999999E-10</c:v>
                </c:pt>
                <c:pt idx="39">
                  <c:v>2.4377103114000002E-10</c:v>
                </c:pt>
                <c:pt idx="40">
                  <c:v>2.4498014728E-10</c:v>
                </c:pt>
                <c:pt idx="41">
                  <c:v>2.4455854008999998E-10</c:v>
                </c:pt>
                <c:pt idx="42">
                  <c:v>2.4447105451E-10</c:v>
                </c:pt>
                <c:pt idx="43">
                  <c:v>2.4444080093000002E-10</c:v>
                </c:pt>
                <c:pt idx="44">
                  <c:v>2.4481233707000001E-10</c:v>
                </c:pt>
                <c:pt idx="45">
                  <c:v>2.4570004363999997E-10</c:v>
                </c:pt>
                <c:pt idx="46">
                  <c:v>2.4490443006999999E-10</c:v>
                </c:pt>
                <c:pt idx="47">
                  <c:v>2.4363949747E-10</c:v>
                </c:pt>
                <c:pt idx="48">
                  <c:v>2.4447344148999998E-10</c:v>
                </c:pt>
                <c:pt idx="49">
                  <c:v>2.4646756857999999E-10</c:v>
                </c:pt>
                <c:pt idx="50">
                  <c:v>2.4516541575E-10</c:v>
                </c:pt>
                <c:pt idx="51">
                  <c:v>2.4783750051999998E-10</c:v>
                </c:pt>
                <c:pt idx="52">
                  <c:v>2.4756960371E-10</c:v>
                </c:pt>
                <c:pt idx="53">
                  <c:v>2.4522239794E-10</c:v>
                </c:pt>
                <c:pt idx="54">
                  <c:v>2.4552418432000002E-10</c:v>
                </c:pt>
                <c:pt idx="55">
                  <c:v>2.4633961537E-10</c:v>
                </c:pt>
                <c:pt idx="56">
                  <c:v>2.4660384845000001E-10</c:v>
                </c:pt>
                <c:pt idx="57">
                  <c:v>2.4732363379999998E-10</c:v>
                </c:pt>
                <c:pt idx="58">
                  <c:v>2.4718405101E-10</c:v>
                </c:pt>
                <c:pt idx="59">
                  <c:v>2.4656440777999998E-10</c:v>
                </c:pt>
                <c:pt idx="60">
                  <c:v>2.4571866764000002E-10</c:v>
                </c:pt>
                <c:pt idx="61">
                  <c:v>2.4651075624999999E-10</c:v>
                </c:pt>
                <c:pt idx="62">
                  <c:v>2.4585619650999998E-10</c:v>
                </c:pt>
                <c:pt idx="63">
                  <c:v>2.4644322694E-10</c:v>
                </c:pt>
                <c:pt idx="64">
                  <c:v>2.4766982909E-10</c:v>
                </c:pt>
                <c:pt idx="65">
                  <c:v>2.4829999168000002E-10</c:v>
                </c:pt>
                <c:pt idx="66">
                  <c:v>2.4817520261000002E-10</c:v>
                </c:pt>
                <c:pt idx="67">
                  <c:v>2.4579915879999999E-10</c:v>
                </c:pt>
                <c:pt idx="68">
                  <c:v>2.4725149705E-10</c:v>
                </c:pt>
                <c:pt idx="69">
                  <c:v>2.4751384275E-10</c:v>
                </c:pt>
                <c:pt idx="70">
                  <c:v>2.4788412988999999E-10</c:v>
                </c:pt>
                <c:pt idx="71">
                  <c:v>2.4937507614000001E-10</c:v>
                </c:pt>
                <c:pt idx="72">
                  <c:v>2.4732385583999999E-10</c:v>
                </c:pt>
                <c:pt idx="73">
                  <c:v>2.4932975128999998E-10</c:v>
                </c:pt>
                <c:pt idx="74">
                  <c:v>2.4921090190999999E-10</c:v>
                </c:pt>
                <c:pt idx="75">
                  <c:v>2.4859814206999998E-10</c:v>
                </c:pt>
                <c:pt idx="76">
                  <c:v>2.4987362179000001E-10</c:v>
                </c:pt>
                <c:pt idx="77">
                  <c:v>2.4975932433000001E-10</c:v>
                </c:pt>
                <c:pt idx="78">
                  <c:v>2.4958360378000001E-10</c:v>
                </c:pt>
                <c:pt idx="79">
                  <c:v>2.4986898661000001E-10</c:v>
                </c:pt>
                <c:pt idx="80">
                  <c:v>2.4922611196999997E-10</c:v>
                </c:pt>
                <c:pt idx="81">
                  <c:v>2.5123536583999998E-10</c:v>
                </c:pt>
                <c:pt idx="82">
                  <c:v>2.4856877666999998E-10</c:v>
                </c:pt>
                <c:pt idx="83">
                  <c:v>2.4992380386999998E-10</c:v>
                </c:pt>
                <c:pt idx="84">
                  <c:v>2.5132507185999999E-10</c:v>
                </c:pt>
                <c:pt idx="85">
                  <c:v>2.5024526895E-10</c:v>
                </c:pt>
                <c:pt idx="86">
                  <c:v>2.5061208663999998E-10</c:v>
                </c:pt>
                <c:pt idx="87">
                  <c:v>2.5102106504999998E-10</c:v>
                </c:pt>
                <c:pt idx="88">
                  <c:v>2.4868679338E-10</c:v>
                </c:pt>
                <c:pt idx="89">
                  <c:v>2.4968607736999998E-10</c:v>
                </c:pt>
                <c:pt idx="90">
                  <c:v>2.4796337206000001E-10</c:v>
                </c:pt>
                <c:pt idx="91">
                  <c:v>2.4919569185999999E-10</c:v>
                </c:pt>
                <c:pt idx="92">
                  <c:v>2.4848398338999998E-10</c:v>
                </c:pt>
                <c:pt idx="93">
                  <c:v>2.4860141722999998E-10</c:v>
                </c:pt>
                <c:pt idx="94">
                  <c:v>2.4939839083000001E-10</c:v>
                </c:pt>
                <c:pt idx="95">
                  <c:v>2.4856669500000001E-10</c:v>
                </c:pt>
                <c:pt idx="96">
                  <c:v>2.4964541545000001E-10</c:v>
                </c:pt>
                <c:pt idx="97">
                  <c:v>2.4825907995999999E-10</c:v>
                </c:pt>
                <c:pt idx="98">
                  <c:v>2.5112584233999998E-10</c:v>
                </c:pt>
                <c:pt idx="99">
                  <c:v>2.5117943836000002E-10</c:v>
                </c:pt>
                <c:pt idx="100">
                  <c:v>2.5142518622999998E-10</c:v>
                </c:pt>
                <c:pt idx="101">
                  <c:v>2.5207527731999999E-10</c:v>
                </c:pt>
                <c:pt idx="102">
                  <c:v>2.5169089034999999E-10</c:v>
                </c:pt>
                <c:pt idx="103">
                  <c:v>2.4950191913000001E-10</c:v>
                </c:pt>
                <c:pt idx="104">
                  <c:v>2.5136814851999998E-10</c:v>
                </c:pt>
                <c:pt idx="105">
                  <c:v>2.5019392113999998E-10</c:v>
                </c:pt>
                <c:pt idx="106">
                  <c:v>2.5067742326E-10</c:v>
                </c:pt>
                <c:pt idx="107">
                  <c:v>2.4749047255999999E-10</c:v>
                </c:pt>
                <c:pt idx="108">
                  <c:v>2.5045734930000002E-10</c:v>
                </c:pt>
                <c:pt idx="109">
                  <c:v>2.4918764273999998E-10</c:v>
                </c:pt>
                <c:pt idx="110">
                  <c:v>2.4973270673999999E-10</c:v>
                </c:pt>
                <c:pt idx="111">
                  <c:v>2.5003440984000002E-10</c:v>
                </c:pt>
                <c:pt idx="112">
                  <c:v>2.5009147531000001E-10</c:v>
                </c:pt>
                <c:pt idx="113">
                  <c:v>2.4863774928000001E-10</c:v>
                </c:pt>
                <c:pt idx="114">
                  <c:v>2.4889398875000002E-10</c:v>
                </c:pt>
                <c:pt idx="115">
                  <c:v>2.4984900260000001E-10</c:v>
                </c:pt>
                <c:pt idx="116">
                  <c:v>2.5004251446999998E-10</c:v>
                </c:pt>
                <c:pt idx="117">
                  <c:v>2.5046414941999999E-10</c:v>
                </c:pt>
                <c:pt idx="118">
                  <c:v>2.5067400932999999E-10</c:v>
                </c:pt>
                <c:pt idx="119">
                  <c:v>2.4971524848000003E-10</c:v>
                </c:pt>
                <c:pt idx="120">
                  <c:v>2.5020099881000001E-10</c:v>
                </c:pt>
                <c:pt idx="121">
                  <c:v>2.4927837572000002E-10</c:v>
                </c:pt>
                <c:pt idx="122">
                  <c:v>2.4974322609999998E-10</c:v>
                </c:pt>
                <c:pt idx="123">
                  <c:v>2.5074958775999999E-10</c:v>
                </c:pt>
                <c:pt idx="124">
                  <c:v>2.5057364516999999E-10</c:v>
                </c:pt>
                <c:pt idx="125">
                  <c:v>2.5022894867000002E-10</c:v>
                </c:pt>
                <c:pt idx="126">
                  <c:v>2.5216381760000002E-10</c:v>
                </c:pt>
                <c:pt idx="127">
                  <c:v>2.5170479588999999E-10</c:v>
                </c:pt>
                <c:pt idx="128">
                  <c:v>2.5263080516E-10</c:v>
                </c:pt>
                <c:pt idx="129">
                  <c:v>2.5120394653000001E-10</c:v>
                </c:pt>
                <c:pt idx="130">
                  <c:v>2.5131091651999998E-10</c:v>
                </c:pt>
                <c:pt idx="131">
                  <c:v>2.5105709178000001E-10</c:v>
                </c:pt>
                <c:pt idx="132">
                  <c:v>2.5151813964999999E-10</c:v>
                </c:pt>
                <c:pt idx="133">
                  <c:v>2.5168159222999999E-10</c:v>
                </c:pt>
                <c:pt idx="134">
                  <c:v>2.5089402778000002E-10</c:v>
                </c:pt>
                <c:pt idx="135">
                  <c:v>2.5214519361000001E-10</c:v>
                </c:pt>
                <c:pt idx="136">
                  <c:v>2.5283347638000001E-10</c:v>
                </c:pt>
                <c:pt idx="137">
                  <c:v>2.4975249645999998E-10</c:v>
                </c:pt>
                <c:pt idx="138">
                  <c:v>2.5139595960999998E-10</c:v>
                </c:pt>
                <c:pt idx="139">
                  <c:v>2.5324004004999999E-10</c:v>
                </c:pt>
                <c:pt idx="140">
                  <c:v>2.5217539167999999E-10</c:v>
                </c:pt>
                <c:pt idx="141">
                  <c:v>2.5208563014999998E-10</c:v>
                </c:pt>
                <c:pt idx="142">
                  <c:v>2.5192845031999999E-10</c:v>
                </c:pt>
                <c:pt idx="143">
                  <c:v>2.5060747920999999E-10</c:v>
                </c:pt>
                <c:pt idx="144">
                  <c:v>2.5273683145999998E-10</c:v>
                </c:pt>
                <c:pt idx="145">
                  <c:v>2.5205537657E-10</c:v>
                </c:pt>
                <c:pt idx="146">
                  <c:v>2.5385615832E-10</c:v>
                </c:pt>
                <c:pt idx="147">
                  <c:v>2.5133092828999998E-10</c:v>
                </c:pt>
                <c:pt idx="148">
                  <c:v>2.5125404534999998E-10</c:v>
                </c:pt>
                <c:pt idx="149">
                  <c:v>2.5379681690000003E-10</c:v>
                </c:pt>
                <c:pt idx="150">
                  <c:v>2.5284052628999999E-10</c:v>
                </c:pt>
                <c:pt idx="151">
                  <c:v>2.5181198793000001E-10</c:v>
                </c:pt>
                <c:pt idx="152">
                  <c:v>2.5288823812999999E-10</c:v>
                </c:pt>
                <c:pt idx="153">
                  <c:v>2.5204230368999998E-10</c:v>
                </c:pt>
                <c:pt idx="154">
                  <c:v>2.5145538429000001E-10</c:v>
                </c:pt>
                <c:pt idx="155">
                  <c:v>2.5299318195999999E-10</c:v>
                </c:pt>
                <c:pt idx="156">
                  <c:v>2.5189098030000002E-10</c:v>
                </c:pt>
                <c:pt idx="157">
                  <c:v>2.5375018753000002E-10</c:v>
                </c:pt>
                <c:pt idx="158">
                  <c:v>2.5287433257999999E-10</c:v>
                </c:pt>
                <c:pt idx="159">
                  <c:v>2.5347979271000001E-10</c:v>
                </c:pt>
                <c:pt idx="160">
                  <c:v>2.5254817682000002E-10</c:v>
                </c:pt>
                <c:pt idx="161">
                  <c:v>2.5262023029E-10</c:v>
                </c:pt>
                <c:pt idx="162">
                  <c:v>2.5299534689000001E-10</c:v>
                </c:pt>
                <c:pt idx="163">
                  <c:v>2.5280327830999998E-10</c:v>
                </c:pt>
                <c:pt idx="164">
                  <c:v>2.5382243529000001E-10</c:v>
                </c:pt>
                <c:pt idx="165">
                  <c:v>2.5467158937000002E-10</c:v>
                </c:pt>
                <c:pt idx="166">
                  <c:v>2.5345897602999998E-10</c:v>
                </c:pt>
                <c:pt idx="167">
                  <c:v>2.5283239390999998E-10</c:v>
                </c:pt>
                <c:pt idx="168">
                  <c:v>2.5103502609999999E-10</c:v>
                </c:pt>
                <c:pt idx="169">
                  <c:v>2.5290461392000002E-10</c:v>
                </c:pt>
                <c:pt idx="170">
                  <c:v>2.511293673E-10</c:v>
                </c:pt>
                <c:pt idx="171">
                  <c:v>2.5111882018000001E-10</c:v>
                </c:pt>
                <c:pt idx="172">
                  <c:v>2.5016147486999998E-10</c:v>
                </c:pt>
                <c:pt idx="173">
                  <c:v>2.5178389929E-10</c:v>
                </c:pt>
                <c:pt idx="174">
                  <c:v>2.524828957E-10</c:v>
                </c:pt>
                <c:pt idx="175">
                  <c:v>2.5182012030999998E-10</c:v>
                </c:pt>
                <c:pt idx="176">
                  <c:v>2.5317348217999998E-10</c:v>
                </c:pt>
                <c:pt idx="177">
                  <c:v>2.5179794361000001E-10</c:v>
                </c:pt>
                <c:pt idx="178">
                  <c:v>2.5414043092000001E-10</c:v>
                </c:pt>
                <c:pt idx="179">
                  <c:v>2.5356627908000001E-10</c:v>
                </c:pt>
                <c:pt idx="180">
                  <c:v>2.5266111424999998E-10</c:v>
                </c:pt>
                <c:pt idx="181">
                  <c:v>2.5414023663000001E-10</c:v>
                </c:pt>
                <c:pt idx="182">
                  <c:v>2.5402166481000002E-10</c:v>
                </c:pt>
                <c:pt idx="183">
                  <c:v>2.5367447032000001E-10</c:v>
                </c:pt>
                <c:pt idx="184">
                  <c:v>2.5316199137000001E-10</c:v>
                </c:pt>
                <c:pt idx="185">
                  <c:v>2.5148338967000002E-10</c:v>
                </c:pt>
                <c:pt idx="186">
                  <c:v>2.5178750751000002E-10</c:v>
                </c:pt>
                <c:pt idx="187">
                  <c:v>2.5094992749999998E-10</c:v>
                </c:pt>
                <c:pt idx="188">
                  <c:v>2.5145424631000003E-10</c:v>
                </c:pt>
                <c:pt idx="189">
                  <c:v>2.5243748757999998E-10</c:v>
                </c:pt>
                <c:pt idx="190">
                  <c:v>2.5291044259000001E-10</c:v>
                </c:pt>
                <c:pt idx="191">
                  <c:v>2.5160457050999999E-10</c:v>
                </c:pt>
                <c:pt idx="192">
                  <c:v>2.5110261092999998E-10</c:v>
                </c:pt>
                <c:pt idx="193">
                  <c:v>2.4952298560999999E-10</c:v>
                </c:pt>
                <c:pt idx="194">
                  <c:v>2.5228485966999999E-10</c:v>
                </c:pt>
                <c:pt idx="195">
                  <c:v>2.5213342524999998E-10</c:v>
                </c:pt>
                <c:pt idx="196">
                  <c:v>2.5186552843E-10</c:v>
                </c:pt>
                <c:pt idx="197">
                  <c:v>2.512237085E-10</c:v>
                </c:pt>
                <c:pt idx="198">
                  <c:v>2.5173726991999999E-10</c:v>
                </c:pt>
                <c:pt idx="199">
                  <c:v>2.5277288596E-10</c:v>
                </c:pt>
                <c:pt idx="200">
                  <c:v>2.5098381705999998E-10</c:v>
                </c:pt>
                <c:pt idx="201">
                  <c:v>2.5189117458999998E-10</c:v>
                </c:pt>
                <c:pt idx="202">
                  <c:v>2.5047711127000001E-10</c:v>
                </c:pt>
                <c:pt idx="203">
                  <c:v>2.5258781178E-10</c:v>
                </c:pt>
                <c:pt idx="204">
                  <c:v>2.5293603322999998E-10</c:v>
                </c:pt>
                <c:pt idx="205">
                  <c:v>2.5209387355E-10</c:v>
                </c:pt>
                <c:pt idx="206">
                  <c:v>2.5149746175000002E-10</c:v>
                </c:pt>
                <c:pt idx="207">
                  <c:v>2.5237684165000002E-10</c:v>
                </c:pt>
                <c:pt idx="208">
                  <c:v>2.5171645324000002E-10</c:v>
                </c:pt>
                <c:pt idx="209">
                  <c:v>2.5302099304999999E-10</c:v>
                </c:pt>
                <c:pt idx="210">
                  <c:v>2.5228821809E-10</c:v>
                </c:pt>
                <c:pt idx="211">
                  <c:v>2.5126906111000003E-10</c:v>
                </c:pt>
                <c:pt idx="212">
                  <c:v>2.5205876275000001E-10</c:v>
                </c:pt>
                <c:pt idx="213">
                  <c:v>2.5136931425000002E-10</c:v>
                </c:pt>
                <c:pt idx="214">
                  <c:v>2.5208213295000001E-10</c:v>
                </c:pt>
                <c:pt idx="215">
                  <c:v>2.5235363799000001E-10</c:v>
                </c:pt>
                <c:pt idx="216">
                  <c:v>2.5405430537000002E-10</c:v>
                </c:pt>
                <c:pt idx="217">
                  <c:v>2.5246893465E-10</c:v>
                </c:pt>
                <c:pt idx="218">
                  <c:v>2.5380261781000002E-10</c:v>
                </c:pt>
                <c:pt idx="219">
                  <c:v>2.5306859385999998E-10</c:v>
                </c:pt>
                <c:pt idx="220">
                  <c:v>2.5400750947E-10</c:v>
                </c:pt>
                <c:pt idx="221">
                  <c:v>2.5419388815999999E-10</c:v>
                </c:pt>
                <c:pt idx="222">
                  <c:v>2.5539842463000002E-10</c:v>
                </c:pt>
                <c:pt idx="223">
                  <c:v>2.5477300825000001E-10</c:v>
                </c:pt>
                <c:pt idx="224">
                  <c:v>2.560519019E-10</c:v>
                </c:pt>
                <c:pt idx="225">
                  <c:v>2.5748006505000002E-10</c:v>
                </c:pt>
                <c:pt idx="226">
                  <c:v>2.5723895236000001E-10</c:v>
                </c:pt>
                <c:pt idx="227">
                  <c:v>2.5668209225000002E-10</c:v>
                </c:pt>
                <c:pt idx="228">
                  <c:v>2.5686017201999999E-10</c:v>
                </c:pt>
                <c:pt idx="229">
                  <c:v>2.5720039987000001E-10</c:v>
                </c:pt>
                <c:pt idx="230">
                  <c:v>2.5774210544000001E-10</c:v>
                </c:pt>
                <c:pt idx="231">
                  <c:v>2.5533555824999999E-10</c:v>
                </c:pt>
                <c:pt idx="232">
                  <c:v>2.5797497472000001E-10</c:v>
                </c:pt>
                <c:pt idx="233">
                  <c:v>2.5695234829000002E-10</c:v>
                </c:pt>
                <c:pt idx="234">
                  <c:v>2.5598909104000001E-10</c:v>
                </c:pt>
                <c:pt idx="235">
                  <c:v>2.5751614729999999E-10</c:v>
                </c:pt>
                <c:pt idx="236">
                  <c:v>2.5637930667000001E-10</c:v>
                </c:pt>
                <c:pt idx="237">
                  <c:v>2.5635135681E-10</c:v>
                </c:pt>
                <c:pt idx="238">
                  <c:v>2.5698609907000002E-10</c:v>
                </c:pt>
                <c:pt idx="239">
                  <c:v>2.5806468074000001E-10</c:v>
                </c:pt>
                <c:pt idx="240">
                  <c:v>2.6026047983000002E-10</c:v>
                </c:pt>
                <c:pt idx="241">
                  <c:v>2.5955212979000001E-10</c:v>
                </c:pt>
                <c:pt idx="242">
                  <c:v>2.5914448365E-10</c:v>
                </c:pt>
                <c:pt idx="243">
                  <c:v>2.5797500247000001E-10</c:v>
                </c:pt>
                <c:pt idx="244">
                  <c:v>2.6004368102999999E-10</c:v>
                </c:pt>
                <c:pt idx="245">
                  <c:v>2.5898605482000002E-10</c:v>
                </c:pt>
                <c:pt idx="246">
                  <c:v>2.5824056782000002E-10</c:v>
                </c:pt>
                <c:pt idx="247">
                  <c:v>2.5888816091E-10</c:v>
                </c:pt>
                <c:pt idx="248">
                  <c:v>2.5869259512000001E-10</c:v>
                </c:pt>
                <c:pt idx="249">
                  <c:v>2.6008106779E-10</c:v>
                </c:pt>
                <c:pt idx="250">
                  <c:v>2.5938323710999999E-10</c:v>
                </c:pt>
                <c:pt idx="251">
                  <c:v>2.6026042432000002E-10</c:v>
                </c:pt>
                <c:pt idx="252">
                  <c:v>2.5970137152E-10</c:v>
                </c:pt>
                <c:pt idx="253">
                  <c:v>2.592306092E-10</c:v>
                </c:pt>
                <c:pt idx="254">
                  <c:v>2.5868676645000003E-10</c:v>
                </c:pt>
                <c:pt idx="255">
                  <c:v>2.6018132093E-10</c:v>
                </c:pt>
                <c:pt idx="256">
                  <c:v>2.5967794580999999E-10</c:v>
                </c:pt>
                <c:pt idx="257">
                  <c:v>2.607461469E-10</c:v>
                </c:pt>
                <c:pt idx="258">
                  <c:v>2.6179569623000001E-10</c:v>
                </c:pt>
                <c:pt idx="259">
                  <c:v>2.6083341042999998E-10</c:v>
                </c:pt>
                <c:pt idx="260">
                  <c:v>2.6219409976000002E-10</c:v>
                </c:pt>
                <c:pt idx="261">
                  <c:v>2.6210328351999998E-10</c:v>
                </c:pt>
                <c:pt idx="262">
                  <c:v>2.6243521244999998E-10</c:v>
                </c:pt>
                <c:pt idx="263">
                  <c:v>2.6227098271000001E-10</c:v>
                </c:pt>
                <c:pt idx="264">
                  <c:v>2.6405069796999998E-10</c:v>
                </c:pt>
                <c:pt idx="265">
                  <c:v>2.6443980338999998E-10</c:v>
                </c:pt>
                <c:pt idx="266">
                  <c:v>2.6482882553999999E-10</c:v>
                </c:pt>
                <c:pt idx="267">
                  <c:v>2.6364668780999999E-10</c:v>
                </c:pt>
                <c:pt idx="268">
                  <c:v>2.6619650928000001E-10</c:v>
                </c:pt>
                <c:pt idx="269">
                  <c:v>2.6724461533000002E-10</c:v>
                </c:pt>
                <c:pt idx="270">
                  <c:v>2.6733684710000001E-10</c:v>
                </c:pt>
                <c:pt idx="271">
                  <c:v>2.6702223765000002E-10</c:v>
                </c:pt>
                <c:pt idx="272">
                  <c:v>2.6768737227000001E-10</c:v>
                </c:pt>
                <c:pt idx="273">
                  <c:v>2.6794136354E-10</c:v>
                </c:pt>
                <c:pt idx="274">
                  <c:v>2.7018953740999999E-10</c:v>
                </c:pt>
                <c:pt idx="275">
                  <c:v>2.7023955296000001E-10</c:v>
                </c:pt>
                <c:pt idx="276">
                  <c:v>2.6996582746999999E-10</c:v>
                </c:pt>
                <c:pt idx="277">
                  <c:v>2.7056806795000001E-10</c:v>
                </c:pt>
                <c:pt idx="278">
                  <c:v>2.7150101610999999E-10</c:v>
                </c:pt>
                <c:pt idx="279">
                  <c:v>2.7108881805999998E-10</c:v>
                </c:pt>
                <c:pt idx="280">
                  <c:v>2.7031052396000001E-10</c:v>
                </c:pt>
                <c:pt idx="281">
                  <c:v>2.7161167759000002E-10</c:v>
                </c:pt>
                <c:pt idx="282">
                  <c:v>2.7156160654E-10</c:v>
                </c:pt>
                <c:pt idx="283">
                  <c:v>2.7281263358999999E-10</c:v>
                </c:pt>
                <c:pt idx="284">
                  <c:v>2.7214164255E-10</c:v>
                </c:pt>
                <c:pt idx="285">
                  <c:v>2.7229304922E-10</c:v>
                </c:pt>
                <c:pt idx="286">
                  <c:v>2.7429900018E-10</c:v>
                </c:pt>
                <c:pt idx="287">
                  <c:v>2.7331123475999999E-10</c:v>
                </c:pt>
                <c:pt idx="288">
                  <c:v>2.7414528980000002E-10</c:v>
                </c:pt>
                <c:pt idx="289">
                  <c:v>2.7422109028000002E-10</c:v>
                </c:pt>
                <c:pt idx="290">
                  <c:v>2.7466712237999997E-10</c:v>
                </c:pt>
                <c:pt idx="291">
                  <c:v>2.7378621591999998E-10</c:v>
                </c:pt>
                <c:pt idx="292">
                  <c:v>2.7496646625999998E-10</c:v>
                </c:pt>
                <c:pt idx="293">
                  <c:v>2.7251653710999999E-10</c:v>
                </c:pt>
                <c:pt idx="294">
                  <c:v>2.7359189913999998E-10</c:v>
                </c:pt>
                <c:pt idx="295">
                  <c:v>2.7420696269000002E-10</c:v>
                </c:pt>
                <c:pt idx="296">
                  <c:v>2.7559435289000002E-10</c:v>
                </c:pt>
                <c:pt idx="297">
                  <c:v>2.7654470380000002E-10</c:v>
                </c:pt>
                <c:pt idx="298">
                  <c:v>2.7745464259E-10</c:v>
                </c:pt>
                <c:pt idx="299">
                  <c:v>2.7797739110999998E-10</c:v>
                </c:pt>
                <c:pt idx="300">
                  <c:v>2.7894675458E-10</c:v>
                </c:pt>
                <c:pt idx="301">
                  <c:v>2.7959320969999999E-10</c:v>
                </c:pt>
                <c:pt idx="302">
                  <c:v>2.7703753179999998E-10</c:v>
                </c:pt>
                <c:pt idx="303">
                  <c:v>2.7773755518000001E-10</c:v>
                </c:pt>
                <c:pt idx="304">
                  <c:v>2.7741131613999999E-10</c:v>
                </c:pt>
                <c:pt idx="305">
                  <c:v>2.7787022683000001E-10</c:v>
                </c:pt>
                <c:pt idx="306">
                  <c:v>2.7875451947000002E-10</c:v>
                </c:pt>
                <c:pt idx="307">
                  <c:v>2.7823840453999999E-10</c:v>
                </c:pt>
                <c:pt idx="308">
                  <c:v>2.794638132E-10</c:v>
                </c:pt>
                <c:pt idx="309">
                  <c:v>2.7991323148000001E-10</c:v>
                </c:pt>
                <c:pt idx="310">
                  <c:v>2.7991345353000002E-10</c:v>
                </c:pt>
                <c:pt idx="311">
                  <c:v>2.8145441533E-10</c:v>
                </c:pt>
                <c:pt idx="312">
                  <c:v>2.8124935714E-10</c:v>
                </c:pt>
                <c:pt idx="313">
                  <c:v>2.8107599580999999E-10</c:v>
                </c:pt>
                <c:pt idx="314">
                  <c:v>2.81516227E-10</c:v>
                </c:pt>
                <c:pt idx="315">
                  <c:v>2.8275562447000001E-10</c:v>
                </c:pt>
                <c:pt idx="316">
                  <c:v>2.8124727546999999E-10</c:v>
                </c:pt>
                <c:pt idx="317">
                  <c:v>2.8089439108E-10</c:v>
                </c:pt>
                <c:pt idx="318">
                  <c:v>2.8234317662E-10</c:v>
                </c:pt>
                <c:pt idx="319">
                  <c:v>2.8153135378999999E-10</c:v>
                </c:pt>
                <c:pt idx="320">
                  <c:v>2.8277891140000002E-10</c:v>
                </c:pt>
                <c:pt idx="321">
                  <c:v>2.8541594088000001E-10</c:v>
                </c:pt>
                <c:pt idx="322">
                  <c:v>2.8552446517999998E-10</c:v>
                </c:pt>
                <c:pt idx="323">
                  <c:v>2.8480684476999998E-10</c:v>
                </c:pt>
                <c:pt idx="324">
                  <c:v>2.8360366832999999E-10</c:v>
                </c:pt>
                <c:pt idx="325">
                  <c:v>2.8502925019999998E-10</c:v>
                </c:pt>
                <c:pt idx="326">
                  <c:v>2.8499327898000002E-10</c:v>
                </c:pt>
                <c:pt idx="327">
                  <c:v>2.8389837702999999E-10</c:v>
                </c:pt>
                <c:pt idx="328">
                  <c:v>2.8414190444999998E-10</c:v>
                </c:pt>
                <c:pt idx="329">
                  <c:v>2.8410221397999999E-10</c:v>
                </c:pt>
                <c:pt idx="330">
                  <c:v>2.860728876E-10</c:v>
                </c:pt>
                <c:pt idx="331">
                  <c:v>2.8573055033000001E-10</c:v>
                </c:pt>
                <c:pt idx="332">
                  <c:v>2.8551638831000002E-10</c:v>
                </c:pt>
                <c:pt idx="333">
                  <c:v>2.8495494853000002E-10</c:v>
                </c:pt>
                <c:pt idx="334">
                  <c:v>2.8453084332999998E-10</c:v>
                </c:pt>
                <c:pt idx="335">
                  <c:v>2.8456217938E-10</c:v>
                </c:pt>
                <c:pt idx="336">
                  <c:v>2.8459021251000001E-10</c:v>
                </c:pt>
                <c:pt idx="337">
                  <c:v>2.8546284779999999E-10</c:v>
                </c:pt>
                <c:pt idx="338">
                  <c:v>2.8450289346999997E-10</c:v>
                </c:pt>
                <c:pt idx="339">
                  <c:v>2.8570504295999998E-10</c:v>
                </c:pt>
                <c:pt idx="340">
                  <c:v>2.8555124931E-10</c:v>
                </c:pt>
                <c:pt idx="341">
                  <c:v>2.8704927323999999E-10</c:v>
                </c:pt>
                <c:pt idx="342">
                  <c:v>2.8692678788000002E-10</c:v>
                </c:pt>
                <c:pt idx="343">
                  <c:v>2.8630259274E-10</c:v>
                </c:pt>
                <c:pt idx="344">
                  <c:v>2.8723567969000002E-10</c:v>
                </c:pt>
                <c:pt idx="345">
                  <c:v>2.8736135693E-10</c:v>
                </c:pt>
                <c:pt idx="346">
                  <c:v>2.8915173034000001E-10</c:v>
                </c:pt>
                <c:pt idx="347">
                  <c:v>2.8827121245999998E-10</c:v>
                </c:pt>
                <c:pt idx="348">
                  <c:v>2.8969815435000002E-10</c:v>
                </c:pt>
                <c:pt idx="349">
                  <c:v>2.8861932289000001E-10</c:v>
                </c:pt>
                <c:pt idx="350">
                  <c:v>2.8828145426000002E-10</c:v>
                </c:pt>
                <c:pt idx="351">
                  <c:v>2.8996249845999998E-10</c:v>
                </c:pt>
                <c:pt idx="352">
                  <c:v>2.8870214552E-10</c:v>
                </c:pt>
                <c:pt idx="353">
                  <c:v>2.8797533801999999E-10</c:v>
                </c:pt>
                <c:pt idx="354">
                  <c:v>2.8764440829000002E-10</c:v>
                </c:pt>
                <c:pt idx="355">
                  <c:v>2.8739177703999999E-10</c:v>
                </c:pt>
                <c:pt idx="356">
                  <c:v>2.8901905869000001E-10</c:v>
                </c:pt>
                <c:pt idx="357">
                  <c:v>2.8882338188000002E-10</c:v>
                </c:pt>
                <c:pt idx="358">
                  <c:v>2.8826294129000002E-10</c:v>
                </c:pt>
                <c:pt idx="359">
                  <c:v>2.8871949276E-10</c:v>
                </c:pt>
                <c:pt idx="360">
                  <c:v>2.9044702753999998E-10</c:v>
                </c:pt>
                <c:pt idx="361">
                  <c:v>2.8959676323999998E-10</c:v>
                </c:pt>
                <c:pt idx="362">
                  <c:v>2.8967103715999999E-10</c:v>
                </c:pt>
                <c:pt idx="363">
                  <c:v>2.9085120422999998E-10</c:v>
                </c:pt>
                <c:pt idx="364">
                  <c:v>2.9083849218000002E-10</c:v>
                </c:pt>
                <c:pt idx="365">
                  <c:v>2.9049943006999998E-10</c:v>
                </c:pt>
                <c:pt idx="366">
                  <c:v>2.9172017578999999E-10</c:v>
                </c:pt>
                <c:pt idx="367">
                  <c:v>2.9089322616999999E-10</c:v>
                </c:pt>
                <c:pt idx="368">
                  <c:v>2.9065672090999998E-10</c:v>
                </c:pt>
                <c:pt idx="369">
                  <c:v>2.9067406814999999E-10</c:v>
                </c:pt>
                <c:pt idx="370">
                  <c:v>2.9200092343999998E-10</c:v>
                </c:pt>
                <c:pt idx="371">
                  <c:v>2.9297803072E-10</c:v>
                </c:pt>
                <c:pt idx="372">
                  <c:v>2.9280697311E-10</c:v>
                </c:pt>
                <c:pt idx="373">
                  <c:v>2.9370395005000001E-10</c:v>
                </c:pt>
                <c:pt idx="374">
                  <c:v>2.9238886312E-10</c:v>
                </c:pt>
                <c:pt idx="375">
                  <c:v>2.9282098968E-10</c:v>
                </c:pt>
                <c:pt idx="376">
                  <c:v>2.9292329673000002E-10</c:v>
                </c:pt>
                <c:pt idx="377">
                  <c:v>2.9217336883000002E-10</c:v>
                </c:pt>
                <c:pt idx="378">
                  <c:v>2.9362356990000001E-10</c:v>
                </c:pt>
                <c:pt idx="379">
                  <c:v>2.9300142868E-10</c:v>
                </c:pt>
                <c:pt idx="380">
                  <c:v>2.9204749729999999E-10</c:v>
                </c:pt>
                <c:pt idx="381">
                  <c:v>2.9197297358000002E-10</c:v>
                </c:pt>
                <c:pt idx="382">
                  <c:v>2.9323535266999998E-10</c:v>
                </c:pt>
                <c:pt idx="383">
                  <c:v>2.9316687966000001E-10</c:v>
                </c:pt>
                <c:pt idx="384">
                  <c:v>2.9303759419000002E-10</c:v>
                </c:pt>
                <c:pt idx="385">
                  <c:v>2.9293739655999998E-10</c:v>
                </c:pt>
                <c:pt idx="386">
                  <c:v>2.9421520774999998E-10</c:v>
                </c:pt>
                <c:pt idx="387">
                  <c:v>2.9369429111E-10</c:v>
                </c:pt>
                <c:pt idx="388">
                  <c:v>2.9389482514E-10</c:v>
                </c:pt>
                <c:pt idx="389">
                  <c:v>2.9436189596999998E-10</c:v>
                </c:pt>
                <c:pt idx="390">
                  <c:v>2.9460536788000002E-10</c:v>
                </c:pt>
                <c:pt idx="391">
                  <c:v>2.9466806772000001E-10</c:v>
                </c:pt>
                <c:pt idx="392">
                  <c:v>2.9594934836000002E-10</c:v>
                </c:pt>
                <c:pt idx="393">
                  <c:v>2.9525648593000002E-10</c:v>
                </c:pt>
                <c:pt idx="394">
                  <c:v>2.9517610578000002E-10</c:v>
                </c:pt>
                <c:pt idx="395">
                  <c:v>2.9470445527999999E-10</c:v>
                </c:pt>
                <c:pt idx="396">
                  <c:v>2.9494567899E-10</c:v>
                </c:pt>
                <c:pt idx="397">
                  <c:v>2.9219890396E-10</c:v>
                </c:pt>
                <c:pt idx="398">
                  <c:v>2.9363286802000001E-10</c:v>
                </c:pt>
                <c:pt idx="399">
                  <c:v>2.9411159619000002E-10</c:v>
                </c:pt>
                <c:pt idx="400">
                  <c:v>2.9667884816000001E-10</c:v>
                </c:pt>
                <c:pt idx="401">
                  <c:v>2.9501431853000002E-10</c:v>
                </c:pt>
                <c:pt idx="402">
                  <c:v>2.9606736506999999E-10</c:v>
                </c:pt>
                <c:pt idx="403">
                  <c:v>2.9655070066000001E-10</c:v>
                </c:pt>
                <c:pt idx="404">
                  <c:v>2.9664634638E-10</c:v>
                </c:pt>
                <c:pt idx="405">
                  <c:v>2.9699215309000001E-10</c:v>
                </c:pt>
                <c:pt idx="406">
                  <c:v>2.9754090857999999E-10</c:v>
                </c:pt>
                <c:pt idx="407">
                  <c:v>2.957528944E-10</c:v>
                </c:pt>
                <c:pt idx="408">
                  <c:v>2.9659844025E-10</c:v>
                </c:pt>
                <c:pt idx="409">
                  <c:v>2.9660668366000002E-10</c:v>
                </c:pt>
                <c:pt idx="410">
                  <c:v>2.9685595648E-10</c:v>
                </c:pt>
                <c:pt idx="411">
                  <c:v>2.9612334806000001E-10</c:v>
                </c:pt>
                <c:pt idx="412">
                  <c:v>2.9671387568999999E-10</c:v>
                </c:pt>
                <c:pt idx="413">
                  <c:v>2.9531616041000001E-10</c:v>
                </c:pt>
                <c:pt idx="414">
                  <c:v>2.9596838868999998E-10</c:v>
                </c:pt>
                <c:pt idx="415">
                  <c:v>2.9776467402999999E-10</c:v>
                </c:pt>
                <c:pt idx="416">
                  <c:v>2.9624780406999999E-10</c:v>
                </c:pt>
                <c:pt idx="417">
                  <c:v>2.9807434299000002E-10</c:v>
                </c:pt>
                <c:pt idx="418">
                  <c:v>2.9838997939E-10</c:v>
                </c:pt>
                <c:pt idx="419">
                  <c:v>3.0002678119999999E-10</c:v>
                </c:pt>
                <c:pt idx="420">
                  <c:v>2.9705168879999999E-10</c:v>
                </c:pt>
                <c:pt idx="421">
                  <c:v>2.9742214246999999E-10</c:v>
                </c:pt>
                <c:pt idx="422">
                  <c:v>3.0024882579999998E-10</c:v>
                </c:pt>
                <c:pt idx="423">
                  <c:v>2.9829788639000002E-10</c:v>
                </c:pt>
                <c:pt idx="424">
                  <c:v>2.9852031956999998E-10</c:v>
                </c:pt>
                <c:pt idx="425">
                  <c:v>3.0090116510000002E-10</c:v>
                </c:pt>
                <c:pt idx="426">
                  <c:v>3.0060559596999999E-10</c:v>
                </c:pt>
                <c:pt idx="427">
                  <c:v>3.0160030028999997E-10</c:v>
                </c:pt>
                <c:pt idx="428">
                  <c:v>3.0120309025E-10</c:v>
                </c:pt>
                <c:pt idx="429">
                  <c:v>3.0218275104E-10</c:v>
                </c:pt>
                <c:pt idx="430">
                  <c:v>3.0362476422000002E-10</c:v>
                </c:pt>
                <c:pt idx="431">
                  <c:v>3.0307600872999999E-10</c:v>
                </c:pt>
                <c:pt idx="432">
                  <c:v>3.0297694907999998E-10</c:v>
                </c:pt>
                <c:pt idx="433">
                  <c:v>3.0436425601999998E-10</c:v>
                </c:pt>
                <c:pt idx="434">
                  <c:v>3.0391827942999998E-10</c:v>
                </c:pt>
                <c:pt idx="435">
                  <c:v>3.0481417390000001E-10</c:v>
                </c:pt>
                <c:pt idx="436">
                  <c:v>3.0435959307999999E-10</c:v>
                </c:pt>
                <c:pt idx="437">
                  <c:v>3.0548602535999998E-10</c:v>
                </c:pt>
                <c:pt idx="438">
                  <c:v>3.077935129E-10</c:v>
                </c:pt>
                <c:pt idx="439">
                  <c:v>3.0536856376999997E-10</c:v>
                </c:pt>
                <c:pt idx="440">
                  <c:v>3.0631783220999998E-10</c:v>
                </c:pt>
                <c:pt idx="441">
                  <c:v>3.0695707087E-10</c:v>
                </c:pt>
                <c:pt idx="442">
                  <c:v>3.072765653E-10</c:v>
                </c:pt>
                <c:pt idx="443">
                  <c:v>3.0711350130000001E-10</c:v>
                </c:pt>
                <c:pt idx="444">
                  <c:v>3.067210097E-10</c:v>
                </c:pt>
                <c:pt idx="445">
                  <c:v>3.0699903730000001E-10</c:v>
                </c:pt>
                <c:pt idx="446">
                  <c:v>3.0677099749000002E-10</c:v>
                </c:pt>
                <c:pt idx="447">
                  <c:v>3.0770527791999999E-10</c:v>
                </c:pt>
                <c:pt idx="448">
                  <c:v>3.0849967024999998E-10</c:v>
                </c:pt>
                <c:pt idx="449">
                  <c:v>3.0825272889999998E-10</c:v>
                </c:pt>
                <c:pt idx="450">
                  <c:v>3.0780411552999999E-10</c:v>
                </c:pt>
                <c:pt idx="451">
                  <c:v>3.0869770629E-10</c:v>
                </c:pt>
                <c:pt idx="452">
                  <c:v>3.1021052393000002E-10</c:v>
                </c:pt>
                <c:pt idx="453">
                  <c:v>3.0894817260000001E-10</c:v>
                </c:pt>
                <c:pt idx="454">
                  <c:v>3.1116353938E-10</c:v>
                </c:pt>
                <c:pt idx="455">
                  <c:v>3.1102731500999999E-10</c:v>
                </c:pt>
                <c:pt idx="456">
                  <c:v>3.1034594339E-10</c:v>
                </c:pt>
                <c:pt idx="457">
                  <c:v>3.1142671775000002E-10</c:v>
                </c:pt>
                <c:pt idx="458">
                  <c:v>3.1172603386999998E-10</c:v>
                </c:pt>
                <c:pt idx="459">
                  <c:v>3.1075123029999999E-10</c:v>
                </c:pt>
                <c:pt idx="460">
                  <c:v>3.0991115230000001E-10</c:v>
                </c:pt>
                <c:pt idx="461">
                  <c:v>3.1013858147999999E-10</c:v>
                </c:pt>
                <c:pt idx="462">
                  <c:v>3.0984961819000002E-10</c:v>
                </c:pt>
                <c:pt idx="463">
                  <c:v>3.1206162654E-10</c:v>
                </c:pt>
                <c:pt idx="464">
                  <c:v>3.1287347713E-10</c:v>
                </c:pt>
                <c:pt idx="465">
                  <c:v>3.1260916077999999E-10</c:v>
                </c:pt>
                <c:pt idx="466">
                  <c:v>3.1323463268E-10</c:v>
                </c:pt>
                <c:pt idx="467">
                  <c:v>3.1437030756000001E-10</c:v>
                </c:pt>
                <c:pt idx="468">
                  <c:v>3.1472102702000002E-10</c:v>
                </c:pt>
                <c:pt idx="469">
                  <c:v>3.1482005890999998E-10</c:v>
                </c:pt>
                <c:pt idx="470">
                  <c:v>3.1425148594000001E-10</c:v>
                </c:pt>
                <c:pt idx="471">
                  <c:v>3.1542807254999998E-10</c:v>
                </c:pt>
                <c:pt idx="472">
                  <c:v>3.1429825409000002E-10</c:v>
                </c:pt>
                <c:pt idx="473">
                  <c:v>3.1606503526000001E-10</c:v>
                </c:pt>
                <c:pt idx="474">
                  <c:v>3.1608943241000001E-10</c:v>
                </c:pt>
                <c:pt idx="475">
                  <c:v>3.1884886398000002E-10</c:v>
                </c:pt>
                <c:pt idx="476">
                  <c:v>3.1645069898000001E-10</c:v>
                </c:pt>
                <c:pt idx="477">
                  <c:v>3.1714020299E-10</c:v>
                </c:pt>
                <c:pt idx="478">
                  <c:v>3.1603147875999998E-10</c:v>
                </c:pt>
                <c:pt idx="479">
                  <c:v>3.1742330985999998E-10</c:v>
                </c:pt>
                <c:pt idx="480">
                  <c:v>3.2069519262E-10</c:v>
                </c:pt>
                <c:pt idx="481">
                  <c:v>3.1996044702999999E-10</c:v>
                </c:pt>
                <c:pt idx="482">
                  <c:v>3.1972147151999999E-10</c:v>
                </c:pt>
                <c:pt idx="483">
                  <c:v>3.1994293326000002E-10</c:v>
                </c:pt>
                <c:pt idx="484">
                  <c:v>3.1876279393999998E-10</c:v>
                </c:pt>
                <c:pt idx="485">
                  <c:v>3.2077673849999999E-10</c:v>
                </c:pt>
                <c:pt idx="486">
                  <c:v>3.2051586384999998E-10</c:v>
                </c:pt>
                <c:pt idx="487">
                  <c:v>3.1900984631999998E-10</c:v>
                </c:pt>
                <c:pt idx="488">
                  <c:v>3.2087804636000002E-10</c:v>
                </c:pt>
                <c:pt idx="489">
                  <c:v>3.1899327624E-10</c:v>
                </c:pt>
                <c:pt idx="490">
                  <c:v>3.2013278140000002E-10</c:v>
                </c:pt>
                <c:pt idx="491">
                  <c:v>3.2228775204E-10</c:v>
                </c:pt>
                <c:pt idx="492">
                  <c:v>3.2010019635000002E-10</c:v>
                </c:pt>
                <c:pt idx="493">
                  <c:v>3.2222258194999999E-10</c:v>
                </c:pt>
                <c:pt idx="494">
                  <c:v>3.2355046420000001E-10</c:v>
                </c:pt>
                <c:pt idx="495">
                  <c:v>3.2265581873000003E-10</c:v>
                </c:pt>
                <c:pt idx="496">
                  <c:v>3.2165639595999999E-10</c:v>
                </c:pt>
                <c:pt idx="497">
                  <c:v>3.2207919664999999E-10</c:v>
                </c:pt>
                <c:pt idx="498">
                  <c:v>3.2398941862999998E-10</c:v>
                </c:pt>
                <c:pt idx="499">
                  <c:v>3.2429128827000002E-10</c:v>
                </c:pt>
                <c:pt idx="500">
                  <c:v>3.2485863999E-10</c:v>
                </c:pt>
                <c:pt idx="501">
                  <c:v>3.2323940745999999E-10</c:v>
                </c:pt>
                <c:pt idx="502">
                  <c:v>3.2159827579000001E-10</c:v>
                </c:pt>
                <c:pt idx="503">
                  <c:v>3.2510644176999998E-10</c:v>
                </c:pt>
                <c:pt idx="504">
                  <c:v>3.2158872787E-10</c:v>
                </c:pt>
                <c:pt idx="505">
                  <c:v>3.2326266662999999E-10</c:v>
                </c:pt>
                <c:pt idx="506">
                  <c:v>3.2492852853000001E-10</c:v>
                </c:pt>
                <c:pt idx="507">
                  <c:v>3.2465469201999999E-10</c:v>
                </c:pt>
                <c:pt idx="508">
                  <c:v>3.2407199146000002E-10</c:v>
                </c:pt>
                <c:pt idx="509">
                  <c:v>3.2419106288000002E-10</c:v>
                </c:pt>
                <c:pt idx="510">
                  <c:v>3.2434829822000002E-10</c:v>
                </c:pt>
                <c:pt idx="511">
                  <c:v>3.2485047984999999E-10</c:v>
                </c:pt>
                <c:pt idx="512">
                  <c:v>3.2623181933999999E-10</c:v>
                </c:pt>
                <c:pt idx="513">
                  <c:v>3.26750349E-10</c:v>
                </c:pt>
                <c:pt idx="514">
                  <c:v>3.2606051192E-10</c:v>
                </c:pt>
                <c:pt idx="515">
                  <c:v>3.2712887954000001E-10</c:v>
                </c:pt>
                <c:pt idx="516">
                  <c:v>3.2537331162999998E-10</c:v>
                </c:pt>
                <c:pt idx="517">
                  <c:v>3.2770292036000001E-10</c:v>
                </c:pt>
                <c:pt idx="518">
                  <c:v>3.2615135591999999E-10</c:v>
                </c:pt>
                <c:pt idx="519">
                  <c:v>3.2695543494999999E-10</c:v>
                </c:pt>
                <c:pt idx="520">
                  <c:v>3.2948649364000001E-10</c:v>
                </c:pt>
                <c:pt idx="521">
                  <c:v>3.2870836607999999E-10</c:v>
                </c:pt>
                <c:pt idx="522">
                  <c:v>3.3081898331999998E-10</c:v>
                </c:pt>
                <c:pt idx="523">
                  <c:v>3.2780922421000001E-10</c:v>
                </c:pt>
                <c:pt idx="524">
                  <c:v>3.2867467081E-10</c:v>
                </c:pt>
                <c:pt idx="525">
                  <c:v>3.2891914192000002E-10</c:v>
                </c:pt>
                <c:pt idx="526">
                  <c:v>3.2983241138000002E-10</c:v>
                </c:pt>
                <c:pt idx="527">
                  <c:v>3.3004798894E-10</c:v>
                </c:pt>
                <c:pt idx="528">
                  <c:v>3.2909022729000002E-10</c:v>
                </c:pt>
                <c:pt idx="529">
                  <c:v>3.3039967983999999E-10</c:v>
                </c:pt>
                <c:pt idx="530">
                  <c:v>3.2987432230000002E-10</c:v>
                </c:pt>
                <c:pt idx="531">
                  <c:v>3.3131419829999998E-10</c:v>
                </c:pt>
                <c:pt idx="532">
                  <c:v>3.3029237678000002E-10</c:v>
                </c:pt>
                <c:pt idx="533">
                  <c:v>3.2992672483000002E-10</c:v>
                </c:pt>
                <c:pt idx="534">
                  <c:v>3.3109637254000002E-10</c:v>
                </c:pt>
                <c:pt idx="535">
                  <c:v>3.3185459935999998E-10</c:v>
                </c:pt>
                <c:pt idx="536">
                  <c:v>3.3249153431000002E-10</c:v>
                </c:pt>
                <c:pt idx="537">
                  <c:v>3.3148078725999998E-10</c:v>
                </c:pt>
                <c:pt idx="538">
                  <c:v>3.332792653E-10</c:v>
                </c:pt>
                <c:pt idx="539">
                  <c:v>3.3491695528000002E-10</c:v>
                </c:pt>
                <c:pt idx="540">
                  <c:v>3.3497057905E-10</c:v>
                </c:pt>
                <c:pt idx="541">
                  <c:v>3.3676661459E-10</c:v>
                </c:pt>
                <c:pt idx="542">
                  <c:v>3.3577757241E-10</c:v>
                </c:pt>
                <c:pt idx="543">
                  <c:v>3.3534902633000001E-10</c:v>
                </c:pt>
                <c:pt idx="544">
                  <c:v>3.3819574918000001E-10</c:v>
                </c:pt>
                <c:pt idx="545">
                  <c:v>3.3959590695000003E-10</c:v>
                </c:pt>
                <c:pt idx="546">
                  <c:v>3.3858851832999998E-10</c:v>
                </c:pt>
                <c:pt idx="547">
                  <c:v>3.3979521973999998E-10</c:v>
                </c:pt>
                <c:pt idx="548">
                  <c:v>3.4009234318000001E-10</c:v>
                </c:pt>
                <c:pt idx="549">
                  <c:v>3.4061981014E-10</c:v>
                </c:pt>
                <c:pt idx="550">
                  <c:v>3.4150290928000002E-10</c:v>
                </c:pt>
                <c:pt idx="551">
                  <c:v>3.4085398392999999E-10</c:v>
                </c:pt>
                <c:pt idx="552">
                  <c:v>3.4326505527000001E-10</c:v>
                </c:pt>
                <c:pt idx="553">
                  <c:v>3.4330721598999998E-10</c:v>
                </c:pt>
                <c:pt idx="554">
                  <c:v>3.4153890826999998E-10</c:v>
                </c:pt>
                <c:pt idx="555">
                  <c:v>3.4431121843000001E-10</c:v>
                </c:pt>
                <c:pt idx="556">
                  <c:v>3.4487498967999998E-10</c:v>
                </c:pt>
                <c:pt idx="557">
                  <c:v>3.4415995054000001E-10</c:v>
                </c:pt>
                <c:pt idx="558">
                  <c:v>3.4466085540999999E-10</c:v>
                </c:pt>
                <c:pt idx="559">
                  <c:v>3.4454056274999999E-10</c:v>
                </c:pt>
                <c:pt idx="560">
                  <c:v>3.4520361568999998E-10</c:v>
                </c:pt>
                <c:pt idx="561">
                  <c:v>3.4542840810000001E-10</c:v>
                </c:pt>
                <c:pt idx="562">
                  <c:v>3.4611905008999999E-10</c:v>
                </c:pt>
                <c:pt idx="563">
                  <c:v>3.4590716401999998E-10</c:v>
                </c:pt>
                <c:pt idx="564">
                  <c:v>3.4735619935999998E-10</c:v>
                </c:pt>
                <c:pt idx="565">
                  <c:v>3.4949726446E-10</c:v>
                </c:pt>
                <c:pt idx="566">
                  <c:v>3.5050809477000001E-10</c:v>
                </c:pt>
                <c:pt idx="567">
                  <c:v>3.5230088291E-10</c:v>
                </c:pt>
                <c:pt idx="568">
                  <c:v>3.5308023172E-10</c:v>
                </c:pt>
                <c:pt idx="569">
                  <c:v>3.5256408902999998E-10</c:v>
                </c:pt>
                <c:pt idx="570">
                  <c:v>3.5453154300999998E-10</c:v>
                </c:pt>
                <c:pt idx="571">
                  <c:v>3.5493566419000002E-10</c:v>
                </c:pt>
                <c:pt idx="572">
                  <c:v>3.5357289319000001E-10</c:v>
                </c:pt>
                <c:pt idx="573">
                  <c:v>3.5537825460000001E-10</c:v>
                </c:pt>
                <c:pt idx="574">
                  <c:v>3.5663644259999998E-10</c:v>
                </c:pt>
                <c:pt idx="575">
                  <c:v>3.5477737414999999E-10</c:v>
                </c:pt>
                <c:pt idx="576">
                  <c:v>3.5408662113000001E-10</c:v>
                </c:pt>
                <c:pt idx="577">
                  <c:v>3.5862834924000002E-10</c:v>
                </c:pt>
                <c:pt idx="578">
                  <c:v>3.5761005267999998E-10</c:v>
                </c:pt>
                <c:pt idx="579">
                  <c:v>3.5740976844999998E-10</c:v>
                </c:pt>
                <c:pt idx="580">
                  <c:v>3.5743194515000001E-10</c:v>
                </c:pt>
                <c:pt idx="581">
                  <c:v>3.6291608607000001E-10</c:v>
                </c:pt>
                <c:pt idx="582">
                  <c:v>3.6098243839E-10</c:v>
                </c:pt>
                <c:pt idx="583">
                  <c:v>3.6160185957000002E-10</c:v>
                </c:pt>
                <c:pt idx="584">
                  <c:v>3.6378863809999998E-10</c:v>
                </c:pt>
                <c:pt idx="585">
                  <c:v>3.6257816194E-10</c:v>
                </c:pt>
                <c:pt idx="586">
                  <c:v>3.6328987041000002E-10</c:v>
                </c:pt>
                <c:pt idx="587">
                  <c:v>3.6412278748E-10</c:v>
                </c:pt>
                <c:pt idx="588">
                  <c:v>3.5870614811999999E-10</c:v>
                </c:pt>
                <c:pt idx="589">
                  <c:v>3.6368938416000001E-10</c:v>
                </c:pt>
                <c:pt idx="590">
                  <c:v>3.6432878935999998E-10</c:v>
                </c:pt>
                <c:pt idx="591">
                  <c:v>3.6664341007999998E-10</c:v>
                </c:pt>
                <c:pt idx="592">
                  <c:v>3.6540062642000001E-10</c:v>
                </c:pt>
                <c:pt idx="593">
                  <c:v>3.6629982380999999E-10</c:v>
                </c:pt>
                <c:pt idx="594">
                  <c:v>3.6476571762999999E-10</c:v>
                </c:pt>
                <c:pt idx="595">
                  <c:v>3.6771041767E-10</c:v>
                </c:pt>
                <c:pt idx="596">
                  <c:v>3.6735506303999998E-10</c:v>
                </c:pt>
                <c:pt idx="597">
                  <c:v>3.6943795244999998E-10</c:v>
                </c:pt>
                <c:pt idx="598">
                  <c:v>3.6670522173999998E-10</c:v>
                </c:pt>
                <c:pt idx="599">
                  <c:v>3.6990860374999998E-10</c:v>
                </c:pt>
                <c:pt idx="600">
                  <c:v>3.6759870147999998E-10</c:v>
                </c:pt>
                <c:pt idx="601">
                  <c:v>3.6913161416000001E-10</c:v>
                </c:pt>
                <c:pt idx="602">
                  <c:v>3.6770089750999999E-10</c:v>
                </c:pt>
                <c:pt idx="603">
                  <c:v>3.6606015440999998E-10</c:v>
                </c:pt>
                <c:pt idx="604">
                  <c:v>3.7002734209999998E-10</c:v>
                </c:pt>
                <c:pt idx="605">
                  <c:v>3.6597130881E-10</c:v>
                </c:pt>
                <c:pt idx="606">
                  <c:v>3.6477268428000001E-10</c:v>
                </c:pt>
                <c:pt idx="607">
                  <c:v>3.6769759458999999E-10</c:v>
                </c:pt>
                <c:pt idx="608">
                  <c:v>3.6819969296E-10</c:v>
                </c:pt>
                <c:pt idx="609">
                  <c:v>3.7030445377E-10</c:v>
                </c:pt>
                <c:pt idx="610">
                  <c:v>3.6907088495999999E-10</c:v>
                </c:pt>
                <c:pt idx="611">
                  <c:v>3.7214728521000002E-10</c:v>
                </c:pt>
                <c:pt idx="612">
                  <c:v>3.7188177537000002E-10</c:v>
                </c:pt>
                <c:pt idx="613">
                  <c:v>3.7480649139999998E-10</c:v>
                </c:pt>
                <c:pt idx="614">
                  <c:v>3.6809028048000001E-10</c:v>
                </c:pt>
                <c:pt idx="615">
                  <c:v>3.6883326947999999E-10</c:v>
                </c:pt>
                <c:pt idx="616">
                  <c:v>3.7015407405999998E-10</c:v>
                </c:pt>
                <c:pt idx="617">
                  <c:v>3.7736458403000002E-10</c:v>
                </c:pt>
                <c:pt idx="618">
                  <c:v>3.7406808207E-10</c:v>
                </c:pt>
                <c:pt idx="619">
                  <c:v>3.7421246656999998E-10</c:v>
                </c:pt>
                <c:pt idx="620">
                  <c:v>3.7527148056E-10</c:v>
                </c:pt>
                <c:pt idx="621">
                  <c:v>3.7477057568000002E-10</c:v>
                </c:pt>
                <c:pt idx="622">
                  <c:v>3.7644778961000001E-10</c:v>
                </c:pt>
                <c:pt idx="623">
                  <c:v>3.7993894141999998E-10</c:v>
                </c:pt>
                <c:pt idx="624">
                  <c:v>3.7913286399000002E-10</c:v>
                </c:pt>
                <c:pt idx="625">
                  <c:v>3.7956462973E-10</c:v>
                </c:pt>
                <c:pt idx="626">
                  <c:v>3.8052955231000003E-10</c:v>
                </c:pt>
                <c:pt idx="627">
                  <c:v>3.8178157856999999E-10</c:v>
                </c:pt>
                <c:pt idx="628">
                  <c:v>3.8067735075000001E-10</c:v>
                </c:pt>
                <c:pt idx="629">
                  <c:v>3.8273897940000001E-10</c:v>
                </c:pt>
                <c:pt idx="630">
                  <c:v>3.8330758011999999E-10</c:v>
                </c:pt>
                <c:pt idx="631">
                  <c:v>3.7715042199999998E-10</c:v>
                </c:pt>
                <c:pt idx="632">
                  <c:v>3.8515268752000002E-10</c:v>
                </c:pt>
                <c:pt idx="633">
                  <c:v>3.8813358083000001E-10</c:v>
                </c:pt>
                <c:pt idx="634">
                  <c:v>3.8760231136E-10</c:v>
                </c:pt>
                <c:pt idx="635">
                  <c:v>3.8872188800999997E-10</c:v>
                </c:pt>
                <c:pt idx="636">
                  <c:v>3.9078126846E-10</c:v>
                </c:pt>
                <c:pt idx="637">
                  <c:v>3.8411593349999998E-10</c:v>
                </c:pt>
                <c:pt idx="638">
                  <c:v>3.8520622803000001E-10</c:v>
                </c:pt>
                <c:pt idx="639">
                  <c:v>3.8013095449000001E-10</c:v>
                </c:pt>
                <c:pt idx="640">
                  <c:v>3.8144029601999998E-10</c:v>
                </c:pt>
                <c:pt idx="641">
                  <c:v>3.8264819091000002E-10</c:v>
                </c:pt>
                <c:pt idx="642">
                  <c:v>3.8192607410000002E-10</c:v>
                </c:pt>
                <c:pt idx="643">
                  <c:v>3.9549641339999998E-10</c:v>
                </c:pt>
                <c:pt idx="644">
                  <c:v>3.9555453357000002E-10</c:v>
                </c:pt>
                <c:pt idx="645">
                  <c:v>3.9727623968000001E-10</c:v>
                </c:pt>
                <c:pt idx="646">
                  <c:v>3.9704792232000001E-10</c:v>
                </c:pt>
                <c:pt idx="647">
                  <c:v>3.9767453219000001E-10</c:v>
                </c:pt>
                <c:pt idx="648">
                  <c:v>4.0036526871999999E-10</c:v>
                </c:pt>
                <c:pt idx="649">
                  <c:v>3.9873446211000001E-10</c:v>
                </c:pt>
                <c:pt idx="650">
                  <c:v>4.0069375594999999E-10</c:v>
                </c:pt>
                <c:pt idx="651">
                  <c:v>4.0244349519999998E-10</c:v>
                </c:pt>
                <c:pt idx="652">
                  <c:v>4.0128197987E-10</c:v>
                </c:pt>
                <c:pt idx="653">
                  <c:v>3.9561873222E-10</c:v>
                </c:pt>
                <c:pt idx="654">
                  <c:v>3.9939632157E-10</c:v>
                </c:pt>
                <c:pt idx="655">
                  <c:v>4.0493841612999998E-10</c:v>
                </c:pt>
                <c:pt idx="656">
                  <c:v>4.0724487671000001E-10</c:v>
                </c:pt>
                <c:pt idx="657">
                  <c:v>4.1029679654E-10</c:v>
                </c:pt>
                <c:pt idx="658">
                  <c:v>4.0767111907999998E-10</c:v>
                </c:pt>
                <c:pt idx="659">
                  <c:v>4.0971195880000001E-10</c:v>
                </c:pt>
                <c:pt idx="660">
                  <c:v>4.0142891788000002E-10</c:v>
                </c:pt>
                <c:pt idx="661">
                  <c:v>4.0479178343000003E-10</c:v>
                </c:pt>
                <c:pt idx="662">
                  <c:v>4.0110847975999998E-10</c:v>
                </c:pt>
                <c:pt idx="663">
                  <c:v>4.1081163470999998E-10</c:v>
                </c:pt>
                <c:pt idx="664">
                  <c:v>3.9034775412000001E-10</c:v>
                </c:pt>
                <c:pt idx="665">
                  <c:v>3.9570607900999998E-10</c:v>
                </c:pt>
                <c:pt idx="666">
                  <c:v>4.0369063647E-10</c:v>
                </c:pt>
                <c:pt idx="667">
                  <c:v>3.9733083489999997E-10</c:v>
                </c:pt>
                <c:pt idx="668">
                  <c:v>4.0411970992E-10</c:v>
                </c:pt>
                <c:pt idx="669">
                  <c:v>4.0656344956999999E-10</c:v>
                </c:pt>
                <c:pt idx="670">
                  <c:v>3.9554534648000002E-10</c:v>
                </c:pt>
                <c:pt idx="671">
                  <c:v>4.0754050134999999E-10</c:v>
                </c:pt>
                <c:pt idx="672">
                  <c:v>4.0954883929000002E-10</c:v>
                </c:pt>
                <c:pt idx="673">
                  <c:v>4.0719594362999998E-10</c:v>
                </c:pt>
                <c:pt idx="674">
                  <c:v>4.0500597320000002E-10</c:v>
                </c:pt>
                <c:pt idx="675">
                  <c:v>4.0151729164000003E-10</c:v>
                </c:pt>
                <c:pt idx="676">
                  <c:v>4.0680103729999998E-10</c:v>
                </c:pt>
                <c:pt idx="677">
                  <c:v>4.0807079936999998E-10</c:v>
                </c:pt>
                <c:pt idx="678">
                  <c:v>4.092273187E-10</c:v>
                </c:pt>
                <c:pt idx="679">
                  <c:v>4.0831985015E-10</c:v>
                </c:pt>
                <c:pt idx="680">
                  <c:v>4.0510228504999999E-10</c:v>
                </c:pt>
                <c:pt idx="681">
                  <c:v>4.0853431748999999E-10</c:v>
                </c:pt>
                <c:pt idx="682">
                  <c:v>4.0702591297000002E-10</c:v>
                </c:pt>
                <c:pt idx="683">
                  <c:v>4.1172928955000002E-10</c:v>
                </c:pt>
                <c:pt idx="684">
                  <c:v>4.1484751745000001E-10</c:v>
                </c:pt>
                <c:pt idx="685">
                  <c:v>4.1221059899000001E-10</c:v>
                </c:pt>
                <c:pt idx="686">
                  <c:v>4.2138001420999998E-10</c:v>
                </c:pt>
                <c:pt idx="687">
                  <c:v>4.1554179542E-10</c:v>
                </c:pt>
                <c:pt idx="688">
                  <c:v>4.0894787556E-10</c:v>
                </c:pt>
                <c:pt idx="689">
                  <c:v>4.1783307369999999E-10</c:v>
                </c:pt>
                <c:pt idx="690">
                  <c:v>4.2045267267999998E-10</c:v>
                </c:pt>
                <c:pt idx="691">
                  <c:v>4.2748821149999999E-10</c:v>
                </c:pt>
                <c:pt idx="692">
                  <c:v>4.2058220795000003E-10</c:v>
                </c:pt>
                <c:pt idx="693">
                  <c:v>4.2129744138E-10</c:v>
                </c:pt>
                <c:pt idx="694">
                  <c:v>4.2785999742999999E-10</c:v>
                </c:pt>
                <c:pt idx="695">
                  <c:v>4.311331292E-10</c:v>
                </c:pt>
                <c:pt idx="696">
                  <c:v>4.2283021529000001E-10</c:v>
                </c:pt>
                <c:pt idx="697">
                  <c:v>4.3528244897E-10</c:v>
                </c:pt>
                <c:pt idx="698">
                  <c:v>4.3054024234999999E-10</c:v>
                </c:pt>
                <c:pt idx="699">
                  <c:v>4.3118331127999997E-10</c:v>
                </c:pt>
                <c:pt idx="700">
                  <c:v>4.2985184855999998E-10</c:v>
                </c:pt>
                <c:pt idx="701">
                  <c:v>4.2962475243999997E-10</c:v>
                </c:pt>
                <c:pt idx="702">
                  <c:v>4.2731346238999998E-10</c:v>
                </c:pt>
                <c:pt idx="703">
                  <c:v>4.3339642985999998E-10</c:v>
                </c:pt>
                <c:pt idx="704">
                  <c:v>4.4084913496999997E-10</c:v>
                </c:pt>
                <c:pt idx="705">
                  <c:v>4.3207068478999998E-10</c:v>
                </c:pt>
                <c:pt idx="706">
                  <c:v>4.2968062440999999E-10</c:v>
                </c:pt>
                <c:pt idx="707">
                  <c:v>4.4046244429999999E-10</c:v>
                </c:pt>
                <c:pt idx="708">
                  <c:v>4.4095391227000002E-10</c:v>
                </c:pt>
                <c:pt idx="709">
                  <c:v>4.3789472047999999E-10</c:v>
                </c:pt>
                <c:pt idx="710">
                  <c:v>4.4414305567E-10</c:v>
                </c:pt>
                <c:pt idx="711">
                  <c:v>4.4753423189999998E-10</c:v>
                </c:pt>
                <c:pt idx="712">
                  <c:v>4.4713563407000002E-10</c:v>
                </c:pt>
                <c:pt idx="713">
                  <c:v>4.4544201660999999E-10</c:v>
                </c:pt>
                <c:pt idx="714">
                  <c:v>4.5022477413000002E-10</c:v>
                </c:pt>
                <c:pt idx="715">
                  <c:v>4.4581122127000001E-10</c:v>
                </c:pt>
                <c:pt idx="716">
                  <c:v>4.4279793721000002E-10</c:v>
                </c:pt>
                <c:pt idx="717">
                  <c:v>4.4858119996000001E-10</c:v>
                </c:pt>
                <c:pt idx="718">
                  <c:v>4.5364592638000002E-10</c:v>
                </c:pt>
                <c:pt idx="719">
                  <c:v>4.6152717758999999E-10</c:v>
                </c:pt>
                <c:pt idx="720">
                  <c:v>4.5880949039999998E-10</c:v>
                </c:pt>
                <c:pt idx="721">
                  <c:v>4.5286674411000002E-10</c:v>
                </c:pt>
                <c:pt idx="722">
                  <c:v>4.5485154531999998E-10</c:v>
                </c:pt>
                <c:pt idx="723">
                  <c:v>4.7504616907000004E-10</c:v>
                </c:pt>
                <c:pt idx="724">
                  <c:v>4.6327916503000001E-10</c:v>
                </c:pt>
                <c:pt idx="725">
                  <c:v>4.6094358884999998E-10</c:v>
                </c:pt>
                <c:pt idx="726">
                  <c:v>4.7166948125000003E-10</c:v>
                </c:pt>
                <c:pt idx="727">
                  <c:v>4.6550507892999998E-10</c:v>
                </c:pt>
                <c:pt idx="728">
                  <c:v>4.6967990607999996E-10</c:v>
                </c:pt>
                <c:pt idx="729">
                  <c:v>4.6892234540000001E-10</c:v>
                </c:pt>
                <c:pt idx="730">
                  <c:v>4.8459897205999997E-10</c:v>
                </c:pt>
                <c:pt idx="731">
                  <c:v>4.8565174103999999E-10</c:v>
                </c:pt>
                <c:pt idx="732">
                  <c:v>4.7881337784E-10</c:v>
                </c:pt>
                <c:pt idx="733">
                  <c:v>4.6707299138999999E-10</c:v>
                </c:pt>
                <c:pt idx="734">
                  <c:v>4.7478759812999996E-10</c:v>
                </c:pt>
                <c:pt idx="735">
                  <c:v>4.7948778280999996E-10</c:v>
                </c:pt>
                <c:pt idx="736">
                  <c:v>4.8118958818E-10</c:v>
                </c:pt>
                <c:pt idx="737">
                  <c:v>4.8314424683000004E-10</c:v>
                </c:pt>
                <c:pt idx="738">
                  <c:v>4.7871556719000004E-10</c:v>
                </c:pt>
                <c:pt idx="739">
                  <c:v>4.9258153112000003E-10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CB-2C43-B48C-8881929C0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30001"/>
        <c:axId val="50130002"/>
      </c:scatterChart>
      <c:valAx>
        <c:axId val="50130001"/>
        <c:scaling>
          <c:orientation val="minMax"/>
          <c:max val="490"/>
          <c:min val="7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130002"/>
        <c:crosses val="autoZero"/>
        <c:crossBetween val="midCat"/>
        <c:majorUnit val="25"/>
      </c:valAx>
      <c:valAx>
        <c:axId val="50130002"/>
        <c:scaling>
          <c:orientation val="minMax"/>
          <c:max val="5.4183968423200003E-10"/>
          <c:min val="2.1886247814299999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</a:t>
                </a:r>
              </a:p>
            </c:rich>
          </c:tx>
          <c:overlay val="0"/>
        </c:title>
        <c:numFmt formatCode="0.00E+00" sourceLinked="0"/>
        <c:majorTickMark val="out"/>
        <c:minorTickMark val="none"/>
        <c:tickLblPos val="nextTo"/>
        <c:crossAx val="50130001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8A04-CEF3-FB45-B0CA-7519F4DA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1F019-9BEE-ED44-AC7D-9FAA866D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92A9-9D96-1543-BFA7-B2A4E342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5681-1CBE-854D-A882-09F0890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967B-44D2-9843-BB2D-29DD818D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274-E023-3645-BFBA-57BAEBB0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FB13-FA51-FC4B-B1B2-D6CA443E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5F7E-0B75-0641-AC0C-7DE08103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F00E-7A12-5144-A0BF-C13DD5F1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870A-FB47-F243-AEAE-A42A2657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99A5-EF51-1847-A701-183116EA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A8951-7253-4E4A-9D62-5FD1B8A7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CBD65-A1A7-2243-AF87-75DE5A51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4E87-3767-7C40-BF6C-ED74C2AD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0020-F5B0-2A43-A9A4-641DEB5F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896B-28B8-F043-AF7C-FCCB3D84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4519-27BF-5B4C-96C2-206783D7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8E5C-A938-2546-8612-919A3F90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AFD7-9AFE-2C44-AD7D-47FF632A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459-F78C-254B-A83E-FD4728AB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83B-5A4C-464F-82B0-1B3D88D0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2F79-CEE3-5C4E-BB73-74AC626F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8A2D-D058-FA45-8F8D-40903DFD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0A64-7F0B-FB40-8B1F-54A5EECE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B095-1F6B-1545-9967-D7D72733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CEF1-A8E0-7644-8AF1-4FDD8E9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3417-C10E-4449-A1E5-00F604667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5A57-C72C-614B-89A9-EF0715BAC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1BA5-723B-4A4B-9CF0-EA369A5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B714C-9B9A-5647-8336-B5BF059F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8864-BA28-2E46-99B1-E5144D23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991-0544-3F45-B791-F19C931A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443B-76AB-1C48-B26F-3A635BA8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CF75D-72BC-9243-A5BA-A3DC8960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50013-4F75-6344-97D6-7893E73FF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4DFE7-7F9F-4248-BE6B-692497BA8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4EB6-5BE2-6847-B940-A742349D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565DE-D378-544C-8DF4-5D609E85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4C73D-C46D-C94D-9AF2-DC25651E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B31C-B8E5-CE40-A4B1-0472C92C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31F6-EC51-1D47-BBA5-05A7D0F0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8ED9E-62F9-3B4E-9E7C-53A826F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1F561-ED71-E249-93C5-220A197D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074C4-8086-2449-845E-E5228FE5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60C22-1584-B040-B65C-0C08184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30355-0605-514D-BE24-332ACBD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64D2-5857-8649-B107-FD68FF01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F4D0-5596-0A47-B5DD-452A5A8D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5FC1-977D-194A-A9B5-4DEB533E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9FB6-4BAC-8A41-A4D1-CFCD9729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7E984-6DE1-DC4E-A4BE-B43C7627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B7B6-8034-EF41-9DA4-B3F98049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B4BE-69A9-0745-B03A-0F61BFD2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E16A7-7D5E-5548-85EC-B09813C8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0F25-4266-8541-B10A-F6F6A30B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320C9-A131-D840-AF43-4FCBD615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DED2-2B05-0C40-9544-7F0F4B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AAE9-BF26-1B41-8137-053D42C1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50F8F-AAE4-2F4D-8997-E91A68A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550E-EDB0-B84E-8B47-D2816B90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67D1-B976-8D41-923E-1ED1BB5CD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3E68-C101-5846-8F3E-BB46AC0B4BC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D579-EF07-FC4D-9F2F-1784F7D10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6833-BDC5-0D42-A517-D5DE3709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BE1B-305B-AF48-B869-EB86212C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45F2-9773-D54C-8333-10AD9831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Plots For Effects of Electron Beam Irradiation Using TSC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8C4E-B20F-8748-A547-FB74AA1C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Plots are in both linear with full and zoomed in scale</a:t>
            </a:r>
          </a:p>
          <a:p>
            <a:r>
              <a:rPr lang="en-US" sz="2800" dirty="0"/>
              <a:t>the legends are constructed with the following logic: [01: 2/2/2 ; First] </a:t>
            </a:r>
          </a:p>
          <a:p>
            <a:r>
              <a:rPr lang="en-US" sz="2800" dirty="0"/>
              <a:t>First number is the the Run: 0#</a:t>
            </a:r>
            <a:endParaRPr lang="en-US" dirty="0"/>
          </a:p>
          <a:p>
            <a:r>
              <a:rPr lang="en-US" sz="2800" dirty="0"/>
              <a:t>The next numbers are the Voltages in Cooling, Pulse and Heating respectively: #/#/#</a:t>
            </a:r>
          </a:p>
          <a:p>
            <a:r>
              <a:rPr lang="en-US" dirty="0"/>
              <a:t>The last word refers to which of the two irradiated samples is under investigation: First (or) Second</a:t>
            </a:r>
            <a:endParaRPr lang="en-US" sz="2800" dirty="0"/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Run 1 and Run 8 (Calibration Curve)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87977E-3728-2746-B3A5-5069071EA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241086"/>
              </p:ext>
            </p:extLst>
          </p:nvPr>
        </p:nvGraphicFramePr>
        <p:xfrm>
          <a:off x="-139849" y="804978"/>
          <a:ext cx="6235849" cy="596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BE8146-59B9-3540-8573-933504F73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28185"/>
              </p:ext>
            </p:extLst>
          </p:nvPr>
        </p:nvGraphicFramePr>
        <p:xfrm>
          <a:off x="6096000" y="804978"/>
          <a:ext cx="6096001" cy="6053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623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1  Sample 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23282"/>
              </p:ext>
            </p:extLst>
          </p:nvPr>
        </p:nvGraphicFramePr>
        <p:xfrm>
          <a:off x="0" y="946670"/>
          <a:ext cx="6095961" cy="587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21204C3-559A-AF4F-A30B-12FC8A373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755801"/>
              </p:ext>
            </p:extLst>
          </p:nvPr>
        </p:nvGraphicFramePr>
        <p:xfrm>
          <a:off x="6026075" y="946669"/>
          <a:ext cx="6095961" cy="587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13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2  Sample 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548711"/>
              </p:ext>
            </p:extLst>
          </p:nvPr>
        </p:nvGraphicFramePr>
        <p:xfrm>
          <a:off x="-79" y="946668"/>
          <a:ext cx="6095961" cy="591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CB0020C-289E-EC42-AD34-9EF57A8E4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708069"/>
              </p:ext>
            </p:extLst>
          </p:nvPr>
        </p:nvGraphicFramePr>
        <p:xfrm>
          <a:off x="6026075" y="946669"/>
          <a:ext cx="6165925" cy="591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267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0200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3  Sample 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76113"/>
              </p:ext>
            </p:extLst>
          </p:nvPr>
        </p:nvGraphicFramePr>
        <p:xfrm>
          <a:off x="0" y="946668"/>
          <a:ext cx="6095725" cy="591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88EBFA-E5A9-F04A-9DC0-AAE7C9723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508603"/>
              </p:ext>
            </p:extLst>
          </p:nvPr>
        </p:nvGraphicFramePr>
        <p:xfrm>
          <a:off x="6095724" y="946668"/>
          <a:ext cx="6095725" cy="591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82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4  Sample 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499016"/>
              </p:ext>
            </p:extLst>
          </p:nvPr>
        </p:nvGraphicFramePr>
        <p:xfrm>
          <a:off x="0" y="946668"/>
          <a:ext cx="6095726" cy="591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6686BF-4BF1-784F-9DFA-78F5DF47B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64768"/>
              </p:ext>
            </p:extLst>
          </p:nvPr>
        </p:nvGraphicFramePr>
        <p:xfrm>
          <a:off x="6026075" y="946668"/>
          <a:ext cx="6095726" cy="591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46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5  Sample 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20844"/>
              </p:ext>
            </p:extLst>
          </p:nvPr>
        </p:nvGraphicFramePr>
        <p:xfrm>
          <a:off x="-1" y="946667"/>
          <a:ext cx="6095179" cy="591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D297740-CB38-3B4C-AAAF-3506DE7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995493"/>
              </p:ext>
            </p:extLst>
          </p:nvPr>
        </p:nvGraphicFramePr>
        <p:xfrm>
          <a:off x="6026075" y="946669"/>
          <a:ext cx="6095179" cy="591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863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6  Sample 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D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419661"/>
              </p:ext>
            </p:extLst>
          </p:nvPr>
        </p:nvGraphicFramePr>
        <p:xfrm>
          <a:off x="0" y="946666"/>
          <a:ext cx="6095181" cy="591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ABB146-41A1-604E-A579-B1E1FE8C4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342024"/>
              </p:ext>
            </p:extLst>
          </p:nvPr>
        </p:nvGraphicFramePr>
        <p:xfrm>
          <a:off x="6026075" y="946665"/>
          <a:ext cx="6095181" cy="591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2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925" y="473336"/>
            <a:ext cx="12331849" cy="473336"/>
          </a:xfrm>
        </p:spPr>
        <p:txBody>
          <a:bodyPr>
            <a:noAutofit/>
          </a:bodyPr>
          <a:lstStyle/>
          <a:p>
            <a:r>
              <a:rPr lang="en-US" sz="2000" dirty="0"/>
              <a:t>Run 1 Sample 1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513881"/>
              </p:ext>
            </p:extLst>
          </p:nvPr>
        </p:nvGraphicFramePr>
        <p:xfrm>
          <a:off x="-2" y="946672"/>
          <a:ext cx="6096001" cy="591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079428"/>
              </p:ext>
            </p:extLst>
          </p:nvPr>
        </p:nvGraphicFramePr>
        <p:xfrm>
          <a:off x="6096000" y="946672"/>
          <a:ext cx="6096000" cy="591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05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2 Sample 1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355757"/>
              </p:ext>
            </p:extLst>
          </p:nvPr>
        </p:nvGraphicFramePr>
        <p:xfrm>
          <a:off x="1" y="946673"/>
          <a:ext cx="6095999" cy="591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23432"/>
              </p:ext>
            </p:extLst>
          </p:nvPr>
        </p:nvGraphicFramePr>
        <p:xfrm>
          <a:off x="6096000" y="946673"/>
          <a:ext cx="6095999" cy="591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186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3 Sample 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024172"/>
              </p:ext>
            </p:extLst>
          </p:nvPr>
        </p:nvGraphicFramePr>
        <p:xfrm>
          <a:off x="0" y="946672"/>
          <a:ext cx="6095999" cy="591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00516"/>
              </p:ext>
            </p:extLst>
          </p:nvPr>
        </p:nvGraphicFramePr>
        <p:xfrm>
          <a:off x="6095999" y="946673"/>
          <a:ext cx="6096000" cy="591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68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4 Sample 1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628605"/>
              </p:ext>
            </p:extLst>
          </p:nvPr>
        </p:nvGraphicFramePr>
        <p:xfrm>
          <a:off x="0" y="946672"/>
          <a:ext cx="6095999" cy="591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77199"/>
              </p:ext>
            </p:extLst>
          </p:nvPr>
        </p:nvGraphicFramePr>
        <p:xfrm>
          <a:off x="6095999" y="946672"/>
          <a:ext cx="6096000" cy="591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992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5 Sample 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008801"/>
              </p:ext>
            </p:extLst>
          </p:nvPr>
        </p:nvGraphicFramePr>
        <p:xfrm>
          <a:off x="0" y="946672"/>
          <a:ext cx="6095998" cy="5911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4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639064"/>
              </p:ext>
            </p:extLst>
          </p:nvPr>
        </p:nvGraphicFramePr>
        <p:xfrm>
          <a:off x="6095998" y="946673"/>
          <a:ext cx="6095999" cy="5911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0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5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Run 6 Sample 1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72098"/>
              </p:ext>
            </p:extLst>
          </p:nvPr>
        </p:nvGraphicFramePr>
        <p:xfrm>
          <a:off x="0" y="946672"/>
          <a:ext cx="6095995" cy="591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A802F5-AE32-B045-828C-3BEC8C9C8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837183"/>
              </p:ext>
            </p:extLst>
          </p:nvPr>
        </p:nvGraphicFramePr>
        <p:xfrm>
          <a:off x="6026075" y="946673"/>
          <a:ext cx="6095995" cy="591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966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7 Sample 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543275"/>
              </p:ext>
            </p:extLst>
          </p:nvPr>
        </p:nvGraphicFramePr>
        <p:xfrm>
          <a:off x="0" y="946671"/>
          <a:ext cx="6095987" cy="591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97735"/>
              </p:ext>
            </p:extLst>
          </p:nvPr>
        </p:nvGraphicFramePr>
        <p:xfrm>
          <a:off x="6095987" y="946671"/>
          <a:ext cx="6095987" cy="591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14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8A6-E9EC-FA40-8818-4D5B7065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3336"/>
          </a:xfrm>
        </p:spPr>
        <p:txBody>
          <a:bodyPr>
            <a:normAutofit/>
          </a:bodyPr>
          <a:lstStyle/>
          <a:p>
            <a:r>
              <a:rPr lang="en-US" sz="2400" b="1" dirty="0"/>
              <a:t>Effects of Electron Beam Irradiation; TSC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9098-7AD4-274B-B0E8-63679587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849" y="473336"/>
            <a:ext cx="12331849" cy="473336"/>
          </a:xfrm>
        </p:spPr>
        <p:txBody>
          <a:bodyPr>
            <a:normAutofit/>
          </a:bodyPr>
          <a:lstStyle/>
          <a:p>
            <a:r>
              <a:rPr lang="en-US" sz="2000" dirty="0"/>
              <a:t>Run 8  Sample 1 – Calibration Curve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72354"/>
              </p:ext>
            </p:extLst>
          </p:nvPr>
        </p:nvGraphicFramePr>
        <p:xfrm>
          <a:off x="0" y="946670"/>
          <a:ext cx="6095961" cy="591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7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220276"/>
              </p:ext>
            </p:extLst>
          </p:nvPr>
        </p:nvGraphicFramePr>
        <p:xfrm>
          <a:off x="6095961" y="946670"/>
          <a:ext cx="6096039" cy="591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0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533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Plots For Effects of Electron Beam Irradiation Using TSC Method 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  <vt:lpstr>Effects of Electron Beam Irradiation; TSC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Electron Beam Irradiation; TSC Method</dc:title>
  <dc:creator>Reza Aliasgari Renani</dc:creator>
  <cp:lastModifiedBy>Reza Aliasgari Renani</cp:lastModifiedBy>
  <cp:revision>5</cp:revision>
  <dcterms:created xsi:type="dcterms:W3CDTF">2023-09-26T11:14:54Z</dcterms:created>
  <dcterms:modified xsi:type="dcterms:W3CDTF">2023-09-26T15:03:35Z</dcterms:modified>
</cp:coreProperties>
</file>