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4" r:id="rId2"/>
    <p:sldId id="285" r:id="rId3"/>
    <p:sldId id="308" r:id="rId4"/>
    <p:sldId id="286" r:id="rId5"/>
    <p:sldId id="287" r:id="rId6"/>
    <p:sldId id="288" r:id="rId7"/>
    <p:sldId id="307" r:id="rId8"/>
    <p:sldId id="289" r:id="rId9"/>
    <p:sldId id="310" r:id="rId10"/>
    <p:sldId id="290" r:id="rId11"/>
    <p:sldId id="292" r:id="rId12"/>
    <p:sldId id="293" r:id="rId13"/>
    <p:sldId id="306" r:id="rId14"/>
    <p:sldId id="291" r:id="rId15"/>
    <p:sldId id="294" r:id="rId16"/>
    <p:sldId id="295" r:id="rId17"/>
    <p:sldId id="303" r:id="rId18"/>
    <p:sldId id="296" r:id="rId19"/>
    <p:sldId id="297" r:id="rId20"/>
    <p:sldId id="298" r:id="rId21"/>
    <p:sldId id="309" r:id="rId22"/>
    <p:sldId id="299" r:id="rId23"/>
    <p:sldId id="304" r:id="rId24"/>
    <p:sldId id="305" r:id="rId25"/>
    <p:sldId id="300" r:id="rId26"/>
    <p:sldId id="30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C7057-E65D-4F42-BB0C-3A41A63BD112}" type="doc">
      <dgm:prSet loTypeId="urn:microsoft.com/office/officeart/2005/8/layout/process5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D"/>
        </a:p>
      </dgm:t>
    </dgm:pt>
    <dgm:pt modelId="{FEE2058B-3DE7-45C8-A833-E4A9B80929F1}">
      <dgm:prSet phldrT="[Text]"/>
      <dgm:spPr/>
      <dgm:t>
        <a:bodyPr/>
        <a:lstStyle/>
        <a:p>
          <a:r>
            <a:rPr lang="en-US" dirty="0" err="1"/>
            <a:t>Pengujan</a:t>
          </a:r>
          <a:r>
            <a:rPr lang="en-US" dirty="0"/>
            <a:t> </a:t>
          </a:r>
          <a:r>
            <a:rPr lang="en-US" dirty="0" err="1"/>
            <a:t>Rangka</a:t>
          </a:r>
          <a:r>
            <a:rPr lang="en-US" dirty="0"/>
            <a:t> </a:t>
          </a:r>
          <a:r>
            <a:rPr lang="en-US" dirty="0" err="1"/>
            <a:t>Kerja</a:t>
          </a:r>
          <a:r>
            <a:rPr lang="en-US" dirty="0"/>
            <a:t> KFDA-SVM</a:t>
          </a:r>
          <a:endParaRPr lang="en-ID" dirty="0"/>
        </a:p>
      </dgm:t>
    </dgm:pt>
    <dgm:pt modelId="{D98C0360-585D-443F-9DA6-605FB4E6933D}" type="parTrans" cxnId="{CB6C482D-112E-4E48-833B-9A578F8AE3F6}">
      <dgm:prSet/>
      <dgm:spPr/>
      <dgm:t>
        <a:bodyPr/>
        <a:lstStyle/>
        <a:p>
          <a:endParaRPr lang="en-ID"/>
        </a:p>
      </dgm:t>
    </dgm:pt>
    <dgm:pt modelId="{E12D38DE-3043-4AFB-A8BC-C1EA9AACB311}" type="sibTrans" cxnId="{CB6C482D-112E-4E48-833B-9A578F8AE3F6}">
      <dgm:prSet/>
      <dgm:spPr/>
      <dgm:t>
        <a:bodyPr/>
        <a:lstStyle/>
        <a:p>
          <a:endParaRPr lang="en-ID"/>
        </a:p>
      </dgm:t>
    </dgm:pt>
    <dgm:pt modelId="{5A35D553-1502-4ADD-8E7B-57E6C9AA687D}">
      <dgm:prSet phldrT="[Text]"/>
      <dgm:spPr/>
      <dgm:t>
        <a:bodyPr/>
        <a:lstStyle/>
        <a:p>
          <a:r>
            <a:rPr lang="en-US" dirty="0" err="1"/>
            <a:t>Perancangan</a:t>
          </a:r>
          <a:r>
            <a:rPr lang="en-US" dirty="0"/>
            <a:t> Program</a:t>
          </a:r>
          <a:endParaRPr lang="en-ID" dirty="0"/>
        </a:p>
      </dgm:t>
    </dgm:pt>
    <dgm:pt modelId="{2BD89CF9-617B-4D33-8635-1DA5E031D4A0}" type="parTrans" cxnId="{5980BE34-4191-4535-B082-7A6D4E05ED43}">
      <dgm:prSet/>
      <dgm:spPr/>
      <dgm:t>
        <a:bodyPr/>
        <a:lstStyle/>
        <a:p>
          <a:endParaRPr lang="en-ID"/>
        </a:p>
      </dgm:t>
    </dgm:pt>
    <dgm:pt modelId="{0A7A9B9E-9A09-4F5F-8B1F-6F31614D0DDA}" type="sibTrans" cxnId="{5980BE34-4191-4535-B082-7A6D4E05ED43}">
      <dgm:prSet/>
      <dgm:spPr/>
      <dgm:t>
        <a:bodyPr/>
        <a:lstStyle/>
        <a:p>
          <a:endParaRPr lang="en-ID"/>
        </a:p>
      </dgm:t>
    </dgm:pt>
    <dgm:pt modelId="{00B2FE0C-51C6-47C1-97E5-32058CE1C611}">
      <dgm:prSet phldrT="[Text]"/>
      <dgm:spPr/>
      <dgm:t>
        <a:bodyPr/>
        <a:lstStyle/>
        <a:p>
          <a:r>
            <a:rPr lang="en-US" dirty="0"/>
            <a:t>Pembangunan Program</a:t>
          </a:r>
          <a:endParaRPr lang="en-ID" dirty="0"/>
        </a:p>
      </dgm:t>
    </dgm:pt>
    <dgm:pt modelId="{44DDB827-D9D3-47A5-981A-59D04CB35AEF}" type="parTrans" cxnId="{815CB34A-1531-40D1-8308-CA93E5E065E1}">
      <dgm:prSet/>
      <dgm:spPr/>
      <dgm:t>
        <a:bodyPr/>
        <a:lstStyle/>
        <a:p>
          <a:endParaRPr lang="en-ID"/>
        </a:p>
      </dgm:t>
    </dgm:pt>
    <dgm:pt modelId="{4B86D1A8-79AC-48C0-8533-92FD91BD5B0A}" type="sibTrans" cxnId="{815CB34A-1531-40D1-8308-CA93E5E065E1}">
      <dgm:prSet/>
      <dgm:spPr/>
      <dgm:t>
        <a:bodyPr/>
        <a:lstStyle/>
        <a:p>
          <a:endParaRPr lang="en-ID"/>
        </a:p>
      </dgm:t>
    </dgm:pt>
    <dgm:pt modelId="{A49A74FB-E8FC-4A1A-9455-9AA8C6E07A40}">
      <dgm:prSet phldrT="[Text]"/>
      <dgm:spPr/>
      <dgm:t>
        <a:bodyPr/>
        <a:lstStyle/>
        <a:p>
          <a:r>
            <a:rPr lang="en-US" b="1" dirty="0" err="1"/>
            <a:t>Pengujian</a:t>
          </a:r>
          <a:r>
            <a:rPr lang="en-US" b="1" dirty="0"/>
            <a:t> Program </a:t>
          </a:r>
          <a:r>
            <a:rPr lang="en-US" b="1" dirty="0" err="1"/>
            <a:t>Menggunakan</a:t>
          </a:r>
          <a:r>
            <a:rPr lang="en-US" b="1" dirty="0"/>
            <a:t> Data </a:t>
          </a:r>
          <a:r>
            <a:rPr lang="en-US" b="1" dirty="0" err="1"/>
            <a:t>Latih</a:t>
          </a:r>
          <a:endParaRPr lang="en-ID" dirty="0"/>
        </a:p>
      </dgm:t>
    </dgm:pt>
    <dgm:pt modelId="{C347910E-B425-45C0-A390-9A2F6B6090F7}" type="parTrans" cxnId="{A260EA19-60E7-42ED-95F5-B9B0764910FD}">
      <dgm:prSet/>
      <dgm:spPr/>
      <dgm:t>
        <a:bodyPr/>
        <a:lstStyle/>
        <a:p>
          <a:endParaRPr lang="en-ID"/>
        </a:p>
      </dgm:t>
    </dgm:pt>
    <dgm:pt modelId="{B2A02708-9214-4B29-B0A8-A845008F6F1A}" type="sibTrans" cxnId="{A260EA19-60E7-42ED-95F5-B9B0764910FD}">
      <dgm:prSet/>
      <dgm:spPr/>
      <dgm:t>
        <a:bodyPr/>
        <a:lstStyle/>
        <a:p>
          <a:endParaRPr lang="en-ID"/>
        </a:p>
      </dgm:t>
    </dgm:pt>
    <dgm:pt modelId="{2AE7B2EC-DEA4-4745-96A5-BDD4164F1F58}">
      <dgm:prSet phldrT="[Text]"/>
      <dgm:spPr/>
      <dgm:t>
        <a:bodyPr/>
        <a:lstStyle/>
        <a:p>
          <a:r>
            <a:rPr lang="en-US" b="1" dirty="0" err="1"/>
            <a:t>Pengujian</a:t>
          </a:r>
          <a:r>
            <a:rPr lang="en-US" b="1" dirty="0"/>
            <a:t> Program </a:t>
          </a:r>
          <a:r>
            <a:rPr lang="en-US" b="1" dirty="0" err="1"/>
            <a:t>Menggunakan</a:t>
          </a:r>
          <a:r>
            <a:rPr lang="en-US" b="1" dirty="0"/>
            <a:t> Data </a:t>
          </a:r>
          <a:r>
            <a:rPr lang="en-US" b="1" dirty="0" err="1"/>
            <a:t>Validasi</a:t>
          </a:r>
          <a:endParaRPr lang="en-ID" dirty="0"/>
        </a:p>
      </dgm:t>
    </dgm:pt>
    <dgm:pt modelId="{07120103-9D34-4B74-AA07-F7CC0C97183A}" type="parTrans" cxnId="{55624708-F793-4ABC-8E93-51E2BCE0020D}">
      <dgm:prSet/>
      <dgm:spPr/>
      <dgm:t>
        <a:bodyPr/>
        <a:lstStyle/>
        <a:p>
          <a:endParaRPr lang="en-ID"/>
        </a:p>
      </dgm:t>
    </dgm:pt>
    <dgm:pt modelId="{BA1055AE-E1F3-4DA0-95BF-42779238CDBE}" type="sibTrans" cxnId="{55624708-F793-4ABC-8E93-51E2BCE0020D}">
      <dgm:prSet/>
      <dgm:spPr/>
      <dgm:t>
        <a:bodyPr/>
        <a:lstStyle/>
        <a:p>
          <a:endParaRPr lang="en-ID"/>
        </a:p>
      </dgm:t>
    </dgm:pt>
    <dgm:pt modelId="{51F079D1-9BAE-4D17-A603-A90E9FBB5701}">
      <dgm:prSet/>
      <dgm:spPr/>
      <dgm:t>
        <a:bodyPr/>
        <a:lstStyle/>
        <a:p>
          <a:r>
            <a:rPr lang="en-US" dirty="0" err="1"/>
            <a:t>Evaluasi</a:t>
          </a:r>
          <a:r>
            <a:rPr lang="en-US" dirty="0"/>
            <a:t> dan </a:t>
          </a:r>
          <a:r>
            <a:rPr lang="en-US" dirty="0" err="1"/>
            <a:t>Analisis</a:t>
          </a:r>
          <a:r>
            <a:rPr lang="en-US" dirty="0"/>
            <a:t> Hasil </a:t>
          </a:r>
          <a:r>
            <a:rPr lang="en-US" dirty="0" err="1"/>
            <a:t>Penelitian</a:t>
          </a:r>
          <a:endParaRPr lang="en-ID" dirty="0"/>
        </a:p>
      </dgm:t>
    </dgm:pt>
    <dgm:pt modelId="{B9B1FEF7-9D8D-45BB-BAE6-8AC01D814381}" type="parTrans" cxnId="{A1E3132C-B08D-4A67-9125-05DD6A98ABA9}">
      <dgm:prSet/>
      <dgm:spPr/>
      <dgm:t>
        <a:bodyPr/>
        <a:lstStyle/>
        <a:p>
          <a:endParaRPr lang="en-ID"/>
        </a:p>
      </dgm:t>
    </dgm:pt>
    <dgm:pt modelId="{77AE86D3-2610-4F18-8A9C-B5E19302F05F}" type="sibTrans" cxnId="{A1E3132C-B08D-4A67-9125-05DD6A98ABA9}">
      <dgm:prSet/>
      <dgm:spPr/>
      <dgm:t>
        <a:bodyPr/>
        <a:lstStyle/>
        <a:p>
          <a:endParaRPr lang="en-ID"/>
        </a:p>
      </dgm:t>
    </dgm:pt>
    <dgm:pt modelId="{EA9A890A-6869-4E09-8542-F88F9053DECC}" type="pres">
      <dgm:prSet presAssocID="{A80C7057-E65D-4F42-BB0C-3A41A63BD112}" presName="diagram" presStyleCnt="0">
        <dgm:presLayoutVars>
          <dgm:dir/>
          <dgm:resizeHandles val="exact"/>
        </dgm:presLayoutVars>
      </dgm:prSet>
      <dgm:spPr/>
    </dgm:pt>
    <dgm:pt modelId="{8F3748F0-58BD-4EF5-9B9E-9D8B79D5BFDF}" type="pres">
      <dgm:prSet presAssocID="{FEE2058B-3DE7-45C8-A833-E4A9B80929F1}" presName="node" presStyleLbl="node1" presStyleIdx="0" presStyleCnt="6">
        <dgm:presLayoutVars>
          <dgm:bulletEnabled val="1"/>
        </dgm:presLayoutVars>
      </dgm:prSet>
      <dgm:spPr/>
    </dgm:pt>
    <dgm:pt modelId="{B880668C-A44D-402E-B20A-7AC1C30DCF86}" type="pres">
      <dgm:prSet presAssocID="{E12D38DE-3043-4AFB-A8BC-C1EA9AACB311}" presName="sibTrans" presStyleLbl="sibTrans2D1" presStyleIdx="0" presStyleCnt="5"/>
      <dgm:spPr>
        <a:prstGeom prst="stripedRightArrow">
          <a:avLst/>
        </a:prstGeom>
      </dgm:spPr>
    </dgm:pt>
    <dgm:pt modelId="{7A9D82FA-7A52-4148-AB28-073670BB39DE}" type="pres">
      <dgm:prSet presAssocID="{E12D38DE-3043-4AFB-A8BC-C1EA9AACB311}" presName="connectorText" presStyleLbl="sibTrans2D1" presStyleIdx="0" presStyleCnt="5"/>
      <dgm:spPr/>
    </dgm:pt>
    <dgm:pt modelId="{A5856D0B-2FC1-404E-8D65-65867846CBCB}" type="pres">
      <dgm:prSet presAssocID="{5A35D553-1502-4ADD-8E7B-57E6C9AA687D}" presName="node" presStyleLbl="node1" presStyleIdx="1" presStyleCnt="6">
        <dgm:presLayoutVars>
          <dgm:bulletEnabled val="1"/>
        </dgm:presLayoutVars>
      </dgm:prSet>
      <dgm:spPr/>
    </dgm:pt>
    <dgm:pt modelId="{A49B90D5-5EF4-4633-A8D5-67FF2B502F27}" type="pres">
      <dgm:prSet presAssocID="{0A7A9B9E-9A09-4F5F-8B1F-6F31614D0DDA}" presName="sibTrans" presStyleLbl="sibTrans2D1" presStyleIdx="1" presStyleCnt="5"/>
      <dgm:spPr>
        <a:prstGeom prst="stripedRightArrow">
          <a:avLst/>
        </a:prstGeom>
      </dgm:spPr>
    </dgm:pt>
    <dgm:pt modelId="{69CE3D83-4E5A-4243-A67E-EBA13BA1D2E1}" type="pres">
      <dgm:prSet presAssocID="{0A7A9B9E-9A09-4F5F-8B1F-6F31614D0DDA}" presName="connectorText" presStyleLbl="sibTrans2D1" presStyleIdx="1" presStyleCnt="5"/>
      <dgm:spPr/>
    </dgm:pt>
    <dgm:pt modelId="{EBD93B49-AFC7-467B-87DC-BA84BA181BD2}" type="pres">
      <dgm:prSet presAssocID="{00B2FE0C-51C6-47C1-97E5-32058CE1C611}" presName="node" presStyleLbl="node1" presStyleIdx="2" presStyleCnt="6">
        <dgm:presLayoutVars>
          <dgm:bulletEnabled val="1"/>
        </dgm:presLayoutVars>
      </dgm:prSet>
      <dgm:spPr/>
    </dgm:pt>
    <dgm:pt modelId="{C9D87E98-9909-48CB-AF1B-4F1813DB8189}" type="pres">
      <dgm:prSet presAssocID="{4B86D1A8-79AC-48C0-8533-92FD91BD5B0A}" presName="sibTrans" presStyleLbl="sibTrans2D1" presStyleIdx="2" presStyleCnt="5"/>
      <dgm:spPr>
        <a:prstGeom prst="stripedRightArrow">
          <a:avLst/>
        </a:prstGeom>
      </dgm:spPr>
    </dgm:pt>
    <dgm:pt modelId="{86A17473-334D-4F4E-90B7-55598E9E1B2E}" type="pres">
      <dgm:prSet presAssocID="{4B86D1A8-79AC-48C0-8533-92FD91BD5B0A}" presName="connectorText" presStyleLbl="sibTrans2D1" presStyleIdx="2" presStyleCnt="5"/>
      <dgm:spPr/>
    </dgm:pt>
    <dgm:pt modelId="{2138F9FB-0C1E-46C9-ACCC-E6A89271C4A4}" type="pres">
      <dgm:prSet presAssocID="{A49A74FB-E8FC-4A1A-9455-9AA8C6E07A40}" presName="node" presStyleLbl="node1" presStyleIdx="3" presStyleCnt="6">
        <dgm:presLayoutVars>
          <dgm:bulletEnabled val="1"/>
        </dgm:presLayoutVars>
      </dgm:prSet>
      <dgm:spPr/>
    </dgm:pt>
    <dgm:pt modelId="{1FEF0909-A327-4AB8-8508-6CC7E94B9B32}" type="pres">
      <dgm:prSet presAssocID="{B2A02708-9214-4B29-B0A8-A845008F6F1A}" presName="sibTrans" presStyleLbl="sibTrans2D1" presStyleIdx="3" presStyleCnt="5"/>
      <dgm:spPr>
        <a:prstGeom prst="stripedRightArrow">
          <a:avLst/>
        </a:prstGeom>
      </dgm:spPr>
    </dgm:pt>
    <dgm:pt modelId="{9EA17D4E-84E8-4856-A8AC-B8CA84682153}" type="pres">
      <dgm:prSet presAssocID="{B2A02708-9214-4B29-B0A8-A845008F6F1A}" presName="connectorText" presStyleLbl="sibTrans2D1" presStyleIdx="3" presStyleCnt="5"/>
      <dgm:spPr/>
    </dgm:pt>
    <dgm:pt modelId="{301D82A1-AF44-445E-A926-BBBA9E4E9FAF}" type="pres">
      <dgm:prSet presAssocID="{2AE7B2EC-DEA4-4745-96A5-BDD4164F1F58}" presName="node" presStyleLbl="node1" presStyleIdx="4" presStyleCnt="6">
        <dgm:presLayoutVars>
          <dgm:bulletEnabled val="1"/>
        </dgm:presLayoutVars>
      </dgm:prSet>
      <dgm:spPr/>
    </dgm:pt>
    <dgm:pt modelId="{F263C9CB-47D4-432B-B6B9-21958F7CF7B5}" type="pres">
      <dgm:prSet presAssocID="{BA1055AE-E1F3-4DA0-95BF-42779238CDBE}" presName="sibTrans" presStyleLbl="sibTrans2D1" presStyleIdx="4" presStyleCnt="5"/>
      <dgm:spPr>
        <a:prstGeom prst="stripedRightArrow">
          <a:avLst/>
        </a:prstGeom>
      </dgm:spPr>
    </dgm:pt>
    <dgm:pt modelId="{2B1925C8-ABA0-4038-95D5-F2B69DD5492D}" type="pres">
      <dgm:prSet presAssocID="{BA1055AE-E1F3-4DA0-95BF-42779238CDBE}" presName="connectorText" presStyleLbl="sibTrans2D1" presStyleIdx="4" presStyleCnt="5"/>
      <dgm:spPr/>
    </dgm:pt>
    <dgm:pt modelId="{663A1E15-30CB-43AE-BF19-3D707E54B014}" type="pres">
      <dgm:prSet presAssocID="{51F079D1-9BAE-4D17-A603-A90E9FBB5701}" presName="node" presStyleLbl="node1" presStyleIdx="5" presStyleCnt="6">
        <dgm:presLayoutVars>
          <dgm:bulletEnabled val="1"/>
        </dgm:presLayoutVars>
      </dgm:prSet>
      <dgm:spPr/>
    </dgm:pt>
  </dgm:ptLst>
  <dgm:cxnLst>
    <dgm:cxn modelId="{70389004-67DD-42FD-BC74-F5E512B6E050}" type="presOf" srcId="{00B2FE0C-51C6-47C1-97E5-32058CE1C611}" destId="{EBD93B49-AFC7-467B-87DC-BA84BA181BD2}" srcOrd="0" destOrd="0" presId="urn:microsoft.com/office/officeart/2005/8/layout/process5"/>
    <dgm:cxn modelId="{55624708-F793-4ABC-8E93-51E2BCE0020D}" srcId="{A80C7057-E65D-4F42-BB0C-3A41A63BD112}" destId="{2AE7B2EC-DEA4-4745-96A5-BDD4164F1F58}" srcOrd="4" destOrd="0" parTransId="{07120103-9D34-4B74-AA07-F7CC0C97183A}" sibTransId="{BA1055AE-E1F3-4DA0-95BF-42779238CDBE}"/>
    <dgm:cxn modelId="{A260EA19-60E7-42ED-95F5-B9B0764910FD}" srcId="{A80C7057-E65D-4F42-BB0C-3A41A63BD112}" destId="{A49A74FB-E8FC-4A1A-9455-9AA8C6E07A40}" srcOrd="3" destOrd="0" parTransId="{C347910E-B425-45C0-A390-9A2F6B6090F7}" sibTransId="{B2A02708-9214-4B29-B0A8-A845008F6F1A}"/>
    <dgm:cxn modelId="{4FC8AC1B-BB4A-41AD-A7E8-C75D643DB70C}" type="presOf" srcId="{A49A74FB-E8FC-4A1A-9455-9AA8C6E07A40}" destId="{2138F9FB-0C1E-46C9-ACCC-E6A89271C4A4}" srcOrd="0" destOrd="0" presId="urn:microsoft.com/office/officeart/2005/8/layout/process5"/>
    <dgm:cxn modelId="{D8F17627-8D6B-468D-ADC9-184CC431F869}" type="presOf" srcId="{B2A02708-9214-4B29-B0A8-A845008F6F1A}" destId="{9EA17D4E-84E8-4856-A8AC-B8CA84682153}" srcOrd="1" destOrd="0" presId="urn:microsoft.com/office/officeart/2005/8/layout/process5"/>
    <dgm:cxn modelId="{A1E3132C-B08D-4A67-9125-05DD6A98ABA9}" srcId="{A80C7057-E65D-4F42-BB0C-3A41A63BD112}" destId="{51F079D1-9BAE-4D17-A603-A90E9FBB5701}" srcOrd="5" destOrd="0" parTransId="{B9B1FEF7-9D8D-45BB-BAE6-8AC01D814381}" sibTransId="{77AE86D3-2610-4F18-8A9C-B5E19302F05F}"/>
    <dgm:cxn modelId="{CB6C482D-112E-4E48-833B-9A578F8AE3F6}" srcId="{A80C7057-E65D-4F42-BB0C-3A41A63BD112}" destId="{FEE2058B-3DE7-45C8-A833-E4A9B80929F1}" srcOrd="0" destOrd="0" parTransId="{D98C0360-585D-443F-9DA6-605FB4E6933D}" sibTransId="{E12D38DE-3043-4AFB-A8BC-C1EA9AACB311}"/>
    <dgm:cxn modelId="{5980BE34-4191-4535-B082-7A6D4E05ED43}" srcId="{A80C7057-E65D-4F42-BB0C-3A41A63BD112}" destId="{5A35D553-1502-4ADD-8E7B-57E6C9AA687D}" srcOrd="1" destOrd="0" parTransId="{2BD89CF9-617B-4D33-8635-1DA5E031D4A0}" sibTransId="{0A7A9B9E-9A09-4F5F-8B1F-6F31614D0DDA}"/>
    <dgm:cxn modelId="{C8F05436-5E26-40EC-B8C1-F94B10B8AD96}" type="presOf" srcId="{BA1055AE-E1F3-4DA0-95BF-42779238CDBE}" destId="{F263C9CB-47D4-432B-B6B9-21958F7CF7B5}" srcOrd="0" destOrd="0" presId="urn:microsoft.com/office/officeart/2005/8/layout/process5"/>
    <dgm:cxn modelId="{C135273B-91FD-4532-ABD8-5B90EC99EEA0}" type="presOf" srcId="{51F079D1-9BAE-4D17-A603-A90E9FBB5701}" destId="{663A1E15-30CB-43AE-BF19-3D707E54B014}" srcOrd="0" destOrd="0" presId="urn:microsoft.com/office/officeart/2005/8/layout/process5"/>
    <dgm:cxn modelId="{E16A703B-CE6D-4877-ADB4-37BD6B04765C}" type="presOf" srcId="{BA1055AE-E1F3-4DA0-95BF-42779238CDBE}" destId="{2B1925C8-ABA0-4038-95D5-F2B69DD5492D}" srcOrd="1" destOrd="0" presId="urn:microsoft.com/office/officeart/2005/8/layout/process5"/>
    <dgm:cxn modelId="{6AAB543E-D568-4CE5-A5ED-71BFF6F8E86C}" type="presOf" srcId="{FEE2058B-3DE7-45C8-A833-E4A9B80929F1}" destId="{8F3748F0-58BD-4EF5-9B9E-9D8B79D5BFDF}" srcOrd="0" destOrd="0" presId="urn:microsoft.com/office/officeart/2005/8/layout/process5"/>
    <dgm:cxn modelId="{58A45B43-F532-4CBA-99D0-7E329C4E4C71}" type="presOf" srcId="{2AE7B2EC-DEA4-4745-96A5-BDD4164F1F58}" destId="{301D82A1-AF44-445E-A926-BBBA9E4E9FAF}" srcOrd="0" destOrd="0" presId="urn:microsoft.com/office/officeart/2005/8/layout/process5"/>
    <dgm:cxn modelId="{48219363-B2EA-4B14-9CB7-CE15BEE882A1}" type="presOf" srcId="{B2A02708-9214-4B29-B0A8-A845008F6F1A}" destId="{1FEF0909-A327-4AB8-8508-6CC7E94B9B32}" srcOrd="0" destOrd="0" presId="urn:microsoft.com/office/officeart/2005/8/layout/process5"/>
    <dgm:cxn modelId="{0E0FD347-3DE3-4729-BD88-546A3FCFB4CF}" type="presOf" srcId="{E12D38DE-3043-4AFB-A8BC-C1EA9AACB311}" destId="{B880668C-A44D-402E-B20A-7AC1C30DCF86}" srcOrd="0" destOrd="0" presId="urn:microsoft.com/office/officeart/2005/8/layout/process5"/>
    <dgm:cxn modelId="{815CB34A-1531-40D1-8308-CA93E5E065E1}" srcId="{A80C7057-E65D-4F42-BB0C-3A41A63BD112}" destId="{00B2FE0C-51C6-47C1-97E5-32058CE1C611}" srcOrd="2" destOrd="0" parTransId="{44DDB827-D9D3-47A5-981A-59D04CB35AEF}" sibTransId="{4B86D1A8-79AC-48C0-8533-92FD91BD5B0A}"/>
    <dgm:cxn modelId="{0068CC51-ACF3-4C32-B412-56BF7772F0A1}" type="presOf" srcId="{A80C7057-E65D-4F42-BB0C-3A41A63BD112}" destId="{EA9A890A-6869-4E09-8542-F88F9053DECC}" srcOrd="0" destOrd="0" presId="urn:microsoft.com/office/officeart/2005/8/layout/process5"/>
    <dgm:cxn modelId="{379A1157-737E-4969-8434-99C43996A473}" type="presOf" srcId="{4B86D1A8-79AC-48C0-8533-92FD91BD5B0A}" destId="{C9D87E98-9909-48CB-AF1B-4F1813DB8189}" srcOrd="0" destOrd="0" presId="urn:microsoft.com/office/officeart/2005/8/layout/process5"/>
    <dgm:cxn modelId="{417CA79B-788D-4C18-83DA-E565C29E7217}" type="presOf" srcId="{5A35D553-1502-4ADD-8E7B-57E6C9AA687D}" destId="{A5856D0B-2FC1-404E-8D65-65867846CBCB}" srcOrd="0" destOrd="0" presId="urn:microsoft.com/office/officeart/2005/8/layout/process5"/>
    <dgm:cxn modelId="{B5798AA2-2945-4279-8ADF-807D5494DAFB}" type="presOf" srcId="{E12D38DE-3043-4AFB-A8BC-C1EA9AACB311}" destId="{7A9D82FA-7A52-4148-AB28-073670BB39DE}" srcOrd="1" destOrd="0" presId="urn:microsoft.com/office/officeart/2005/8/layout/process5"/>
    <dgm:cxn modelId="{BA88CFC0-C6D9-4568-A337-514B44DFC927}" type="presOf" srcId="{0A7A9B9E-9A09-4F5F-8B1F-6F31614D0DDA}" destId="{A49B90D5-5EF4-4633-A8D5-67FF2B502F27}" srcOrd="0" destOrd="0" presId="urn:microsoft.com/office/officeart/2005/8/layout/process5"/>
    <dgm:cxn modelId="{430425CA-2DD5-4523-83B9-C1789E394BDB}" type="presOf" srcId="{0A7A9B9E-9A09-4F5F-8B1F-6F31614D0DDA}" destId="{69CE3D83-4E5A-4243-A67E-EBA13BA1D2E1}" srcOrd="1" destOrd="0" presId="urn:microsoft.com/office/officeart/2005/8/layout/process5"/>
    <dgm:cxn modelId="{41194FE0-EFF7-420C-9C9D-4E15FDE89744}" type="presOf" srcId="{4B86D1A8-79AC-48C0-8533-92FD91BD5B0A}" destId="{86A17473-334D-4F4E-90B7-55598E9E1B2E}" srcOrd="1" destOrd="0" presId="urn:microsoft.com/office/officeart/2005/8/layout/process5"/>
    <dgm:cxn modelId="{F1234A72-74FE-4C98-941A-B8BEBB34EBB5}" type="presParOf" srcId="{EA9A890A-6869-4E09-8542-F88F9053DECC}" destId="{8F3748F0-58BD-4EF5-9B9E-9D8B79D5BFDF}" srcOrd="0" destOrd="0" presId="urn:microsoft.com/office/officeart/2005/8/layout/process5"/>
    <dgm:cxn modelId="{4E986125-215F-49FA-8588-721E97DCDC36}" type="presParOf" srcId="{EA9A890A-6869-4E09-8542-F88F9053DECC}" destId="{B880668C-A44D-402E-B20A-7AC1C30DCF86}" srcOrd="1" destOrd="0" presId="urn:microsoft.com/office/officeart/2005/8/layout/process5"/>
    <dgm:cxn modelId="{26AB79E8-DCA8-4966-A877-39B490DF7D17}" type="presParOf" srcId="{B880668C-A44D-402E-B20A-7AC1C30DCF86}" destId="{7A9D82FA-7A52-4148-AB28-073670BB39DE}" srcOrd="0" destOrd="0" presId="urn:microsoft.com/office/officeart/2005/8/layout/process5"/>
    <dgm:cxn modelId="{1DE5BDC9-BD1F-4CC5-80EF-7F78CE4897FD}" type="presParOf" srcId="{EA9A890A-6869-4E09-8542-F88F9053DECC}" destId="{A5856D0B-2FC1-404E-8D65-65867846CBCB}" srcOrd="2" destOrd="0" presId="urn:microsoft.com/office/officeart/2005/8/layout/process5"/>
    <dgm:cxn modelId="{AE677709-BC75-44D2-BC5D-91106FA72D47}" type="presParOf" srcId="{EA9A890A-6869-4E09-8542-F88F9053DECC}" destId="{A49B90D5-5EF4-4633-A8D5-67FF2B502F27}" srcOrd="3" destOrd="0" presId="urn:microsoft.com/office/officeart/2005/8/layout/process5"/>
    <dgm:cxn modelId="{B57C08A1-9BA0-484A-A5D7-4960797812DC}" type="presParOf" srcId="{A49B90D5-5EF4-4633-A8D5-67FF2B502F27}" destId="{69CE3D83-4E5A-4243-A67E-EBA13BA1D2E1}" srcOrd="0" destOrd="0" presId="urn:microsoft.com/office/officeart/2005/8/layout/process5"/>
    <dgm:cxn modelId="{FF93F45F-D09C-43EE-977F-F6071F6D15E3}" type="presParOf" srcId="{EA9A890A-6869-4E09-8542-F88F9053DECC}" destId="{EBD93B49-AFC7-467B-87DC-BA84BA181BD2}" srcOrd="4" destOrd="0" presId="urn:microsoft.com/office/officeart/2005/8/layout/process5"/>
    <dgm:cxn modelId="{EE42F649-2048-4DE6-A383-A0BD5D9ECE45}" type="presParOf" srcId="{EA9A890A-6869-4E09-8542-F88F9053DECC}" destId="{C9D87E98-9909-48CB-AF1B-4F1813DB8189}" srcOrd="5" destOrd="0" presId="urn:microsoft.com/office/officeart/2005/8/layout/process5"/>
    <dgm:cxn modelId="{B8878058-8852-420E-8B3A-2B121124E759}" type="presParOf" srcId="{C9D87E98-9909-48CB-AF1B-4F1813DB8189}" destId="{86A17473-334D-4F4E-90B7-55598E9E1B2E}" srcOrd="0" destOrd="0" presId="urn:microsoft.com/office/officeart/2005/8/layout/process5"/>
    <dgm:cxn modelId="{79141274-FBC7-492D-8934-E6C5A06134C9}" type="presParOf" srcId="{EA9A890A-6869-4E09-8542-F88F9053DECC}" destId="{2138F9FB-0C1E-46C9-ACCC-E6A89271C4A4}" srcOrd="6" destOrd="0" presId="urn:microsoft.com/office/officeart/2005/8/layout/process5"/>
    <dgm:cxn modelId="{49686A39-07DD-4D05-BA83-6FD4AC3213FE}" type="presParOf" srcId="{EA9A890A-6869-4E09-8542-F88F9053DECC}" destId="{1FEF0909-A327-4AB8-8508-6CC7E94B9B32}" srcOrd="7" destOrd="0" presId="urn:microsoft.com/office/officeart/2005/8/layout/process5"/>
    <dgm:cxn modelId="{683516E5-BA1A-4E80-8917-8C38149879AB}" type="presParOf" srcId="{1FEF0909-A327-4AB8-8508-6CC7E94B9B32}" destId="{9EA17D4E-84E8-4856-A8AC-B8CA84682153}" srcOrd="0" destOrd="0" presId="urn:microsoft.com/office/officeart/2005/8/layout/process5"/>
    <dgm:cxn modelId="{E61EC1DD-525A-41A0-909D-9BD29F8B527D}" type="presParOf" srcId="{EA9A890A-6869-4E09-8542-F88F9053DECC}" destId="{301D82A1-AF44-445E-A926-BBBA9E4E9FAF}" srcOrd="8" destOrd="0" presId="urn:microsoft.com/office/officeart/2005/8/layout/process5"/>
    <dgm:cxn modelId="{100D7C35-F07A-48EF-8D95-064A01F0022B}" type="presParOf" srcId="{EA9A890A-6869-4E09-8542-F88F9053DECC}" destId="{F263C9CB-47D4-432B-B6B9-21958F7CF7B5}" srcOrd="9" destOrd="0" presId="urn:microsoft.com/office/officeart/2005/8/layout/process5"/>
    <dgm:cxn modelId="{F90F6238-C45D-4A32-BA14-E4C4FF69FE16}" type="presParOf" srcId="{F263C9CB-47D4-432B-B6B9-21958F7CF7B5}" destId="{2B1925C8-ABA0-4038-95D5-F2B69DD5492D}" srcOrd="0" destOrd="0" presId="urn:microsoft.com/office/officeart/2005/8/layout/process5"/>
    <dgm:cxn modelId="{1A164E8D-FF62-467C-A92D-0430AD88E037}" type="presParOf" srcId="{EA9A890A-6869-4E09-8542-F88F9053DECC}" destId="{663A1E15-30CB-43AE-BF19-3D707E54B01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19A79-752F-4001-A00C-1498C8E28425}" type="doc">
      <dgm:prSet loTypeId="urn:microsoft.com/office/officeart/2005/8/layout/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D"/>
        </a:p>
      </dgm:t>
    </dgm:pt>
    <dgm:pt modelId="{C99FAF77-F313-4472-A91C-7AC47A19B844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Pengolahan</a:t>
          </a:r>
          <a:r>
            <a:rPr lang="en-US" dirty="0"/>
            <a:t> </a:t>
          </a:r>
          <a:r>
            <a:rPr lang="en-US" dirty="0" err="1"/>
            <a:t>Referensi</a:t>
          </a:r>
          <a:endParaRPr lang="en-ID" dirty="0"/>
        </a:p>
      </dgm:t>
    </dgm:pt>
    <dgm:pt modelId="{F1E627DB-655B-43BC-BD42-BD184EBBF034}" type="parTrans" cxnId="{A11C7A0B-0697-4569-9A94-28B417EE817A}">
      <dgm:prSet/>
      <dgm:spPr/>
      <dgm:t>
        <a:bodyPr/>
        <a:lstStyle/>
        <a:p>
          <a:endParaRPr lang="en-ID"/>
        </a:p>
      </dgm:t>
    </dgm:pt>
    <dgm:pt modelId="{C45A77AC-B0C5-4569-949B-44A37313F515}" type="sibTrans" cxnId="{A11C7A0B-0697-4569-9A94-28B417EE817A}">
      <dgm:prSet/>
      <dgm:spPr/>
      <dgm:t>
        <a:bodyPr/>
        <a:lstStyle/>
        <a:p>
          <a:endParaRPr lang="en-ID"/>
        </a:p>
      </dgm:t>
    </dgm:pt>
    <dgm:pt modelId="{4FAD344B-632A-42B6-8BFE-3F4E6C4E8159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Ekstraksi</a:t>
          </a:r>
          <a:r>
            <a:rPr lang="en-US" dirty="0"/>
            <a:t> Fitur</a:t>
          </a:r>
          <a:endParaRPr lang="en-ID" dirty="0"/>
        </a:p>
      </dgm:t>
    </dgm:pt>
    <dgm:pt modelId="{9CB28120-ADC9-457C-BD70-3EF5C38B0F9E}" type="parTrans" cxnId="{0802BC01-778B-44A0-8E60-7FD9C466E3F4}">
      <dgm:prSet/>
      <dgm:spPr/>
      <dgm:t>
        <a:bodyPr/>
        <a:lstStyle/>
        <a:p>
          <a:endParaRPr lang="en-ID"/>
        </a:p>
      </dgm:t>
    </dgm:pt>
    <dgm:pt modelId="{DB8331A4-A5E6-4988-BC6C-586D80BB3432}" type="sibTrans" cxnId="{0802BC01-778B-44A0-8E60-7FD9C466E3F4}">
      <dgm:prSet/>
      <dgm:spPr/>
      <dgm:t>
        <a:bodyPr/>
        <a:lstStyle/>
        <a:p>
          <a:endParaRPr lang="en-ID"/>
        </a:p>
      </dgm:t>
    </dgm:pt>
    <dgm:pt modelId="{85CF7674-BF77-4D2D-A29F-A36CAA4E5F57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Pengelompokan</a:t>
          </a:r>
          <a:r>
            <a:rPr lang="en-US" dirty="0"/>
            <a:t> Data</a:t>
          </a:r>
          <a:endParaRPr lang="en-ID" dirty="0"/>
        </a:p>
      </dgm:t>
    </dgm:pt>
    <dgm:pt modelId="{181690E8-E7E6-456F-9488-D35A9307C80C}" type="parTrans" cxnId="{8DDFCD2F-D175-41DD-A422-5DDA98C233D0}">
      <dgm:prSet/>
      <dgm:spPr/>
      <dgm:t>
        <a:bodyPr/>
        <a:lstStyle/>
        <a:p>
          <a:endParaRPr lang="en-ID"/>
        </a:p>
      </dgm:t>
    </dgm:pt>
    <dgm:pt modelId="{2A39FB72-72D2-493F-A0D8-5064B482120D}" type="sibTrans" cxnId="{8DDFCD2F-D175-41DD-A422-5DDA98C233D0}">
      <dgm:prSet/>
      <dgm:spPr/>
      <dgm:t>
        <a:bodyPr/>
        <a:lstStyle/>
        <a:p>
          <a:endParaRPr lang="en-ID"/>
        </a:p>
      </dgm:t>
    </dgm:pt>
    <dgm:pt modelId="{233EC1D9-9994-4C7E-AAE6-DF1E3B5ABE0E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Klasifikasi</a:t>
          </a:r>
          <a:r>
            <a:rPr lang="en-US" dirty="0"/>
            <a:t> Data</a:t>
          </a:r>
          <a:endParaRPr lang="en-ID" dirty="0"/>
        </a:p>
      </dgm:t>
    </dgm:pt>
    <dgm:pt modelId="{976AE157-FF48-4538-B7A0-A9C29A2AE492}" type="parTrans" cxnId="{BEBD622D-EA0F-4790-94ED-187C6BCDA324}">
      <dgm:prSet/>
      <dgm:spPr/>
      <dgm:t>
        <a:bodyPr/>
        <a:lstStyle/>
        <a:p>
          <a:endParaRPr lang="en-ID"/>
        </a:p>
      </dgm:t>
    </dgm:pt>
    <dgm:pt modelId="{E897DD0D-A32B-4E66-A125-2D536CEE565E}" type="sibTrans" cxnId="{BEBD622D-EA0F-4790-94ED-187C6BCDA324}">
      <dgm:prSet/>
      <dgm:spPr/>
      <dgm:t>
        <a:bodyPr/>
        <a:lstStyle/>
        <a:p>
          <a:endParaRPr lang="en-ID"/>
        </a:p>
      </dgm:t>
    </dgm:pt>
    <dgm:pt modelId="{F16E2C94-9747-4779-AB7C-348391C54432}">
      <dgm:prSet phldrT="[Text]"/>
      <dgm:spPr>
        <a:noFill/>
      </dgm:spPr>
      <dgm:t>
        <a:bodyPr/>
        <a:lstStyle/>
        <a:p>
          <a:endParaRPr lang="en-ID" dirty="0"/>
        </a:p>
      </dgm:t>
    </dgm:pt>
    <dgm:pt modelId="{E43B3425-7ADF-43C7-88CC-399FCB2FF93C}" type="sibTrans" cxnId="{97039532-0D9B-4BA8-8B9A-24909BD68C3F}">
      <dgm:prSet/>
      <dgm:spPr/>
      <dgm:t>
        <a:bodyPr/>
        <a:lstStyle/>
        <a:p>
          <a:endParaRPr lang="en-ID"/>
        </a:p>
      </dgm:t>
    </dgm:pt>
    <dgm:pt modelId="{2A208A4E-EAA6-402D-928D-877BBD5B72D1}" type="parTrans" cxnId="{97039532-0D9B-4BA8-8B9A-24909BD68C3F}">
      <dgm:prSet/>
      <dgm:spPr/>
      <dgm:t>
        <a:bodyPr/>
        <a:lstStyle/>
        <a:p>
          <a:endParaRPr lang="en-ID"/>
        </a:p>
      </dgm:t>
    </dgm:pt>
    <dgm:pt modelId="{C440682E-FFBB-4696-92D7-03EA65FD88C0}" type="pres">
      <dgm:prSet presAssocID="{7D819A79-752F-4001-A00C-1498C8E28425}" presName="diagram" presStyleCnt="0">
        <dgm:presLayoutVars>
          <dgm:dir/>
          <dgm:resizeHandles val="exact"/>
        </dgm:presLayoutVars>
      </dgm:prSet>
      <dgm:spPr/>
    </dgm:pt>
    <dgm:pt modelId="{F20DA374-02C3-4B78-9A0B-D1C77684EC27}" type="pres">
      <dgm:prSet presAssocID="{C99FAF77-F313-4472-A91C-7AC47A19B844}" presName="node" presStyleLbl="node1" presStyleIdx="0" presStyleCnt="5">
        <dgm:presLayoutVars>
          <dgm:bulletEnabled val="1"/>
        </dgm:presLayoutVars>
      </dgm:prSet>
      <dgm:spPr/>
    </dgm:pt>
    <dgm:pt modelId="{664DA2A1-A41F-48E8-911F-8CB4D3DAD774}" type="pres">
      <dgm:prSet presAssocID="{C45A77AC-B0C5-4569-949B-44A37313F515}" presName="sibTrans" presStyleLbl="sibTrans2D1" presStyleIdx="0" presStyleCnt="4"/>
      <dgm:spPr>
        <a:prstGeom prst="stripedRightArrow">
          <a:avLst/>
        </a:prstGeom>
      </dgm:spPr>
    </dgm:pt>
    <dgm:pt modelId="{511DB2BD-79C1-4277-87B7-13A2009AA17B}" type="pres">
      <dgm:prSet presAssocID="{C45A77AC-B0C5-4569-949B-44A37313F515}" presName="connectorText" presStyleLbl="sibTrans2D1" presStyleIdx="0" presStyleCnt="4"/>
      <dgm:spPr/>
    </dgm:pt>
    <dgm:pt modelId="{479B6A88-6F49-43E4-9E26-DCEF928C044E}" type="pres">
      <dgm:prSet presAssocID="{4FAD344B-632A-42B6-8BFE-3F4E6C4E8159}" presName="node" presStyleLbl="node1" presStyleIdx="1" presStyleCnt="5">
        <dgm:presLayoutVars>
          <dgm:bulletEnabled val="1"/>
        </dgm:presLayoutVars>
      </dgm:prSet>
      <dgm:spPr/>
    </dgm:pt>
    <dgm:pt modelId="{BA91C632-FE0C-4647-83ED-FA0658FFAEA7}" type="pres">
      <dgm:prSet presAssocID="{DB8331A4-A5E6-4988-BC6C-586D80BB3432}" presName="sibTrans" presStyleLbl="sibTrans2D1" presStyleIdx="1" presStyleCnt="4"/>
      <dgm:spPr>
        <a:prstGeom prst="stripedRightArrow">
          <a:avLst/>
        </a:prstGeom>
      </dgm:spPr>
    </dgm:pt>
    <dgm:pt modelId="{B42CF504-2ECD-4FC9-9375-6FDECA067D96}" type="pres">
      <dgm:prSet presAssocID="{DB8331A4-A5E6-4988-BC6C-586D80BB3432}" presName="connectorText" presStyleLbl="sibTrans2D1" presStyleIdx="1" presStyleCnt="4"/>
      <dgm:spPr/>
    </dgm:pt>
    <dgm:pt modelId="{02B60758-4B93-4971-9430-8B0DD3A52958}" type="pres">
      <dgm:prSet presAssocID="{85CF7674-BF77-4D2D-A29F-A36CAA4E5F57}" presName="node" presStyleLbl="node1" presStyleIdx="2" presStyleCnt="5">
        <dgm:presLayoutVars>
          <dgm:bulletEnabled val="1"/>
        </dgm:presLayoutVars>
      </dgm:prSet>
      <dgm:spPr/>
    </dgm:pt>
    <dgm:pt modelId="{8FBAB0F6-561A-486F-BE0B-4FEEA4D1CC2A}" type="pres">
      <dgm:prSet presAssocID="{2A39FB72-72D2-493F-A0D8-5064B482120D}" presName="sibTrans" presStyleLbl="sibTrans2D1" presStyleIdx="2" presStyleCnt="4"/>
      <dgm:spPr>
        <a:prstGeom prst="stripedRightArrow">
          <a:avLst/>
        </a:prstGeom>
      </dgm:spPr>
    </dgm:pt>
    <dgm:pt modelId="{977FEAEE-0E02-46F3-A62A-DF4A6A56ABC2}" type="pres">
      <dgm:prSet presAssocID="{2A39FB72-72D2-493F-A0D8-5064B482120D}" presName="connectorText" presStyleLbl="sibTrans2D1" presStyleIdx="2" presStyleCnt="4"/>
      <dgm:spPr/>
    </dgm:pt>
    <dgm:pt modelId="{975FA78A-C8B8-4396-BAC4-017E0FDDB35A}" type="pres">
      <dgm:prSet presAssocID="{233EC1D9-9994-4C7E-AAE6-DF1E3B5ABE0E}" presName="node" presStyleLbl="node1" presStyleIdx="3" presStyleCnt="5">
        <dgm:presLayoutVars>
          <dgm:bulletEnabled val="1"/>
        </dgm:presLayoutVars>
      </dgm:prSet>
      <dgm:spPr/>
    </dgm:pt>
    <dgm:pt modelId="{8F68AF01-ED09-4C39-8068-9924F007EE1A}" type="pres">
      <dgm:prSet presAssocID="{E897DD0D-A32B-4E66-A125-2D536CEE565E}" presName="sibTrans" presStyleLbl="sibTrans2D1" presStyleIdx="3" presStyleCnt="4" custAng="5301991" custScaleX="336786" custScaleY="324474" custLinFactX="-118344" custLinFactNeighborX="-200000" custLinFactNeighborY="-73933"/>
      <dgm:spPr>
        <a:prstGeom prst="bentArrow">
          <a:avLst/>
        </a:prstGeom>
      </dgm:spPr>
    </dgm:pt>
    <dgm:pt modelId="{13D2F23F-8376-4D6E-97DB-69CEE4B742AD}" type="pres">
      <dgm:prSet presAssocID="{E897DD0D-A32B-4E66-A125-2D536CEE565E}" presName="connectorText" presStyleLbl="sibTrans2D1" presStyleIdx="3" presStyleCnt="4"/>
      <dgm:spPr/>
    </dgm:pt>
    <dgm:pt modelId="{2C680243-79CA-4D53-95B0-1A56285FFFD0}" type="pres">
      <dgm:prSet presAssocID="{F16E2C94-9747-4779-AB7C-348391C54432}" presName="node" presStyleLbl="node1" presStyleIdx="4" presStyleCnt="5" custLinFactNeighborX="10163" custLinFactNeighborY="-6171">
        <dgm:presLayoutVars>
          <dgm:bulletEnabled val="1"/>
        </dgm:presLayoutVars>
      </dgm:prSet>
      <dgm:spPr/>
    </dgm:pt>
  </dgm:ptLst>
  <dgm:cxnLst>
    <dgm:cxn modelId="{0802BC01-778B-44A0-8E60-7FD9C466E3F4}" srcId="{7D819A79-752F-4001-A00C-1498C8E28425}" destId="{4FAD344B-632A-42B6-8BFE-3F4E6C4E8159}" srcOrd="1" destOrd="0" parTransId="{9CB28120-ADC9-457C-BD70-3EF5C38B0F9E}" sibTransId="{DB8331A4-A5E6-4988-BC6C-586D80BB3432}"/>
    <dgm:cxn modelId="{7FB53A02-F6CF-4F3C-9810-9196BC5DC042}" type="presOf" srcId="{233EC1D9-9994-4C7E-AAE6-DF1E3B5ABE0E}" destId="{975FA78A-C8B8-4396-BAC4-017E0FDDB35A}" srcOrd="0" destOrd="0" presId="urn:microsoft.com/office/officeart/2005/8/layout/process5"/>
    <dgm:cxn modelId="{A11C7A0B-0697-4569-9A94-28B417EE817A}" srcId="{7D819A79-752F-4001-A00C-1498C8E28425}" destId="{C99FAF77-F313-4472-A91C-7AC47A19B844}" srcOrd="0" destOrd="0" parTransId="{F1E627DB-655B-43BC-BD42-BD184EBBF034}" sibTransId="{C45A77AC-B0C5-4569-949B-44A37313F515}"/>
    <dgm:cxn modelId="{6486860C-F1D4-4233-8308-1982AF38542B}" type="presOf" srcId="{4FAD344B-632A-42B6-8BFE-3F4E6C4E8159}" destId="{479B6A88-6F49-43E4-9E26-DCEF928C044E}" srcOrd="0" destOrd="0" presId="urn:microsoft.com/office/officeart/2005/8/layout/process5"/>
    <dgm:cxn modelId="{F749980D-43ED-4827-B6ED-2B0C2E237B60}" type="presOf" srcId="{2A39FB72-72D2-493F-A0D8-5064B482120D}" destId="{8FBAB0F6-561A-486F-BE0B-4FEEA4D1CC2A}" srcOrd="0" destOrd="0" presId="urn:microsoft.com/office/officeart/2005/8/layout/process5"/>
    <dgm:cxn modelId="{22B27217-A6E5-4CFA-A3E7-367E987D3799}" type="presOf" srcId="{C99FAF77-F313-4472-A91C-7AC47A19B844}" destId="{F20DA374-02C3-4B78-9A0B-D1C77684EC27}" srcOrd="0" destOrd="0" presId="urn:microsoft.com/office/officeart/2005/8/layout/process5"/>
    <dgm:cxn modelId="{2F42C027-372D-4901-812A-5096A10AB4CC}" type="presOf" srcId="{E897DD0D-A32B-4E66-A125-2D536CEE565E}" destId="{8F68AF01-ED09-4C39-8068-9924F007EE1A}" srcOrd="0" destOrd="0" presId="urn:microsoft.com/office/officeart/2005/8/layout/process5"/>
    <dgm:cxn modelId="{BEBD622D-EA0F-4790-94ED-187C6BCDA324}" srcId="{7D819A79-752F-4001-A00C-1498C8E28425}" destId="{233EC1D9-9994-4C7E-AAE6-DF1E3B5ABE0E}" srcOrd="3" destOrd="0" parTransId="{976AE157-FF48-4538-B7A0-A9C29A2AE492}" sibTransId="{E897DD0D-A32B-4E66-A125-2D536CEE565E}"/>
    <dgm:cxn modelId="{8DDFCD2F-D175-41DD-A422-5DDA98C233D0}" srcId="{7D819A79-752F-4001-A00C-1498C8E28425}" destId="{85CF7674-BF77-4D2D-A29F-A36CAA4E5F57}" srcOrd="2" destOrd="0" parTransId="{181690E8-E7E6-456F-9488-D35A9307C80C}" sibTransId="{2A39FB72-72D2-493F-A0D8-5064B482120D}"/>
    <dgm:cxn modelId="{97039532-0D9B-4BA8-8B9A-24909BD68C3F}" srcId="{7D819A79-752F-4001-A00C-1498C8E28425}" destId="{F16E2C94-9747-4779-AB7C-348391C54432}" srcOrd="4" destOrd="0" parTransId="{2A208A4E-EAA6-402D-928D-877BBD5B72D1}" sibTransId="{E43B3425-7ADF-43C7-88CC-399FCB2FF93C}"/>
    <dgm:cxn modelId="{D386F945-BA38-444C-89C2-5BD278E90AF9}" type="presOf" srcId="{85CF7674-BF77-4D2D-A29F-A36CAA4E5F57}" destId="{02B60758-4B93-4971-9430-8B0DD3A52958}" srcOrd="0" destOrd="0" presId="urn:microsoft.com/office/officeart/2005/8/layout/process5"/>
    <dgm:cxn modelId="{A76B417D-07F8-408C-AB69-08D440AEA3FF}" type="presOf" srcId="{C45A77AC-B0C5-4569-949B-44A37313F515}" destId="{511DB2BD-79C1-4277-87B7-13A2009AA17B}" srcOrd="1" destOrd="0" presId="urn:microsoft.com/office/officeart/2005/8/layout/process5"/>
    <dgm:cxn modelId="{93E52A8D-F2DE-4166-9BC2-4B5494EA5AD7}" type="presOf" srcId="{F16E2C94-9747-4779-AB7C-348391C54432}" destId="{2C680243-79CA-4D53-95B0-1A56285FFFD0}" srcOrd="0" destOrd="0" presId="urn:microsoft.com/office/officeart/2005/8/layout/process5"/>
    <dgm:cxn modelId="{3C8A538D-9B30-464B-BAA9-0F66C98AA974}" type="presOf" srcId="{DB8331A4-A5E6-4988-BC6C-586D80BB3432}" destId="{B42CF504-2ECD-4FC9-9375-6FDECA067D96}" srcOrd="1" destOrd="0" presId="urn:microsoft.com/office/officeart/2005/8/layout/process5"/>
    <dgm:cxn modelId="{DC672399-5FBB-46DC-81D5-B941177FE352}" type="presOf" srcId="{2A39FB72-72D2-493F-A0D8-5064B482120D}" destId="{977FEAEE-0E02-46F3-A62A-DF4A6A56ABC2}" srcOrd="1" destOrd="0" presId="urn:microsoft.com/office/officeart/2005/8/layout/process5"/>
    <dgm:cxn modelId="{9D4797A7-14A2-4E7D-8B5E-DAD484EB19DD}" type="presOf" srcId="{DB8331A4-A5E6-4988-BC6C-586D80BB3432}" destId="{BA91C632-FE0C-4647-83ED-FA0658FFAEA7}" srcOrd="0" destOrd="0" presId="urn:microsoft.com/office/officeart/2005/8/layout/process5"/>
    <dgm:cxn modelId="{883342B6-125A-4E71-B5B8-A127C8162D1F}" type="presOf" srcId="{C45A77AC-B0C5-4569-949B-44A37313F515}" destId="{664DA2A1-A41F-48E8-911F-8CB4D3DAD774}" srcOrd="0" destOrd="0" presId="urn:microsoft.com/office/officeart/2005/8/layout/process5"/>
    <dgm:cxn modelId="{70BDC0E0-E689-4962-AC25-88E9824C2F79}" type="presOf" srcId="{7D819A79-752F-4001-A00C-1498C8E28425}" destId="{C440682E-FFBB-4696-92D7-03EA65FD88C0}" srcOrd="0" destOrd="0" presId="urn:microsoft.com/office/officeart/2005/8/layout/process5"/>
    <dgm:cxn modelId="{A4CA80F0-5EB7-4CFD-8814-915E36038918}" type="presOf" srcId="{E897DD0D-A32B-4E66-A125-2D536CEE565E}" destId="{13D2F23F-8376-4D6E-97DB-69CEE4B742AD}" srcOrd="1" destOrd="0" presId="urn:microsoft.com/office/officeart/2005/8/layout/process5"/>
    <dgm:cxn modelId="{440B5983-1A1C-4483-A01B-40FBCF9C7A5F}" type="presParOf" srcId="{C440682E-FFBB-4696-92D7-03EA65FD88C0}" destId="{F20DA374-02C3-4B78-9A0B-D1C77684EC27}" srcOrd="0" destOrd="0" presId="urn:microsoft.com/office/officeart/2005/8/layout/process5"/>
    <dgm:cxn modelId="{2CFD0234-EF1D-4672-B974-1174BC9CADE7}" type="presParOf" srcId="{C440682E-FFBB-4696-92D7-03EA65FD88C0}" destId="{664DA2A1-A41F-48E8-911F-8CB4D3DAD774}" srcOrd="1" destOrd="0" presId="urn:microsoft.com/office/officeart/2005/8/layout/process5"/>
    <dgm:cxn modelId="{068C3474-C0E8-4441-82E7-B0314920FE3A}" type="presParOf" srcId="{664DA2A1-A41F-48E8-911F-8CB4D3DAD774}" destId="{511DB2BD-79C1-4277-87B7-13A2009AA17B}" srcOrd="0" destOrd="0" presId="urn:microsoft.com/office/officeart/2005/8/layout/process5"/>
    <dgm:cxn modelId="{85BFF6FF-A389-4177-B58B-9C941A8A26B4}" type="presParOf" srcId="{C440682E-FFBB-4696-92D7-03EA65FD88C0}" destId="{479B6A88-6F49-43E4-9E26-DCEF928C044E}" srcOrd="2" destOrd="0" presId="urn:microsoft.com/office/officeart/2005/8/layout/process5"/>
    <dgm:cxn modelId="{5A2A1C57-6A8F-4800-9637-084E86C6AE30}" type="presParOf" srcId="{C440682E-FFBB-4696-92D7-03EA65FD88C0}" destId="{BA91C632-FE0C-4647-83ED-FA0658FFAEA7}" srcOrd="3" destOrd="0" presId="urn:microsoft.com/office/officeart/2005/8/layout/process5"/>
    <dgm:cxn modelId="{3D32C4EA-F68D-4461-A225-951CFC33C587}" type="presParOf" srcId="{BA91C632-FE0C-4647-83ED-FA0658FFAEA7}" destId="{B42CF504-2ECD-4FC9-9375-6FDECA067D96}" srcOrd="0" destOrd="0" presId="urn:microsoft.com/office/officeart/2005/8/layout/process5"/>
    <dgm:cxn modelId="{8989542E-9D97-467E-9952-E1F6E0105FF9}" type="presParOf" srcId="{C440682E-FFBB-4696-92D7-03EA65FD88C0}" destId="{02B60758-4B93-4971-9430-8B0DD3A52958}" srcOrd="4" destOrd="0" presId="urn:microsoft.com/office/officeart/2005/8/layout/process5"/>
    <dgm:cxn modelId="{38329E25-2B15-4BCB-82A2-4E925C01D080}" type="presParOf" srcId="{C440682E-FFBB-4696-92D7-03EA65FD88C0}" destId="{8FBAB0F6-561A-486F-BE0B-4FEEA4D1CC2A}" srcOrd="5" destOrd="0" presId="urn:microsoft.com/office/officeart/2005/8/layout/process5"/>
    <dgm:cxn modelId="{2008FBF4-5A76-42F5-82CE-866323D06A3F}" type="presParOf" srcId="{8FBAB0F6-561A-486F-BE0B-4FEEA4D1CC2A}" destId="{977FEAEE-0E02-46F3-A62A-DF4A6A56ABC2}" srcOrd="0" destOrd="0" presId="urn:microsoft.com/office/officeart/2005/8/layout/process5"/>
    <dgm:cxn modelId="{4502C2FC-FE6C-43E0-B204-D44543B05114}" type="presParOf" srcId="{C440682E-FFBB-4696-92D7-03EA65FD88C0}" destId="{975FA78A-C8B8-4396-BAC4-017E0FDDB35A}" srcOrd="6" destOrd="0" presId="urn:microsoft.com/office/officeart/2005/8/layout/process5"/>
    <dgm:cxn modelId="{9BE4441E-91B8-420C-B2FC-3EB80E2ACD14}" type="presParOf" srcId="{C440682E-FFBB-4696-92D7-03EA65FD88C0}" destId="{8F68AF01-ED09-4C39-8068-9924F007EE1A}" srcOrd="7" destOrd="0" presId="urn:microsoft.com/office/officeart/2005/8/layout/process5"/>
    <dgm:cxn modelId="{37694B58-5CAD-40F3-9042-1C4B5668364C}" type="presParOf" srcId="{8F68AF01-ED09-4C39-8068-9924F007EE1A}" destId="{13D2F23F-8376-4D6E-97DB-69CEE4B742AD}" srcOrd="0" destOrd="0" presId="urn:microsoft.com/office/officeart/2005/8/layout/process5"/>
    <dgm:cxn modelId="{3611B4BB-6D8B-4D4C-B20B-87D7ACF07484}" type="presParOf" srcId="{C440682E-FFBB-4696-92D7-03EA65FD88C0}" destId="{2C680243-79CA-4D53-95B0-1A56285FFFD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748F0-58BD-4EF5-9B9E-9D8B79D5BFD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Pengujan</a:t>
          </a:r>
          <a:r>
            <a:rPr lang="en-US" sz="2400" kern="1200" dirty="0"/>
            <a:t> </a:t>
          </a:r>
          <a:r>
            <a:rPr lang="en-US" sz="2400" kern="1200" dirty="0" err="1"/>
            <a:t>Rangka</a:t>
          </a:r>
          <a:r>
            <a:rPr lang="en-US" sz="2400" kern="1200" dirty="0"/>
            <a:t> </a:t>
          </a:r>
          <a:r>
            <a:rPr lang="en-US" sz="2400" kern="1200" dirty="0" err="1"/>
            <a:t>Kerja</a:t>
          </a:r>
          <a:r>
            <a:rPr lang="en-US" sz="2400" kern="1200" dirty="0"/>
            <a:t> KFDA-SVM</a:t>
          </a:r>
          <a:endParaRPr lang="en-ID" sz="2400" kern="1200" dirty="0"/>
        </a:p>
      </dsp:txBody>
      <dsp:txXfrm>
        <a:off x="144776" y="50451"/>
        <a:ext cx="2620721" cy="1534246"/>
      </dsp:txXfrm>
    </dsp:sp>
    <dsp:sp modelId="{B880668C-A44D-402E-B20A-7AC1C30DCF86}">
      <dsp:nvSpPr>
        <dsp:cNvPr id="0" name=""/>
        <dsp:cNvSpPr/>
      </dsp:nvSpPr>
      <dsp:spPr>
        <a:xfrm>
          <a:off x="3052255" y="480767"/>
          <a:ext cx="575831" cy="673614"/>
        </a:xfrm>
        <a:prstGeom prst="stripedRightArrow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3052255" y="615490"/>
        <a:ext cx="403082" cy="404168"/>
      </dsp:txXfrm>
    </dsp:sp>
    <dsp:sp modelId="{A5856D0B-2FC1-404E-8D65-65867846CBCB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Perancangan</a:t>
          </a:r>
          <a:r>
            <a:rPr lang="en-US" sz="2400" kern="1200" dirty="0"/>
            <a:t> Program</a:t>
          </a:r>
          <a:endParaRPr lang="en-ID" sz="2400" kern="1200" dirty="0"/>
        </a:p>
      </dsp:txBody>
      <dsp:txXfrm>
        <a:off x="3947439" y="50451"/>
        <a:ext cx="2620721" cy="1534246"/>
      </dsp:txXfrm>
    </dsp:sp>
    <dsp:sp modelId="{A49B90D5-5EF4-4633-A8D5-67FF2B502F27}">
      <dsp:nvSpPr>
        <dsp:cNvPr id="0" name=""/>
        <dsp:cNvSpPr/>
      </dsp:nvSpPr>
      <dsp:spPr>
        <a:xfrm>
          <a:off x="6854918" y="480767"/>
          <a:ext cx="575831" cy="673614"/>
        </a:xfrm>
        <a:prstGeom prst="stripedRightArrow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6854918" y="615490"/>
        <a:ext cx="403082" cy="404168"/>
      </dsp:txXfrm>
    </dsp:sp>
    <dsp:sp modelId="{EBD93B49-AFC7-467B-87DC-BA84BA181BD2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Pembangunan Program</a:t>
          </a:r>
          <a:endParaRPr lang="en-ID" sz="2400" kern="1200" dirty="0"/>
        </a:p>
      </dsp:txBody>
      <dsp:txXfrm>
        <a:off x="7750101" y="50451"/>
        <a:ext cx="2620721" cy="1534246"/>
      </dsp:txXfrm>
    </dsp:sp>
    <dsp:sp modelId="{C9D87E98-9909-48CB-AF1B-4F1813DB8189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stripedRightArrow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-5400000">
        <a:off x="8858378" y="1871456"/>
        <a:ext cx="404168" cy="403082"/>
      </dsp:txXfrm>
    </dsp:sp>
    <dsp:sp modelId="{2138F9FB-0C1E-46C9-ACCC-E6A89271C4A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Pengujian</a:t>
          </a:r>
          <a:r>
            <a:rPr lang="en-US" sz="2400" b="1" kern="1200" dirty="0"/>
            <a:t> Program </a:t>
          </a:r>
          <a:r>
            <a:rPr lang="en-US" sz="2400" b="1" kern="1200" dirty="0" err="1"/>
            <a:t>Menggunakan</a:t>
          </a:r>
          <a:r>
            <a:rPr lang="en-US" sz="2400" b="1" kern="1200" dirty="0"/>
            <a:t> Data </a:t>
          </a:r>
          <a:r>
            <a:rPr lang="en-US" sz="2400" b="1" kern="1200" dirty="0" err="1"/>
            <a:t>Latih</a:t>
          </a:r>
          <a:endParaRPr lang="en-ID" sz="2400" kern="1200" dirty="0"/>
        </a:p>
      </dsp:txBody>
      <dsp:txXfrm>
        <a:off x="7750101" y="2766639"/>
        <a:ext cx="2620721" cy="1534246"/>
      </dsp:txXfrm>
    </dsp:sp>
    <dsp:sp modelId="{1FEF0909-A327-4AB8-8508-6CC7E94B9B32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stripedRightArrow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7060261" y="3331678"/>
        <a:ext cx="403082" cy="404168"/>
      </dsp:txXfrm>
    </dsp:sp>
    <dsp:sp modelId="{301D82A1-AF44-445E-A926-BBBA9E4E9FAF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Pengujian</a:t>
          </a:r>
          <a:r>
            <a:rPr lang="en-US" sz="2400" b="1" kern="1200" dirty="0"/>
            <a:t> Program </a:t>
          </a:r>
          <a:r>
            <a:rPr lang="en-US" sz="2400" b="1" kern="1200" dirty="0" err="1"/>
            <a:t>Menggunakan</a:t>
          </a:r>
          <a:r>
            <a:rPr lang="en-US" sz="2400" b="1" kern="1200" dirty="0"/>
            <a:t> Data </a:t>
          </a:r>
          <a:r>
            <a:rPr lang="en-US" sz="2400" b="1" kern="1200" dirty="0" err="1"/>
            <a:t>Validasi</a:t>
          </a:r>
          <a:endParaRPr lang="en-ID" sz="2400" kern="1200" dirty="0"/>
        </a:p>
      </dsp:txBody>
      <dsp:txXfrm>
        <a:off x="3947439" y="2766639"/>
        <a:ext cx="2620721" cy="1534246"/>
      </dsp:txXfrm>
    </dsp:sp>
    <dsp:sp modelId="{F263C9CB-47D4-432B-B6B9-21958F7CF7B5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stripedRightArrow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3257598" y="3331678"/>
        <a:ext cx="403082" cy="404168"/>
      </dsp:txXfrm>
    </dsp:sp>
    <dsp:sp modelId="{663A1E15-30CB-43AE-BF19-3D707E54B014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Evaluasi</a:t>
          </a:r>
          <a:r>
            <a:rPr lang="en-US" sz="2400" kern="1200" dirty="0"/>
            <a:t> dan </a:t>
          </a:r>
          <a:r>
            <a:rPr lang="en-US" sz="2400" kern="1200" dirty="0" err="1"/>
            <a:t>Analisis</a:t>
          </a:r>
          <a:r>
            <a:rPr lang="en-US" sz="2400" kern="1200" dirty="0"/>
            <a:t> Hasil </a:t>
          </a:r>
          <a:r>
            <a:rPr lang="en-US" sz="2400" kern="1200" dirty="0" err="1"/>
            <a:t>Penelitian</a:t>
          </a:r>
          <a:endParaRPr lang="en-ID" sz="24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DA374-02C3-4B78-9A0B-D1C77684EC27}">
      <dsp:nvSpPr>
        <dsp:cNvPr id="0" name=""/>
        <dsp:cNvSpPr/>
      </dsp:nvSpPr>
      <dsp:spPr>
        <a:xfrm>
          <a:off x="323850" y="1473"/>
          <a:ext cx="1968499" cy="1181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Tahap</a:t>
          </a:r>
          <a:r>
            <a:rPr lang="en-US" sz="2000" kern="1200" dirty="0"/>
            <a:t> </a:t>
          </a:r>
          <a:r>
            <a:rPr lang="en-US" sz="2000" kern="1200" dirty="0" err="1"/>
            <a:t>Pengolahan</a:t>
          </a:r>
          <a:r>
            <a:rPr lang="en-US" sz="2000" kern="1200" dirty="0"/>
            <a:t> </a:t>
          </a:r>
          <a:r>
            <a:rPr lang="en-US" sz="2000" kern="1200" dirty="0" err="1"/>
            <a:t>Referensi</a:t>
          </a:r>
          <a:endParaRPr lang="en-ID" sz="2000" kern="1200" dirty="0"/>
        </a:p>
      </dsp:txBody>
      <dsp:txXfrm>
        <a:off x="358443" y="36066"/>
        <a:ext cx="1899313" cy="1111913"/>
      </dsp:txXfrm>
    </dsp:sp>
    <dsp:sp modelId="{664DA2A1-A41F-48E8-911F-8CB4D3DAD774}">
      <dsp:nvSpPr>
        <dsp:cNvPr id="0" name=""/>
        <dsp:cNvSpPr/>
      </dsp:nvSpPr>
      <dsp:spPr>
        <a:xfrm>
          <a:off x="2465578" y="347929"/>
          <a:ext cx="417321" cy="488188"/>
        </a:xfrm>
        <a:prstGeom prst="stripedRightArrow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465578" y="445567"/>
        <a:ext cx="292125" cy="292912"/>
      </dsp:txXfrm>
    </dsp:sp>
    <dsp:sp modelId="{479B6A88-6F49-43E4-9E26-DCEF928C044E}">
      <dsp:nvSpPr>
        <dsp:cNvPr id="0" name=""/>
        <dsp:cNvSpPr/>
      </dsp:nvSpPr>
      <dsp:spPr>
        <a:xfrm>
          <a:off x="3079750" y="1473"/>
          <a:ext cx="1968499" cy="1181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Tahap</a:t>
          </a:r>
          <a:r>
            <a:rPr lang="en-US" sz="2000" kern="1200" dirty="0"/>
            <a:t> </a:t>
          </a:r>
          <a:r>
            <a:rPr lang="en-US" sz="2000" kern="1200" dirty="0" err="1"/>
            <a:t>Ekstraksi</a:t>
          </a:r>
          <a:r>
            <a:rPr lang="en-US" sz="2000" kern="1200" dirty="0"/>
            <a:t> Fitur</a:t>
          </a:r>
          <a:endParaRPr lang="en-ID" sz="2000" kern="1200" dirty="0"/>
        </a:p>
      </dsp:txBody>
      <dsp:txXfrm>
        <a:off x="3114343" y="36066"/>
        <a:ext cx="1899313" cy="1111913"/>
      </dsp:txXfrm>
    </dsp:sp>
    <dsp:sp modelId="{BA91C632-FE0C-4647-83ED-FA0658FFAEA7}">
      <dsp:nvSpPr>
        <dsp:cNvPr id="0" name=""/>
        <dsp:cNvSpPr/>
      </dsp:nvSpPr>
      <dsp:spPr>
        <a:xfrm>
          <a:off x="5221477" y="347929"/>
          <a:ext cx="417321" cy="488188"/>
        </a:xfrm>
        <a:prstGeom prst="stripedRightArrow">
          <a:avLst/>
        </a:prstGeom>
        <a:solidFill>
          <a:schemeClr val="accent1">
            <a:shade val="90000"/>
            <a:hueOff val="138475"/>
            <a:satOff val="-2957"/>
            <a:lumOff val="110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5221477" y="445567"/>
        <a:ext cx="292125" cy="292912"/>
      </dsp:txXfrm>
    </dsp:sp>
    <dsp:sp modelId="{02B60758-4B93-4971-9430-8B0DD3A52958}">
      <dsp:nvSpPr>
        <dsp:cNvPr id="0" name=""/>
        <dsp:cNvSpPr/>
      </dsp:nvSpPr>
      <dsp:spPr>
        <a:xfrm>
          <a:off x="5835649" y="1473"/>
          <a:ext cx="1968499" cy="1181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Tahap</a:t>
          </a:r>
          <a:r>
            <a:rPr lang="en-US" sz="2000" kern="1200" dirty="0"/>
            <a:t> </a:t>
          </a:r>
          <a:r>
            <a:rPr lang="en-US" sz="2000" kern="1200" dirty="0" err="1"/>
            <a:t>Pengelompokan</a:t>
          </a:r>
          <a:r>
            <a:rPr lang="en-US" sz="2000" kern="1200" dirty="0"/>
            <a:t> Data</a:t>
          </a:r>
          <a:endParaRPr lang="en-ID" sz="2000" kern="1200" dirty="0"/>
        </a:p>
      </dsp:txBody>
      <dsp:txXfrm>
        <a:off x="5870242" y="36066"/>
        <a:ext cx="1899313" cy="1111913"/>
      </dsp:txXfrm>
    </dsp:sp>
    <dsp:sp modelId="{8FBAB0F6-561A-486F-BE0B-4FEEA4D1CC2A}">
      <dsp:nvSpPr>
        <dsp:cNvPr id="0" name=""/>
        <dsp:cNvSpPr/>
      </dsp:nvSpPr>
      <dsp:spPr>
        <a:xfrm rot="5400000">
          <a:off x="6611238" y="1320368"/>
          <a:ext cx="417322" cy="488188"/>
        </a:xfrm>
        <a:prstGeom prst="stripedRightArrow">
          <a:avLst/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 rot="-5400000">
        <a:off x="6673444" y="1355801"/>
        <a:ext cx="292912" cy="292125"/>
      </dsp:txXfrm>
    </dsp:sp>
    <dsp:sp modelId="{975FA78A-C8B8-4396-BAC4-017E0FDDB35A}">
      <dsp:nvSpPr>
        <dsp:cNvPr id="0" name=""/>
        <dsp:cNvSpPr/>
      </dsp:nvSpPr>
      <dsp:spPr>
        <a:xfrm>
          <a:off x="5835649" y="1969973"/>
          <a:ext cx="1968499" cy="1181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Tahap</a:t>
          </a:r>
          <a:r>
            <a:rPr lang="en-US" sz="2000" kern="1200" dirty="0"/>
            <a:t> </a:t>
          </a:r>
          <a:r>
            <a:rPr lang="en-US" sz="2000" kern="1200" dirty="0" err="1"/>
            <a:t>Klasifikasi</a:t>
          </a:r>
          <a:r>
            <a:rPr lang="en-US" sz="2000" kern="1200" dirty="0"/>
            <a:t> Data</a:t>
          </a:r>
          <a:endParaRPr lang="en-ID" sz="2000" kern="1200" dirty="0"/>
        </a:p>
      </dsp:txBody>
      <dsp:txXfrm>
        <a:off x="5870242" y="2004566"/>
        <a:ext cx="1899313" cy="1111913"/>
      </dsp:txXfrm>
    </dsp:sp>
    <dsp:sp modelId="{8F68AF01-ED09-4C39-8068-9924F007EE1A}">
      <dsp:nvSpPr>
        <dsp:cNvPr id="0" name=""/>
        <dsp:cNvSpPr/>
      </dsp:nvSpPr>
      <dsp:spPr>
        <a:xfrm rot="16200000">
          <a:off x="4035005" y="1371378"/>
          <a:ext cx="1048810" cy="1584043"/>
        </a:xfrm>
        <a:prstGeom prst="bentArrow">
          <a:avLst/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 rot="10800000">
        <a:off x="4192327" y="1845509"/>
        <a:ext cx="734167" cy="950425"/>
      </dsp:txXfrm>
    </dsp:sp>
    <dsp:sp modelId="{2C680243-79CA-4D53-95B0-1A56285FFFD0}">
      <dsp:nvSpPr>
        <dsp:cNvPr id="0" name=""/>
        <dsp:cNvSpPr/>
      </dsp:nvSpPr>
      <dsp:spPr>
        <a:xfrm>
          <a:off x="3279808" y="1897087"/>
          <a:ext cx="1968499" cy="118109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000" kern="1200" dirty="0"/>
        </a:p>
      </dsp:txBody>
      <dsp:txXfrm>
        <a:off x="3314401" y="1931680"/>
        <a:ext cx="1899313" cy="1111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B4BF9-DD9A-425C-A240-0254D3F70151}" type="datetimeFigureOut">
              <a:rPr lang="en-ID" smtClean="0"/>
              <a:t>11/01/2021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5CA1-F897-429A-B4A8-4D20200CFD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2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Narasi</a:t>
            </a:r>
            <a:r>
              <a:rPr lang="en-US" dirty="0"/>
              <a:t>:</a:t>
            </a:r>
          </a:p>
          <a:p>
            <a:r>
              <a:rPr lang="en-US" dirty="0"/>
              <a:t>Assalamualaykum </a:t>
            </a:r>
            <a:r>
              <a:rPr lang="en-US" dirty="0" err="1"/>
              <a:t>wr.wb</a:t>
            </a:r>
            <a:r>
              <a:rPr lang="en-US" dirty="0"/>
              <a:t>. Salam </a:t>
            </a:r>
            <a:r>
              <a:rPr lang="en-US" dirty="0" err="1"/>
              <a:t>sejahtera</a:t>
            </a:r>
            <a:r>
              <a:rPr lang="en-US" dirty="0"/>
              <a:t> untuk </a:t>
            </a:r>
            <a:r>
              <a:rPr lang="en-US" dirty="0" err="1"/>
              <a:t>kita</a:t>
            </a:r>
            <a:r>
              <a:rPr lang="en-US" dirty="0"/>
              <a:t> semua.</a:t>
            </a:r>
          </a:p>
          <a:p>
            <a:r>
              <a:rPr lang="en-US" dirty="0"/>
              <a:t>Saya, </a:t>
            </a:r>
            <a:r>
              <a:rPr lang="en-US" dirty="0" err="1"/>
              <a:t>Tiar</a:t>
            </a:r>
            <a:r>
              <a:rPr lang="en-US" dirty="0"/>
              <a:t> Candra Wardaya,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membawakan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skripsi yg </a:t>
            </a:r>
            <a:r>
              <a:rPr lang="en-US" dirty="0" err="1"/>
              <a:t>berjudul</a:t>
            </a:r>
            <a:r>
              <a:rPr lang="en-US" dirty="0"/>
              <a:t>..</a:t>
            </a:r>
          </a:p>
          <a:p>
            <a:r>
              <a:rPr lang="en-US" dirty="0"/>
              <a:t>..dengan Dosen </a:t>
            </a:r>
            <a:r>
              <a:rPr lang="en-US" dirty="0" err="1"/>
              <a:t>Pembimbing</a:t>
            </a:r>
            <a:r>
              <a:rPr lang="en-US" dirty="0"/>
              <a:t> Utama: </a:t>
            </a:r>
            <a:r>
              <a:rPr lang="en-US" dirty="0" err="1"/>
              <a:t>Bpk</a:t>
            </a:r>
            <a:r>
              <a:rPr lang="en-US" dirty="0"/>
              <a:t>   ..dan Dosen </a:t>
            </a: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Pendamping</a:t>
            </a:r>
            <a:r>
              <a:rPr lang="en-US" dirty="0"/>
              <a:t>: </a:t>
            </a:r>
            <a:r>
              <a:rPr lang="en-US" dirty="0" err="1"/>
              <a:t>Bpk</a:t>
            </a:r>
            <a:r>
              <a:rPr lang="en-US" dirty="0"/>
              <a:t> 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: 20 </a:t>
            </a:r>
            <a:r>
              <a:rPr lang="en-US" dirty="0" err="1"/>
              <a:t>detik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D015-19AF-4A8E-8338-3ADE6C3710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2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994E-A70A-4001-8BC9-C2E1C9B0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ADAD-3AEF-4A82-93F0-27E498E38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F1BA-135D-4485-A03B-42E2B550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A2B7-20CD-49AA-B3E5-BA89E381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9372-83F6-4991-88F2-B8DF2F9A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436-E28D-401A-A907-B8CF5B83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A6356-F912-4CA2-ADDE-9F8F5A91A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C023-6BDE-425F-9386-F9031A5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34E-B6CD-4387-9A83-2B507E15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FB27-834C-469C-8B1A-E93C889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364DE-2AA4-49CF-87E9-9B7F208C9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2DC9-93E8-4954-84A4-7BC899E8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111A-4C0A-40D5-9AEF-5E69CD9A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F89A-271E-4CFE-A4E0-0CEF7DF7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F768-34FF-4859-A6AD-5D2AEC35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3AA-90AA-4C57-B5C4-BFA56119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A59B-E63A-4AA5-8DF5-14C53314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F4D-8292-49A7-8E15-5966E914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4C6B-F61D-4022-9BE5-8BDD149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4975-7783-4DB6-A671-3AEE407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E001-FE60-47CA-A230-1C3CD16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00ED1-0F83-4490-95B2-E1927914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DB6C-5B19-4340-A545-C59A7C5A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7299-89AF-4FE1-A5FD-E72DDBA2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7DE2-1D31-4703-B31C-E4CD060B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916-06D2-4A95-81AC-7184A35F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4804-4C91-4F29-955C-2BDBCD90D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37-EB85-402E-B5BB-C12F3203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1C27-23F3-4546-B405-D0E8FBA3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3D09-C089-4C16-A205-DE9EE6AC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C4B1-1B29-424B-9F59-1A75C3B7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FEFC-8B0A-4501-876B-6890B7D3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93B6-C2BA-49B3-86B6-FC193B95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AAA9-E402-499F-AF87-A4CDB220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9FAE0-1F22-4D8C-9D13-11B18D683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33C8-C998-4936-9E36-FB48EBC8D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046C2-597D-499D-9BBE-754A9AAE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AE2B0-CB67-4F0F-A483-F28BCE36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57E87-AFA1-4ADE-93F0-7BF3A018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69FE-2D5C-47C9-BED9-E61B7915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2A03D-E77D-413F-8F82-C5727E7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0C7-EF34-404B-AA81-13B697B2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5B07C-AB01-4514-8C94-98EC01EE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EF85E-ECBF-40A8-AA49-89DF0444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1E0D0-E3BD-41DB-8C79-545885A8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D0B27-1857-47D6-9294-79245CB6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1280-84A4-4466-A7AF-508B2780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D232-E628-4C11-97D6-1531DDDF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3CF50-2373-43FF-BE23-D83020F1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49A23-C91E-4D67-ACF3-893687C5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AEEC4-2C0E-460C-A018-A521CB4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9E58-9EAE-4B44-A41F-9344D534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296C-9552-4F4F-A8C0-72BC96B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09048-0685-4BFC-9911-9DA58BC0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C8567-74EB-4D78-844D-2712D2FF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756E-EDCC-4E69-9189-4F266647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B53B-1850-4226-B738-37BE046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774D-6BE0-4A14-BE89-B785C347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BA2C5-A4EA-405A-97C5-08F1AC94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88BC1-EE08-43B5-9A09-EA7969EF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62C5-038E-40A2-822D-16D4E0D6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C10-4C0B-45A0-AD5F-0622B91DA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9245-443D-4DF9-9EEB-BF0F204B0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E47BEF-36E4-43F0-86FB-01817A916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548" y="1049571"/>
            <a:ext cx="6996700" cy="1722260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Pabrik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Kimia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Real-Time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 Semi-Supervised Learning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Berbasis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 Vector Machines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AEAD06-EDD7-4373-A0F4-7DD072402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548" y="2863906"/>
            <a:ext cx="6996700" cy="791286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Implementation of Support Vector Machines-Based Fault Detection Using On-The-Fly Semi-Supervised Learning Method On Chemical Plant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0C200D-4160-4D42-A90B-570E097ABBB8}"/>
              </a:ext>
            </a:extLst>
          </p:cNvPr>
          <p:cNvSpPr txBox="1">
            <a:spLocks/>
          </p:cNvSpPr>
          <p:nvPr/>
        </p:nvSpPr>
        <p:spPr>
          <a:xfrm>
            <a:off x="4592548" y="3655192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oleh: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Reza Andriady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FBE877-1A56-44CB-9170-B029FD3B8781}"/>
              </a:ext>
            </a:extLst>
          </p:cNvPr>
          <p:cNvSpPr txBox="1">
            <a:spLocks/>
          </p:cNvSpPr>
          <p:nvPr/>
        </p:nvSpPr>
        <p:spPr>
          <a:xfrm>
            <a:off x="4592548" y="4477311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Dosen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Pembimbing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Utama: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Dr-Ing. Awang N.I.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Wardana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S.T., M.T.,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M.Sc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DA2E34C-DAB7-4AEE-A235-4E05A5A9090C}"/>
              </a:ext>
            </a:extLst>
          </p:cNvPr>
          <p:cNvSpPr txBox="1">
            <a:spLocks/>
          </p:cNvSpPr>
          <p:nvPr/>
        </p:nvSpPr>
        <p:spPr>
          <a:xfrm>
            <a:off x="4592548" y="5354835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Dosen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Pembimbing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Pendamping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Nopriadi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S.T., M.Sc., Ph.D.</a:t>
            </a:r>
          </a:p>
        </p:txBody>
      </p:sp>
    </p:spTree>
    <p:extLst>
      <p:ext uri="{BB962C8B-B14F-4D97-AF65-F5344CB8AC3E}">
        <p14:creationId xmlns:p14="http://schemas.microsoft.com/office/powerpoint/2010/main" val="342960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742-F21E-4101-9522-928839A2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Kernel Fisher Discriminant Analysis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7CB79-494A-4F9E-A04A-BDEF475E4188}"/>
              </a:ext>
            </a:extLst>
          </p:cNvPr>
          <p:cNvSpPr txBox="1"/>
          <p:nvPr/>
        </p:nvSpPr>
        <p:spPr>
          <a:xfrm>
            <a:off x="838200" y="1344136"/>
            <a:ext cx="6756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Reduksi dimensi merupakan metode untuk memproyeksikan data ke ruang fitur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 dimensi yang lebih kecil dibandingkan ruang fitur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semula.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 ini dapat memfasilitasi visualisasi dalam sebuah figur (2 dimensi atau 3 dimensi), mengurangi waktu yang dibutuhkan untuk komputasi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classifier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serta meningkatkan akurasi klasifikasi [18].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metode ekstraksi fitur, dibentuk fitur-fitur baru sehingga data diproyeksikan dengan variansi sebesar mungkin. Fitur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baru yang dibentuk merupakan kombinasi liner dari fitur-fitur semula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[2]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[17] pada penelitiannya merumuskan KFDA sebagai metode 2 tahap, yaitu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kernel principal component analysis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(KPCA) dan kemudian dilanjutkan dengan FDA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648A9-7170-4AA8-BBFC-B0B81C8E446F}"/>
                  </a:ext>
                </a:extLst>
              </p:cNvPr>
              <p:cNvSpPr txBox="1"/>
              <p:nvPr/>
            </p:nvSpPr>
            <p:spPr>
              <a:xfrm>
                <a:off x="8223250" y="1931021"/>
                <a:ext cx="2705100" cy="76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𝐾𝑃𝐶𝐴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ID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ID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D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f>
                                <m:f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ID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648A9-7170-4AA8-BBFC-B0B81C8E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0" y="1931021"/>
                <a:ext cx="2705100" cy="769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1FD02A-D4A2-4F50-B284-294CB61A7CEC}"/>
                  </a:ext>
                </a:extLst>
              </p:cNvPr>
              <p:cNvSpPr txBox="1"/>
              <p:nvPr/>
            </p:nvSpPr>
            <p:spPr>
              <a:xfrm>
                <a:off x="8293100" y="2796198"/>
                <a:ext cx="2565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̌"/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𝐾𝐹𝐷𝐴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.(</m:t>
                          </m:r>
                          <m:sSup>
                            <m:sSup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𝐾𝑃𝐶𝐴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1FD02A-D4A2-4F50-B284-294CB61A7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2796198"/>
                <a:ext cx="2565400" cy="369332"/>
              </a:xfrm>
              <a:prstGeom prst="rect">
                <a:avLst/>
              </a:prstGeom>
              <a:blipFill>
                <a:blip r:embed="rId3"/>
                <a:stretch>
                  <a:fillRect t="-121667" r="-19952" b="-18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C627C-E70B-49C5-9EAF-41697CCE376E}"/>
                  </a:ext>
                </a:extLst>
              </p:cNvPr>
              <p:cNvSpPr txBox="1"/>
              <p:nvPr/>
            </p:nvSpPr>
            <p:spPr>
              <a:xfrm>
                <a:off x="8235950" y="1374964"/>
                <a:ext cx="27305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lang="en-ID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〈"/>
                          <m:endChr m:val="〉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C627C-E70B-49C5-9EAF-41697CCE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0" y="1374964"/>
                <a:ext cx="2730500" cy="411395"/>
              </a:xfrm>
              <a:prstGeom prst="rect">
                <a:avLst/>
              </a:prstGeom>
              <a:blipFill>
                <a:blip r:embed="rId4"/>
                <a:stretch>
                  <a:fillRect t="-153731" r="-21205" b="-2283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99FE9-CE54-43DC-8E1A-C118C1FF5BEC}"/>
                  </a:ext>
                </a:extLst>
              </p:cNvPr>
              <p:cNvSpPr txBox="1"/>
              <p:nvPr/>
            </p:nvSpPr>
            <p:spPr>
              <a:xfrm>
                <a:off x="8535716" y="3235801"/>
                <a:ext cx="2130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𝐾𝐹𝐷𝐴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D" dirty="0"/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99FE9-CE54-43DC-8E1A-C118C1FF5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716" y="3235801"/>
                <a:ext cx="2130968" cy="276999"/>
              </a:xfrm>
              <a:prstGeom prst="rect">
                <a:avLst/>
              </a:prstGeom>
              <a:blipFill>
                <a:blip r:embed="rId5"/>
                <a:stretch>
                  <a:fillRect l="-1143" t="-4444" r="-571" b="-3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1AAFA48-BD09-415E-BC65-5C9D4624AEB8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 bwMode="auto">
          <a:xfrm>
            <a:off x="7721600" y="3692471"/>
            <a:ext cx="3759200" cy="28004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1CC852-BAF5-4B20-9268-3FEC1B20740B}"/>
              </a:ext>
            </a:extLst>
          </p:cNvPr>
          <p:cNvSpPr txBox="1"/>
          <p:nvPr/>
        </p:nvSpPr>
        <p:spPr>
          <a:xfrm>
            <a:off x="419100" y="5314454"/>
            <a:ext cx="6959600" cy="1273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[2]	Y. J.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Yoo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“Data-driven fault detection process using correlation based clustering,”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122, p. 103279, 2020,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10.1016/j.compind.2020.103279.</a:t>
            </a: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[17]	J. Yang, Z.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Jin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J. Y. Yang, D. Zhang, and A. F.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Frangi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“Essence of kernel Fisher discriminant: KPCA plus LDA,”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Pattern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Recognit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37, no. 10, pp. 2097–2100, 2004,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10.1016/j.patcog.2003.10.015.</a:t>
            </a: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[18]	L. J. P. Van Der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Maaten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E. O. Postma, and H. J. Van Den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Herik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“Dimensionality Reduction: A Comparative Review,”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J. Mach. Learn. Res.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10, pp. 1–41, 2009,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10.1080/13506280444000102.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1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5D2D-9111-407C-ACF8-C047C3F7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49800" cy="678455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Scaling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E5469-040E-40AC-9583-E7396153C3C5}"/>
                  </a:ext>
                </a:extLst>
              </p:cNvPr>
              <p:cNvSpPr txBox="1"/>
              <p:nvPr/>
            </p:nvSpPr>
            <p:spPr>
              <a:xfrm>
                <a:off x="1955800" y="3506097"/>
                <a:ext cx="3162300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𝑡𝑒𝑟𝑠𝑘𝑎𝑙𝑎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E5469-040E-40AC-9583-E7396153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00" y="3506097"/>
                <a:ext cx="3162300" cy="67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F2188D-FB23-4C6A-A57E-F15A285DD282}"/>
              </a:ext>
            </a:extLst>
          </p:cNvPr>
          <p:cNvSpPr txBox="1"/>
          <p:nvPr/>
        </p:nvSpPr>
        <p:spPr>
          <a:xfrm>
            <a:off x="850900" y="1043580"/>
            <a:ext cx="6883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Apabila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sebuah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penskalaan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maka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berentang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bilangan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besar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mendominasi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rentang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bilangan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kecil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[19].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penskalaan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semua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rentang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bilangan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mendominasi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E2106-13F7-4340-A589-307C153DC5B8}"/>
              </a:ext>
            </a:extLst>
          </p:cNvPr>
          <p:cNvSpPr txBox="1"/>
          <p:nvPr/>
        </p:nvSpPr>
        <p:spPr>
          <a:xfrm>
            <a:off x="711200" y="6082313"/>
            <a:ext cx="6096000" cy="41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[19]	X. Wan, “Influence of feature scaling on convergence of gradient iterative algorithm,”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J. Phys. Conf. Ser.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1213, no. 3, 2019,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10.1088/1742-6596/1213/3/032021.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5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914-405C-49B6-B5D2-90DDB48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89200" cy="862806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Bahan 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DD237-5697-4CD3-99F4-501B1C3A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92" y="4582656"/>
            <a:ext cx="4324350" cy="1924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4B885-8D45-4DEA-937D-08950106BAAA}"/>
              </a:ext>
            </a:extLst>
          </p:cNvPr>
          <p:cNvSpPr txBox="1"/>
          <p:nvPr/>
        </p:nvSpPr>
        <p:spPr>
          <a:xfrm>
            <a:off x="6237498" y="889337"/>
            <a:ext cx="52542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Tennessee Eastman Chemical Company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simulasi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dipublikasikan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Eastman Chemical Company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tahun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1991,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publik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berbagai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topik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relevan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[20]</a:t>
            </a:r>
            <a:endParaRPr lang="en-ID" sz="18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tediri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22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proses, 11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dimanipulasi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serta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19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pengukuran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komposisi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Proses Tennessee Eastman memiliki 5 unit operasi utama,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reaktor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kondensor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separator,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kompresor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daur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ulang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dan </a:t>
            </a:r>
            <a:r>
              <a:rPr lang="en-ID" sz="1800" i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stripper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93ABE-1FAF-4141-9281-D0B0FE2D6629}"/>
              </a:ext>
            </a:extLst>
          </p:cNvPr>
          <p:cNvSpPr txBox="1"/>
          <p:nvPr/>
        </p:nvSpPr>
        <p:spPr>
          <a:xfrm>
            <a:off x="352394" y="5981026"/>
            <a:ext cx="5743606" cy="41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[20]	J. J. Downs and E. F. Vogel, “A Plant-wide Industrial Problem Process,”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Chem. Eng.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17, no. 3, pp. 245–255, 1993.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7DA0A9-176F-46A0-8E28-857105CB8C58}"/>
              </a:ext>
            </a:extLst>
          </p:cNvPr>
          <p:cNvGrpSpPr/>
          <p:nvPr/>
        </p:nvGrpSpPr>
        <p:grpSpPr>
          <a:xfrm>
            <a:off x="339694" y="889337"/>
            <a:ext cx="6096000" cy="5069940"/>
            <a:chOff x="339694" y="889337"/>
            <a:chExt cx="6096000" cy="5069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423A95-EC3E-480F-9BBB-404302A79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037" y="889337"/>
              <a:ext cx="5739706" cy="476216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709B76-D308-4925-8488-C169413CA475}"/>
                </a:ext>
              </a:extLst>
            </p:cNvPr>
            <p:cNvSpPr txBox="1"/>
            <p:nvPr/>
          </p:nvSpPr>
          <p:spPr>
            <a:xfrm>
              <a:off x="339694" y="5651500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Simplifikasi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P&amp;ID </a:t>
              </a: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dari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Data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Latih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[18]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2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914-405C-49B6-B5D2-90DDB483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5977B-3299-4950-8240-73F53597B8CB}"/>
              </a:ext>
            </a:extLst>
          </p:cNvPr>
          <p:cNvSpPr txBox="1"/>
          <p:nvPr/>
        </p:nvSpPr>
        <p:spPr>
          <a:xfrm>
            <a:off x="6951487" y="1505743"/>
            <a:ext cx="50811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diperkenalkan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Brooks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bertujuan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menguji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performa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data-driven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sebuah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paket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perangkat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lunak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komersil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deteksi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rekonstruksi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sebuah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sensor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[21].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terdiri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4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flotation cell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berfungsi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bijih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sulfida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mineral lain.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20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pada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dimana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beberapa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kejadian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dimana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satu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atau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mengalami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kegagalan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ditandai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pengukuran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senilai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0.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3AC18-E5D3-4304-BB3E-924CAFC68378}"/>
              </a:ext>
            </a:extLst>
          </p:cNvPr>
          <p:cNvSpPr txBox="1"/>
          <p:nvPr/>
        </p:nvSpPr>
        <p:spPr>
          <a:xfrm>
            <a:off x="159408" y="5708378"/>
            <a:ext cx="6096000" cy="575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[21]	K. S. Brooks and M. Bauer, “Sensor validation and reconstruction: Experiences with commercial technology,”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Control Eng.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Pract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77, no. March 2017, pp. 28–40, 2018,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10.1016/j.conengprac.2018.04.003.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85D3FD-8881-441E-9BFB-45E13A2EC94C}"/>
              </a:ext>
            </a:extLst>
          </p:cNvPr>
          <p:cNvGrpSpPr/>
          <p:nvPr/>
        </p:nvGrpSpPr>
        <p:grpSpPr>
          <a:xfrm>
            <a:off x="159408" y="1505743"/>
            <a:ext cx="6995279" cy="4144582"/>
            <a:chOff x="159408" y="1505743"/>
            <a:chExt cx="6995279" cy="41445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CBBB6C-1847-4CDD-B44D-A1C764C2E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08" y="1505743"/>
              <a:ext cx="6995279" cy="38465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2CC103-79F3-4072-A3ED-AE29BD2F86CA}"/>
                </a:ext>
              </a:extLst>
            </p:cNvPr>
            <p:cNvSpPr txBox="1"/>
            <p:nvPr/>
          </p:nvSpPr>
          <p:spPr>
            <a:xfrm>
              <a:off x="159408" y="5342548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Simplifikasi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P&amp;ID </a:t>
              </a: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dari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Data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Validasi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[19]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78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CEE1-C012-4D22-B3E0-173235AA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Perangkat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C8814A-5FE8-4555-8025-0DB3273E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09150"/>
              </p:ext>
            </p:extLst>
          </p:nvPr>
        </p:nvGraphicFramePr>
        <p:xfrm>
          <a:off x="935037" y="1538573"/>
          <a:ext cx="4784725" cy="2601627"/>
        </p:xfrm>
        <a:graphic>
          <a:graphicData uri="http://schemas.openxmlformats.org/drawingml/2006/table">
            <a:tbl>
              <a:tblPr firstRow="1" firstCol="1" bandRow="1"/>
              <a:tblGrid>
                <a:gridCol w="2136775">
                  <a:extLst>
                    <a:ext uri="{9D8B030D-6E8A-4147-A177-3AD203B41FA5}">
                      <a16:colId xmlns:a16="http://schemas.microsoft.com/office/drawing/2014/main" val="726169684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20467828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Perangkat</a:t>
                      </a:r>
                      <a:r>
                        <a:rPr lang="en-ID" sz="1800" b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Keras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5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Nama Alat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Spesifikasi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16665"/>
                  </a:ext>
                </a:extLst>
              </a:tr>
              <a:tr h="483901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Komputer</a:t>
                      </a: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i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desktop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OS: Windows 10 Pro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76197"/>
                  </a:ext>
                </a:extLst>
              </a:tr>
              <a:tr h="9398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Processor: Intel Core i5-4460 @3.20 GHz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46426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RAM: 12 GB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580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CFC810-51FC-49CF-959E-80333AC9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8425"/>
              </p:ext>
            </p:extLst>
          </p:nvPr>
        </p:nvGraphicFramePr>
        <p:xfrm>
          <a:off x="6326823" y="1538573"/>
          <a:ext cx="4930140" cy="3243267"/>
        </p:xfrm>
        <a:graphic>
          <a:graphicData uri="http://schemas.openxmlformats.org/drawingml/2006/table">
            <a:tbl>
              <a:tblPr firstRow="1" firstCol="1" bandRow="1"/>
              <a:tblGrid>
                <a:gridCol w="2162175">
                  <a:extLst>
                    <a:ext uri="{9D8B030D-6E8A-4147-A177-3AD203B41FA5}">
                      <a16:colId xmlns:a16="http://schemas.microsoft.com/office/drawing/2014/main" val="1536816670"/>
                    </a:ext>
                  </a:extLst>
                </a:gridCol>
                <a:gridCol w="2767965">
                  <a:extLst>
                    <a:ext uri="{9D8B030D-6E8A-4147-A177-3AD203B41FA5}">
                      <a16:colId xmlns:a16="http://schemas.microsoft.com/office/drawing/2014/main" val="17289025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Perangkat</a:t>
                      </a:r>
                      <a:r>
                        <a:rPr lang="en-ID" sz="1800" b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Lunak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Nama Alat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Versi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318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Visual Studio Code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1.47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55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Eclipse Mosquitto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3.1.1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6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Python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3.8.6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21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Eclipse Paho MQTT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1.5.1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0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Scikit-learn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0.23.2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39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Numpy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1.19.0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Pandas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1.1.3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32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36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4A2-45DD-4DFA-8BE0-6D0CFCE3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Laksana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7860BE-0835-45C8-A13C-AC3E99196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77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56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Rangka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Kerja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KFDA SVM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B9A889-A2D4-40B8-9BD0-7A5210AE7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238033"/>
            <a:ext cx="11163300" cy="2686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BACA87-B204-45B4-8530-DC387885B05A}"/>
              </a:ext>
            </a:extLst>
          </p:cNvPr>
          <p:cNvSpPr txBox="1"/>
          <p:nvPr/>
        </p:nvSpPr>
        <p:spPr>
          <a:xfrm>
            <a:off x="4343400" y="4924767"/>
            <a:ext cx="330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Rangka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Kerja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yang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diusulkan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7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595D-8383-4591-927E-8F15AD6F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Rangka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Kerja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KFDA SVM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B29BA-FF97-4253-92E2-7826EFC6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90688"/>
            <a:ext cx="5664200" cy="4330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84F96-680C-4BF6-9C05-77A457D7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37" y="1250061"/>
            <a:ext cx="3114283" cy="2795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7301A9-B3F1-48B3-9A60-BF985C01C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45" y="4365726"/>
            <a:ext cx="3001175" cy="2127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456A7-65B5-42CC-A0FD-0E510DE67B7A}"/>
              </a:ext>
            </a:extLst>
          </p:cNvPr>
          <p:cNvSpPr txBox="1"/>
          <p:nvPr/>
        </p:nvSpPr>
        <p:spPr>
          <a:xfrm>
            <a:off x="1701800" y="59901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B2CD9-3C74-4AF3-961C-C47D4DB36155}"/>
              </a:ext>
            </a:extLst>
          </p:cNvPr>
          <p:cNvSpPr txBox="1"/>
          <p:nvPr/>
        </p:nvSpPr>
        <p:spPr>
          <a:xfrm>
            <a:off x="6225978" y="942284"/>
            <a:ext cx="492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Confusion Matrix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Personalan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Multi-Kelas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8F3B0-5D6D-435E-B1F8-39B1F4B6E5CB}"/>
              </a:ext>
            </a:extLst>
          </p:cNvPr>
          <p:cNvSpPr txBox="1"/>
          <p:nvPr/>
        </p:nvSpPr>
        <p:spPr>
          <a:xfrm>
            <a:off x="6492082" y="4057949"/>
            <a:ext cx="4508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Confusion Matrix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Persoalan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 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13CF5-FC83-4E2E-ACEF-2B6EB964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525"/>
            <a:ext cx="26670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9391A-4DE3-4737-A27E-8B63B46B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48" y="1533525"/>
            <a:ext cx="26003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0E62A-FA52-4214-9B03-8ADEB9A1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425" y="1520825"/>
            <a:ext cx="2647950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F30D0-92F8-40DB-B67F-67B5992B9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" y="3876675"/>
            <a:ext cx="2600325" cy="192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0ADC8-8982-43FE-90B7-F29595C73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474" y="3800475"/>
            <a:ext cx="2733675" cy="213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F4B907-6799-47C7-BB7D-2A6C2AF1AF50}"/>
              </a:ext>
            </a:extLst>
          </p:cNvPr>
          <p:cNvSpPr txBox="1"/>
          <p:nvPr/>
        </p:nvSpPr>
        <p:spPr>
          <a:xfrm>
            <a:off x="743192" y="3433106"/>
            <a:ext cx="3235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-4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C4D40-4D6D-48C6-B680-9EDBA4B63BA0}"/>
              </a:ext>
            </a:extLst>
          </p:cNvPr>
          <p:cNvSpPr txBox="1"/>
          <p:nvPr/>
        </p:nvSpPr>
        <p:spPr>
          <a:xfrm>
            <a:off x="4284903" y="3400424"/>
            <a:ext cx="336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5x10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-5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368443-70A6-4B4A-A2CA-A2851FBFF764}"/>
              </a:ext>
            </a:extLst>
          </p:cNvPr>
          <p:cNvSpPr txBox="1"/>
          <p:nvPr/>
        </p:nvSpPr>
        <p:spPr>
          <a:xfrm>
            <a:off x="7740650" y="3400424"/>
            <a:ext cx="336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-5</a:t>
            </a:r>
            <a:endParaRPr lang="en-ID" sz="1400" dirty="0">
              <a:solidFill>
                <a:schemeClr val="accent1"/>
              </a:solidFill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6EDD8D-72BA-437E-A7E9-C7675EE4BC8D}"/>
              </a:ext>
            </a:extLst>
          </p:cNvPr>
          <p:cNvSpPr txBox="1"/>
          <p:nvPr/>
        </p:nvSpPr>
        <p:spPr>
          <a:xfrm>
            <a:off x="599349" y="5800725"/>
            <a:ext cx="345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5x10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-6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29D24-E0D5-4489-A331-CEC2EBEA88CA}"/>
              </a:ext>
            </a:extLst>
          </p:cNvPr>
          <p:cNvSpPr txBox="1"/>
          <p:nvPr/>
        </p:nvSpPr>
        <p:spPr>
          <a:xfrm>
            <a:off x="4422222" y="5845956"/>
            <a:ext cx="309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-6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2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6762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DEF73-DB23-4780-9220-4B1465C0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0" y="1847847"/>
            <a:ext cx="2776100" cy="3879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1B4026-8923-479E-BEDC-6C50C89A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67" y="1847846"/>
            <a:ext cx="2809548" cy="38798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46242-B77C-476F-9692-050118EC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7846"/>
            <a:ext cx="2771322" cy="3879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359BAB-0B90-476D-889B-DB9814B00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307" y="1847846"/>
            <a:ext cx="2809548" cy="3928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A78FFE-C1BB-40FC-8DBD-FE2758ACBDBF}"/>
              </a:ext>
            </a:extLst>
          </p:cNvPr>
          <p:cNvSpPr txBox="1"/>
          <p:nvPr/>
        </p:nvSpPr>
        <p:spPr>
          <a:xfrm>
            <a:off x="4440120" y="1461490"/>
            <a:ext cx="3311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37297E-CECA-4F22-B18D-AA0EA67B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86000" cy="6127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Belakang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1D3E7-0C84-4BD9-B187-F9597BED11E8}"/>
              </a:ext>
            </a:extLst>
          </p:cNvPr>
          <p:cNvSpPr txBox="1"/>
          <p:nvPr/>
        </p:nvSpPr>
        <p:spPr>
          <a:xfrm>
            <a:off x="838200" y="977900"/>
            <a:ext cx="10731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didefinisikan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abnormal pada proses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berhubungan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kegagalan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mesin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kelelahan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mesin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gangguan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eksrim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proses [1].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mengakibatkan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kerugian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ekonomi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berupa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berkualitas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rendah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biaya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perbaikan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peralatan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besar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membahayakan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keselamatan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operator [Data Driven Fault Detection Process Using Correlation Based Clustering, Study on SVM]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proses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dikumpulkan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historis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data-driven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mempelajari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dimiliki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pabrik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kemudian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mengklasifikasi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– data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pabrik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[2, 3].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FE0DC-8C2E-42FE-83FB-50A4DC680E98}"/>
              </a:ext>
            </a:extLst>
          </p:cNvPr>
          <p:cNvSpPr txBox="1"/>
          <p:nvPr/>
        </p:nvSpPr>
        <p:spPr>
          <a:xfrm>
            <a:off x="177800" y="5708789"/>
            <a:ext cx="1148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[1]	L. H. Chiang, E. L. Russell, and R. D.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Braatz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“Fault diagnosis in chemical processes using Fisher discriminant analysis, discriminant partial least squares, and principal component analysis,”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Chemom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Intell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Lab. Syst.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50, no. 2, pp. 243–252, 2000,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10.1016/S0169-7439(99)00061-1.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[2]	Y. J.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Yoo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“Data-driven fault detection process using correlation based clustering,”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122, p. 103279, 2020,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10.1016/j.compind.2020.103279.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[3]	S. Yin, X. Gao, H. R. Karimi, and X. Zhu, “Study on support vector machine-based fault detection in Tennessee Eastman process,”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Abstr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Appl. Anal.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2014, 2014,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10.1155/2014/836895.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4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2200" cy="6762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5F499-86DE-400C-97FD-9D764ABC801C}"/>
              </a:ext>
            </a:extLst>
          </p:cNvPr>
          <p:cNvGrpSpPr/>
          <p:nvPr/>
        </p:nvGrpSpPr>
        <p:grpSpPr>
          <a:xfrm>
            <a:off x="558800" y="1044573"/>
            <a:ext cx="2670223" cy="2746656"/>
            <a:chOff x="558800" y="1044573"/>
            <a:chExt cx="2670223" cy="27466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9165F5-A106-4ECB-B24D-BBB3ECB0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0" y="1044573"/>
              <a:ext cx="2616200" cy="226701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26118A-FE1D-42B2-AEE7-5A2AD8667B50}"/>
                </a:ext>
              </a:extLst>
            </p:cNvPr>
            <p:cNvSpPr txBox="1"/>
            <p:nvPr/>
          </p:nvSpPr>
          <p:spPr>
            <a:xfrm>
              <a:off x="612823" y="3268009"/>
              <a:ext cx="26162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50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5C7C34-CAC9-4EF1-A95D-45D238F368B4}"/>
              </a:ext>
            </a:extLst>
          </p:cNvPr>
          <p:cNvGrpSpPr/>
          <p:nvPr/>
        </p:nvGrpSpPr>
        <p:grpSpPr>
          <a:xfrm>
            <a:off x="6105383" y="1020761"/>
            <a:ext cx="2616200" cy="2770468"/>
            <a:chOff x="6105383" y="1020761"/>
            <a:chExt cx="2616200" cy="27704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1B71C1-FFEB-42E9-8CAF-7DE1F6DC0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5383" y="1020761"/>
              <a:ext cx="2616200" cy="23002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BA21EF-3528-41D0-BB35-8A2F7EAEC002}"/>
                </a:ext>
              </a:extLst>
            </p:cNvPr>
            <p:cNvSpPr txBox="1"/>
            <p:nvPr/>
          </p:nvSpPr>
          <p:spPr>
            <a:xfrm>
              <a:off x="6269084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Ukuran Referensi = 150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882DCB-A32D-4235-911E-CB9382BACE0B}"/>
              </a:ext>
            </a:extLst>
          </p:cNvPr>
          <p:cNvGrpSpPr/>
          <p:nvPr/>
        </p:nvGrpSpPr>
        <p:grpSpPr>
          <a:xfrm>
            <a:off x="8801029" y="1044573"/>
            <a:ext cx="2850937" cy="2746656"/>
            <a:chOff x="8801029" y="1044573"/>
            <a:chExt cx="2850937" cy="2746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BD2902-9A39-4BDB-BDDE-97F16680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1029" y="1044573"/>
              <a:ext cx="2850937" cy="230028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DF3656-D269-4C04-9AB8-540DE4DE0D31}"/>
                </a:ext>
              </a:extLst>
            </p:cNvPr>
            <p:cNvSpPr txBox="1"/>
            <p:nvPr/>
          </p:nvSpPr>
          <p:spPr>
            <a:xfrm>
              <a:off x="9083497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200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0092FC-EA1D-4440-8226-43954134CA23}"/>
              </a:ext>
            </a:extLst>
          </p:cNvPr>
          <p:cNvGrpSpPr/>
          <p:nvPr/>
        </p:nvGrpSpPr>
        <p:grpSpPr>
          <a:xfrm>
            <a:off x="3261846" y="1059257"/>
            <a:ext cx="2777890" cy="2731972"/>
            <a:chOff x="3261846" y="1059257"/>
            <a:chExt cx="2777890" cy="27319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1F9F3F-25BF-4450-A6B8-E14FDD97A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1846" y="1059257"/>
              <a:ext cx="2777890" cy="226701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ADFBFD-B817-42FA-B98E-81D790E39984}"/>
                </a:ext>
              </a:extLst>
            </p:cNvPr>
            <p:cNvSpPr txBox="1"/>
            <p:nvPr/>
          </p:nvSpPr>
          <p:spPr>
            <a:xfrm>
              <a:off x="3507791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100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5215CC-BE16-4DAF-8D06-FB888CBB4D4E}"/>
              </a:ext>
            </a:extLst>
          </p:cNvPr>
          <p:cNvGrpSpPr/>
          <p:nvPr/>
        </p:nvGrpSpPr>
        <p:grpSpPr>
          <a:xfrm>
            <a:off x="4485691" y="3935837"/>
            <a:ext cx="2616200" cy="2555766"/>
            <a:chOff x="4485691" y="3935837"/>
            <a:chExt cx="2616200" cy="25557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2BC6A1-E270-4147-8F9A-85AAA06C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5691" y="3935837"/>
              <a:ext cx="2616200" cy="225727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180211-702E-4E2C-AC67-136AAAF13319}"/>
                </a:ext>
              </a:extLst>
            </p:cNvPr>
            <p:cNvSpPr txBox="1"/>
            <p:nvPr/>
          </p:nvSpPr>
          <p:spPr>
            <a:xfrm>
              <a:off x="4794845" y="6183826"/>
              <a:ext cx="19978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Sampel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Salah Minimum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614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DC7B-4395-46A1-AB6D-75353A26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081591" cy="158860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dibangun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berdasarkan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pengujian-pengujian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sebelumnya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Ditetapkan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program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yakni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150,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50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sampel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nilai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l-G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γ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l-G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5x10-5.</a:t>
            </a:r>
          </a:p>
          <a:p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dikirimkan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protokol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komunikasi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MQTT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kemudian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diolah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oleh program.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3FE00F-BB91-4DE8-9DC7-A92BC1F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8200" cy="8159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Pembangunan Program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0756E-74C7-4025-9862-24589161E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081136"/>
              </p:ext>
            </p:extLst>
          </p:nvPr>
        </p:nvGraphicFramePr>
        <p:xfrm>
          <a:off x="1814995" y="2769703"/>
          <a:ext cx="8128000" cy="3152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15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67300" cy="73181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EE5CF-5643-4858-A17A-65A3CE20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28" y="1043857"/>
            <a:ext cx="4299744" cy="1757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C5F3B-CF84-4F79-9BF8-DF95FE27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1" y="3013420"/>
            <a:ext cx="5218974" cy="1395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F0699-9401-465B-A88C-89EF6FB7B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825" y="3076920"/>
            <a:ext cx="5218974" cy="1334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222B5-438E-4FB9-AEEF-3B1722537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50" y="4784328"/>
            <a:ext cx="5218975" cy="1343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28B6A0-0FDB-4EBF-8B25-EDF981918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12" y="4784328"/>
            <a:ext cx="5218973" cy="1368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119161-0195-4B9E-812E-A2C11ECF52E1}"/>
              </a:ext>
            </a:extLst>
          </p:cNvPr>
          <p:cNvSpPr txBox="1"/>
          <p:nvPr/>
        </p:nvSpPr>
        <p:spPr>
          <a:xfrm>
            <a:off x="3568700" y="274564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Jenis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Bobot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BF043-F49A-491C-ACF3-BB318AABA544}"/>
              </a:ext>
            </a:extLst>
          </p:cNvPr>
          <p:cNvSpPr txBox="1"/>
          <p:nvPr/>
        </p:nvSpPr>
        <p:spPr>
          <a:xfrm>
            <a:off x="798013" y="4329255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</a:t>
            </a:r>
            <a:endParaRPr lang="en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761C2-D41F-40CC-BF80-297362758EBA}"/>
              </a:ext>
            </a:extLst>
          </p:cNvPr>
          <p:cNvSpPr txBox="1"/>
          <p:nvPr/>
        </p:nvSpPr>
        <p:spPr>
          <a:xfrm>
            <a:off x="6616700" y="4311080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  <a:endParaRPr lang="en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8A6C3-7C5D-4BA1-B5FC-EBB93CAE1565}"/>
              </a:ext>
            </a:extLst>
          </p:cNvPr>
          <p:cNvSpPr txBox="1"/>
          <p:nvPr/>
        </p:nvSpPr>
        <p:spPr>
          <a:xfrm>
            <a:off x="798013" y="6063950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</a:t>
            </a:r>
            <a:endParaRPr lang="en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1E953-6BA3-4853-BD68-07D2209A4BBB}"/>
              </a:ext>
            </a:extLst>
          </p:cNvPr>
          <p:cNvSpPr txBox="1"/>
          <p:nvPr/>
        </p:nvSpPr>
        <p:spPr>
          <a:xfrm>
            <a:off x="6467473" y="6088908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</a:t>
            </a:r>
            <a:endParaRPr lang="en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6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2400" cy="665163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 Menggunakan Data Latih Setelah Penyesuaian Parameter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75E27-1797-4CC1-9FB2-83234BC3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096169"/>
            <a:ext cx="5029200" cy="1276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8D35B-0552-43D7-B5FF-582A9492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2405"/>
            <a:ext cx="497205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51E0B8-F42E-4B82-8D1C-F7EFC9D6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2881278"/>
            <a:ext cx="5038725" cy="1304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CA574C-5947-4612-95F3-82D5392F8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49" y="2662635"/>
            <a:ext cx="501015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706928-401D-46F1-9BAE-4230A6058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0" y="5611743"/>
            <a:ext cx="20383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245044-0DCE-40EF-A9AB-5E2DA7DA9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453" y="5093188"/>
            <a:ext cx="3343275" cy="1638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F222C7-1539-4346-9206-F6FFE736EE69}"/>
              </a:ext>
            </a:extLst>
          </p:cNvPr>
          <p:cNvSpPr txBox="1"/>
          <p:nvPr/>
        </p:nvSpPr>
        <p:spPr>
          <a:xfrm>
            <a:off x="847725" y="2337525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F6522-DA4F-4495-96E7-4BCA98E3C2DD}"/>
              </a:ext>
            </a:extLst>
          </p:cNvPr>
          <p:cNvSpPr txBox="1"/>
          <p:nvPr/>
        </p:nvSpPr>
        <p:spPr>
          <a:xfrm>
            <a:off x="6062662" y="2203553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91973E-99B5-4164-B7AD-7EA48F902B10}"/>
              </a:ext>
            </a:extLst>
          </p:cNvPr>
          <p:cNvSpPr txBox="1"/>
          <p:nvPr/>
        </p:nvSpPr>
        <p:spPr>
          <a:xfrm>
            <a:off x="857248" y="4145687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A4BD2-04F0-4E17-A784-5BA513D4811E}"/>
              </a:ext>
            </a:extLst>
          </p:cNvPr>
          <p:cNvSpPr txBox="1"/>
          <p:nvPr/>
        </p:nvSpPr>
        <p:spPr>
          <a:xfrm>
            <a:off x="6029325" y="3952704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A57DC-0938-4325-9FE1-C5C4AF576F0C}"/>
              </a:ext>
            </a:extLst>
          </p:cNvPr>
          <p:cNvSpPr txBox="1"/>
          <p:nvPr/>
        </p:nvSpPr>
        <p:spPr>
          <a:xfrm>
            <a:off x="4173537" y="5125969"/>
            <a:ext cx="2581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Kesimpulan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Keliru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Data Ke-171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Hingga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Ke-201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D97040-7A22-49CF-9879-7430C01C7FD6}"/>
              </a:ext>
            </a:extLst>
          </p:cNvPr>
          <p:cNvSpPr txBox="1"/>
          <p:nvPr/>
        </p:nvSpPr>
        <p:spPr>
          <a:xfrm>
            <a:off x="6746082" y="4582668"/>
            <a:ext cx="4214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Yang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Dibutuhkan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Menghasilkan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Kesimpulan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8921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Kesimpulan Final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Setelah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1A47F-44C3-41FD-A5BD-764AC429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38725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B5C6E-9923-444F-B678-E6977AEE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7" y="1681163"/>
            <a:ext cx="5019675" cy="1400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B6B124-BFE0-43CA-BCC4-F09748244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97288"/>
            <a:ext cx="4991100" cy="1419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96BE12-1069-47E4-930E-4721E6FAF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7" y="3697287"/>
            <a:ext cx="4991100" cy="1419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E39D77-4914-41CA-A0F9-881BCC6D5177}"/>
              </a:ext>
            </a:extLst>
          </p:cNvPr>
          <p:cNvSpPr txBox="1"/>
          <p:nvPr/>
        </p:nvSpPr>
        <p:spPr>
          <a:xfrm>
            <a:off x="1160462" y="3006823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BBD40-B6C4-40E0-B479-A4D1D6D09A4B}"/>
              </a:ext>
            </a:extLst>
          </p:cNvPr>
          <p:cNvSpPr txBox="1"/>
          <p:nvPr/>
        </p:nvSpPr>
        <p:spPr>
          <a:xfrm>
            <a:off x="6637340" y="3057623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6B7CD-8D66-4BCE-95A2-B3BE95230341}"/>
              </a:ext>
            </a:extLst>
          </p:cNvPr>
          <p:cNvSpPr txBox="1"/>
          <p:nvPr/>
        </p:nvSpPr>
        <p:spPr>
          <a:xfrm>
            <a:off x="1160462" y="5116512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1E915-19E6-4005-A4E1-845E4E4EE644}"/>
              </a:ext>
            </a:extLst>
          </p:cNvPr>
          <p:cNvSpPr txBox="1"/>
          <p:nvPr/>
        </p:nvSpPr>
        <p:spPr>
          <a:xfrm>
            <a:off x="6613527" y="5035648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4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55A3-488C-4CF3-BC9D-F5141A6E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E9A73-3D7B-475D-B235-AE1723A8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713"/>
            <a:ext cx="507682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1A115-57B9-4E52-9502-483C6CEC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50" y="1052513"/>
            <a:ext cx="459105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09A60-4CAC-4C3E-BE00-A35C1177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050" y="2709863"/>
            <a:ext cx="4562475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402E2-3566-4567-8049-F95297767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1" y="4039394"/>
            <a:ext cx="5727700" cy="2057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9A541-973E-4A5E-A129-A89901CACF4B}"/>
              </a:ext>
            </a:extLst>
          </p:cNvPr>
          <p:cNvSpPr txBox="1"/>
          <p:nvPr/>
        </p:nvSpPr>
        <p:spPr>
          <a:xfrm>
            <a:off x="1308099" y="3066355"/>
            <a:ext cx="4133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106CE-820C-4D80-9EF9-863789681BF2}"/>
              </a:ext>
            </a:extLst>
          </p:cNvPr>
          <p:cNvSpPr txBox="1"/>
          <p:nvPr/>
        </p:nvSpPr>
        <p:spPr>
          <a:xfrm>
            <a:off x="7496175" y="2265462"/>
            <a:ext cx="309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Normal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FC1 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FDA1A-AA27-47D1-85B5-B72975760442}"/>
              </a:ext>
            </a:extLst>
          </p:cNvPr>
          <p:cNvSpPr txBox="1"/>
          <p:nvPr/>
        </p:nvSpPr>
        <p:spPr>
          <a:xfrm>
            <a:off x="7496175" y="3885505"/>
            <a:ext cx="309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Normal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FC2 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CF116-5850-47C8-880D-3DD5054FC0E4}"/>
              </a:ext>
            </a:extLst>
          </p:cNvPr>
          <p:cNvSpPr txBox="1"/>
          <p:nvPr/>
        </p:nvSpPr>
        <p:spPr>
          <a:xfrm>
            <a:off x="1708151" y="5969655"/>
            <a:ext cx="401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Pada Data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Sebesar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350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Sampel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5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4654-D0E0-4FBD-8BAA-DA011715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5704"/>
            <a:ext cx="927100" cy="419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Saran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D30B89-0759-4808-80B2-EE07A5D1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Kesimpulan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B03A-AB8F-47D1-A629-B812B503CA2C}"/>
              </a:ext>
            </a:extLst>
          </p:cNvPr>
          <p:cNvSpPr txBox="1"/>
          <p:nvPr/>
        </p:nvSpPr>
        <p:spPr>
          <a:xfrm>
            <a:off x="838200" y="1233487"/>
            <a:ext cx="105156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menghasilkan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real-time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fase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pelatihan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tanpa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membutuhkan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proses.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teknik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semi-supervised learning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 mana data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diolah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k-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dilanjutkan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klasifikasi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SVM.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keempat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apabila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jumlah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diperbesar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menangkap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perubahan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karakter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43FF3-47BC-4018-877A-A6E3931032DC}"/>
              </a:ext>
            </a:extLst>
          </p:cNvPr>
          <p:cNvSpPr txBox="1"/>
          <p:nvPr/>
        </p:nvSpPr>
        <p:spPr>
          <a:xfrm>
            <a:off x="838200" y="4776200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 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perlu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disesuaikan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diperlukan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lebih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lanjut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sehingga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Diperlukan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studi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komparasi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antara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 yang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metode-metode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sudah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tersedia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10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FB0FB8-EFA1-4981-8A6D-573BEC6A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3" y="2878637"/>
            <a:ext cx="4180114" cy="110072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59221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37297E-CECA-4F22-B18D-AA0EA67B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86000" cy="6127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Belakang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1D3E7-0C84-4BD9-B187-F9597BED11E8}"/>
              </a:ext>
            </a:extLst>
          </p:cNvPr>
          <p:cNvSpPr txBox="1"/>
          <p:nvPr/>
        </p:nvSpPr>
        <p:spPr>
          <a:xfrm>
            <a:off x="838200" y="977900"/>
            <a:ext cx="10731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Umumnya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pembangunan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mesin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belajar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supervised learning. Supervised learning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relatif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namun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pengumpulan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pelabelan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tugas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sulit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membutuhkan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waktu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[4]. 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machines,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supervised learning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banyak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lingkup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produksi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dilaporkan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akurasi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[5]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berperforma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bahkan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latih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[6, 7].</a:t>
            </a:r>
            <a:endParaRPr lang="en-GB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Semi-supervised learning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memungkinkan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pembangunan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tanpa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membutuhkan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berlabel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akurasi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[8]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, salah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satunya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cluster-then-label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[9].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FE0DC-8C2E-42FE-83FB-50A4DC680E98}"/>
              </a:ext>
            </a:extLst>
          </p:cNvPr>
          <p:cNvSpPr txBox="1"/>
          <p:nvPr/>
        </p:nvSpPr>
        <p:spPr>
          <a:xfrm>
            <a:off x="355600" y="4861659"/>
            <a:ext cx="1148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[4]	Y. C. A. P. Reddy, P. Viswanath, and B. E. Reddy, “Semi - supervised learning : a brief review,” vol. 7, pp. 81–85, 2018.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[5]	K. Y. Chen, L. S. Chen, M. C. Chen, and C. L. Lee, “Using SVM based method for equipment fault detection in a thermal power plant,”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62, no. 1, pp. 42–50, 2011,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10.1016/j.compind.2010.05.013.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[6]	N. G. Lo, J. M.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Flaus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O.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Adrot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“Review of Machine Learning Approaches in Fault Diagnosis applied to IoT Systems,”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2019 Int. Conf. Control.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Autom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Diagnosis, ICCAD 2019 - Proc.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2019,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10.1109/ICCAD46983.2019.9037949.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[7]	W. Liu, Z. Peng, and D. Cui, “A Review of Industrial Fault Diagnosis Based on Data-driven Methods,” vol. 147, no.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Ncce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pp. 889–893, 2018,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10.2991/ncce-18.2018.148.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[8]	A. Hajj Hassan, S. Lambert-Lacroix, and F. Pasqualini, “Real-Time Fault Detection in Semiconductor Using One-Class Support Vector Machines,”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Int. J.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Theory Eng.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7, no. 3, pp. 191–196, 2015,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10.7763/ijcte.2015.v7.955.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[9]	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Albalate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Suchindranath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Suendermann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W.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Minker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“A semi-supervised cluster-and-label approach for utterance classification,”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Proc. 11th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Annu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Conf. Int. Speech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Commun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Assoc. INTERSPEECH 2010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pp. 2510–2513, 2010.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A96-72F8-4C36-854C-0D3A5078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54300" cy="88820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Rumusan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Masalah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74AD-37C5-42C8-99D7-F951EF49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51"/>
            <a:ext cx="6146800" cy="230266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Kekurangan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strategi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deteksi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 learning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strategi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tersebut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besar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berisi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nilai-nilai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pengukuran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beroperasi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kondisi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normal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maupun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salah,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serta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diberi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sesuai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ahli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Namun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dan label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tugas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waktu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lama dan mahal.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F3CB4-1A0E-4A2A-A4B0-E3648E53E2A8}"/>
              </a:ext>
            </a:extLst>
          </p:cNvPr>
          <p:cNvSpPr txBox="1"/>
          <p:nvPr/>
        </p:nvSpPr>
        <p:spPr>
          <a:xfrm>
            <a:off x="5664200" y="3700344"/>
            <a:ext cx="614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Penel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itian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bertujuan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memperoleh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rancangan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mendeteksi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data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secara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on-the-fly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pelatihan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sembari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beroperasi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berbasis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upport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ector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achines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pelatihan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tanpa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label.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2B3605-8012-4BA8-BDF4-96052A0C662F}"/>
              </a:ext>
            </a:extLst>
          </p:cNvPr>
          <p:cNvSpPr txBox="1">
            <a:spLocks/>
          </p:cNvSpPr>
          <p:nvPr/>
        </p:nvSpPr>
        <p:spPr>
          <a:xfrm>
            <a:off x="5657850" y="2984897"/>
            <a:ext cx="2654300" cy="88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Tujuan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1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2B3C-F1E6-493C-AAAC-446CA3F3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Tinjauan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Pustaka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BFDCB2-F8CE-4033-BC8C-FA3A524B2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02423"/>
              </p:ext>
            </p:extLst>
          </p:nvPr>
        </p:nvGraphicFramePr>
        <p:xfrm>
          <a:off x="1787683" y="1296543"/>
          <a:ext cx="8261033" cy="3812083"/>
        </p:xfrm>
        <a:graphic>
          <a:graphicData uri="http://schemas.openxmlformats.org/drawingml/2006/table">
            <a:tbl>
              <a:tblPr firstRow="1" firstCol="1" bandRow="1"/>
              <a:tblGrid>
                <a:gridCol w="2131073">
                  <a:extLst>
                    <a:ext uri="{9D8B030D-6E8A-4147-A177-3AD203B41FA5}">
                      <a16:colId xmlns:a16="http://schemas.microsoft.com/office/drawing/2014/main" val="2662294534"/>
                    </a:ext>
                  </a:extLst>
                </a:gridCol>
                <a:gridCol w="1598305">
                  <a:extLst>
                    <a:ext uri="{9D8B030D-6E8A-4147-A177-3AD203B41FA5}">
                      <a16:colId xmlns:a16="http://schemas.microsoft.com/office/drawing/2014/main" val="3259762732"/>
                    </a:ext>
                  </a:extLst>
                </a:gridCol>
                <a:gridCol w="1586860">
                  <a:extLst>
                    <a:ext uri="{9D8B030D-6E8A-4147-A177-3AD203B41FA5}">
                      <a16:colId xmlns:a16="http://schemas.microsoft.com/office/drawing/2014/main" val="903916826"/>
                    </a:ext>
                  </a:extLst>
                </a:gridCol>
                <a:gridCol w="1360017">
                  <a:extLst>
                    <a:ext uri="{9D8B030D-6E8A-4147-A177-3AD203B41FA5}">
                      <a16:colId xmlns:a16="http://schemas.microsoft.com/office/drawing/2014/main" val="2063648564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544713736"/>
                    </a:ext>
                  </a:extLst>
                </a:gridCol>
              </a:tblGrid>
              <a:tr h="25727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Penelitian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Metode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Sumber Data Latih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Mode Implementasi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1543"/>
                  </a:ext>
                </a:extLst>
              </a:tr>
              <a:tr h="5594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Kategori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Metode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digunakan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79094"/>
                  </a:ext>
                </a:extLst>
              </a:tr>
              <a:tr h="53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Chen, Chen, Chen, dan Lee [5]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Supervised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SVM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Data histori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Offline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024058"/>
                  </a:ext>
                </a:extLst>
              </a:tr>
              <a:tr h="1096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Albalate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Suchindranath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Suendermann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, dan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Minker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 [9]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Semi-supervised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Cluster-then-label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(SVM)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histori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Offline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79105"/>
                  </a:ext>
                </a:extLst>
              </a:tr>
              <a:tr h="8167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600" dirty="0"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Hassan, Lambert-Lacroix, dan Pasqualini [8]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Unsupervised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One-Class SVM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histori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real-time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Online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724257"/>
                  </a:ext>
                </a:extLst>
              </a:tr>
              <a:tr h="53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Hasil penelitian yang diharapkan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Semi-supervised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Cluster-then-label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(SVM)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real-time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Online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028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A86813-4FB5-4F8B-B81B-4F80F3D77640}"/>
              </a:ext>
            </a:extLst>
          </p:cNvPr>
          <p:cNvSpPr txBox="1"/>
          <p:nvPr/>
        </p:nvSpPr>
        <p:spPr>
          <a:xfrm>
            <a:off x="660399" y="5219513"/>
            <a:ext cx="10515600" cy="1273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[5]	K. Y. Chen, L. S. Chen, M. C. Chen, and C. L. Lee, “Using SVM based method for equipment fault detection in a thermal power plant,”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62, no. 1, pp. 42–50, 2011,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10.1016/j.compind.2010.05.013.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[8]	A. Hajj Hassan, S. Lambert-Lacroix, and F. Pasqualini, “Real-Time Fault Detection in Semiconductor Using One-Class Support Vector Machines,”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Int. J.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Theory Eng.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7, no. 3, pp. 191–196, 2015,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10.7763/ijcte.2015.v7.955.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[9]	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Albalate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Suchindranath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Suendermann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W.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Minker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“A semi-supervised cluster-and-label approach for utterance classification,”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Proc. 11th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Annu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Conf. Int. Speech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Commun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Assoc. INTERSPEECH 2010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pp. 2510–2513, 2010.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1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B465-6930-451C-8D17-727D707C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0887"/>
            <a:ext cx="4369904" cy="678346"/>
          </a:xfrm>
        </p:spPr>
        <p:txBody>
          <a:bodyPr>
            <a:normAutofit/>
          </a:bodyPr>
          <a:lstStyle/>
          <a:p>
            <a:r>
              <a:rPr lang="de-DE" sz="2400" b="1" i="1" u="none" strike="noStrike" kern="0" spc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  <a:latin typeface="Segoe UI Semilight" panose="020B0402040204020203" pitchFamily="34" charset="0"/>
                <a:ea typeface="DengXian Light" panose="02010600030101010101" pitchFamily="2" charset="-122"/>
                <a:cs typeface="Segoe UI Semilight" panose="020B0402040204020203" pitchFamily="34" charset="0"/>
              </a:rPr>
              <a:t>Semi-Supervised Learning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effectLst>
                <a:glow>
                  <a:srgbClr val="000000"/>
                </a:glow>
                <a:reflection stA="0" endPos="0" fadeDir="0" sx="0" sy="0"/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7CF752-07A3-4273-98F5-4C8F9FA1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59233"/>
            <a:ext cx="10033001" cy="383346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Teknik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pembelajaran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mesin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(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machine learning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)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umumnya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dibagi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yakni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 learning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dan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unsupervised learning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merupakan teknik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pembelajaran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mesin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 mana model menggunakan kumpulan data yang telah disediakan sebelumnya. Pada tugas klasifikasi,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 mempelajari kumpulan data dengan label yang telah disediakan untuk membentuk sebuah model yang dapat mengklasifikasikan tiap sampel kedalam label yang sesuai [4].</a:t>
            </a:r>
          </a:p>
          <a:p>
            <a:pPr algn="just">
              <a:lnSpc>
                <a:spcPct val="100000"/>
              </a:lnSpc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 metode yang tidak membutuhkan pengetahuan sebelumnya mengenai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keluaran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 data tersebut. Fungsi dari 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unsupervised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adalah memberikan perkiraan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keluaran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berdasarkan struktur dari kumpulan data yang disediakan [10].</a:t>
            </a:r>
          </a:p>
          <a:p>
            <a:pPr algn="just">
              <a:lnSpc>
                <a:spcPct val="100000"/>
              </a:lnSpc>
            </a:pP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diajukan sebagai solusi dari kekurangan tersebut,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digunakan pada kumpulan data dengan jumlah sampel yang kecil dan dengan kelas yang tidak lengkap untuk dapat memeberikan label dari data baru [4].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7F042-9139-4013-A1FF-56EE0930C3EA}"/>
              </a:ext>
            </a:extLst>
          </p:cNvPr>
          <p:cNvSpPr txBox="1"/>
          <p:nvPr/>
        </p:nvSpPr>
        <p:spPr>
          <a:xfrm>
            <a:off x="190498" y="5877003"/>
            <a:ext cx="1132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[4]	Y. C. A. P. Reddy, P. Viswanath, and B. E. Reddy, “Semi - supervised learning : a brief review,” vol. 7, pp. 81–85, 2018.</a:t>
            </a: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[10]	N.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Amruthnath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and T. Gupta, “Fault Diagnosis Using Clustering. What Statistical Test To Use for Hypothesis Testing?,”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arXiv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6, no. 1, pp. 17–33, 2019,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10.5121/mlaij.2019.6102.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9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B465-6930-451C-8D17-727D707C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0887"/>
            <a:ext cx="4369904" cy="6783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 Vector Machines (SVM)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739B-337F-49B3-A419-6301814A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0"/>
            <a:ext cx="4889500" cy="1934680"/>
          </a:xfrm>
        </p:spPr>
        <p:txBody>
          <a:bodyPr/>
          <a:lstStyle/>
          <a:p>
            <a:pPr marL="0" indent="0" algn="just">
              <a:buNone/>
            </a:pP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pendekatan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statistik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multivarian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relatif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populer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karena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banyak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diminati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persoalan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klasifikasi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regresi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[3]. SVM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membentuk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hyperplane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batas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keputusan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antar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jarak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maksimum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support vector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tiap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CD4C-9BF7-4A8D-8E4F-43E749E7D64D}"/>
              </a:ext>
            </a:extLst>
          </p:cNvPr>
          <p:cNvSpPr txBox="1"/>
          <p:nvPr/>
        </p:nvSpPr>
        <p:spPr>
          <a:xfrm>
            <a:off x="5727700" y="920060"/>
            <a:ext cx="5892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Garis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pemisah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SVM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dirumuskan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oleh [11]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sebagai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berikut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en-ID" sz="18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ID" sz="1800" dirty="0">
                <a:solidFill>
                  <a:srgbClr val="000000"/>
                </a:solidFill>
                <a:latin typeface="Cambria Math" panose="02040503050406030204" pitchFamily="18" charset="0"/>
              </a:rPr>
              <a:t>𝑓(𝑥) =  𝑤. 𝑥 + 𝑏 = 0,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syarat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BED6B5-CED1-4157-A632-8DF689FF2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0025196"/>
                  </p:ext>
                </p:extLst>
              </p:nvPr>
            </p:nvGraphicFramePr>
            <p:xfrm>
              <a:off x="5965824" y="1423485"/>
              <a:ext cx="5178427" cy="124580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178427">
                      <a:extLst>
                        <a:ext uri="{9D8B030D-6E8A-4147-A177-3AD203B41FA5}">
                          <a16:colId xmlns:a16="http://schemas.microsoft.com/office/drawing/2014/main" val="139672372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)≥1</m:t>
                              </m:r>
                            </m:oMath>
                          </a14:m>
                          <a:r>
                            <a:rPr lang="de-DE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de-DE" sz="1800" i="1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i </a:t>
                          </a:r>
                          <a:r>
                            <a:rPr lang="de-DE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= 1, ..., </a:t>
                          </a:r>
                          <a:r>
                            <a:rPr lang="de-DE" sz="1800" i="1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de-DE" sz="1800" i="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de-DE" sz="1800" i="0" baseline="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1800" dirty="0">
                              <a:effectLst/>
                              <a:latin typeface="Segoe UI Semilight" panose="020B0402040204020203" pitchFamily="34" charset="0"/>
                              <a:ea typeface="DengXian" panose="02010600030101010101" pitchFamily="2" charset="-122"/>
                              <a:cs typeface="Segoe UI Semilight" panose="020B0402040204020203" pitchFamily="34" charset="0"/>
                            </a:rPr>
                            <a:t>dan</a:t>
                          </a:r>
                          <a:endParaRPr lang="en-ID" sz="1800" dirty="0">
                            <a:effectLst/>
                            <a:latin typeface="Segoe UI Semilight" panose="020B0402040204020203" pitchFamily="34" charset="0"/>
                            <a:ea typeface="Calibri" panose="020F0502020204030204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91554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800">
                                            <a:effectLst/>
                                            <a:latin typeface="Cambria Math" panose="02040503050406030204" pitchFamily="18" charset="0"/>
                                            <a:ea typeface="WenQuanYi Micro Hei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en-ID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91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BED6B5-CED1-4157-A632-8DF689FF2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0025196"/>
                  </p:ext>
                </p:extLst>
              </p:nvPr>
            </p:nvGraphicFramePr>
            <p:xfrm>
              <a:off x="5965824" y="1423485"/>
              <a:ext cx="5178427" cy="124580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178427">
                      <a:extLst>
                        <a:ext uri="{9D8B030D-6E8A-4147-A177-3AD203B41FA5}">
                          <a16:colId xmlns:a16="http://schemas.microsoft.com/office/drawing/2014/main" val="1396723729"/>
                        </a:ext>
                      </a:extLst>
                    </a:gridCol>
                  </a:tblGrid>
                  <a:tr h="361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155452"/>
                      </a:ext>
                    </a:extLst>
                  </a:tr>
                  <a:tr h="883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9110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E1A96-16AE-4DB6-8083-3BD58735C07D}"/>
                  </a:ext>
                </a:extLst>
              </p:cNvPr>
              <p:cNvSpPr txBox="1"/>
              <p:nvPr/>
            </p:nvSpPr>
            <p:spPr>
              <a:xfrm>
                <a:off x="6096000" y="3239804"/>
                <a:ext cx="504825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D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)−1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E1A96-16AE-4DB6-8083-3BD58735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39804"/>
                <a:ext cx="504825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6931A5E-8219-4617-A61E-1E270DE713A9}"/>
              </a:ext>
            </a:extLst>
          </p:cNvPr>
          <p:cNvSpPr txBox="1"/>
          <p:nvPr/>
        </p:nvSpPr>
        <p:spPr>
          <a:xfrm>
            <a:off x="6096000" y="2669292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Persoalan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optimasi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diselesaikan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teknik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langrangian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multiplier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F349F0-8740-463F-B021-5605CBD2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369" y="4136906"/>
            <a:ext cx="4427507" cy="20315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B0BB298-BDD3-4469-A7F2-5BBB66FC253F}"/>
              </a:ext>
            </a:extLst>
          </p:cNvPr>
          <p:cNvGrpSpPr/>
          <p:nvPr/>
        </p:nvGrpSpPr>
        <p:grpSpPr>
          <a:xfrm>
            <a:off x="1772339" y="3429000"/>
            <a:ext cx="3021222" cy="2426105"/>
            <a:chOff x="1772339" y="3429000"/>
            <a:chExt cx="3021222" cy="242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344E2D-4D74-4413-825F-2C25B833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2339" y="3429000"/>
              <a:ext cx="3021222" cy="21183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487E23-7E73-489A-9DDD-9D78DF8DB514}"/>
                </a:ext>
              </a:extLst>
            </p:cNvPr>
            <p:cNvSpPr txBox="1"/>
            <p:nvPr/>
          </p:nvSpPr>
          <p:spPr>
            <a:xfrm>
              <a:off x="1938030" y="5547328"/>
              <a:ext cx="268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Ilustrasi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SVM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dalam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klasifikasi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[11]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51359B-52DA-4778-87BF-18D7E2A9DA27}"/>
              </a:ext>
            </a:extLst>
          </p:cNvPr>
          <p:cNvSpPr txBox="1"/>
          <p:nvPr/>
        </p:nvSpPr>
        <p:spPr>
          <a:xfrm>
            <a:off x="6460208" y="6168458"/>
            <a:ext cx="4744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Ilustrasi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vs all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dan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vs one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pada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multi-class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[12]</a:t>
            </a:r>
            <a:endParaRPr lang="en-ID" sz="1400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34E81-534E-4AD4-AC20-D1B41C2FBEAA}"/>
              </a:ext>
            </a:extLst>
          </p:cNvPr>
          <p:cNvSpPr txBox="1"/>
          <p:nvPr/>
        </p:nvSpPr>
        <p:spPr>
          <a:xfrm>
            <a:off x="101600" y="5855105"/>
            <a:ext cx="6304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[11]	R. G. Brereton and G. R. Lloyd, “Support Vector Machines for classification and regression,” 1998.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10.1039/b918972f.</a:t>
            </a:r>
          </a:p>
          <a:p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[12]	C.-W. Hsu and C.-J. Lin, “A comparison of methods for multi-class support vector machines,”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Lect. Notes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Sci.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13, no. 2, pp. 415–425, 2002,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10.1109/72.991427.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endParaRPr lang="en-ID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6638-6086-4ECF-B3AE-5A9D07B9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DA8C-01FD-45C4-9F40-344B59C1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96050"/>
            <a:ext cx="4864100" cy="18748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 k-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bertujuan untuk mencari nilai minimal dari rerata jarak kuadrat antara pusat kelompok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 sebuah data pada kelompok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tersebut atau disebut sebagai </a:t>
            </a:r>
            <a:r>
              <a:rPr lang="en-ID" sz="1800" i="1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within cluster sum of squares 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(WCSS)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Metode k-means memiliki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objective function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 berikut [13]:</a:t>
            </a:r>
            <a:endParaRPr lang="en-ID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149A8-CFCD-4F04-B9FA-F89235E06FE6}"/>
                  </a:ext>
                </a:extLst>
              </p:cNvPr>
              <p:cNvSpPr txBox="1"/>
              <p:nvPr/>
            </p:nvSpPr>
            <p:spPr>
              <a:xfrm>
                <a:off x="1631950" y="3170900"/>
                <a:ext cx="2895600" cy="47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ϕ </a:t>
                </a:r>
                <a14:m>
                  <m:oMath xmlns:m="http://schemas.openxmlformats.org/officeDocument/2006/math"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D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D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D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de-DE" sz="18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149A8-CFCD-4F04-B9FA-F89235E0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50" y="3170900"/>
                <a:ext cx="2895600" cy="476092"/>
              </a:xfrm>
              <a:prstGeom prst="rect">
                <a:avLst/>
              </a:prstGeom>
              <a:blipFill>
                <a:blip r:embed="rId2"/>
                <a:stretch>
                  <a:fillRect l="-1895" t="-76923" b="-1384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F6765E-CFC9-4917-B0CA-F7827D0ACBC4}"/>
                  </a:ext>
                </a:extLst>
              </p:cNvPr>
              <p:cNvSpPr txBox="1"/>
              <p:nvPr/>
            </p:nvSpPr>
            <p:spPr>
              <a:xfrm>
                <a:off x="5600700" y="1296050"/>
                <a:ext cx="6451600" cy="3779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Metode k-means++ dapat dilakukan sebagai berikut [13]: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</a:t>
                </a:r>
                <a:r>
                  <a:rPr lang="en-US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a.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Tentukan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pusat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pertama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(</a:t>
                </a:r>
                <a:r>
                  <a:rPr lang="en-US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US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en-US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,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dipilih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secara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acak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US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b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1b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Tentukan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pusat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berikutnya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(</a:t>
                </a:r>
                <a:r>
                  <a:rPr lang="en-US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US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), yang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dipilih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secara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acak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pada X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dengan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probabilitas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D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D" dirty="0"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ID" b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1c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Ulangi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tahap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1b,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hingga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ID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</a:t>
                </a:r>
                <a:r>
                  <a:rPr lang="en-ID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telah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ditentukan</a:t>
                </a:r>
                <a:endParaRPr lang="en-ID" dirty="0"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2.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Untuk tiap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ϵ {1, 2, .. k}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dan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 ϵ {1, 2, .. m},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golongkan tiap sampel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(x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dari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sebagai anggota dari kelompok ke-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(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apabila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lebih dekat ke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daripada pusat kelompok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lain.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3.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Untuk tiap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ϵ {1, 2, .. k}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, tetapkan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sebagai mean dari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4.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Ulangi tahap 2 dan 3 hingga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tidak berubah.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F6765E-CFC9-4917-B0CA-F7827D0AC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1296050"/>
                <a:ext cx="6451600" cy="3779881"/>
              </a:xfrm>
              <a:prstGeom prst="rect">
                <a:avLst/>
              </a:prstGeom>
              <a:blipFill>
                <a:blip r:embed="rId3"/>
                <a:stretch>
                  <a:fillRect l="-851" t="-806" r="-756" b="-17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DA0A6F-3EBB-4D61-A1F9-55C8237B72FA}"/>
              </a:ext>
            </a:extLst>
          </p:cNvPr>
          <p:cNvSpPr txBox="1"/>
          <p:nvPr/>
        </p:nvSpPr>
        <p:spPr>
          <a:xfrm>
            <a:off x="647700" y="4452584"/>
            <a:ext cx="5041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Elbow method</a:t>
            </a:r>
            <a:r>
              <a:rPr lang="de-DE" sz="1800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 merupakan sebuah strategi sehingga penentuan jumlah kelompok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optimal berdasarkan pembentukan siku pada grafik WCSS [14]. 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F8AA8-7133-4A77-8069-95776DB30E20}"/>
              </a:ext>
            </a:extLst>
          </p:cNvPr>
          <p:cNvSpPr txBox="1"/>
          <p:nvPr/>
        </p:nvSpPr>
        <p:spPr>
          <a:xfrm>
            <a:off x="165100" y="5717836"/>
            <a:ext cx="10198100" cy="84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[13]	D. Arthur and S.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Vassilvitskii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“k-means++: The Advantages of Careful Seeding,” in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SODA ’07: Proceedings of the eighteenth annual ACM-SIAM symposium on Discrete algorithms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2007, pp. 1027–1035..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[14]	M. 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Syakur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B. K.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Khotimah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E. M. S.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Rochman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B. D.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Satoto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“Integration K-Means Clustering Method and Elbow Method for Identification of the Best Customer Profile Cluster,”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IOP Conf. Ser. Mater. Sci. Eng.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336, no. 1, 2018,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10.1088/1757-899X/336/1/012017.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7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BCEA-E98B-4E29-ADFF-E0076DEE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1243" cy="13255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Density-based Spatial Clustering of Applications With Noise (DBSCAN)</a:t>
            </a:r>
            <a:endParaRPr lang="en-ID" sz="2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0157-8662-405D-A21E-D4AB9B77F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8"/>
            <a:ext cx="10515600" cy="1778965"/>
          </a:xfrm>
        </p:spPr>
        <p:txBody>
          <a:bodyPr>
            <a:normAutofit/>
          </a:bodyPr>
          <a:lstStyle/>
          <a:p>
            <a:pPr indent="0" algn="just">
              <a:lnSpc>
                <a:spcPct val="120000"/>
              </a:lnSpc>
              <a:buNone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DBSCAN dikembangkan oleh </a:t>
            </a:r>
            <a:r>
              <a:rPr lang="en-ID" sz="1800" dirty="0"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[15]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 solusi yang menjawab kebutuhan-kebutuhan dari aplikasi metode pengelompokan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basis data spasial yang besar, yakni: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 pengetahuan domain yang minimum dalam penentuan nilai parameter yang sesuai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melakukan penggolongan dengan bentuk yang acak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 efisiensi yang baik pada basis data yang besar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35A01-814A-46EE-9E2A-265A1A2347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942" y="4050002"/>
            <a:ext cx="3099641" cy="2006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8A9018-9E90-454E-8E26-42778B6A250D}"/>
              </a:ext>
            </a:extLst>
          </p:cNvPr>
          <p:cNvSpPr txBox="1"/>
          <p:nvPr/>
        </p:nvSpPr>
        <p:spPr>
          <a:xfrm>
            <a:off x="8504583" y="5973419"/>
            <a:ext cx="3276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Ilustrasi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cara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kerja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DBSCAN [16]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86276-52E7-41CB-AA9E-06BEA769FAD0}"/>
              </a:ext>
            </a:extLst>
          </p:cNvPr>
          <p:cNvSpPr txBox="1"/>
          <p:nvPr/>
        </p:nvSpPr>
        <p:spPr>
          <a:xfrm>
            <a:off x="242826" y="5409651"/>
            <a:ext cx="7961243" cy="84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[15]	M. Ester, H.-P.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Kriegel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J. Sander, and X. Xu, “A Density-Based Algorithm for Discovering Clusters in Large Spatial Databases with Noise,” 1996, [Online]. Available: http://www.dbs.informatik.uni-muenchen.de/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dbs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/project/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publikationen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/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veroeffentlichun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 gen.html.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[16]	E. Schubert, J. Sander, M. Ester, H. P.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Kriegel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X. Xu, “DBSCAN Revisited, Revisited,”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ACM Trans. Database Syst.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42, no. 3, pp. 1–21, 2017,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10.1145/3068335.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D8FFB5D-AB40-41E9-B82B-BAF8B030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30" y="3419893"/>
            <a:ext cx="81898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Algoritma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metode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DBSCAN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dijelaskan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abstrak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berikut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[16]: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Tentukan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pusat-titik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kumpulan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data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diolah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Gabungkan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semua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pusat-titik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terdapat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pada radius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lain 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overlapping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1 </a:t>
            </a:r>
            <a:r>
              <a:rPr kumimoji="0" lang="de-DE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kelompok</a:t>
            </a:r>
            <a:r>
              <a:rPr kumimoji="0" lang="de-DE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besar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.</a:t>
            </a:r>
            <a:endParaRPr lang="en-US" altLang="en-US" dirty="0">
              <a:latin typeface="Segoe UI Semilight" panose="020B0402040204020203" pitchFamily="34" charset="0"/>
              <a:ea typeface="Times New Roman" panose="02020603050405020304" pitchFamily="18" charset="0"/>
              <a:cs typeface="Segoe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Tentukan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merupakan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batas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derau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39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3549</Words>
  <Application>Microsoft Office PowerPoint</Application>
  <PresentationFormat>Widescreen</PresentationFormat>
  <Paragraphs>230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Segoe UI Semilight</vt:lpstr>
      <vt:lpstr>Times New Roman</vt:lpstr>
      <vt:lpstr>1_Office Theme</vt:lpstr>
      <vt:lpstr>Implementasi Deteksi Kesalahan Pada Pabrik Kimia Secara Real-Time Dengan On-The-Fly Semi-Supervised Learning Berbasis Support Vector Machines</vt:lpstr>
      <vt:lpstr>Latar Belakang</vt:lpstr>
      <vt:lpstr>Latar Belakang</vt:lpstr>
      <vt:lpstr>Rumusan Masalah</vt:lpstr>
      <vt:lpstr>Tinjauan Pustaka</vt:lpstr>
      <vt:lpstr>Semi-Supervised Learning</vt:lpstr>
      <vt:lpstr>Support Vector Machines (SVM)</vt:lpstr>
      <vt:lpstr>Pengelompokan K-Means</vt:lpstr>
      <vt:lpstr>Density-based Spatial Clustering of Applications With Noise (DBSCAN)</vt:lpstr>
      <vt:lpstr>Kernel Fisher Discriminant Analysis</vt:lpstr>
      <vt:lpstr>Robust Scaling</vt:lpstr>
      <vt:lpstr>Bahan Penelitian</vt:lpstr>
      <vt:lpstr>Bahan Penelitian</vt:lpstr>
      <vt:lpstr>Perangkat Penelitian</vt:lpstr>
      <vt:lpstr>Tata Laksana Penelitian</vt:lpstr>
      <vt:lpstr>Pengujian Rangka Kerja KFDA SVM</vt:lpstr>
      <vt:lpstr>Pengujian Rangka Kerja KFDA SVM</vt:lpstr>
      <vt:lpstr>Pengujian Ukuran Referensi dan Penyangga</vt:lpstr>
      <vt:lpstr>Pengujian Metode Pengelompokan</vt:lpstr>
      <vt:lpstr>Pengujian Pengelompokan k-Means</vt:lpstr>
      <vt:lpstr>Pembangunan Program</vt:lpstr>
      <vt:lpstr>Pengujian Menggunakan Data Latih</vt:lpstr>
      <vt:lpstr>Pengujian Menggunakan Data Latih Setelah Penyesuaian Parameter</vt:lpstr>
      <vt:lpstr>Pengujian Kesimpulan Final Menggunakan Data Latih Setelah Penyesuaian Parameter</vt:lpstr>
      <vt:lpstr>Pengujian Menggunakan Data Validasi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Reza Andriady</cp:lastModifiedBy>
  <cp:revision>61</cp:revision>
  <dcterms:created xsi:type="dcterms:W3CDTF">2018-05-08T06:50:11Z</dcterms:created>
  <dcterms:modified xsi:type="dcterms:W3CDTF">2021-01-11T01:17:08Z</dcterms:modified>
</cp:coreProperties>
</file>