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4" r:id="rId2"/>
    <p:sldId id="285" r:id="rId3"/>
    <p:sldId id="286" r:id="rId4"/>
    <p:sldId id="287" r:id="rId5"/>
    <p:sldId id="307" r:id="rId6"/>
    <p:sldId id="289" r:id="rId7"/>
    <p:sldId id="290" r:id="rId8"/>
    <p:sldId id="293" r:id="rId9"/>
    <p:sldId id="306" r:id="rId10"/>
    <p:sldId id="291" r:id="rId11"/>
    <p:sldId id="294" r:id="rId12"/>
    <p:sldId id="295" r:id="rId13"/>
    <p:sldId id="303" r:id="rId14"/>
    <p:sldId id="311" r:id="rId15"/>
    <p:sldId id="296" r:id="rId16"/>
    <p:sldId id="312" r:id="rId17"/>
    <p:sldId id="297" r:id="rId18"/>
    <p:sldId id="298" r:id="rId19"/>
    <p:sldId id="309" r:id="rId20"/>
    <p:sldId id="299" r:id="rId21"/>
    <p:sldId id="305" r:id="rId22"/>
    <p:sldId id="300" r:id="rId23"/>
    <p:sldId id="301" r:id="rId24"/>
    <p:sldId id="283" r:id="rId25"/>
    <p:sldId id="315" r:id="rId26"/>
    <p:sldId id="317" r:id="rId27"/>
    <p:sldId id="318" r:id="rId28"/>
    <p:sldId id="316" r:id="rId29"/>
    <p:sldId id="313" r:id="rId30"/>
    <p:sldId id="314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0" y="36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Data Normal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Sheet1!$A$1:$D$1</c:f>
              <c:numCache>
                <c:formatCode>General</c:formatCode>
                <c:ptCount val="4"/>
                <c:pt idx="0">
                  <c:v>72.599999999999994</c:v>
                </c:pt>
                <c:pt idx="1">
                  <c:v>71.2</c:v>
                </c:pt>
                <c:pt idx="2">
                  <c:v>69.72</c:v>
                </c:pt>
                <c:pt idx="3">
                  <c:v>68.3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9-4FFB-9011-A9D56E31A4F2}"/>
            </c:ext>
          </c:extLst>
        </c:ser>
        <c:ser>
          <c:idx val="1"/>
          <c:order val="1"/>
          <c:tx>
            <c:v>Fault Tipe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Sheet1!$A$2:$D$2</c:f>
              <c:numCache>
                <c:formatCode>General</c:formatCode>
                <c:ptCount val="4"/>
                <c:pt idx="0">
                  <c:v>62</c:v>
                </c:pt>
                <c:pt idx="1">
                  <c:v>62</c:v>
                </c:pt>
                <c:pt idx="2">
                  <c:v>63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A9-4FFB-9011-A9D56E31A4F2}"/>
            </c:ext>
          </c:extLst>
        </c:ser>
        <c:ser>
          <c:idx val="2"/>
          <c:order val="2"/>
          <c:tx>
            <c:v>Fault Tipe 5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Sheet1!$A$3:$D$3</c:f>
              <c:numCache>
                <c:formatCode>General</c:formatCode>
                <c:ptCount val="4"/>
                <c:pt idx="0">
                  <c:v>30</c:v>
                </c:pt>
                <c:pt idx="1">
                  <c:v>30.2</c:v>
                </c:pt>
                <c:pt idx="2">
                  <c:v>30.6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A9-4FFB-9011-A9D56E31A4F2}"/>
            </c:ext>
          </c:extLst>
        </c:ser>
        <c:ser>
          <c:idx val="3"/>
          <c:order val="3"/>
          <c:tx>
            <c:v>Fault Tipe 6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Sheet1!$A$4:$D$4</c:f>
              <c:numCache>
                <c:formatCode>General</c:formatCode>
                <c:ptCount val="4"/>
                <c:pt idx="0">
                  <c:v>93</c:v>
                </c:pt>
                <c:pt idx="1">
                  <c:v>93</c:v>
                </c:pt>
                <c:pt idx="2">
                  <c:v>93.25</c:v>
                </c:pt>
                <c:pt idx="3">
                  <c:v>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A9-4FFB-9011-A9D56E31A4F2}"/>
            </c:ext>
          </c:extLst>
        </c:ser>
        <c:ser>
          <c:idx val="4"/>
          <c:order val="4"/>
          <c:tx>
            <c:v>Fault Tipe 7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Bobot Kelas 1</c:v>
              </c:pt>
              <c:pt idx="1">
                <c:v>Bobot Kelas 0.8</c:v>
              </c:pt>
              <c:pt idx="2">
                <c:v>Bobot Kelas 0.5</c:v>
              </c:pt>
              <c:pt idx="3">
                <c:v>Bobot Kelas 0.3</c:v>
              </c:pt>
            </c:strLit>
          </c:cat>
          <c:val>
            <c:numRef>
              <c:f>Sheet1!$A$5:$D$5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A9-4FFB-9011-A9D56E31A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342768"/>
        <c:axId val="437344736"/>
      </c:barChart>
      <c:catAx>
        <c:axId val="43734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44736"/>
        <c:crosses val="autoZero"/>
        <c:auto val="1"/>
        <c:lblAlgn val="ctr"/>
        <c:lblOffset val="100"/>
        <c:noMultiLvlLbl val="0"/>
      </c:catAx>
      <c:valAx>
        <c:axId val="43734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4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DBBD9-8ED0-447D-85F1-0555A1D6BEE9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381DE-C012-4FC1-9922-3FFEDAE81A82}">
      <dgm:prSet phldrT="[Text]" custT="1"/>
      <dgm:spPr>
        <a:solidFill>
          <a:srgbClr val="015985"/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gm:t>
    </dgm:pt>
    <dgm:pt modelId="{7B9EA403-A355-4B75-9FBA-931AC73F13EA}" type="parTrans" cxnId="{8FF3C037-BBEC-4518-9389-561017F631A6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2DAA9E2-733B-46D9-9594-B236E8A37327}" type="sibTrans" cxnId="{8FF3C037-BBEC-4518-9389-561017F631A6}">
      <dgm:prSet custT="1"/>
      <dgm:spPr>
        <a:solidFill>
          <a:srgbClr val="FFCF27"/>
        </a:solidFill>
      </dgm:spPr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F0DFD4-6176-475C-85C8-835F0BD943ED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Chen, Chen, Chen, dan Lee [6]  </a:t>
          </a:r>
        </a:p>
      </dgm:t>
    </dgm:pt>
    <dgm:pt modelId="{714BEF3B-83ED-4433-9D08-45F5D238246E}" type="parTrans" cxnId="{C7EEBCE3-78D8-42EF-8EBF-DDE6C2C4F168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7EB4B62-4EAC-4A4D-B942-0ACA7F864A5F}" type="sibTrans" cxnId="{C7EEBCE3-78D8-42EF-8EBF-DDE6C2C4F168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8619E6-4EE5-4562-9FB3-42CB3E355B9E}">
      <dgm:prSet phldrT="[Text]" custT="1"/>
      <dgm:spPr>
        <a:solidFill>
          <a:srgbClr val="015985"/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gm:t>
    </dgm:pt>
    <dgm:pt modelId="{98D5395D-173C-4326-B027-0B6085470739}" type="parTrans" cxnId="{10063981-06FE-468E-9EBB-42F7D57C5524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71C203-2945-4496-966B-14D45CE41EEA}" type="sibTrans" cxnId="{10063981-06FE-468E-9EBB-42F7D57C5524}">
      <dgm:prSet custT="1"/>
      <dgm:spPr>
        <a:solidFill>
          <a:srgbClr val="FFCF27"/>
        </a:solidFill>
      </dgm:spPr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2159DA-6D93-4BCD-A95F-26CF70953E82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Albalate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Suchindranath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Suendermann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, dan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Minker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 [5]</a:t>
          </a:r>
        </a:p>
      </dgm:t>
    </dgm:pt>
    <dgm:pt modelId="{32199508-728D-4A84-85EA-E8A3D0430848}" type="parTrans" cxnId="{6CB8395F-3262-4CB2-AB8C-1478E9EEEEB0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FE0B3E-9C75-4FB5-916A-A7D97D4B88E5}" type="sibTrans" cxnId="{6CB8395F-3262-4CB2-AB8C-1478E9EEEEB0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2739DF-928E-4680-9D61-228E054407D1}">
      <dgm:prSet phldrT="[Text]" custT="1"/>
      <dgm:spPr>
        <a:solidFill>
          <a:srgbClr val="015985"/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2015</a:t>
          </a:r>
        </a:p>
      </dgm:t>
    </dgm:pt>
    <dgm:pt modelId="{DDC6B076-7B61-4E44-B0EA-7B67E5963B41}" type="parTrans" cxnId="{7A850FA7-604A-4249-B854-99F95B09BE6B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B208192-6F63-4ADF-B97E-098B84DCA98E}" type="sibTrans" cxnId="{7A850FA7-604A-4249-B854-99F95B09BE6B}">
      <dgm:prSet custT="1"/>
      <dgm:spPr>
        <a:solidFill>
          <a:srgbClr val="FFCF27"/>
        </a:solidFill>
      </dgm:spPr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C74A2D4-1E23-4A2D-A236-06240C34CEFD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Hassan, Lambert-Lacroix, dan Pasqualini [7]</a:t>
          </a:r>
        </a:p>
      </dgm:t>
    </dgm:pt>
    <dgm:pt modelId="{63B47AD5-A994-4409-B295-597EBBE4B3E5}" type="parTrans" cxnId="{5F5D4D4A-1816-4085-9FC8-727143787AD7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D9E305-0EDF-4D07-BD1C-B0001F035995}" type="sibTrans" cxnId="{5F5D4D4A-1816-4085-9FC8-727143787AD7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F2BEF7-6E4E-43C1-A990-A33E86804164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performa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SVM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untui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mendeteksi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peralatan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pada </a:t>
          </a:r>
          <a:r>
            <a:rPr lang="en-US" sz="1200" i="1" dirty="0">
              <a:latin typeface="Segoe UI" panose="020B0502040204020203" pitchFamily="34" charset="0"/>
              <a:cs typeface="Segoe UI" panose="020B0502040204020203" pitchFamily="34" charset="0"/>
            </a:rPr>
            <a:t>power plant</a:t>
          </a: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5108E8-C3F4-4C62-99BD-D456E48972AC}" type="parTrans" cxnId="{BD487F91-CC92-407C-9B0F-9F476280C328}">
      <dgm:prSet/>
      <dgm:spPr/>
      <dgm:t>
        <a:bodyPr/>
        <a:lstStyle/>
        <a:p>
          <a:endParaRPr lang="en-US" sz="1600"/>
        </a:p>
      </dgm:t>
    </dgm:pt>
    <dgm:pt modelId="{FFD5A9A1-AF23-4668-9087-D43E024EDA99}" type="sibTrans" cxnId="{BD487F91-CC92-407C-9B0F-9F476280C328}">
      <dgm:prSet/>
      <dgm:spPr/>
      <dgm:t>
        <a:bodyPr/>
        <a:lstStyle/>
        <a:p>
          <a:endParaRPr lang="en-US" sz="1600"/>
        </a:p>
      </dgm:t>
    </dgm:pt>
    <dgm:pt modelId="{580DF388-9F28-4106-8974-4B53D1A80BC0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1" dirty="0">
              <a:latin typeface="Segoe UI" panose="020B0502040204020203" pitchFamily="34" charset="0"/>
              <a:cs typeface="Segoe UI" panose="020B0502040204020203" pitchFamily="34" charset="0"/>
            </a:rPr>
            <a:t>cluster-and-label </a:t>
          </a:r>
          <a:r>
            <a:rPr lang="en-US" sz="1200" i="0" dirty="0" err="1"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120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dirty="0" err="1">
              <a:latin typeface="Segoe UI" panose="020B0502040204020203" pitchFamily="34" charset="0"/>
              <a:cs typeface="Segoe UI" panose="020B0502040204020203" pitchFamily="34" charset="0"/>
            </a:rPr>
            <a:t>klasifikasi</a:t>
          </a:r>
          <a:r>
            <a:rPr lang="en-US" sz="120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dirty="0" err="1">
              <a:latin typeface="Segoe UI" panose="020B0502040204020203" pitchFamily="34" charset="0"/>
              <a:cs typeface="Segoe UI" panose="020B0502040204020203" pitchFamily="34" charset="0"/>
            </a:rPr>
            <a:t>ucapan</a:t>
          </a: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A5C3CF-4595-495D-BA63-32977C34B0C6}" type="parTrans" cxnId="{2EDEC13E-9B58-4DF9-8E78-8BC96FA51E79}">
      <dgm:prSet/>
      <dgm:spPr/>
      <dgm:t>
        <a:bodyPr/>
        <a:lstStyle/>
        <a:p>
          <a:endParaRPr lang="en-US" sz="1600"/>
        </a:p>
      </dgm:t>
    </dgm:pt>
    <dgm:pt modelId="{950E1C9F-06E3-45F6-873C-7345343DD084}" type="sibTrans" cxnId="{2EDEC13E-9B58-4DF9-8E78-8BC96FA51E79}">
      <dgm:prSet/>
      <dgm:spPr/>
      <dgm:t>
        <a:bodyPr/>
        <a:lstStyle/>
        <a:p>
          <a:endParaRPr lang="en-US" sz="1600"/>
        </a:p>
      </dgm:t>
    </dgm:pt>
    <dgm:pt modelId="{A4995093-4B78-44FB-AAFC-38737595EA6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2021</a:t>
          </a:r>
        </a:p>
      </dgm:t>
    </dgm:pt>
    <dgm:pt modelId="{44B04DC8-654D-45D4-9345-E45904C20389}" type="sibTrans" cxnId="{8DDA9FBA-741C-48BC-B22E-B0F297322BAC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3654D7-68E7-43FD-9F74-278048DB5C06}" type="parTrans" cxnId="{8DDA9FBA-741C-48BC-B22E-B0F297322BAC}">
      <dgm:prSet/>
      <dgm:spPr/>
      <dgm:t>
        <a:bodyPr/>
        <a:lstStyle/>
        <a:p>
          <a:endParaRPr lang="en-US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780A38C-F707-4CEA-82EF-48F27661A97F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0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6D22BB-D760-48AF-8F53-BB29826A6A15}" type="parTrans" cxnId="{C0BC145A-7FA9-4F95-B829-1BE965593AD7}">
      <dgm:prSet/>
      <dgm:spPr/>
      <dgm:t>
        <a:bodyPr/>
        <a:lstStyle/>
        <a:p>
          <a:endParaRPr lang="en-US" sz="1600"/>
        </a:p>
      </dgm:t>
    </dgm:pt>
    <dgm:pt modelId="{DE667844-9FCD-4BAF-9E1E-6204FC691068}" type="sibTrans" cxnId="{C0BC145A-7FA9-4F95-B829-1BE965593AD7}">
      <dgm:prSet/>
      <dgm:spPr/>
      <dgm:t>
        <a:bodyPr/>
        <a:lstStyle/>
        <a:p>
          <a:endParaRPr lang="en-US" sz="1600"/>
        </a:p>
      </dgm:t>
    </dgm:pt>
    <dgm:pt modelId="{8ABDAC7A-BB33-486D-A010-E8EC645708EB}">
      <dgm:prSet custT="1"/>
      <dgm:spPr>
        <a:ln>
          <a:solidFill>
            <a:srgbClr val="0180BF"/>
          </a:solidFill>
        </a:ln>
      </dgm:spPr>
      <dgm:t>
        <a:bodyPr/>
        <a:lstStyle/>
        <a:p>
          <a:pPr>
            <a:buFont typeface="+mj-lt"/>
            <a:buNone/>
          </a:pP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Hasil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Penelitian</a:t>
          </a:r>
          <a:r>
            <a:rPr lang="en-US" sz="1300" b="1" dirty="0">
              <a:latin typeface="Segoe UI" panose="020B0502040204020203" pitchFamily="34" charset="0"/>
              <a:cs typeface="Segoe UI" panose="020B0502040204020203" pitchFamily="34" charset="0"/>
            </a:rPr>
            <a:t> Yang </a:t>
          </a:r>
          <a:r>
            <a:rPr lang="en-US" sz="1300" b="1" dirty="0" err="1">
              <a:latin typeface="Segoe UI" panose="020B0502040204020203" pitchFamily="34" charset="0"/>
              <a:cs typeface="Segoe UI" panose="020B0502040204020203" pitchFamily="34" charset="0"/>
            </a:rPr>
            <a:t>Diharapkan</a:t>
          </a:r>
          <a:endParaRPr lang="en-US" sz="13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B9FBD7-5167-450E-AE24-3C43CECEACAD}" type="parTrans" cxnId="{0B7BC11D-687A-4C7B-90FC-11727A1568A0}">
      <dgm:prSet/>
      <dgm:spPr/>
      <dgm:t>
        <a:bodyPr/>
        <a:lstStyle/>
        <a:p>
          <a:endParaRPr lang="en-US"/>
        </a:p>
      </dgm:t>
    </dgm:pt>
    <dgm:pt modelId="{464DCB3A-686B-45A9-8DB1-066FDC62984F}" type="sibTrans" cxnId="{0B7BC11D-687A-4C7B-90FC-11727A1568A0}">
      <dgm:prSet/>
      <dgm:spPr/>
      <dgm:t>
        <a:bodyPr/>
        <a:lstStyle/>
        <a:p>
          <a:endParaRPr lang="en-US"/>
        </a:p>
      </dgm:t>
    </dgm:pt>
    <dgm:pt modelId="{A204A2D3-20EB-4547-8435-BD12900F9CA1}">
      <dgm:prSet custT="1"/>
      <dgm:spPr>
        <a:ln>
          <a:solidFill>
            <a:srgbClr val="0180BF"/>
          </a:solidFill>
        </a:ln>
      </dgm:spPr>
      <dgm:t>
        <a:bodyPr/>
        <a:lstStyle/>
        <a:p>
          <a:pPr>
            <a:buFont typeface="+mj-lt"/>
            <a:buNone/>
          </a:pP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pabrik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kimia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dengan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cluster-then-label</a:t>
          </a: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>
            <a:buFont typeface="+mj-lt"/>
            <a:buNone/>
          </a:pP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1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gm:t>
    </dgm:pt>
    <dgm:pt modelId="{0045EFEA-6E5D-41B7-904B-9A7307957ABD}" type="parTrans" cxnId="{EFDA2397-9114-45AC-B78F-8683712B57CF}">
      <dgm:prSet/>
      <dgm:spPr/>
      <dgm:t>
        <a:bodyPr/>
        <a:lstStyle/>
        <a:p>
          <a:endParaRPr lang="en-US"/>
        </a:p>
      </dgm:t>
    </dgm:pt>
    <dgm:pt modelId="{09E544D4-4C24-4147-AF28-0C16ADAE71E1}" type="sibTrans" cxnId="{EFDA2397-9114-45AC-B78F-8683712B57CF}">
      <dgm:prSet/>
      <dgm:spPr/>
      <dgm:t>
        <a:bodyPr/>
        <a:lstStyle/>
        <a:p>
          <a:endParaRPr lang="en-US"/>
        </a:p>
      </dgm:t>
    </dgm:pt>
    <dgm:pt modelId="{105358A5-7936-4407-97A8-AA15A629384A}">
      <dgm:prSet custT="1"/>
      <dgm:spPr>
        <a:ln>
          <a:solidFill>
            <a:srgbClr val="0180BF"/>
          </a:solidFill>
        </a:ln>
      </dgm:spPr>
      <dgm:t>
        <a:bodyPr/>
        <a:lstStyle/>
        <a:p>
          <a:pPr>
            <a:buFont typeface="+mj-lt"/>
            <a:buNone/>
          </a:pPr>
          <a:endParaRPr lang="en-US" sz="4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6FD548F-712E-4FCC-BB12-503653628D92}" type="parTrans" cxnId="{1BA206B2-B492-46DC-AA53-8A168918483F}">
      <dgm:prSet/>
      <dgm:spPr/>
      <dgm:t>
        <a:bodyPr/>
        <a:lstStyle/>
        <a:p>
          <a:endParaRPr lang="en-US"/>
        </a:p>
      </dgm:t>
    </dgm:pt>
    <dgm:pt modelId="{FA1F42E5-3226-4206-992C-B8B30FDE5897}" type="sibTrans" cxnId="{1BA206B2-B492-46DC-AA53-8A168918483F}">
      <dgm:prSet/>
      <dgm:spPr/>
      <dgm:t>
        <a:bodyPr/>
        <a:lstStyle/>
        <a:p>
          <a:endParaRPr lang="en-US"/>
        </a:p>
      </dgm:t>
    </dgm:pt>
    <dgm:pt modelId="{9513DB5A-ACC6-464D-89F0-70C81C85435A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Melakukan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pada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produksi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semikonduktor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menggunakan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One-Class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SVM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i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Unsupervised Learning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E08C21-369D-49BA-A72D-A8B45174C310}" type="parTrans" cxnId="{E7D144FD-280D-4479-A82A-50B5517359B4}">
      <dgm:prSet/>
      <dgm:spPr/>
      <dgm:t>
        <a:bodyPr/>
        <a:lstStyle/>
        <a:p>
          <a:endParaRPr lang="en-ID"/>
        </a:p>
      </dgm:t>
    </dgm:pt>
    <dgm:pt modelId="{78FA2172-7CB8-47B1-B450-1C94391EBB00}" type="sibTrans" cxnId="{E7D144FD-280D-4479-A82A-50B5517359B4}">
      <dgm:prSet/>
      <dgm:spPr/>
      <dgm:t>
        <a:bodyPr/>
        <a:lstStyle/>
        <a:p>
          <a:endParaRPr lang="en-ID"/>
        </a:p>
      </dgm:t>
    </dgm:pt>
    <dgm:pt modelId="{A3885313-CF42-4803-87AF-B5653F1EF639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Supervised Learning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Support Vector Machines</a:t>
          </a:r>
        </a:p>
        <a:p>
          <a:pPr algn="l">
            <a:spcAft>
              <a:spcPts val="0"/>
            </a:spcAft>
            <a:buFont typeface="+mj-lt"/>
            <a:buNone/>
          </a:pP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</a:p>
      </dgm:t>
    </dgm:pt>
    <dgm:pt modelId="{F5C36D1F-E275-4FBF-89F8-D84B9B71164A}" type="parTrans" cxnId="{4FBBE889-D622-4E9A-84CF-C46B5C477626}">
      <dgm:prSet/>
      <dgm:spPr/>
      <dgm:t>
        <a:bodyPr/>
        <a:lstStyle/>
        <a:p>
          <a:endParaRPr lang="en-ID"/>
        </a:p>
      </dgm:t>
    </dgm:pt>
    <dgm:pt modelId="{2F9B5488-5556-4530-8C58-E7FB28D0AC30}" type="sibTrans" cxnId="{4FBBE889-D622-4E9A-84CF-C46B5C477626}">
      <dgm:prSet/>
      <dgm:spPr/>
      <dgm:t>
        <a:bodyPr/>
        <a:lstStyle/>
        <a:p>
          <a:endParaRPr lang="en-ID"/>
        </a:p>
      </dgm:t>
    </dgm:pt>
    <dgm:pt modelId="{1B5D61A0-A3CC-45EE-A5F7-8431AEF381DD}">
      <dgm:prSet phldrT="[Text]" custT="1"/>
      <dgm:spPr>
        <a:ln>
          <a:solidFill>
            <a:srgbClr val="FFCF27"/>
          </a:solidFill>
        </a:ln>
      </dgm:spPr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endParaRPr lang="en-US" sz="1200" b="1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3CD339-461B-4D09-AA4A-2D2DFAB805D4}" type="parTrans" cxnId="{363F22ED-2883-40A7-8F8F-C19CA2B5AF8D}">
      <dgm:prSet/>
      <dgm:spPr/>
      <dgm:t>
        <a:bodyPr/>
        <a:lstStyle/>
        <a:p>
          <a:endParaRPr lang="en-ID"/>
        </a:p>
      </dgm:t>
    </dgm:pt>
    <dgm:pt modelId="{30A7B62F-DC94-4EEC-B1DF-3773916EC630}" type="sibTrans" cxnId="{363F22ED-2883-40A7-8F8F-C19CA2B5AF8D}">
      <dgm:prSet/>
      <dgm:spPr/>
      <dgm:t>
        <a:bodyPr/>
        <a:lstStyle/>
        <a:p>
          <a:endParaRPr lang="en-ID"/>
        </a:p>
      </dgm:t>
    </dgm:pt>
    <dgm:pt modelId="{40CB7844-4FA5-4035-8645-E529F5722CDD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endParaRPr lang="en-US" sz="3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DC557F-A0BA-47A0-8700-B0E7CAFFE19B}" type="parTrans" cxnId="{8FB8DC52-C012-456A-8FE6-1F09D5A46024}">
      <dgm:prSet/>
      <dgm:spPr/>
      <dgm:t>
        <a:bodyPr/>
        <a:lstStyle/>
        <a:p>
          <a:endParaRPr lang="en-ID"/>
        </a:p>
      </dgm:t>
    </dgm:pt>
    <dgm:pt modelId="{6EC566F7-BF6C-4250-9E74-4BD4D4C9325F}" type="sibTrans" cxnId="{8FB8DC52-C012-456A-8FE6-1F09D5A46024}">
      <dgm:prSet/>
      <dgm:spPr/>
      <dgm:t>
        <a:bodyPr/>
        <a:lstStyle/>
        <a:p>
          <a:endParaRPr lang="en-ID"/>
        </a:p>
      </dgm:t>
    </dgm:pt>
    <dgm:pt modelId="{5C28EB7B-CCA4-480A-A408-D06082878B9A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BCE558-D7D7-4928-8D6F-C5BAF8292B32}" type="parTrans" cxnId="{A3734672-8778-4A35-B8BA-356C83695548}">
      <dgm:prSet/>
      <dgm:spPr/>
      <dgm:t>
        <a:bodyPr/>
        <a:lstStyle/>
        <a:p>
          <a:endParaRPr lang="en-ID"/>
        </a:p>
      </dgm:t>
    </dgm:pt>
    <dgm:pt modelId="{1AFA772A-8A9F-4E7B-986D-474EF6A2837C}" type="sibTrans" cxnId="{A3734672-8778-4A35-B8BA-356C83695548}">
      <dgm:prSet/>
      <dgm:spPr/>
      <dgm:t>
        <a:bodyPr/>
        <a:lstStyle/>
        <a:p>
          <a:endParaRPr lang="en-ID"/>
        </a:p>
      </dgm:t>
    </dgm:pt>
    <dgm:pt modelId="{3D3993FE-9EAB-4100-954B-B8E4A3684D68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DC4B1B-20A3-4A3F-8D9D-34BB23DA94CC}" type="parTrans" cxnId="{7BCF2B92-5FA8-40F7-A097-998144FF294E}">
      <dgm:prSet/>
      <dgm:spPr/>
      <dgm:t>
        <a:bodyPr/>
        <a:lstStyle/>
        <a:p>
          <a:endParaRPr lang="en-ID"/>
        </a:p>
      </dgm:t>
    </dgm:pt>
    <dgm:pt modelId="{658BCE1A-F72C-4346-AE64-3B25F4159BC6}" type="sibTrans" cxnId="{7BCF2B92-5FA8-40F7-A097-998144FF294E}">
      <dgm:prSet/>
      <dgm:spPr/>
      <dgm:t>
        <a:bodyPr/>
        <a:lstStyle/>
        <a:p>
          <a:endParaRPr lang="en-ID"/>
        </a:p>
      </dgm:t>
    </dgm:pt>
    <dgm:pt modelId="{3F091E04-9B0A-454C-BBA8-AE555E5D161A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  <a:endParaRPr lang="en-US" sz="1200" b="0" i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B271CA4-3248-4948-8A86-34F92AC9B02D}" type="parTrans" cxnId="{26507DDE-B035-4C46-A2A9-6DD4CB23A5BF}">
      <dgm:prSet/>
      <dgm:spPr/>
      <dgm:t>
        <a:bodyPr/>
        <a:lstStyle/>
        <a:p>
          <a:endParaRPr lang="en-ID"/>
        </a:p>
      </dgm:t>
    </dgm:pt>
    <dgm:pt modelId="{11FC69C4-B3E7-4F72-8255-ABCE05472256}" type="sibTrans" cxnId="{26507DDE-B035-4C46-A2A9-6DD4CB23A5BF}">
      <dgm:prSet/>
      <dgm:spPr/>
      <dgm:t>
        <a:bodyPr/>
        <a:lstStyle/>
        <a:p>
          <a:endParaRPr lang="en-ID"/>
        </a:p>
      </dgm:t>
    </dgm:pt>
    <dgm:pt modelId="{281FCE95-D3EA-4E08-A833-9ECC8B441D31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</dgm:t>
    </dgm:pt>
    <dgm:pt modelId="{E713EB5F-A646-469D-B6D3-6B5C91C3556A}" type="parTrans" cxnId="{71FDBB13-C0A6-498F-9D48-610145547040}">
      <dgm:prSet/>
      <dgm:spPr/>
      <dgm:t>
        <a:bodyPr/>
        <a:lstStyle/>
        <a:p>
          <a:endParaRPr lang="en-ID"/>
        </a:p>
      </dgm:t>
    </dgm:pt>
    <dgm:pt modelId="{09009843-8685-49F5-8A18-16113A31F895}" type="sibTrans" cxnId="{71FDBB13-C0A6-498F-9D48-610145547040}">
      <dgm:prSet/>
      <dgm:spPr/>
      <dgm:t>
        <a:bodyPr/>
        <a:lstStyle/>
        <a:p>
          <a:endParaRPr lang="en-ID"/>
        </a:p>
      </dgm:t>
    </dgm:pt>
    <dgm:pt modelId="{05F98F53-D15E-4133-8AFF-A83F5AC7098E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One-Class SVM</a:t>
          </a:r>
        </a:p>
      </dgm:t>
    </dgm:pt>
    <dgm:pt modelId="{4489C19E-D5B8-4AEC-901E-D494CEC6CF03}" type="parTrans" cxnId="{AEEE7292-C1EF-4614-9A30-64F5E22E6F9A}">
      <dgm:prSet/>
      <dgm:spPr/>
      <dgm:t>
        <a:bodyPr/>
        <a:lstStyle/>
        <a:p>
          <a:endParaRPr lang="en-ID"/>
        </a:p>
      </dgm:t>
    </dgm:pt>
    <dgm:pt modelId="{AF0999F1-B9A6-457B-9EE4-07F2D5A266DB}" type="sibTrans" cxnId="{AEEE7292-C1EF-4614-9A30-64F5E22E6F9A}">
      <dgm:prSet/>
      <dgm:spPr/>
      <dgm:t>
        <a:bodyPr/>
        <a:lstStyle/>
        <a:p>
          <a:endParaRPr lang="en-ID"/>
        </a:p>
      </dgm:t>
    </dgm:pt>
    <dgm:pt modelId="{8E904B3B-EF43-4915-B85C-934D70CDBA0D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endParaRPr lang="en-US" sz="1200" b="0" i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E50B62-A352-43AA-BCE1-1BDE76805D6C}" type="parTrans" cxnId="{3E84E138-589A-4678-B8CD-31A27D7E7846}">
      <dgm:prSet/>
      <dgm:spPr/>
      <dgm:t>
        <a:bodyPr/>
        <a:lstStyle/>
        <a:p>
          <a:endParaRPr lang="en-ID"/>
        </a:p>
      </dgm:t>
    </dgm:pt>
    <dgm:pt modelId="{D10CF95B-2B1A-4F35-ABC0-2F81F7511130}" type="sibTrans" cxnId="{3E84E138-589A-4678-B8CD-31A27D7E7846}">
      <dgm:prSet/>
      <dgm:spPr/>
      <dgm:t>
        <a:bodyPr/>
        <a:lstStyle/>
        <a:p>
          <a:endParaRPr lang="en-ID"/>
        </a:p>
      </dgm:t>
    </dgm:pt>
    <dgm:pt modelId="{175065C0-8771-41F8-9481-BD08F6DD145D}">
      <dgm:prSet custT="1"/>
      <dgm:spPr/>
      <dgm:t>
        <a:bodyPr/>
        <a:lstStyle/>
        <a:p>
          <a:pPr algn="l">
            <a:spcAft>
              <a:spcPts val="0"/>
            </a:spcAft>
            <a:buFont typeface="+mj-lt"/>
            <a:buNone/>
          </a:pP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r>
            <a:rPr lang="en-US" sz="1200" b="0" i="0" dirty="0">
              <a:latin typeface="Segoe UI" panose="020B0502040204020203" pitchFamily="34" charset="0"/>
              <a:cs typeface="Segoe UI" panose="020B0502040204020203" pitchFamily="34" charset="0"/>
            </a:rPr>
            <a:t> dan </a:t>
          </a: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gm:t>
    </dgm:pt>
    <dgm:pt modelId="{D99F94E1-7B64-4EDC-8214-725D78013F3C}" type="parTrans" cxnId="{AFC80C5A-0363-4A1E-8536-F7B74508D28E}">
      <dgm:prSet/>
      <dgm:spPr/>
      <dgm:t>
        <a:bodyPr/>
        <a:lstStyle/>
        <a:p>
          <a:endParaRPr lang="en-ID"/>
        </a:p>
      </dgm:t>
    </dgm:pt>
    <dgm:pt modelId="{5F915523-CE20-4161-8ECC-06C530B3A66E}" type="sibTrans" cxnId="{AFC80C5A-0363-4A1E-8536-F7B74508D28E}">
      <dgm:prSet/>
      <dgm:spPr/>
      <dgm:t>
        <a:bodyPr/>
        <a:lstStyle/>
        <a:p>
          <a:endParaRPr lang="en-ID"/>
        </a:p>
      </dgm:t>
    </dgm:pt>
    <dgm:pt modelId="{9C7806FA-DA06-4133-A08A-EF1636691383}" type="pres">
      <dgm:prSet presAssocID="{162DBBD9-8ED0-447D-85F1-0555A1D6BEE9}" presName="Name0" presStyleCnt="0">
        <dgm:presLayoutVars>
          <dgm:dir/>
          <dgm:animLvl val="lvl"/>
          <dgm:resizeHandles val="exact"/>
        </dgm:presLayoutVars>
      </dgm:prSet>
      <dgm:spPr/>
    </dgm:pt>
    <dgm:pt modelId="{6E370E47-5D9C-4255-B3AC-DC35B1A3E933}" type="pres">
      <dgm:prSet presAssocID="{096381DE-C012-4FC1-9922-3FFEDAE81A82}" presName="compositeNode" presStyleCnt="0">
        <dgm:presLayoutVars>
          <dgm:bulletEnabled val="1"/>
        </dgm:presLayoutVars>
      </dgm:prSet>
      <dgm:spPr/>
    </dgm:pt>
    <dgm:pt modelId="{7CFDA669-98FD-46CD-8055-DDBD3027B843}" type="pres">
      <dgm:prSet presAssocID="{096381DE-C012-4FC1-9922-3FFEDAE81A82}" presName="bgRect" presStyleLbl="node1" presStyleIdx="0" presStyleCnt="4" custScaleY="122571"/>
      <dgm:spPr/>
    </dgm:pt>
    <dgm:pt modelId="{1F9AA07E-3B79-4CC4-9441-0CA78D7E1679}" type="pres">
      <dgm:prSet presAssocID="{096381DE-C012-4FC1-9922-3FFEDAE81A82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3EED3680-F95C-4CA4-959B-15D0B1FB6E41}" type="pres">
      <dgm:prSet presAssocID="{096381DE-C012-4FC1-9922-3FFEDAE81A82}" presName="childNode" presStyleLbl="node1" presStyleIdx="0" presStyleCnt="4">
        <dgm:presLayoutVars>
          <dgm:bulletEnabled val="1"/>
        </dgm:presLayoutVars>
      </dgm:prSet>
      <dgm:spPr/>
    </dgm:pt>
    <dgm:pt modelId="{C373CC3E-70FB-413F-9F41-883A04745070}" type="pres">
      <dgm:prSet presAssocID="{D2DAA9E2-733B-46D9-9594-B236E8A37327}" presName="hSp" presStyleCnt="0"/>
      <dgm:spPr/>
    </dgm:pt>
    <dgm:pt modelId="{C46A4BB8-38C8-4043-8A5B-BAF0B420FC2A}" type="pres">
      <dgm:prSet presAssocID="{D2DAA9E2-733B-46D9-9594-B236E8A37327}" presName="vProcSp" presStyleCnt="0"/>
      <dgm:spPr/>
    </dgm:pt>
    <dgm:pt modelId="{2FCC73F0-C6C8-4B9A-B964-D790DB19FD1E}" type="pres">
      <dgm:prSet presAssocID="{D2DAA9E2-733B-46D9-9594-B236E8A37327}" presName="vSp1" presStyleCnt="0"/>
      <dgm:spPr/>
    </dgm:pt>
    <dgm:pt modelId="{3A78E6B0-8E93-47D5-BFCD-570ACBD76CA8}" type="pres">
      <dgm:prSet presAssocID="{D2DAA9E2-733B-46D9-9594-B236E8A37327}" presName="simulatedConn" presStyleLbl="solidFgAcc1" presStyleIdx="0" presStyleCnt="3"/>
      <dgm:spPr/>
    </dgm:pt>
    <dgm:pt modelId="{DC75B211-6436-4C2C-8687-736B5F8E7E02}" type="pres">
      <dgm:prSet presAssocID="{D2DAA9E2-733B-46D9-9594-B236E8A37327}" presName="vSp2" presStyleCnt="0"/>
      <dgm:spPr/>
    </dgm:pt>
    <dgm:pt modelId="{5FA7650A-B884-4858-8B92-BBA4CC8A9FE5}" type="pres">
      <dgm:prSet presAssocID="{D2DAA9E2-733B-46D9-9594-B236E8A37327}" presName="sibTrans" presStyleCnt="0"/>
      <dgm:spPr/>
    </dgm:pt>
    <dgm:pt modelId="{56B26D1A-6EB5-4949-B29F-F95FDAA4CE37}" type="pres">
      <dgm:prSet presAssocID="{8B8619E6-4EE5-4562-9FB3-42CB3E355B9E}" presName="compositeNode" presStyleCnt="0">
        <dgm:presLayoutVars>
          <dgm:bulletEnabled val="1"/>
        </dgm:presLayoutVars>
      </dgm:prSet>
      <dgm:spPr/>
    </dgm:pt>
    <dgm:pt modelId="{BBC5D938-CF39-4E2B-B230-5BE28C5FCC9B}" type="pres">
      <dgm:prSet presAssocID="{8B8619E6-4EE5-4562-9FB3-42CB3E355B9E}" presName="bgRect" presStyleLbl="node1" presStyleIdx="1" presStyleCnt="4" custScaleY="121785"/>
      <dgm:spPr/>
    </dgm:pt>
    <dgm:pt modelId="{54682422-7CBC-43D0-AD65-59B5D93620FF}" type="pres">
      <dgm:prSet presAssocID="{8B8619E6-4EE5-4562-9FB3-42CB3E355B9E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0DCE7BF3-BCDD-4D3C-ACDF-775006B955B9}" type="pres">
      <dgm:prSet presAssocID="{8B8619E6-4EE5-4562-9FB3-42CB3E355B9E}" presName="childNode" presStyleLbl="node1" presStyleIdx="1" presStyleCnt="4">
        <dgm:presLayoutVars>
          <dgm:bulletEnabled val="1"/>
        </dgm:presLayoutVars>
      </dgm:prSet>
      <dgm:spPr/>
    </dgm:pt>
    <dgm:pt modelId="{8FEF2A5E-1CE8-4BD0-8B03-4B8E729425FD}" type="pres">
      <dgm:prSet presAssocID="{4871C203-2945-4496-966B-14D45CE41EEA}" presName="hSp" presStyleCnt="0"/>
      <dgm:spPr/>
    </dgm:pt>
    <dgm:pt modelId="{6D073FDF-3B8E-4744-8350-9E6B0F860B16}" type="pres">
      <dgm:prSet presAssocID="{4871C203-2945-4496-966B-14D45CE41EEA}" presName="vProcSp" presStyleCnt="0"/>
      <dgm:spPr/>
    </dgm:pt>
    <dgm:pt modelId="{6C79F19B-6A1E-4645-AA00-FE3A995212D9}" type="pres">
      <dgm:prSet presAssocID="{4871C203-2945-4496-966B-14D45CE41EEA}" presName="vSp1" presStyleCnt="0"/>
      <dgm:spPr/>
    </dgm:pt>
    <dgm:pt modelId="{11FB5C23-F648-4B8B-9A67-8DA79F488BC4}" type="pres">
      <dgm:prSet presAssocID="{4871C203-2945-4496-966B-14D45CE41EEA}" presName="simulatedConn" presStyleLbl="solidFgAcc1" presStyleIdx="1" presStyleCnt="3"/>
      <dgm:spPr/>
    </dgm:pt>
    <dgm:pt modelId="{741E196C-B5A9-4836-AAFF-68BC83A6DE7D}" type="pres">
      <dgm:prSet presAssocID="{4871C203-2945-4496-966B-14D45CE41EEA}" presName="vSp2" presStyleCnt="0"/>
      <dgm:spPr/>
    </dgm:pt>
    <dgm:pt modelId="{4DCEE094-3D2A-4551-B154-EF965A3F5B97}" type="pres">
      <dgm:prSet presAssocID="{4871C203-2945-4496-966B-14D45CE41EEA}" presName="sibTrans" presStyleCnt="0"/>
      <dgm:spPr/>
    </dgm:pt>
    <dgm:pt modelId="{5AC38003-B6C2-4F78-AB27-1407A6CB2746}" type="pres">
      <dgm:prSet presAssocID="{3A2739DF-928E-4680-9D61-228E054407D1}" presName="compositeNode" presStyleCnt="0">
        <dgm:presLayoutVars>
          <dgm:bulletEnabled val="1"/>
        </dgm:presLayoutVars>
      </dgm:prSet>
      <dgm:spPr/>
    </dgm:pt>
    <dgm:pt modelId="{C45AAED7-3CB7-48E5-A15F-07B9243C2E75}" type="pres">
      <dgm:prSet presAssocID="{3A2739DF-928E-4680-9D61-228E054407D1}" presName="bgRect" presStyleLbl="node1" presStyleIdx="2" presStyleCnt="4" custScaleY="120999"/>
      <dgm:spPr/>
    </dgm:pt>
    <dgm:pt modelId="{927F2F22-EC35-47F2-90A4-EB13738442D5}" type="pres">
      <dgm:prSet presAssocID="{3A2739DF-928E-4680-9D61-228E054407D1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179151CC-0C57-4E65-8469-D774593977AD}" type="pres">
      <dgm:prSet presAssocID="{3A2739DF-928E-4680-9D61-228E054407D1}" presName="childNode" presStyleLbl="node1" presStyleIdx="2" presStyleCnt="4">
        <dgm:presLayoutVars>
          <dgm:bulletEnabled val="1"/>
        </dgm:presLayoutVars>
      </dgm:prSet>
      <dgm:spPr/>
    </dgm:pt>
    <dgm:pt modelId="{2DB42573-0B45-4F05-A445-8552F02A7AD8}" type="pres">
      <dgm:prSet presAssocID="{0B208192-6F63-4ADF-B97E-098B84DCA98E}" presName="hSp" presStyleCnt="0"/>
      <dgm:spPr/>
    </dgm:pt>
    <dgm:pt modelId="{B9D54BC3-50E5-4E83-9C3B-5DF2F90AB951}" type="pres">
      <dgm:prSet presAssocID="{0B208192-6F63-4ADF-B97E-098B84DCA98E}" presName="vProcSp" presStyleCnt="0"/>
      <dgm:spPr/>
    </dgm:pt>
    <dgm:pt modelId="{A3C246D6-BDE8-4647-8A35-FE3997038451}" type="pres">
      <dgm:prSet presAssocID="{0B208192-6F63-4ADF-B97E-098B84DCA98E}" presName="vSp1" presStyleCnt="0"/>
      <dgm:spPr/>
    </dgm:pt>
    <dgm:pt modelId="{22EFE8DB-BD12-497E-A063-E6A70CF09551}" type="pres">
      <dgm:prSet presAssocID="{0B208192-6F63-4ADF-B97E-098B84DCA98E}" presName="simulatedConn" presStyleLbl="solidFgAcc1" presStyleIdx="2" presStyleCnt="3"/>
      <dgm:spPr/>
    </dgm:pt>
    <dgm:pt modelId="{07115910-5D65-4CA0-B26F-5E7BDD132D42}" type="pres">
      <dgm:prSet presAssocID="{0B208192-6F63-4ADF-B97E-098B84DCA98E}" presName="vSp2" presStyleCnt="0"/>
      <dgm:spPr/>
    </dgm:pt>
    <dgm:pt modelId="{9F155DE1-4304-42AD-B85A-6DD241C052FA}" type="pres">
      <dgm:prSet presAssocID="{0B208192-6F63-4ADF-B97E-098B84DCA98E}" presName="sibTrans" presStyleCnt="0"/>
      <dgm:spPr/>
    </dgm:pt>
    <dgm:pt modelId="{7B69F860-823B-4AB4-85D5-CE4E4D039E2F}" type="pres">
      <dgm:prSet presAssocID="{A4995093-4B78-44FB-AAFC-38737595EA61}" presName="compositeNode" presStyleCnt="0">
        <dgm:presLayoutVars>
          <dgm:bulletEnabled val="1"/>
        </dgm:presLayoutVars>
      </dgm:prSet>
      <dgm:spPr/>
    </dgm:pt>
    <dgm:pt modelId="{88F30394-5C1B-4890-BB22-1F611D5F8326}" type="pres">
      <dgm:prSet presAssocID="{A4995093-4B78-44FB-AAFC-38737595EA61}" presName="bgRect" presStyleLbl="node1" presStyleIdx="3" presStyleCnt="4" custScaleY="119428"/>
      <dgm:spPr/>
    </dgm:pt>
    <dgm:pt modelId="{15D32A78-A507-42D8-AFE7-B5792C5D2A9F}" type="pres">
      <dgm:prSet presAssocID="{A4995093-4B78-44FB-AAFC-38737595EA61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A4C61EA0-F770-422E-810D-13D4528F259E}" type="pres">
      <dgm:prSet presAssocID="{A4995093-4B78-44FB-AAFC-38737595EA61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33A1304-8778-4959-B017-D997C504B310}" type="presOf" srcId="{B72159DA-6D93-4BCD-A95F-26CF70953E82}" destId="{0DCE7BF3-BCDD-4D3C-ACDF-775006B955B9}" srcOrd="0" destOrd="0" presId="urn:microsoft.com/office/officeart/2005/8/layout/hProcess7"/>
    <dgm:cxn modelId="{83CE560C-183D-4EF3-B91B-557A1828342F}" type="presOf" srcId="{8B8619E6-4EE5-4562-9FB3-42CB3E355B9E}" destId="{BBC5D938-CF39-4E2B-B230-5BE28C5FCC9B}" srcOrd="0" destOrd="0" presId="urn:microsoft.com/office/officeart/2005/8/layout/hProcess7"/>
    <dgm:cxn modelId="{71FDBB13-C0A6-498F-9D48-610145547040}" srcId="{3A2739DF-928E-4680-9D61-228E054407D1}" destId="{281FCE95-D3EA-4E08-A833-9ECC8B441D31}" srcOrd="2" destOrd="0" parTransId="{E713EB5F-A646-469D-B6D3-6B5C91C3556A}" sibTransId="{09009843-8685-49F5-8A18-16113A31F895}"/>
    <dgm:cxn modelId="{40104F1B-545C-4E87-BA83-B6AB1E9569F4}" type="presOf" srcId="{1B5D61A0-A3CC-45EE-A5F7-8431AEF381DD}" destId="{0DCE7BF3-BCDD-4D3C-ACDF-775006B955B9}" srcOrd="0" destOrd="3" presId="urn:microsoft.com/office/officeart/2005/8/layout/hProcess7"/>
    <dgm:cxn modelId="{0B7BC11D-687A-4C7B-90FC-11727A1568A0}" srcId="{A4995093-4B78-44FB-AAFC-38737595EA61}" destId="{8ABDAC7A-BB33-486D-A010-E8EC645708EB}" srcOrd="0" destOrd="0" parTransId="{83B9FBD7-5167-450E-AE24-3C43CECEACAD}" sibTransId="{464DCB3A-686B-45A9-8DB1-066FDC62984F}"/>
    <dgm:cxn modelId="{E8607133-0C21-4043-ADC2-C95F6D4AE621}" type="presOf" srcId="{7C74A2D4-1E23-4A2D-A236-06240C34CEFD}" destId="{179151CC-0C57-4E65-8469-D774593977AD}" srcOrd="0" destOrd="0" presId="urn:microsoft.com/office/officeart/2005/8/layout/hProcess7"/>
    <dgm:cxn modelId="{8FF3C037-BBEC-4518-9389-561017F631A6}" srcId="{162DBBD9-8ED0-447D-85F1-0555A1D6BEE9}" destId="{096381DE-C012-4FC1-9922-3FFEDAE81A82}" srcOrd="0" destOrd="0" parTransId="{7B9EA403-A355-4B75-9FBA-931AC73F13EA}" sibTransId="{D2DAA9E2-733B-46D9-9594-B236E8A37327}"/>
    <dgm:cxn modelId="{3E84E138-589A-4678-B8CD-31A27D7E7846}" srcId="{3A2739DF-928E-4680-9D61-228E054407D1}" destId="{8E904B3B-EF43-4915-B85C-934D70CDBA0D}" srcOrd="4" destOrd="0" parTransId="{42E50B62-A352-43AA-BCE1-1BDE76805D6C}" sibTransId="{D10CF95B-2B1A-4F35-ABC0-2F81F7511130}"/>
    <dgm:cxn modelId="{25443E3B-6E70-484F-A039-6A6671DA8FB6}" type="presOf" srcId="{3D3993FE-9EAB-4100-954B-B8E4A3684D68}" destId="{0DCE7BF3-BCDD-4D3C-ACDF-775006B955B9}" srcOrd="0" destOrd="6" presId="urn:microsoft.com/office/officeart/2005/8/layout/hProcess7"/>
    <dgm:cxn modelId="{2EDEC13E-9B58-4DF9-8E78-8BC96FA51E79}" srcId="{8B8619E6-4EE5-4562-9FB3-42CB3E355B9E}" destId="{580DF388-9F28-4106-8974-4B53D1A80BC0}" srcOrd="1" destOrd="0" parTransId="{3AA5C3CF-4595-495D-BA63-32977C34B0C6}" sibTransId="{950E1C9F-06E3-45F6-873C-7345343DD084}"/>
    <dgm:cxn modelId="{60CB5A5D-B7EF-4EEB-A85E-F06430C17B92}" type="presOf" srcId="{096381DE-C012-4FC1-9922-3FFEDAE81A82}" destId="{1F9AA07E-3B79-4CC4-9441-0CA78D7E1679}" srcOrd="1" destOrd="0" presId="urn:microsoft.com/office/officeart/2005/8/layout/hProcess7"/>
    <dgm:cxn modelId="{6CB8395F-3262-4CB2-AB8C-1478E9EEEEB0}" srcId="{8B8619E6-4EE5-4562-9FB3-42CB3E355B9E}" destId="{B72159DA-6D93-4BCD-A95F-26CF70953E82}" srcOrd="0" destOrd="0" parTransId="{32199508-728D-4A84-85EA-E8A3D0430848}" sibTransId="{A6FE0B3E-9C75-4FB5-916A-A7D97D4B88E5}"/>
    <dgm:cxn modelId="{8C585361-3836-48AF-8124-C19B6CB4B396}" type="presOf" srcId="{A4995093-4B78-44FB-AAFC-38737595EA61}" destId="{88F30394-5C1B-4890-BB22-1F611D5F8326}" srcOrd="0" destOrd="0" presId="urn:microsoft.com/office/officeart/2005/8/layout/hProcess7"/>
    <dgm:cxn modelId="{5F5D4D4A-1816-4085-9FC8-727143787AD7}" srcId="{3A2739DF-928E-4680-9D61-228E054407D1}" destId="{7C74A2D4-1E23-4A2D-A236-06240C34CEFD}" srcOrd="0" destOrd="0" parTransId="{63B47AD5-A994-4409-B295-597EBBE4B3E5}" sibTransId="{5ED9E305-0EDF-4D07-BD1C-B0001F035995}"/>
    <dgm:cxn modelId="{DAE19C4B-F139-471F-9E4A-0D2A52E371C8}" type="presOf" srcId="{3F091E04-9B0A-454C-BBA8-AE555E5D161A}" destId="{0DCE7BF3-BCDD-4D3C-ACDF-775006B955B9}" srcOrd="0" destOrd="7" presId="urn:microsoft.com/office/officeart/2005/8/layout/hProcess7"/>
    <dgm:cxn modelId="{2D89706C-EF35-492A-B7F6-00B956B60CB5}" type="presOf" srcId="{8ABDAC7A-BB33-486D-A010-E8EC645708EB}" destId="{A4C61EA0-F770-422E-810D-13D4528F259E}" srcOrd="0" destOrd="0" presId="urn:microsoft.com/office/officeart/2005/8/layout/hProcess7"/>
    <dgm:cxn modelId="{09D9AB71-2429-45CE-9C7F-C8D778959403}" type="presOf" srcId="{5C28EB7B-CCA4-480A-A408-D06082878B9A}" destId="{0DCE7BF3-BCDD-4D3C-ACDF-775006B955B9}" srcOrd="0" destOrd="5" presId="urn:microsoft.com/office/officeart/2005/8/layout/hProcess7"/>
    <dgm:cxn modelId="{A3734672-8778-4A35-B8BA-356C83695548}" srcId="{8B8619E6-4EE5-4562-9FB3-42CB3E355B9E}" destId="{5C28EB7B-CCA4-480A-A408-D06082878B9A}" srcOrd="5" destOrd="0" parTransId="{48BCE558-D7D7-4928-8D6F-C5BAF8292B32}" sibTransId="{1AFA772A-8A9F-4E7B-986D-474EF6A2837C}"/>
    <dgm:cxn modelId="{8FB8DC52-C012-456A-8FE6-1F09D5A46024}" srcId="{8B8619E6-4EE5-4562-9FB3-42CB3E355B9E}" destId="{40CB7844-4FA5-4035-8645-E529F5722CDD}" srcOrd="4" destOrd="0" parTransId="{B5DC557F-A0BA-47A0-8700-B0E7CAFFE19B}" sibTransId="{6EC566F7-BF6C-4250-9E74-4BD4D4C9325F}"/>
    <dgm:cxn modelId="{64AC4C73-0D65-4E8F-8F16-438204426418}" type="presOf" srcId="{D780A38C-F707-4CEA-82EF-48F27661A97F}" destId="{0DCE7BF3-BCDD-4D3C-ACDF-775006B955B9}" srcOrd="0" destOrd="2" presId="urn:microsoft.com/office/officeart/2005/8/layout/hProcess7"/>
    <dgm:cxn modelId="{22DAFB73-3B9A-46A2-95B0-67734F30DDF7}" type="presOf" srcId="{3A2739DF-928E-4680-9D61-228E054407D1}" destId="{C45AAED7-3CB7-48E5-A15F-07B9243C2E75}" srcOrd="0" destOrd="0" presId="urn:microsoft.com/office/officeart/2005/8/layout/hProcess7"/>
    <dgm:cxn modelId="{AFC80C5A-0363-4A1E-8536-F7B74508D28E}" srcId="{3A2739DF-928E-4680-9D61-228E054407D1}" destId="{175065C0-8771-41F8-9481-BD08F6DD145D}" srcOrd="5" destOrd="0" parTransId="{D99F94E1-7B64-4EDC-8214-725D78013F3C}" sibTransId="{5F915523-CE20-4161-8ECC-06C530B3A66E}"/>
    <dgm:cxn modelId="{C0BC145A-7FA9-4F95-B829-1BE965593AD7}" srcId="{8B8619E6-4EE5-4562-9FB3-42CB3E355B9E}" destId="{D780A38C-F707-4CEA-82EF-48F27661A97F}" srcOrd="2" destOrd="0" parTransId="{3A6D22BB-D760-48AF-8F53-BB29826A6A15}" sibTransId="{DE667844-9FCD-4BAF-9E1E-6204FC691068}"/>
    <dgm:cxn modelId="{DF4B1E7C-11C4-405C-83F5-10F42445F96B}" type="presOf" srcId="{3A2739DF-928E-4680-9D61-228E054407D1}" destId="{927F2F22-EC35-47F2-90A4-EB13738442D5}" srcOrd="1" destOrd="0" presId="urn:microsoft.com/office/officeart/2005/8/layout/hProcess7"/>
    <dgm:cxn modelId="{524DFB7F-30B8-4459-807C-5DCF1D7B3349}" type="presOf" srcId="{096381DE-C012-4FC1-9922-3FFEDAE81A82}" destId="{7CFDA669-98FD-46CD-8055-DDBD3027B843}" srcOrd="0" destOrd="0" presId="urn:microsoft.com/office/officeart/2005/8/layout/hProcess7"/>
    <dgm:cxn modelId="{10063981-06FE-468E-9EBB-42F7D57C5524}" srcId="{162DBBD9-8ED0-447D-85F1-0555A1D6BEE9}" destId="{8B8619E6-4EE5-4562-9FB3-42CB3E355B9E}" srcOrd="1" destOrd="0" parTransId="{98D5395D-173C-4326-B027-0B6085470739}" sibTransId="{4871C203-2945-4496-966B-14D45CE41EEA}"/>
    <dgm:cxn modelId="{4FBBE889-D622-4E9A-84CF-C46B5C477626}" srcId="{096381DE-C012-4FC1-9922-3FFEDAE81A82}" destId="{A3885313-CF42-4803-87AF-B5653F1EF639}" srcOrd="2" destOrd="0" parTransId="{F5C36D1F-E275-4FBF-89F8-D84B9B71164A}" sibTransId="{2F9B5488-5556-4530-8C58-E7FB28D0AC30}"/>
    <dgm:cxn modelId="{6515968C-5CF5-465C-B05A-CD74DF9C3A87}" type="presOf" srcId="{580DF388-9F28-4106-8974-4B53D1A80BC0}" destId="{0DCE7BF3-BCDD-4D3C-ACDF-775006B955B9}" srcOrd="0" destOrd="1" presId="urn:microsoft.com/office/officeart/2005/8/layout/hProcess7"/>
    <dgm:cxn modelId="{BD487F91-CC92-407C-9B0F-9F476280C328}" srcId="{096381DE-C012-4FC1-9922-3FFEDAE81A82}" destId="{D4F2BEF7-6E4E-43C1-A990-A33E86804164}" srcOrd="1" destOrd="0" parTransId="{165108E8-C3F4-4C62-99BD-D456E48972AC}" sibTransId="{FFD5A9A1-AF23-4668-9087-D43E024EDA99}"/>
    <dgm:cxn modelId="{7BCF2B92-5FA8-40F7-A097-998144FF294E}" srcId="{8B8619E6-4EE5-4562-9FB3-42CB3E355B9E}" destId="{3D3993FE-9EAB-4100-954B-B8E4A3684D68}" srcOrd="6" destOrd="0" parTransId="{81DC4B1B-20A3-4A3F-8D9D-34BB23DA94CC}" sibTransId="{658BCE1A-F72C-4346-AE64-3B25F4159BC6}"/>
    <dgm:cxn modelId="{AEEE7292-C1EF-4614-9A30-64F5E22E6F9A}" srcId="{3A2739DF-928E-4680-9D61-228E054407D1}" destId="{05F98F53-D15E-4133-8AFF-A83F5AC7098E}" srcOrd="3" destOrd="0" parTransId="{4489C19E-D5B8-4AEC-901E-D494CEC6CF03}" sibTransId="{AF0999F1-B9A6-457B-9EE4-07F2D5A266DB}"/>
    <dgm:cxn modelId="{EFDA2397-9114-45AC-B78F-8683712B57CF}" srcId="{A4995093-4B78-44FB-AAFC-38737595EA61}" destId="{A204A2D3-20EB-4547-8435-BD12900F9CA1}" srcOrd="2" destOrd="0" parTransId="{0045EFEA-6E5D-41B7-904B-9A7307957ABD}" sibTransId="{09E544D4-4C24-4147-AF28-0C16ADAE71E1}"/>
    <dgm:cxn modelId="{2FA62E97-26FD-4BBD-A4E7-29D673164FE6}" type="presOf" srcId="{A3885313-CF42-4803-87AF-B5653F1EF639}" destId="{3EED3680-F95C-4CA4-959B-15D0B1FB6E41}" srcOrd="0" destOrd="2" presId="urn:microsoft.com/office/officeart/2005/8/layout/hProcess7"/>
    <dgm:cxn modelId="{453F15A3-641E-45CD-B0EA-CD1BEB581571}" type="presOf" srcId="{BEF0DFD4-6176-475C-85C8-835F0BD943ED}" destId="{3EED3680-F95C-4CA4-959B-15D0B1FB6E41}" srcOrd="0" destOrd="0" presId="urn:microsoft.com/office/officeart/2005/8/layout/hProcess7"/>
    <dgm:cxn modelId="{7A850FA7-604A-4249-B854-99F95B09BE6B}" srcId="{162DBBD9-8ED0-447D-85F1-0555A1D6BEE9}" destId="{3A2739DF-928E-4680-9D61-228E054407D1}" srcOrd="2" destOrd="0" parTransId="{DDC6B076-7B61-4E44-B0EA-7B67E5963B41}" sibTransId="{0B208192-6F63-4ADF-B97E-098B84DCA98E}"/>
    <dgm:cxn modelId="{40BB26AC-9848-48BE-9F6C-30E6BA8E3B5E}" type="presOf" srcId="{40CB7844-4FA5-4035-8645-E529F5722CDD}" destId="{0DCE7BF3-BCDD-4D3C-ACDF-775006B955B9}" srcOrd="0" destOrd="4" presId="urn:microsoft.com/office/officeart/2005/8/layout/hProcess7"/>
    <dgm:cxn modelId="{06F8F0AF-32DC-4284-ADCA-B5E1A2ACDA6F}" type="presOf" srcId="{A204A2D3-20EB-4547-8435-BD12900F9CA1}" destId="{A4C61EA0-F770-422E-810D-13D4528F259E}" srcOrd="0" destOrd="2" presId="urn:microsoft.com/office/officeart/2005/8/layout/hProcess7"/>
    <dgm:cxn modelId="{5AFD85B1-5DE8-4B64-ADFB-BC1E2D926D77}" type="presOf" srcId="{A4995093-4B78-44FB-AAFC-38737595EA61}" destId="{15D32A78-A507-42D8-AFE7-B5792C5D2A9F}" srcOrd="1" destOrd="0" presId="urn:microsoft.com/office/officeart/2005/8/layout/hProcess7"/>
    <dgm:cxn modelId="{1BA206B2-B492-46DC-AA53-8A168918483F}" srcId="{A4995093-4B78-44FB-AAFC-38737595EA61}" destId="{105358A5-7936-4407-97A8-AA15A629384A}" srcOrd="1" destOrd="0" parTransId="{06FD548F-712E-4FCC-BB12-503653628D92}" sibTransId="{FA1F42E5-3226-4206-992C-B8B30FDE5897}"/>
    <dgm:cxn modelId="{3705ACB6-FB88-4092-AD00-38BF62EF4CCB}" type="presOf" srcId="{281FCE95-D3EA-4E08-A833-9ECC8B441D31}" destId="{179151CC-0C57-4E65-8469-D774593977AD}" srcOrd="0" destOrd="2" presId="urn:microsoft.com/office/officeart/2005/8/layout/hProcess7"/>
    <dgm:cxn modelId="{68B2AEB9-50A8-4A94-830A-F7C85AAC36EA}" type="presOf" srcId="{175065C0-8771-41F8-9481-BD08F6DD145D}" destId="{179151CC-0C57-4E65-8469-D774593977AD}" srcOrd="0" destOrd="5" presId="urn:microsoft.com/office/officeart/2005/8/layout/hProcess7"/>
    <dgm:cxn modelId="{8DDA9FBA-741C-48BC-B22E-B0F297322BAC}" srcId="{162DBBD9-8ED0-447D-85F1-0555A1D6BEE9}" destId="{A4995093-4B78-44FB-AAFC-38737595EA61}" srcOrd="3" destOrd="0" parTransId="{263654D7-68E7-43FD-9F74-278048DB5C06}" sibTransId="{44B04DC8-654D-45D4-9345-E45904C20389}"/>
    <dgm:cxn modelId="{510448D1-9957-46A0-9633-27E6E83FF6BF}" type="presOf" srcId="{9513DB5A-ACC6-464D-89F0-70C81C85435A}" destId="{179151CC-0C57-4E65-8469-D774593977AD}" srcOrd="0" destOrd="1" presId="urn:microsoft.com/office/officeart/2005/8/layout/hProcess7"/>
    <dgm:cxn modelId="{B85358D4-74DC-4F29-92C0-7C21D1DD10FC}" type="presOf" srcId="{8E904B3B-EF43-4915-B85C-934D70CDBA0D}" destId="{179151CC-0C57-4E65-8469-D774593977AD}" srcOrd="0" destOrd="4" presId="urn:microsoft.com/office/officeart/2005/8/layout/hProcess7"/>
    <dgm:cxn modelId="{EBB522D7-E363-4451-B7E3-5F6135AF672B}" type="presOf" srcId="{162DBBD9-8ED0-447D-85F1-0555A1D6BEE9}" destId="{9C7806FA-DA06-4133-A08A-EF1636691383}" srcOrd="0" destOrd="0" presId="urn:microsoft.com/office/officeart/2005/8/layout/hProcess7"/>
    <dgm:cxn modelId="{26507DDE-B035-4C46-A2A9-6DD4CB23A5BF}" srcId="{8B8619E6-4EE5-4562-9FB3-42CB3E355B9E}" destId="{3F091E04-9B0A-454C-BBA8-AE555E5D161A}" srcOrd="7" destOrd="0" parTransId="{CB271CA4-3248-4948-8A86-34F92AC9B02D}" sibTransId="{11FC69C4-B3E7-4F72-8255-ABCE05472256}"/>
    <dgm:cxn modelId="{C7EEBCE3-78D8-42EF-8EBF-DDE6C2C4F168}" srcId="{096381DE-C012-4FC1-9922-3FFEDAE81A82}" destId="{BEF0DFD4-6176-475C-85C8-835F0BD943ED}" srcOrd="0" destOrd="0" parTransId="{714BEF3B-83ED-4433-9D08-45F5D238246E}" sibTransId="{27EB4B62-4EAC-4A4D-B942-0ACA7F864A5F}"/>
    <dgm:cxn modelId="{363F22ED-2883-40A7-8F8F-C19CA2B5AF8D}" srcId="{8B8619E6-4EE5-4562-9FB3-42CB3E355B9E}" destId="{1B5D61A0-A3CC-45EE-A5F7-8431AEF381DD}" srcOrd="3" destOrd="0" parTransId="{AB3CD339-461B-4D09-AA4A-2D2DFAB805D4}" sibTransId="{30A7B62F-DC94-4EEC-B1DF-3773916EC630}"/>
    <dgm:cxn modelId="{3DD29AEF-F8FF-4ABC-B5D7-121D7C196742}" type="presOf" srcId="{8B8619E6-4EE5-4562-9FB3-42CB3E355B9E}" destId="{54682422-7CBC-43D0-AD65-59B5D93620FF}" srcOrd="1" destOrd="0" presId="urn:microsoft.com/office/officeart/2005/8/layout/hProcess7"/>
    <dgm:cxn modelId="{88C36AF3-5A53-4C6E-9293-0D5F01FC563F}" type="presOf" srcId="{105358A5-7936-4407-97A8-AA15A629384A}" destId="{A4C61EA0-F770-422E-810D-13D4528F259E}" srcOrd="0" destOrd="1" presId="urn:microsoft.com/office/officeart/2005/8/layout/hProcess7"/>
    <dgm:cxn modelId="{470D36F6-2106-4E22-ABB7-A062DD79F5D4}" type="presOf" srcId="{05F98F53-D15E-4133-8AFF-A83F5AC7098E}" destId="{179151CC-0C57-4E65-8469-D774593977AD}" srcOrd="0" destOrd="3" presId="urn:microsoft.com/office/officeart/2005/8/layout/hProcess7"/>
    <dgm:cxn modelId="{E7D144FD-280D-4479-A82A-50B5517359B4}" srcId="{3A2739DF-928E-4680-9D61-228E054407D1}" destId="{9513DB5A-ACC6-464D-89F0-70C81C85435A}" srcOrd="1" destOrd="0" parTransId="{9FE08C21-369D-49BA-A72D-A8B45174C310}" sibTransId="{78FA2172-7CB8-47B1-B450-1C94391EBB00}"/>
    <dgm:cxn modelId="{D15436FF-7969-44B7-9252-FEA25DF9E0B8}" type="presOf" srcId="{D4F2BEF7-6E4E-43C1-A990-A33E86804164}" destId="{3EED3680-F95C-4CA4-959B-15D0B1FB6E41}" srcOrd="0" destOrd="1" presId="urn:microsoft.com/office/officeart/2005/8/layout/hProcess7"/>
    <dgm:cxn modelId="{17AB54CD-4BFF-4344-87FB-61F5F8CAFFF1}" type="presParOf" srcId="{9C7806FA-DA06-4133-A08A-EF1636691383}" destId="{6E370E47-5D9C-4255-B3AC-DC35B1A3E933}" srcOrd="0" destOrd="0" presId="urn:microsoft.com/office/officeart/2005/8/layout/hProcess7"/>
    <dgm:cxn modelId="{198282A9-74C6-4F3C-B28C-CFF31EF6F196}" type="presParOf" srcId="{6E370E47-5D9C-4255-B3AC-DC35B1A3E933}" destId="{7CFDA669-98FD-46CD-8055-DDBD3027B843}" srcOrd="0" destOrd="0" presId="urn:microsoft.com/office/officeart/2005/8/layout/hProcess7"/>
    <dgm:cxn modelId="{995E96AA-6431-4A1F-8AF3-884287BF607A}" type="presParOf" srcId="{6E370E47-5D9C-4255-B3AC-DC35B1A3E933}" destId="{1F9AA07E-3B79-4CC4-9441-0CA78D7E1679}" srcOrd="1" destOrd="0" presId="urn:microsoft.com/office/officeart/2005/8/layout/hProcess7"/>
    <dgm:cxn modelId="{1D2E3BD3-63AF-4129-8A82-E181141A9E30}" type="presParOf" srcId="{6E370E47-5D9C-4255-B3AC-DC35B1A3E933}" destId="{3EED3680-F95C-4CA4-959B-15D0B1FB6E41}" srcOrd="2" destOrd="0" presId="urn:microsoft.com/office/officeart/2005/8/layout/hProcess7"/>
    <dgm:cxn modelId="{D0C2EAF7-1E58-4813-9606-86C48B06429A}" type="presParOf" srcId="{9C7806FA-DA06-4133-A08A-EF1636691383}" destId="{C373CC3E-70FB-413F-9F41-883A04745070}" srcOrd="1" destOrd="0" presId="urn:microsoft.com/office/officeart/2005/8/layout/hProcess7"/>
    <dgm:cxn modelId="{02EA18C0-A608-4212-BE43-F2654D349189}" type="presParOf" srcId="{9C7806FA-DA06-4133-A08A-EF1636691383}" destId="{C46A4BB8-38C8-4043-8A5B-BAF0B420FC2A}" srcOrd="2" destOrd="0" presId="urn:microsoft.com/office/officeart/2005/8/layout/hProcess7"/>
    <dgm:cxn modelId="{62EDD6F0-384A-43E1-833A-AA6DA41E4A52}" type="presParOf" srcId="{C46A4BB8-38C8-4043-8A5B-BAF0B420FC2A}" destId="{2FCC73F0-C6C8-4B9A-B964-D790DB19FD1E}" srcOrd="0" destOrd="0" presId="urn:microsoft.com/office/officeart/2005/8/layout/hProcess7"/>
    <dgm:cxn modelId="{796E2C03-D64B-482C-A9BD-81C69536778B}" type="presParOf" srcId="{C46A4BB8-38C8-4043-8A5B-BAF0B420FC2A}" destId="{3A78E6B0-8E93-47D5-BFCD-570ACBD76CA8}" srcOrd="1" destOrd="0" presId="urn:microsoft.com/office/officeart/2005/8/layout/hProcess7"/>
    <dgm:cxn modelId="{164D0738-2976-443C-9E3E-760B2E684687}" type="presParOf" srcId="{C46A4BB8-38C8-4043-8A5B-BAF0B420FC2A}" destId="{DC75B211-6436-4C2C-8687-736B5F8E7E02}" srcOrd="2" destOrd="0" presId="urn:microsoft.com/office/officeart/2005/8/layout/hProcess7"/>
    <dgm:cxn modelId="{31116ED4-FB2D-44E5-A86F-0B312177754D}" type="presParOf" srcId="{9C7806FA-DA06-4133-A08A-EF1636691383}" destId="{5FA7650A-B884-4858-8B92-BBA4CC8A9FE5}" srcOrd="3" destOrd="0" presId="urn:microsoft.com/office/officeart/2005/8/layout/hProcess7"/>
    <dgm:cxn modelId="{B4B77303-64AC-48A7-B529-0AEAF53B46F2}" type="presParOf" srcId="{9C7806FA-DA06-4133-A08A-EF1636691383}" destId="{56B26D1A-6EB5-4949-B29F-F95FDAA4CE37}" srcOrd="4" destOrd="0" presId="urn:microsoft.com/office/officeart/2005/8/layout/hProcess7"/>
    <dgm:cxn modelId="{719DC3D6-566C-4D9C-8C3B-61969EA3896F}" type="presParOf" srcId="{56B26D1A-6EB5-4949-B29F-F95FDAA4CE37}" destId="{BBC5D938-CF39-4E2B-B230-5BE28C5FCC9B}" srcOrd="0" destOrd="0" presId="urn:microsoft.com/office/officeart/2005/8/layout/hProcess7"/>
    <dgm:cxn modelId="{6181AAC8-6E5C-4FCC-9756-8F59FB3B4071}" type="presParOf" srcId="{56B26D1A-6EB5-4949-B29F-F95FDAA4CE37}" destId="{54682422-7CBC-43D0-AD65-59B5D93620FF}" srcOrd="1" destOrd="0" presId="urn:microsoft.com/office/officeart/2005/8/layout/hProcess7"/>
    <dgm:cxn modelId="{C099F462-ACDB-4D5A-829F-2E0A767821A8}" type="presParOf" srcId="{56B26D1A-6EB5-4949-B29F-F95FDAA4CE37}" destId="{0DCE7BF3-BCDD-4D3C-ACDF-775006B955B9}" srcOrd="2" destOrd="0" presId="urn:microsoft.com/office/officeart/2005/8/layout/hProcess7"/>
    <dgm:cxn modelId="{97C8481A-4FF3-45AF-86FA-8ACF1B7D268B}" type="presParOf" srcId="{9C7806FA-DA06-4133-A08A-EF1636691383}" destId="{8FEF2A5E-1CE8-4BD0-8B03-4B8E729425FD}" srcOrd="5" destOrd="0" presId="urn:microsoft.com/office/officeart/2005/8/layout/hProcess7"/>
    <dgm:cxn modelId="{696CA744-5B36-4063-B7A2-A75B7321D750}" type="presParOf" srcId="{9C7806FA-DA06-4133-A08A-EF1636691383}" destId="{6D073FDF-3B8E-4744-8350-9E6B0F860B16}" srcOrd="6" destOrd="0" presId="urn:microsoft.com/office/officeart/2005/8/layout/hProcess7"/>
    <dgm:cxn modelId="{B2296634-641D-41E1-946A-FC2B99044E42}" type="presParOf" srcId="{6D073FDF-3B8E-4744-8350-9E6B0F860B16}" destId="{6C79F19B-6A1E-4645-AA00-FE3A995212D9}" srcOrd="0" destOrd="0" presId="urn:microsoft.com/office/officeart/2005/8/layout/hProcess7"/>
    <dgm:cxn modelId="{DE78D0C0-920C-45CC-92FC-D2FAF6658343}" type="presParOf" srcId="{6D073FDF-3B8E-4744-8350-9E6B0F860B16}" destId="{11FB5C23-F648-4B8B-9A67-8DA79F488BC4}" srcOrd="1" destOrd="0" presId="urn:microsoft.com/office/officeart/2005/8/layout/hProcess7"/>
    <dgm:cxn modelId="{F7CADED7-152A-494F-B663-FC193C23BBE4}" type="presParOf" srcId="{6D073FDF-3B8E-4744-8350-9E6B0F860B16}" destId="{741E196C-B5A9-4836-AAFF-68BC83A6DE7D}" srcOrd="2" destOrd="0" presId="urn:microsoft.com/office/officeart/2005/8/layout/hProcess7"/>
    <dgm:cxn modelId="{50B65658-B666-4099-B88B-3DF0E4E072CC}" type="presParOf" srcId="{9C7806FA-DA06-4133-A08A-EF1636691383}" destId="{4DCEE094-3D2A-4551-B154-EF965A3F5B97}" srcOrd="7" destOrd="0" presId="urn:microsoft.com/office/officeart/2005/8/layout/hProcess7"/>
    <dgm:cxn modelId="{EBCA90D3-0839-4B24-996E-2A74DEFC770B}" type="presParOf" srcId="{9C7806FA-DA06-4133-A08A-EF1636691383}" destId="{5AC38003-B6C2-4F78-AB27-1407A6CB2746}" srcOrd="8" destOrd="0" presId="urn:microsoft.com/office/officeart/2005/8/layout/hProcess7"/>
    <dgm:cxn modelId="{20CC40ED-6878-4F5D-A239-E1CC19A36E77}" type="presParOf" srcId="{5AC38003-B6C2-4F78-AB27-1407A6CB2746}" destId="{C45AAED7-3CB7-48E5-A15F-07B9243C2E75}" srcOrd="0" destOrd="0" presId="urn:microsoft.com/office/officeart/2005/8/layout/hProcess7"/>
    <dgm:cxn modelId="{79ACFAFF-02FC-4D4B-8447-2A1BE63CA5FA}" type="presParOf" srcId="{5AC38003-B6C2-4F78-AB27-1407A6CB2746}" destId="{927F2F22-EC35-47F2-90A4-EB13738442D5}" srcOrd="1" destOrd="0" presId="urn:microsoft.com/office/officeart/2005/8/layout/hProcess7"/>
    <dgm:cxn modelId="{96D22606-58E9-4E79-99CE-6F636959178C}" type="presParOf" srcId="{5AC38003-B6C2-4F78-AB27-1407A6CB2746}" destId="{179151CC-0C57-4E65-8469-D774593977AD}" srcOrd="2" destOrd="0" presId="urn:microsoft.com/office/officeart/2005/8/layout/hProcess7"/>
    <dgm:cxn modelId="{1E3351E7-0481-4D4F-BDAD-25F35D730364}" type="presParOf" srcId="{9C7806FA-DA06-4133-A08A-EF1636691383}" destId="{2DB42573-0B45-4F05-A445-8552F02A7AD8}" srcOrd="9" destOrd="0" presId="urn:microsoft.com/office/officeart/2005/8/layout/hProcess7"/>
    <dgm:cxn modelId="{5303775A-7436-48E5-895B-82D1A92A954C}" type="presParOf" srcId="{9C7806FA-DA06-4133-A08A-EF1636691383}" destId="{B9D54BC3-50E5-4E83-9C3B-5DF2F90AB951}" srcOrd="10" destOrd="0" presId="urn:microsoft.com/office/officeart/2005/8/layout/hProcess7"/>
    <dgm:cxn modelId="{2FFF17DB-8B2F-48FA-95DA-9604A42E68EF}" type="presParOf" srcId="{B9D54BC3-50E5-4E83-9C3B-5DF2F90AB951}" destId="{A3C246D6-BDE8-4647-8A35-FE3997038451}" srcOrd="0" destOrd="0" presId="urn:microsoft.com/office/officeart/2005/8/layout/hProcess7"/>
    <dgm:cxn modelId="{4EE2411E-1483-4BD7-9D1B-4E307B714E3A}" type="presParOf" srcId="{B9D54BC3-50E5-4E83-9C3B-5DF2F90AB951}" destId="{22EFE8DB-BD12-497E-A063-E6A70CF09551}" srcOrd="1" destOrd="0" presId="urn:microsoft.com/office/officeart/2005/8/layout/hProcess7"/>
    <dgm:cxn modelId="{0A683429-7C03-428E-80F8-E9D79CAEC0D6}" type="presParOf" srcId="{B9D54BC3-50E5-4E83-9C3B-5DF2F90AB951}" destId="{07115910-5D65-4CA0-B26F-5E7BDD132D42}" srcOrd="2" destOrd="0" presId="urn:microsoft.com/office/officeart/2005/8/layout/hProcess7"/>
    <dgm:cxn modelId="{09D17BE5-FAF4-4E02-8722-D5B0BA7E8868}" type="presParOf" srcId="{9C7806FA-DA06-4133-A08A-EF1636691383}" destId="{9F155DE1-4304-42AD-B85A-6DD241C052FA}" srcOrd="11" destOrd="0" presId="urn:microsoft.com/office/officeart/2005/8/layout/hProcess7"/>
    <dgm:cxn modelId="{374CD27F-FB16-49D1-9E0B-D8674CB584E1}" type="presParOf" srcId="{9C7806FA-DA06-4133-A08A-EF1636691383}" destId="{7B69F860-823B-4AB4-85D5-CE4E4D039E2F}" srcOrd="12" destOrd="0" presId="urn:microsoft.com/office/officeart/2005/8/layout/hProcess7"/>
    <dgm:cxn modelId="{F93D08E2-748D-42AA-957D-4742B1F99A75}" type="presParOf" srcId="{7B69F860-823B-4AB4-85D5-CE4E4D039E2F}" destId="{88F30394-5C1B-4890-BB22-1F611D5F8326}" srcOrd="0" destOrd="0" presId="urn:microsoft.com/office/officeart/2005/8/layout/hProcess7"/>
    <dgm:cxn modelId="{7AF77FB5-179F-416D-8EA6-57CF83C7F15C}" type="presParOf" srcId="{7B69F860-823B-4AB4-85D5-CE4E4D039E2F}" destId="{15D32A78-A507-42D8-AFE7-B5792C5D2A9F}" srcOrd="1" destOrd="0" presId="urn:microsoft.com/office/officeart/2005/8/layout/hProcess7"/>
    <dgm:cxn modelId="{249F1A16-2852-4A59-8E1B-A33FD6ED65C3}" type="presParOf" srcId="{7B69F860-823B-4AB4-85D5-CE4E4D039E2F}" destId="{A4C61EA0-F770-422E-810D-13D4528F259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7057-E65D-4F42-BB0C-3A41A63BD112}" type="doc">
      <dgm:prSet loTypeId="urn:microsoft.com/office/officeart/2005/8/layout/process5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D"/>
        </a:p>
      </dgm:t>
    </dgm:pt>
    <dgm:pt modelId="{FEE2058B-3DE7-45C8-A833-E4A9B80929F1}">
      <dgm:prSet phldrT="[Text]"/>
      <dgm:spPr/>
      <dgm:t>
        <a:bodyPr/>
        <a:lstStyle/>
        <a:p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Penyesuaian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Parameter KFDA-SVM</a:t>
          </a:r>
          <a:endParaRPr lang="en-ID" b="1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98C0360-585D-443F-9DA6-605FB4E6933D}" type="parTrans" cxnId="{CB6C482D-112E-4E48-833B-9A578F8AE3F6}">
      <dgm:prSet/>
      <dgm:spPr/>
      <dgm:t>
        <a:bodyPr/>
        <a:lstStyle/>
        <a:p>
          <a:endParaRPr lang="en-ID"/>
        </a:p>
      </dgm:t>
    </dgm:pt>
    <dgm:pt modelId="{E12D38DE-3043-4AFB-A8BC-C1EA9AACB311}" type="sibTrans" cxnId="{CB6C482D-112E-4E48-833B-9A578F8AE3F6}">
      <dgm:prSet/>
      <dgm:spPr/>
      <dgm:t>
        <a:bodyPr/>
        <a:lstStyle/>
        <a:p>
          <a:endParaRPr lang="en-ID"/>
        </a:p>
      </dgm:t>
    </dgm:pt>
    <dgm:pt modelId="{5A35D553-1502-4ADD-8E7B-57E6C9AA687D}">
      <dgm:prSet phldrT="[Text]"/>
      <dgm:spPr/>
      <dgm:t>
        <a:bodyPr/>
        <a:lstStyle/>
        <a:p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Perancangan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Program</a:t>
          </a:r>
          <a:endParaRPr lang="en-ID" b="1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BD89CF9-617B-4D33-8635-1DA5E031D4A0}" type="parTrans" cxnId="{5980BE34-4191-4535-B082-7A6D4E05ED43}">
      <dgm:prSet/>
      <dgm:spPr/>
      <dgm:t>
        <a:bodyPr/>
        <a:lstStyle/>
        <a:p>
          <a:endParaRPr lang="en-ID"/>
        </a:p>
      </dgm:t>
    </dgm:pt>
    <dgm:pt modelId="{0A7A9B9E-9A09-4F5F-8B1F-6F31614D0DDA}" type="sibTrans" cxnId="{5980BE34-4191-4535-B082-7A6D4E05ED43}">
      <dgm:prSet/>
      <dgm:spPr/>
      <dgm:t>
        <a:bodyPr/>
        <a:lstStyle/>
        <a:p>
          <a:endParaRPr lang="en-ID"/>
        </a:p>
      </dgm:t>
    </dgm:pt>
    <dgm:pt modelId="{00B2FE0C-51C6-47C1-97E5-32058CE1C611}">
      <dgm:prSet phldrT="[Text]"/>
      <dgm:spPr/>
      <dgm:t>
        <a:bodyPr/>
        <a:lstStyle/>
        <a:p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Pembangunan Program</a:t>
          </a:r>
          <a:endParaRPr lang="en-ID" b="1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4DDB827-D9D3-47A5-981A-59D04CB35AEF}" type="parTrans" cxnId="{815CB34A-1531-40D1-8308-CA93E5E065E1}">
      <dgm:prSet/>
      <dgm:spPr/>
      <dgm:t>
        <a:bodyPr/>
        <a:lstStyle/>
        <a:p>
          <a:endParaRPr lang="en-ID"/>
        </a:p>
      </dgm:t>
    </dgm:pt>
    <dgm:pt modelId="{4B86D1A8-79AC-48C0-8533-92FD91BD5B0A}" type="sibTrans" cxnId="{815CB34A-1531-40D1-8308-CA93E5E065E1}">
      <dgm:prSet/>
      <dgm:spPr/>
      <dgm:t>
        <a:bodyPr/>
        <a:lstStyle/>
        <a:p>
          <a:endParaRPr lang="en-ID"/>
        </a:p>
      </dgm:t>
    </dgm:pt>
    <dgm:pt modelId="{A49A74FB-E8FC-4A1A-9455-9AA8C6E07A40}">
      <dgm:prSet phldrT="[Text]"/>
      <dgm:spPr/>
      <dgm:t>
        <a:bodyPr/>
        <a:lstStyle/>
        <a:p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Pengujian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Program </a:t>
          </a:r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Menggunakan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 </a:t>
          </a:r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Latih</a:t>
          </a:r>
          <a:endParaRPr lang="en-ID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347910E-B425-45C0-A390-9A2F6B6090F7}" type="parTrans" cxnId="{A260EA19-60E7-42ED-95F5-B9B0764910FD}">
      <dgm:prSet/>
      <dgm:spPr/>
      <dgm:t>
        <a:bodyPr/>
        <a:lstStyle/>
        <a:p>
          <a:endParaRPr lang="en-ID"/>
        </a:p>
      </dgm:t>
    </dgm:pt>
    <dgm:pt modelId="{B2A02708-9214-4B29-B0A8-A845008F6F1A}" type="sibTrans" cxnId="{A260EA19-60E7-42ED-95F5-B9B0764910FD}">
      <dgm:prSet/>
      <dgm:spPr/>
      <dgm:t>
        <a:bodyPr/>
        <a:lstStyle/>
        <a:p>
          <a:endParaRPr lang="en-ID"/>
        </a:p>
      </dgm:t>
    </dgm:pt>
    <dgm:pt modelId="{2AE7B2EC-DEA4-4745-96A5-BDD4164F1F58}">
      <dgm:prSet phldrT="[Text]"/>
      <dgm:spPr/>
      <dgm:t>
        <a:bodyPr/>
        <a:lstStyle/>
        <a:p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Pengujian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Program </a:t>
          </a:r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Menggunakan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 </a:t>
          </a:r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Validasi</a:t>
          </a:r>
          <a:endParaRPr lang="en-ID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7120103-9D34-4B74-AA07-F7CC0C97183A}" type="parTrans" cxnId="{55624708-F793-4ABC-8E93-51E2BCE0020D}">
      <dgm:prSet/>
      <dgm:spPr/>
      <dgm:t>
        <a:bodyPr/>
        <a:lstStyle/>
        <a:p>
          <a:endParaRPr lang="en-ID"/>
        </a:p>
      </dgm:t>
    </dgm:pt>
    <dgm:pt modelId="{BA1055AE-E1F3-4DA0-95BF-42779238CDBE}" type="sibTrans" cxnId="{55624708-F793-4ABC-8E93-51E2BCE0020D}">
      <dgm:prSet/>
      <dgm:spPr/>
      <dgm:t>
        <a:bodyPr/>
        <a:lstStyle/>
        <a:p>
          <a:endParaRPr lang="en-ID"/>
        </a:p>
      </dgm:t>
    </dgm:pt>
    <dgm:pt modelId="{51F079D1-9BAE-4D17-A603-A90E9FBB5701}">
      <dgm:prSet/>
      <dgm:spPr/>
      <dgm:t>
        <a:bodyPr/>
        <a:lstStyle/>
        <a:p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Evaluasi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dan </a:t>
          </a:r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Analisis</a:t>
          </a:r>
          <a:r>
            <a:rPr lang="en-US" b="1" dirty="0">
              <a:latin typeface="Segoe UI Semilight" panose="020B0402040204020203" pitchFamily="34" charset="0"/>
              <a:cs typeface="Segoe UI Semilight" panose="020B0402040204020203" pitchFamily="34" charset="0"/>
            </a:rPr>
            <a:t> Hasil </a:t>
          </a:r>
          <a:r>
            <a:rPr lang="en-US" b="1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Penelitian</a:t>
          </a:r>
          <a:endParaRPr lang="en-ID" b="1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B9B1FEF7-9D8D-45BB-BAE6-8AC01D814381}" type="parTrans" cxnId="{A1E3132C-B08D-4A67-9125-05DD6A98ABA9}">
      <dgm:prSet/>
      <dgm:spPr/>
      <dgm:t>
        <a:bodyPr/>
        <a:lstStyle/>
        <a:p>
          <a:endParaRPr lang="en-ID"/>
        </a:p>
      </dgm:t>
    </dgm:pt>
    <dgm:pt modelId="{77AE86D3-2610-4F18-8A9C-B5E19302F05F}" type="sibTrans" cxnId="{A1E3132C-B08D-4A67-9125-05DD6A98ABA9}">
      <dgm:prSet/>
      <dgm:spPr/>
      <dgm:t>
        <a:bodyPr/>
        <a:lstStyle/>
        <a:p>
          <a:endParaRPr lang="en-ID"/>
        </a:p>
      </dgm:t>
    </dgm:pt>
    <dgm:pt modelId="{EA9A890A-6869-4E09-8542-F88F9053DECC}" type="pres">
      <dgm:prSet presAssocID="{A80C7057-E65D-4F42-BB0C-3A41A63BD112}" presName="diagram" presStyleCnt="0">
        <dgm:presLayoutVars>
          <dgm:dir/>
          <dgm:resizeHandles val="exact"/>
        </dgm:presLayoutVars>
      </dgm:prSet>
      <dgm:spPr/>
    </dgm:pt>
    <dgm:pt modelId="{8F3748F0-58BD-4EF5-9B9E-9D8B79D5BFDF}" type="pres">
      <dgm:prSet presAssocID="{FEE2058B-3DE7-45C8-A833-E4A9B80929F1}" presName="node" presStyleLbl="node1" presStyleIdx="0" presStyleCnt="6">
        <dgm:presLayoutVars>
          <dgm:bulletEnabled val="1"/>
        </dgm:presLayoutVars>
      </dgm:prSet>
      <dgm:spPr/>
    </dgm:pt>
    <dgm:pt modelId="{B880668C-A44D-402E-B20A-7AC1C30DCF86}" type="pres">
      <dgm:prSet presAssocID="{E12D38DE-3043-4AFB-A8BC-C1EA9AACB311}" presName="sibTrans" presStyleLbl="sibTrans2D1" presStyleIdx="0" presStyleCnt="5"/>
      <dgm:spPr>
        <a:prstGeom prst="stripedRightArrow">
          <a:avLst/>
        </a:prstGeom>
      </dgm:spPr>
    </dgm:pt>
    <dgm:pt modelId="{7A9D82FA-7A52-4148-AB28-073670BB39DE}" type="pres">
      <dgm:prSet presAssocID="{E12D38DE-3043-4AFB-A8BC-C1EA9AACB311}" presName="connectorText" presStyleLbl="sibTrans2D1" presStyleIdx="0" presStyleCnt="5"/>
      <dgm:spPr/>
    </dgm:pt>
    <dgm:pt modelId="{A5856D0B-2FC1-404E-8D65-65867846CBCB}" type="pres">
      <dgm:prSet presAssocID="{5A35D553-1502-4ADD-8E7B-57E6C9AA687D}" presName="node" presStyleLbl="node1" presStyleIdx="1" presStyleCnt="6">
        <dgm:presLayoutVars>
          <dgm:bulletEnabled val="1"/>
        </dgm:presLayoutVars>
      </dgm:prSet>
      <dgm:spPr/>
    </dgm:pt>
    <dgm:pt modelId="{A49B90D5-5EF4-4633-A8D5-67FF2B502F27}" type="pres">
      <dgm:prSet presAssocID="{0A7A9B9E-9A09-4F5F-8B1F-6F31614D0DDA}" presName="sibTrans" presStyleLbl="sibTrans2D1" presStyleIdx="1" presStyleCnt="5"/>
      <dgm:spPr>
        <a:prstGeom prst="stripedRightArrow">
          <a:avLst/>
        </a:prstGeom>
      </dgm:spPr>
    </dgm:pt>
    <dgm:pt modelId="{69CE3D83-4E5A-4243-A67E-EBA13BA1D2E1}" type="pres">
      <dgm:prSet presAssocID="{0A7A9B9E-9A09-4F5F-8B1F-6F31614D0DDA}" presName="connectorText" presStyleLbl="sibTrans2D1" presStyleIdx="1" presStyleCnt="5"/>
      <dgm:spPr/>
    </dgm:pt>
    <dgm:pt modelId="{EBD93B49-AFC7-467B-87DC-BA84BA181BD2}" type="pres">
      <dgm:prSet presAssocID="{00B2FE0C-51C6-47C1-97E5-32058CE1C611}" presName="node" presStyleLbl="node1" presStyleIdx="2" presStyleCnt="6">
        <dgm:presLayoutVars>
          <dgm:bulletEnabled val="1"/>
        </dgm:presLayoutVars>
      </dgm:prSet>
      <dgm:spPr/>
    </dgm:pt>
    <dgm:pt modelId="{C9D87E98-9909-48CB-AF1B-4F1813DB8189}" type="pres">
      <dgm:prSet presAssocID="{4B86D1A8-79AC-48C0-8533-92FD91BD5B0A}" presName="sibTrans" presStyleLbl="sibTrans2D1" presStyleIdx="2" presStyleCnt="5"/>
      <dgm:spPr>
        <a:prstGeom prst="stripedRightArrow">
          <a:avLst/>
        </a:prstGeom>
      </dgm:spPr>
    </dgm:pt>
    <dgm:pt modelId="{86A17473-334D-4F4E-90B7-55598E9E1B2E}" type="pres">
      <dgm:prSet presAssocID="{4B86D1A8-79AC-48C0-8533-92FD91BD5B0A}" presName="connectorText" presStyleLbl="sibTrans2D1" presStyleIdx="2" presStyleCnt="5"/>
      <dgm:spPr/>
    </dgm:pt>
    <dgm:pt modelId="{2138F9FB-0C1E-46C9-ACCC-E6A89271C4A4}" type="pres">
      <dgm:prSet presAssocID="{A49A74FB-E8FC-4A1A-9455-9AA8C6E07A40}" presName="node" presStyleLbl="node1" presStyleIdx="3" presStyleCnt="6">
        <dgm:presLayoutVars>
          <dgm:bulletEnabled val="1"/>
        </dgm:presLayoutVars>
      </dgm:prSet>
      <dgm:spPr/>
    </dgm:pt>
    <dgm:pt modelId="{1FEF0909-A327-4AB8-8508-6CC7E94B9B32}" type="pres">
      <dgm:prSet presAssocID="{B2A02708-9214-4B29-B0A8-A845008F6F1A}" presName="sibTrans" presStyleLbl="sibTrans2D1" presStyleIdx="3" presStyleCnt="5"/>
      <dgm:spPr>
        <a:prstGeom prst="stripedRightArrow">
          <a:avLst/>
        </a:prstGeom>
      </dgm:spPr>
    </dgm:pt>
    <dgm:pt modelId="{9EA17D4E-84E8-4856-A8AC-B8CA84682153}" type="pres">
      <dgm:prSet presAssocID="{B2A02708-9214-4B29-B0A8-A845008F6F1A}" presName="connectorText" presStyleLbl="sibTrans2D1" presStyleIdx="3" presStyleCnt="5"/>
      <dgm:spPr/>
    </dgm:pt>
    <dgm:pt modelId="{301D82A1-AF44-445E-A926-BBBA9E4E9FAF}" type="pres">
      <dgm:prSet presAssocID="{2AE7B2EC-DEA4-4745-96A5-BDD4164F1F58}" presName="node" presStyleLbl="node1" presStyleIdx="4" presStyleCnt="6">
        <dgm:presLayoutVars>
          <dgm:bulletEnabled val="1"/>
        </dgm:presLayoutVars>
      </dgm:prSet>
      <dgm:spPr/>
    </dgm:pt>
    <dgm:pt modelId="{F263C9CB-47D4-432B-B6B9-21958F7CF7B5}" type="pres">
      <dgm:prSet presAssocID="{BA1055AE-E1F3-4DA0-95BF-42779238CDBE}" presName="sibTrans" presStyleLbl="sibTrans2D1" presStyleIdx="4" presStyleCnt="5"/>
      <dgm:spPr>
        <a:prstGeom prst="stripedRightArrow">
          <a:avLst/>
        </a:prstGeom>
      </dgm:spPr>
    </dgm:pt>
    <dgm:pt modelId="{2B1925C8-ABA0-4038-95D5-F2B69DD5492D}" type="pres">
      <dgm:prSet presAssocID="{BA1055AE-E1F3-4DA0-95BF-42779238CDBE}" presName="connectorText" presStyleLbl="sibTrans2D1" presStyleIdx="4" presStyleCnt="5"/>
      <dgm:spPr/>
    </dgm:pt>
    <dgm:pt modelId="{663A1E15-30CB-43AE-BF19-3D707E54B014}" type="pres">
      <dgm:prSet presAssocID="{51F079D1-9BAE-4D17-A603-A90E9FBB5701}" presName="node" presStyleLbl="node1" presStyleIdx="5" presStyleCnt="6">
        <dgm:presLayoutVars>
          <dgm:bulletEnabled val="1"/>
        </dgm:presLayoutVars>
      </dgm:prSet>
      <dgm:spPr/>
    </dgm:pt>
  </dgm:ptLst>
  <dgm:cxnLst>
    <dgm:cxn modelId="{70389004-67DD-42FD-BC74-F5E512B6E050}" type="presOf" srcId="{00B2FE0C-51C6-47C1-97E5-32058CE1C611}" destId="{EBD93B49-AFC7-467B-87DC-BA84BA181BD2}" srcOrd="0" destOrd="0" presId="urn:microsoft.com/office/officeart/2005/8/layout/process5"/>
    <dgm:cxn modelId="{55624708-F793-4ABC-8E93-51E2BCE0020D}" srcId="{A80C7057-E65D-4F42-BB0C-3A41A63BD112}" destId="{2AE7B2EC-DEA4-4745-96A5-BDD4164F1F58}" srcOrd="4" destOrd="0" parTransId="{07120103-9D34-4B74-AA07-F7CC0C97183A}" sibTransId="{BA1055AE-E1F3-4DA0-95BF-42779238CDBE}"/>
    <dgm:cxn modelId="{A260EA19-60E7-42ED-95F5-B9B0764910FD}" srcId="{A80C7057-E65D-4F42-BB0C-3A41A63BD112}" destId="{A49A74FB-E8FC-4A1A-9455-9AA8C6E07A40}" srcOrd="3" destOrd="0" parTransId="{C347910E-B425-45C0-A390-9A2F6B6090F7}" sibTransId="{B2A02708-9214-4B29-B0A8-A845008F6F1A}"/>
    <dgm:cxn modelId="{4FC8AC1B-BB4A-41AD-A7E8-C75D643DB70C}" type="presOf" srcId="{A49A74FB-E8FC-4A1A-9455-9AA8C6E07A40}" destId="{2138F9FB-0C1E-46C9-ACCC-E6A89271C4A4}" srcOrd="0" destOrd="0" presId="urn:microsoft.com/office/officeart/2005/8/layout/process5"/>
    <dgm:cxn modelId="{D8F17627-8D6B-468D-ADC9-184CC431F869}" type="presOf" srcId="{B2A02708-9214-4B29-B0A8-A845008F6F1A}" destId="{9EA17D4E-84E8-4856-A8AC-B8CA84682153}" srcOrd="1" destOrd="0" presId="urn:microsoft.com/office/officeart/2005/8/layout/process5"/>
    <dgm:cxn modelId="{A1E3132C-B08D-4A67-9125-05DD6A98ABA9}" srcId="{A80C7057-E65D-4F42-BB0C-3A41A63BD112}" destId="{51F079D1-9BAE-4D17-A603-A90E9FBB5701}" srcOrd="5" destOrd="0" parTransId="{B9B1FEF7-9D8D-45BB-BAE6-8AC01D814381}" sibTransId="{77AE86D3-2610-4F18-8A9C-B5E19302F05F}"/>
    <dgm:cxn modelId="{CB6C482D-112E-4E48-833B-9A578F8AE3F6}" srcId="{A80C7057-E65D-4F42-BB0C-3A41A63BD112}" destId="{FEE2058B-3DE7-45C8-A833-E4A9B80929F1}" srcOrd="0" destOrd="0" parTransId="{D98C0360-585D-443F-9DA6-605FB4E6933D}" sibTransId="{E12D38DE-3043-4AFB-A8BC-C1EA9AACB311}"/>
    <dgm:cxn modelId="{5980BE34-4191-4535-B082-7A6D4E05ED43}" srcId="{A80C7057-E65D-4F42-BB0C-3A41A63BD112}" destId="{5A35D553-1502-4ADD-8E7B-57E6C9AA687D}" srcOrd="1" destOrd="0" parTransId="{2BD89CF9-617B-4D33-8635-1DA5E031D4A0}" sibTransId="{0A7A9B9E-9A09-4F5F-8B1F-6F31614D0DDA}"/>
    <dgm:cxn modelId="{C8F05436-5E26-40EC-B8C1-F94B10B8AD96}" type="presOf" srcId="{BA1055AE-E1F3-4DA0-95BF-42779238CDBE}" destId="{F263C9CB-47D4-432B-B6B9-21958F7CF7B5}" srcOrd="0" destOrd="0" presId="urn:microsoft.com/office/officeart/2005/8/layout/process5"/>
    <dgm:cxn modelId="{C135273B-91FD-4532-ABD8-5B90EC99EEA0}" type="presOf" srcId="{51F079D1-9BAE-4D17-A603-A90E9FBB5701}" destId="{663A1E15-30CB-43AE-BF19-3D707E54B014}" srcOrd="0" destOrd="0" presId="urn:microsoft.com/office/officeart/2005/8/layout/process5"/>
    <dgm:cxn modelId="{E16A703B-CE6D-4877-ADB4-37BD6B04765C}" type="presOf" srcId="{BA1055AE-E1F3-4DA0-95BF-42779238CDBE}" destId="{2B1925C8-ABA0-4038-95D5-F2B69DD5492D}" srcOrd="1" destOrd="0" presId="urn:microsoft.com/office/officeart/2005/8/layout/process5"/>
    <dgm:cxn modelId="{6AAB543E-D568-4CE5-A5ED-71BFF6F8E86C}" type="presOf" srcId="{FEE2058B-3DE7-45C8-A833-E4A9B80929F1}" destId="{8F3748F0-58BD-4EF5-9B9E-9D8B79D5BFDF}" srcOrd="0" destOrd="0" presId="urn:microsoft.com/office/officeart/2005/8/layout/process5"/>
    <dgm:cxn modelId="{58A45B43-F532-4CBA-99D0-7E329C4E4C71}" type="presOf" srcId="{2AE7B2EC-DEA4-4745-96A5-BDD4164F1F58}" destId="{301D82A1-AF44-445E-A926-BBBA9E4E9FAF}" srcOrd="0" destOrd="0" presId="urn:microsoft.com/office/officeart/2005/8/layout/process5"/>
    <dgm:cxn modelId="{48219363-B2EA-4B14-9CB7-CE15BEE882A1}" type="presOf" srcId="{B2A02708-9214-4B29-B0A8-A845008F6F1A}" destId="{1FEF0909-A327-4AB8-8508-6CC7E94B9B32}" srcOrd="0" destOrd="0" presId="urn:microsoft.com/office/officeart/2005/8/layout/process5"/>
    <dgm:cxn modelId="{0E0FD347-3DE3-4729-BD88-546A3FCFB4CF}" type="presOf" srcId="{E12D38DE-3043-4AFB-A8BC-C1EA9AACB311}" destId="{B880668C-A44D-402E-B20A-7AC1C30DCF86}" srcOrd="0" destOrd="0" presId="urn:microsoft.com/office/officeart/2005/8/layout/process5"/>
    <dgm:cxn modelId="{815CB34A-1531-40D1-8308-CA93E5E065E1}" srcId="{A80C7057-E65D-4F42-BB0C-3A41A63BD112}" destId="{00B2FE0C-51C6-47C1-97E5-32058CE1C611}" srcOrd="2" destOrd="0" parTransId="{44DDB827-D9D3-47A5-981A-59D04CB35AEF}" sibTransId="{4B86D1A8-79AC-48C0-8533-92FD91BD5B0A}"/>
    <dgm:cxn modelId="{0068CC51-ACF3-4C32-B412-56BF7772F0A1}" type="presOf" srcId="{A80C7057-E65D-4F42-BB0C-3A41A63BD112}" destId="{EA9A890A-6869-4E09-8542-F88F9053DECC}" srcOrd="0" destOrd="0" presId="urn:microsoft.com/office/officeart/2005/8/layout/process5"/>
    <dgm:cxn modelId="{379A1157-737E-4969-8434-99C43996A473}" type="presOf" srcId="{4B86D1A8-79AC-48C0-8533-92FD91BD5B0A}" destId="{C9D87E98-9909-48CB-AF1B-4F1813DB8189}" srcOrd="0" destOrd="0" presId="urn:microsoft.com/office/officeart/2005/8/layout/process5"/>
    <dgm:cxn modelId="{417CA79B-788D-4C18-83DA-E565C29E7217}" type="presOf" srcId="{5A35D553-1502-4ADD-8E7B-57E6C9AA687D}" destId="{A5856D0B-2FC1-404E-8D65-65867846CBCB}" srcOrd="0" destOrd="0" presId="urn:microsoft.com/office/officeart/2005/8/layout/process5"/>
    <dgm:cxn modelId="{B5798AA2-2945-4279-8ADF-807D5494DAFB}" type="presOf" srcId="{E12D38DE-3043-4AFB-A8BC-C1EA9AACB311}" destId="{7A9D82FA-7A52-4148-AB28-073670BB39DE}" srcOrd="1" destOrd="0" presId="urn:microsoft.com/office/officeart/2005/8/layout/process5"/>
    <dgm:cxn modelId="{BA88CFC0-C6D9-4568-A337-514B44DFC927}" type="presOf" srcId="{0A7A9B9E-9A09-4F5F-8B1F-6F31614D0DDA}" destId="{A49B90D5-5EF4-4633-A8D5-67FF2B502F27}" srcOrd="0" destOrd="0" presId="urn:microsoft.com/office/officeart/2005/8/layout/process5"/>
    <dgm:cxn modelId="{430425CA-2DD5-4523-83B9-C1789E394BDB}" type="presOf" srcId="{0A7A9B9E-9A09-4F5F-8B1F-6F31614D0DDA}" destId="{69CE3D83-4E5A-4243-A67E-EBA13BA1D2E1}" srcOrd="1" destOrd="0" presId="urn:microsoft.com/office/officeart/2005/8/layout/process5"/>
    <dgm:cxn modelId="{41194FE0-EFF7-420C-9C9D-4E15FDE89744}" type="presOf" srcId="{4B86D1A8-79AC-48C0-8533-92FD91BD5B0A}" destId="{86A17473-334D-4F4E-90B7-55598E9E1B2E}" srcOrd="1" destOrd="0" presId="urn:microsoft.com/office/officeart/2005/8/layout/process5"/>
    <dgm:cxn modelId="{F1234A72-74FE-4C98-941A-B8BEBB34EBB5}" type="presParOf" srcId="{EA9A890A-6869-4E09-8542-F88F9053DECC}" destId="{8F3748F0-58BD-4EF5-9B9E-9D8B79D5BFDF}" srcOrd="0" destOrd="0" presId="urn:microsoft.com/office/officeart/2005/8/layout/process5"/>
    <dgm:cxn modelId="{4E986125-215F-49FA-8588-721E97DCDC36}" type="presParOf" srcId="{EA9A890A-6869-4E09-8542-F88F9053DECC}" destId="{B880668C-A44D-402E-B20A-7AC1C30DCF86}" srcOrd="1" destOrd="0" presId="urn:microsoft.com/office/officeart/2005/8/layout/process5"/>
    <dgm:cxn modelId="{26AB79E8-DCA8-4966-A877-39B490DF7D17}" type="presParOf" srcId="{B880668C-A44D-402E-B20A-7AC1C30DCF86}" destId="{7A9D82FA-7A52-4148-AB28-073670BB39DE}" srcOrd="0" destOrd="0" presId="urn:microsoft.com/office/officeart/2005/8/layout/process5"/>
    <dgm:cxn modelId="{1DE5BDC9-BD1F-4CC5-80EF-7F78CE4897FD}" type="presParOf" srcId="{EA9A890A-6869-4E09-8542-F88F9053DECC}" destId="{A5856D0B-2FC1-404E-8D65-65867846CBCB}" srcOrd="2" destOrd="0" presId="urn:microsoft.com/office/officeart/2005/8/layout/process5"/>
    <dgm:cxn modelId="{AE677709-BC75-44D2-BC5D-91106FA72D47}" type="presParOf" srcId="{EA9A890A-6869-4E09-8542-F88F9053DECC}" destId="{A49B90D5-5EF4-4633-A8D5-67FF2B502F27}" srcOrd="3" destOrd="0" presId="urn:microsoft.com/office/officeart/2005/8/layout/process5"/>
    <dgm:cxn modelId="{B57C08A1-9BA0-484A-A5D7-4960797812DC}" type="presParOf" srcId="{A49B90D5-5EF4-4633-A8D5-67FF2B502F27}" destId="{69CE3D83-4E5A-4243-A67E-EBA13BA1D2E1}" srcOrd="0" destOrd="0" presId="urn:microsoft.com/office/officeart/2005/8/layout/process5"/>
    <dgm:cxn modelId="{FF93F45F-D09C-43EE-977F-F6071F6D15E3}" type="presParOf" srcId="{EA9A890A-6869-4E09-8542-F88F9053DECC}" destId="{EBD93B49-AFC7-467B-87DC-BA84BA181BD2}" srcOrd="4" destOrd="0" presId="urn:microsoft.com/office/officeart/2005/8/layout/process5"/>
    <dgm:cxn modelId="{EE42F649-2048-4DE6-A383-A0BD5D9ECE45}" type="presParOf" srcId="{EA9A890A-6869-4E09-8542-F88F9053DECC}" destId="{C9D87E98-9909-48CB-AF1B-4F1813DB8189}" srcOrd="5" destOrd="0" presId="urn:microsoft.com/office/officeart/2005/8/layout/process5"/>
    <dgm:cxn modelId="{B8878058-8852-420E-8B3A-2B121124E759}" type="presParOf" srcId="{C9D87E98-9909-48CB-AF1B-4F1813DB8189}" destId="{86A17473-334D-4F4E-90B7-55598E9E1B2E}" srcOrd="0" destOrd="0" presId="urn:microsoft.com/office/officeart/2005/8/layout/process5"/>
    <dgm:cxn modelId="{79141274-FBC7-492D-8934-E6C5A06134C9}" type="presParOf" srcId="{EA9A890A-6869-4E09-8542-F88F9053DECC}" destId="{2138F9FB-0C1E-46C9-ACCC-E6A89271C4A4}" srcOrd="6" destOrd="0" presId="urn:microsoft.com/office/officeart/2005/8/layout/process5"/>
    <dgm:cxn modelId="{49686A39-07DD-4D05-BA83-6FD4AC3213FE}" type="presParOf" srcId="{EA9A890A-6869-4E09-8542-F88F9053DECC}" destId="{1FEF0909-A327-4AB8-8508-6CC7E94B9B32}" srcOrd="7" destOrd="0" presId="urn:microsoft.com/office/officeart/2005/8/layout/process5"/>
    <dgm:cxn modelId="{683516E5-BA1A-4E80-8917-8C38149879AB}" type="presParOf" srcId="{1FEF0909-A327-4AB8-8508-6CC7E94B9B32}" destId="{9EA17D4E-84E8-4856-A8AC-B8CA84682153}" srcOrd="0" destOrd="0" presId="urn:microsoft.com/office/officeart/2005/8/layout/process5"/>
    <dgm:cxn modelId="{E61EC1DD-525A-41A0-909D-9BD29F8B527D}" type="presParOf" srcId="{EA9A890A-6869-4E09-8542-F88F9053DECC}" destId="{301D82A1-AF44-445E-A926-BBBA9E4E9FAF}" srcOrd="8" destOrd="0" presId="urn:microsoft.com/office/officeart/2005/8/layout/process5"/>
    <dgm:cxn modelId="{100D7C35-F07A-48EF-8D95-064A01F0022B}" type="presParOf" srcId="{EA9A890A-6869-4E09-8542-F88F9053DECC}" destId="{F263C9CB-47D4-432B-B6B9-21958F7CF7B5}" srcOrd="9" destOrd="0" presId="urn:microsoft.com/office/officeart/2005/8/layout/process5"/>
    <dgm:cxn modelId="{F90F6238-C45D-4A32-BA14-E4C4FF69FE16}" type="presParOf" srcId="{F263C9CB-47D4-432B-B6B9-21958F7CF7B5}" destId="{2B1925C8-ABA0-4038-95D5-F2B69DD5492D}" srcOrd="0" destOrd="0" presId="urn:microsoft.com/office/officeart/2005/8/layout/process5"/>
    <dgm:cxn modelId="{1A164E8D-FF62-467C-A92D-0430AD88E037}" type="presParOf" srcId="{EA9A890A-6869-4E09-8542-F88F9053DECC}" destId="{663A1E15-30CB-43AE-BF19-3D707E54B01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9A79-752F-4001-A00C-1498C8E28425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D"/>
        </a:p>
      </dgm:t>
    </dgm:pt>
    <dgm:pt modelId="{C99FAF77-F313-4472-A91C-7AC47A19B844}">
      <dgm:prSet phldrT="[Text]"/>
      <dgm:spPr/>
      <dgm:t>
        <a:bodyPr/>
        <a:lstStyle/>
        <a:p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Pengolahan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Referensi</a:t>
          </a:r>
          <a:endParaRPr lang="en-ID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F1E627DB-655B-43BC-BD42-BD184EBBF034}" type="parTrans" cxnId="{A11C7A0B-0697-4569-9A94-28B417EE817A}">
      <dgm:prSet/>
      <dgm:spPr/>
      <dgm:t>
        <a:bodyPr/>
        <a:lstStyle/>
        <a:p>
          <a:endParaRPr lang="en-ID"/>
        </a:p>
      </dgm:t>
    </dgm:pt>
    <dgm:pt modelId="{C45A77AC-B0C5-4569-949B-44A37313F515}" type="sibTrans" cxnId="{A11C7A0B-0697-4569-9A94-28B417EE817A}">
      <dgm:prSet/>
      <dgm:spPr/>
      <dgm:t>
        <a:bodyPr/>
        <a:lstStyle/>
        <a:p>
          <a:endParaRPr lang="en-ID"/>
        </a:p>
      </dgm:t>
    </dgm:pt>
    <dgm:pt modelId="{4FAD344B-632A-42B6-8BFE-3F4E6C4E8159}">
      <dgm:prSet phldrT="[Text]"/>
      <dgm:spPr/>
      <dgm:t>
        <a:bodyPr/>
        <a:lstStyle/>
        <a:p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Ekstraksi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Fitur</a:t>
          </a:r>
          <a:endParaRPr lang="en-ID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CB28120-ADC9-457C-BD70-3EF5C38B0F9E}" type="parTrans" cxnId="{0802BC01-778B-44A0-8E60-7FD9C466E3F4}">
      <dgm:prSet/>
      <dgm:spPr/>
      <dgm:t>
        <a:bodyPr/>
        <a:lstStyle/>
        <a:p>
          <a:endParaRPr lang="en-ID"/>
        </a:p>
      </dgm:t>
    </dgm:pt>
    <dgm:pt modelId="{DB8331A4-A5E6-4988-BC6C-586D80BB3432}" type="sibTrans" cxnId="{0802BC01-778B-44A0-8E60-7FD9C466E3F4}">
      <dgm:prSet/>
      <dgm:spPr/>
      <dgm:t>
        <a:bodyPr/>
        <a:lstStyle/>
        <a:p>
          <a:endParaRPr lang="en-ID"/>
        </a:p>
      </dgm:t>
    </dgm:pt>
    <dgm:pt modelId="{85CF7674-BF77-4D2D-A29F-A36CAA4E5F57}">
      <dgm:prSet phldrT="[Text]"/>
      <dgm:spPr/>
      <dgm:t>
        <a:bodyPr/>
        <a:lstStyle/>
        <a:p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Pengelompokan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</a:t>
          </a:r>
          <a:endParaRPr lang="en-ID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81690E8-E7E6-456F-9488-D35A9307C80C}" type="parTrans" cxnId="{8DDFCD2F-D175-41DD-A422-5DDA98C233D0}">
      <dgm:prSet/>
      <dgm:spPr/>
      <dgm:t>
        <a:bodyPr/>
        <a:lstStyle/>
        <a:p>
          <a:endParaRPr lang="en-ID"/>
        </a:p>
      </dgm:t>
    </dgm:pt>
    <dgm:pt modelId="{2A39FB72-72D2-493F-A0D8-5064B482120D}" type="sibTrans" cxnId="{8DDFCD2F-D175-41DD-A422-5DDA98C233D0}">
      <dgm:prSet/>
      <dgm:spPr/>
      <dgm:t>
        <a:bodyPr/>
        <a:lstStyle/>
        <a:p>
          <a:endParaRPr lang="en-ID"/>
        </a:p>
      </dgm:t>
    </dgm:pt>
    <dgm:pt modelId="{233EC1D9-9994-4C7E-AAE6-DF1E3B5ABE0E}">
      <dgm:prSet phldrT="[Text]"/>
      <dgm:spPr/>
      <dgm:t>
        <a:bodyPr/>
        <a:lstStyle/>
        <a:p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Klasifikasi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</a:t>
          </a:r>
          <a:endParaRPr lang="en-ID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6AE157-FF48-4538-B7A0-A9C29A2AE492}" type="parTrans" cxnId="{BEBD622D-EA0F-4790-94ED-187C6BCDA324}">
      <dgm:prSet/>
      <dgm:spPr/>
      <dgm:t>
        <a:bodyPr/>
        <a:lstStyle/>
        <a:p>
          <a:endParaRPr lang="en-ID"/>
        </a:p>
      </dgm:t>
    </dgm:pt>
    <dgm:pt modelId="{E897DD0D-A32B-4E66-A125-2D536CEE565E}" type="sibTrans" cxnId="{BEBD622D-EA0F-4790-94ED-187C6BCDA324}">
      <dgm:prSet/>
      <dgm:spPr/>
      <dgm:t>
        <a:bodyPr/>
        <a:lstStyle/>
        <a:p>
          <a:endParaRPr lang="en-ID"/>
        </a:p>
      </dgm:t>
    </dgm:pt>
    <dgm:pt modelId="{F16E2C94-9747-4779-AB7C-348391C54432}">
      <dgm:prSet phldrT="[Text]"/>
      <dgm:spPr>
        <a:noFill/>
      </dgm:spPr>
      <dgm:t>
        <a:bodyPr/>
        <a:lstStyle/>
        <a:p>
          <a:endParaRPr lang="en-ID" dirty="0"/>
        </a:p>
      </dgm:t>
    </dgm:pt>
    <dgm:pt modelId="{E43B3425-7ADF-43C7-88CC-399FCB2FF93C}" type="sibTrans" cxnId="{97039532-0D9B-4BA8-8B9A-24909BD68C3F}">
      <dgm:prSet/>
      <dgm:spPr/>
      <dgm:t>
        <a:bodyPr/>
        <a:lstStyle/>
        <a:p>
          <a:endParaRPr lang="en-ID"/>
        </a:p>
      </dgm:t>
    </dgm:pt>
    <dgm:pt modelId="{2A208A4E-EAA6-402D-928D-877BBD5B72D1}" type="parTrans" cxnId="{97039532-0D9B-4BA8-8B9A-24909BD68C3F}">
      <dgm:prSet/>
      <dgm:spPr/>
      <dgm:t>
        <a:bodyPr/>
        <a:lstStyle/>
        <a:p>
          <a:endParaRPr lang="en-ID"/>
        </a:p>
      </dgm:t>
    </dgm:pt>
    <dgm:pt modelId="{C440682E-FFBB-4696-92D7-03EA65FD88C0}" type="pres">
      <dgm:prSet presAssocID="{7D819A79-752F-4001-A00C-1498C8E28425}" presName="diagram" presStyleCnt="0">
        <dgm:presLayoutVars>
          <dgm:dir/>
          <dgm:resizeHandles val="exact"/>
        </dgm:presLayoutVars>
      </dgm:prSet>
      <dgm:spPr/>
    </dgm:pt>
    <dgm:pt modelId="{F20DA374-02C3-4B78-9A0B-D1C77684EC27}" type="pres">
      <dgm:prSet presAssocID="{C99FAF77-F313-4472-A91C-7AC47A19B844}" presName="node" presStyleLbl="node1" presStyleIdx="0" presStyleCnt="5">
        <dgm:presLayoutVars>
          <dgm:bulletEnabled val="1"/>
        </dgm:presLayoutVars>
      </dgm:prSet>
      <dgm:spPr/>
    </dgm:pt>
    <dgm:pt modelId="{664DA2A1-A41F-48E8-911F-8CB4D3DAD774}" type="pres">
      <dgm:prSet presAssocID="{C45A77AC-B0C5-4569-949B-44A37313F515}" presName="sibTrans" presStyleLbl="sibTrans2D1" presStyleIdx="0" presStyleCnt="4"/>
      <dgm:spPr>
        <a:prstGeom prst="stripedRightArrow">
          <a:avLst/>
        </a:prstGeom>
      </dgm:spPr>
    </dgm:pt>
    <dgm:pt modelId="{511DB2BD-79C1-4277-87B7-13A2009AA17B}" type="pres">
      <dgm:prSet presAssocID="{C45A77AC-B0C5-4569-949B-44A37313F515}" presName="connectorText" presStyleLbl="sibTrans2D1" presStyleIdx="0" presStyleCnt="4"/>
      <dgm:spPr/>
    </dgm:pt>
    <dgm:pt modelId="{479B6A88-6F49-43E4-9E26-DCEF928C044E}" type="pres">
      <dgm:prSet presAssocID="{4FAD344B-632A-42B6-8BFE-3F4E6C4E8159}" presName="node" presStyleLbl="node1" presStyleIdx="1" presStyleCnt="5">
        <dgm:presLayoutVars>
          <dgm:bulletEnabled val="1"/>
        </dgm:presLayoutVars>
      </dgm:prSet>
      <dgm:spPr/>
    </dgm:pt>
    <dgm:pt modelId="{BA91C632-FE0C-4647-83ED-FA0658FFAEA7}" type="pres">
      <dgm:prSet presAssocID="{DB8331A4-A5E6-4988-BC6C-586D80BB3432}" presName="sibTrans" presStyleLbl="sibTrans2D1" presStyleIdx="1" presStyleCnt="4"/>
      <dgm:spPr>
        <a:prstGeom prst="stripedRightArrow">
          <a:avLst/>
        </a:prstGeom>
      </dgm:spPr>
    </dgm:pt>
    <dgm:pt modelId="{B42CF504-2ECD-4FC9-9375-6FDECA067D96}" type="pres">
      <dgm:prSet presAssocID="{DB8331A4-A5E6-4988-BC6C-586D80BB3432}" presName="connectorText" presStyleLbl="sibTrans2D1" presStyleIdx="1" presStyleCnt="4"/>
      <dgm:spPr/>
    </dgm:pt>
    <dgm:pt modelId="{02B60758-4B93-4971-9430-8B0DD3A52958}" type="pres">
      <dgm:prSet presAssocID="{85CF7674-BF77-4D2D-A29F-A36CAA4E5F57}" presName="node" presStyleLbl="node1" presStyleIdx="2" presStyleCnt="5">
        <dgm:presLayoutVars>
          <dgm:bulletEnabled val="1"/>
        </dgm:presLayoutVars>
      </dgm:prSet>
      <dgm:spPr/>
    </dgm:pt>
    <dgm:pt modelId="{8FBAB0F6-561A-486F-BE0B-4FEEA4D1CC2A}" type="pres">
      <dgm:prSet presAssocID="{2A39FB72-72D2-493F-A0D8-5064B482120D}" presName="sibTrans" presStyleLbl="sibTrans2D1" presStyleIdx="2" presStyleCnt="4"/>
      <dgm:spPr>
        <a:prstGeom prst="stripedRightArrow">
          <a:avLst/>
        </a:prstGeom>
      </dgm:spPr>
    </dgm:pt>
    <dgm:pt modelId="{977FEAEE-0E02-46F3-A62A-DF4A6A56ABC2}" type="pres">
      <dgm:prSet presAssocID="{2A39FB72-72D2-493F-A0D8-5064B482120D}" presName="connectorText" presStyleLbl="sibTrans2D1" presStyleIdx="2" presStyleCnt="4"/>
      <dgm:spPr/>
    </dgm:pt>
    <dgm:pt modelId="{975FA78A-C8B8-4396-BAC4-017E0FDDB35A}" type="pres">
      <dgm:prSet presAssocID="{233EC1D9-9994-4C7E-AAE6-DF1E3B5ABE0E}" presName="node" presStyleLbl="node1" presStyleIdx="3" presStyleCnt="5">
        <dgm:presLayoutVars>
          <dgm:bulletEnabled val="1"/>
        </dgm:presLayoutVars>
      </dgm:prSet>
      <dgm:spPr/>
    </dgm:pt>
    <dgm:pt modelId="{8F68AF01-ED09-4C39-8068-9924F007EE1A}" type="pres">
      <dgm:prSet presAssocID="{E897DD0D-A32B-4E66-A125-2D536CEE565E}" presName="sibTrans" presStyleLbl="sibTrans2D1" presStyleIdx="3" presStyleCnt="4" custAng="5301991" custScaleX="336786" custScaleY="324474" custLinFactX="-118344" custLinFactNeighborX="-200000" custLinFactNeighborY="-73933"/>
      <dgm:spPr>
        <a:prstGeom prst="bentArrow">
          <a:avLst/>
        </a:prstGeom>
      </dgm:spPr>
    </dgm:pt>
    <dgm:pt modelId="{13D2F23F-8376-4D6E-97DB-69CEE4B742AD}" type="pres">
      <dgm:prSet presAssocID="{E897DD0D-A32B-4E66-A125-2D536CEE565E}" presName="connectorText" presStyleLbl="sibTrans2D1" presStyleIdx="3" presStyleCnt="4"/>
      <dgm:spPr/>
    </dgm:pt>
    <dgm:pt modelId="{2C680243-79CA-4D53-95B0-1A56285FFFD0}" type="pres">
      <dgm:prSet presAssocID="{F16E2C94-9747-4779-AB7C-348391C54432}" presName="node" presStyleLbl="node1" presStyleIdx="4" presStyleCnt="5" custLinFactNeighborX="10163" custLinFactNeighborY="-6171">
        <dgm:presLayoutVars>
          <dgm:bulletEnabled val="1"/>
        </dgm:presLayoutVars>
      </dgm:prSet>
      <dgm:spPr/>
    </dgm:pt>
  </dgm:ptLst>
  <dgm:cxnLst>
    <dgm:cxn modelId="{0802BC01-778B-44A0-8E60-7FD9C466E3F4}" srcId="{7D819A79-752F-4001-A00C-1498C8E28425}" destId="{4FAD344B-632A-42B6-8BFE-3F4E6C4E8159}" srcOrd="1" destOrd="0" parTransId="{9CB28120-ADC9-457C-BD70-3EF5C38B0F9E}" sibTransId="{DB8331A4-A5E6-4988-BC6C-586D80BB3432}"/>
    <dgm:cxn modelId="{7FB53A02-F6CF-4F3C-9810-9196BC5DC042}" type="presOf" srcId="{233EC1D9-9994-4C7E-AAE6-DF1E3B5ABE0E}" destId="{975FA78A-C8B8-4396-BAC4-017E0FDDB35A}" srcOrd="0" destOrd="0" presId="urn:microsoft.com/office/officeart/2005/8/layout/process5"/>
    <dgm:cxn modelId="{A11C7A0B-0697-4569-9A94-28B417EE817A}" srcId="{7D819A79-752F-4001-A00C-1498C8E28425}" destId="{C99FAF77-F313-4472-A91C-7AC47A19B844}" srcOrd="0" destOrd="0" parTransId="{F1E627DB-655B-43BC-BD42-BD184EBBF034}" sibTransId="{C45A77AC-B0C5-4569-949B-44A37313F515}"/>
    <dgm:cxn modelId="{6486860C-F1D4-4233-8308-1982AF38542B}" type="presOf" srcId="{4FAD344B-632A-42B6-8BFE-3F4E6C4E8159}" destId="{479B6A88-6F49-43E4-9E26-DCEF928C044E}" srcOrd="0" destOrd="0" presId="urn:microsoft.com/office/officeart/2005/8/layout/process5"/>
    <dgm:cxn modelId="{F749980D-43ED-4827-B6ED-2B0C2E237B60}" type="presOf" srcId="{2A39FB72-72D2-493F-A0D8-5064B482120D}" destId="{8FBAB0F6-561A-486F-BE0B-4FEEA4D1CC2A}" srcOrd="0" destOrd="0" presId="urn:microsoft.com/office/officeart/2005/8/layout/process5"/>
    <dgm:cxn modelId="{22B27217-A6E5-4CFA-A3E7-367E987D3799}" type="presOf" srcId="{C99FAF77-F313-4472-A91C-7AC47A19B844}" destId="{F20DA374-02C3-4B78-9A0B-D1C77684EC27}" srcOrd="0" destOrd="0" presId="urn:microsoft.com/office/officeart/2005/8/layout/process5"/>
    <dgm:cxn modelId="{2F42C027-372D-4901-812A-5096A10AB4CC}" type="presOf" srcId="{E897DD0D-A32B-4E66-A125-2D536CEE565E}" destId="{8F68AF01-ED09-4C39-8068-9924F007EE1A}" srcOrd="0" destOrd="0" presId="urn:microsoft.com/office/officeart/2005/8/layout/process5"/>
    <dgm:cxn modelId="{BEBD622D-EA0F-4790-94ED-187C6BCDA324}" srcId="{7D819A79-752F-4001-A00C-1498C8E28425}" destId="{233EC1D9-9994-4C7E-AAE6-DF1E3B5ABE0E}" srcOrd="3" destOrd="0" parTransId="{976AE157-FF48-4538-B7A0-A9C29A2AE492}" sibTransId="{E897DD0D-A32B-4E66-A125-2D536CEE565E}"/>
    <dgm:cxn modelId="{8DDFCD2F-D175-41DD-A422-5DDA98C233D0}" srcId="{7D819A79-752F-4001-A00C-1498C8E28425}" destId="{85CF7674-BF77-4D2D-A29F-A36CAA4E5F57}" srcOrd="2" destOrd="0" parTransId="{181690E8-E7E6-456F-9488-D35A9307C80C}" sibTransId="{2A39FB72-72D2-493F-A0D8-5064B482120D}"/>
    <dgm:cxn modelId="{97039532-0D9B-4BA8-8B9A-24909BD68C3F}" srcId="{7D819A79-752F-4001-A00C-1498C8E28425}" destId="{F16E2C94-9747-4779-AB7C-348391C54432}" srcOrd="4" destOrd="0" parTransId="{2A208A4E-EAA6-402D-928D-877BBD5B72D1}" sibTransId="{E43B3425-7ADF-43C7-88CC-399FCB2FF93C}"/>
    <dgm:cxn modelId="{D386F945-BA38-444C-89C2-5BD278E90AF9}" type="presOf" srcId="{85CF7674-BF77-4D2D-A29F-A36CAA4E5F57}" destId="{02B60758-4B93-4971-9430-8B0DD3A52958}" srcOrd="0" destOrd="0" presId="urn:microsoft.com/office/officeart/2005/8/layout/process5"/>
    <dgm:cxn modelId="{A76B417D-07F8-408C-AB69-08D440AEA3FF}" type="presOf" srcId="{C45A77AC-B0C5-4569-949B-44A37313F515}" destId="{511DB2BD-79C1-4277-87B7-13A2009AA17B}" srcOrd="1" destOrd="0" presId="urn:microsoft.com/office/officeart/2005/8/layout/process5"/>
    <dgm:cxn modelId="{93E52A8D-F2DE-4166-9BC2-4B5494EA5AD7}" type="presOf" srcId="{F16E2C94-9747-4779-AB7C-348391C54432}" destId="{2C680243-79CA-4D53-95B0-1A56285FFFD0}" srcOrd="0" destOrd="0" presId="urn:microsoft.com/office/officeart/2005/8/layout/process5"/>
    <dgm:cxn modelId="{3C8A538D-9B30-464B-BAA9-0F66C98AA974}" type="presOf" srcId="{DB8331A4-A5E6-4988-BC6C-586D80BB3432}" destId="{B42CF504-2ECD-4FC9-9375-6FDECA067D96}" srcOrd="1" destOrd="0" presId="urn:microsoft.com/office/officeart/2005/8/layout/process5"/>
    <dgm:cxn modelId="{DC672399-5FBB-46DC-81D5-B941177FE352}" type="presOf" srcId="{2A39FB72-72D2-493F-A0D8-5064B482120D}" destId="{977FEAEE-0E02-46F3-A62A-DF4A6A56ABC2}" srcOrd="1" destOrd="0" presId="urn:microsoft.com/office/officeart/2005/8/layout/process5"/>
    <dgm:cxn modelId="{9D4797A7-14A2-4E7D-8B5E-DAD484EB19DD}" type="presOf" srcId="{DB8331A4-A5E6-4988-BC6C-586D80BB3432}" destId="{BA91C632-FE0C-4647-83ED-FA0658FFAEA7}" srcOrd="0" destOrd="0" presId="urn:microsoft.com/office/officeart/2005/8/layout/process5"/>
    <dgm:cxn modelId="{883342B6-125A-4E71-B5B8-A127C8162D1F}" type="presOf" srcId="{C45A77AC-B0C5-4569-949B-44A37313F515}" destId="{664DA2A1-A41F-48E8-911F-8CB4D3DAD774}" srcOrd="0" destOrd="0" presId="urn:microsoft.com/office/officeart/2005/8/layout/process5"/>
    <dgm:cxn modelId="{70BDC0E0-E689-4962-AC25-88E9824C2F79}" type="presOf" srcId="{7D819A79-752F-4001-A00C-1498C8E28425}" destId="{C440682E-FFBB-4696-92D7-03EA65FD88C0}" srcOrd="0" destOrd="0" presId="urn:microsoft.com/office/officeart/2005/8/layout/process5"/>
    <dgm:cxn modelId="{A4CA80F0-5EB7-4CFD-8814-915E36038918}" type="presOf" srcId="{E897DD0D-A32B-4E66-A125-2D536CEE565E}" destId="{13D2F23F-8376-4D6E-97DB-69CEE4B742AD}" srcOrd="1" destOrd="0" presId="urn:microsoft.com/office/officeart/2005/8/layout/process5"/>
    <dgm:cxn modelId="{440B5983-1A1C-4483-A01B-40FBCF9C7A5F}" type="presParOf" srcId="{C440682E-FFBB-4696-92D7-03EA65FD88C0}" destId="{F20DA374-02C3-4B78-9A0B-D1C77684EC27}" srcOrd="0" destOrd="0" presId="urn:microsoft.com/office/officeart/2005/8/layout/process5"/>
    <dgm:cxn modelId="{2CFD0234-EF1D-4672-B974-1174BC9CADE7}" type="presParOf" srcId="{C440682E-FFBB-4696-92D7-03EA65FD88C0}" destId="{664DA2A1-A41F-48E8-911F-8CB4D3DAD774}" srcOrd="1" destOrd="0" presId="urn:microsoft.com/office/officeart/2005/8/layout/process5"/>
    <dgm:cxn modelId="{068C3474-C0E8-4441-82E7-B0314920FE3A}" type="presParOf" srcId="{664DA2A1-A41F-48E8-911F-8CB4D3DAD774}" destId="{511DB2BD-79C1-4277-87B7-13A2009AA17B}" srcOrd="0" destOrd="0" presId="urn:microsoft.com/office/officeart/2005/8/layout/process5"/>
    <dgm:cxn modelId="{85BFF6FF-A389-4177-B58B-9C941A8A26B4}" type="presParOf" srcId="{C440682E-FFBB-4696-92D7-03EA65FD88C0}" destId="{479B6A88-6F49-43E4-9E26-DCEF928C044E}" srcOrd="2" destOrd="0" presId="urn:microsoft.com/office/officeart/2005/8/layout/process5"/>
    <dgm:cxn modelId="{5A2A1C57-6A8F-4800-9637-084E86C6AE30}" type="presParOf" srcId="{C440682E-FFBB-4696-92D7-03EA65FD88C0}" destId="{BA91C632-FE0C-4647-83ED-FA0658FFAEA7}" srcOrd="3" destOrd="0" presId="urn:microsoft.com/office/officeart/2005/8/layout/process5"/>
    <dgm:cxn modelId="{3D32C4EA-F68D-4461-A225-951CFC33C587}" type="presParOf" srcId="{BA91C632-FE0C-4647-83ED-FA0658FFAEA7}" destId="{B42CF504-2ECD-4FC9-9375-6FDECA067D96}" srcOrd="0" destOrd="0" presId="urn:microsoft.com/office/officeart/2005/8/layout/process5"/>
    <dgm:cxn modelId="{8989542E-9D97-467E-9952-E1F6E0105FF9}" type="presParOf" srcId="{C440682E-FFBB-4696-92D7-03EA65FD88C0}" destId="{02B60758-4B93-4971-9430-8B0DD3A52958}" srcOrd="4" destOrd="0" presId="urn:microsoft.com/office/officeart/2005/8/layout/process5"/>
    <dgm:cxn modelId="{38329E25-2B15-4BCB-82A2-4E925C01D080}" type="presParOf" srcId="{C440682E-FFBB-4696-92D7-03EA65FD88C0}" destId="{8FBAB0F6-561A-486F-BE0B-4FEEA4D1CC2A}" srcOrd="5" destOrd="0" presId="urn:microsoft.com/office/officeart/2005/8/layout/process5"/>
    <dgm:cxn modelId="{2008FBF4-5A76-42F5-82CE-866323D06A3F}" type="presParOf" srcId="{8FBAB0F6-561A-486F-BE0B-4FEEA4D1CC2A}" destId="{977FEAEE-0E02-46F3-A62A-DF4A6A56ABC2}" srcOrd="0" destOrd="0" presId="urn:microsoft.com/office/officeart/2005/8/layout/process5"/>
    <dgm:cxn modelId="{4502C2FC-FE6C-43E0-B204-D44543B05114}" type="presParOf" srcId="{C440682E-FFBB-4696-92D7-03EA65FD88C0}" destId="{975FA78A-C8B8-4396-BAC4-017E0FDDB35A}" srcOrd="6" destOrd="0" presId="urn:microsoft.com/office/officeart/2005/8/layout/process5"/>
    <dgm:cxn modelId="{9BE4441E-91B8-420C-B2FC-3EB80E2ACD14}" type="presParOf" srcId="{C440682E-FFBB-4696-92D7-03EA65FD88C0}" destId="{8F68AF01-ED09-4C39-8068-9924F007EE1A}" srcOrd="7" destOrd="0" presId="urn:microsoft.com/office/officeart/2005/8/layout/process5"/>
    <dgm:cxn modelId="{37694B58-5CAD-40F3-9042-1C4B5668364C}" type="presParOf" srcId="{8F68AF01-ED09-4C39-8068-9924F007EE1A}" destId="{13D2F23F-8376-4D6E-97DB-69CEE4B742AD}" srcOrd="0" destOrd="0" presId="urn:microsoft.com/office/officeart/2005/8/layout/process5"/>
    <dgm:cxn modelId="{3611B4BB-6D8B-4D4C-B20B-87D7ACF07484}" type="presParOf" srcId="{C440682E-FFBB-4696-92D7-03EA65FD88C0}" destId="{2C680243-79CA-4D53-95B0-1A56285FFFD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DA669-98FD-46CD-8055-DDBD3027B843}">
      <dsp:nvSpPr>
        <dsp:cNvPr id="0" name=""/>
        <dsp:cNvSpPr/>
      </dsp:nvSpPr>
      <dsp:spPr>
        <a:xfrm>
          <a:off x="4478" y="584196"/>
          <a:ext cx="2693953" cy="3962406"/>
        </a:xfrm>
        <a:prstGeom prst="roundRect">
          <a:avLst>
            <a:gd name="adj" fmla="val 5000"/>
          </a:avLst>
        </a:prstGeom>
        <a:solidFill>
          <a:srgbClr val="0159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sp:txBody>
      <dsp:txXfrm rot="16200000">
        <a:off x="-1350712" y="1939388"/>
        <a:ext cx="3249173" cy="538790"/>
      </dsp:txXfrm>
    </dsp:sp>
    <dsp:sp modelId="{3EED3680-F95C-4CA4-959B-15D0B1FB6E41}">
      <dsp:nvSpPr>
        <dsp:cNvPr id="0" name=""/>
        <dsp:cNvSpPr/>
      </dsp:nvSpPr>
      <dsp:spPr>
        <a:xfrm>
          <a:off x="543269" y="584196"/>
          <a:ext cx="2006995" cy="39624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Chen, Chen, Chen, dan Lee [6] 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performa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SVM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untui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mendeteksi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peralatan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pada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power plant</a:t>
          </a: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Supervised Learning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Support Vector Machines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</a:p>
      </dsp:txBody>
      <dsp:txXfrm>
        <a:off x="543269" y="584196"/>
        <a:ext cx="2006995" cy="3962406"/>
      </dsp:txXfrm>
    </dsp:sp>
    <dsp:sp modelId="{BBC5D938-CF39-4E2B-B230-5BE28C5FCC9B}">
      <dsp:nvSpPr>
        <dsp:cNvPr id="0" name=""/>
        <dsp:cNvSpPr/>
      </dsp:nvSpPr>
      <dsp:spPr>
        <a:xfrm>
          <a:off x="2792720" y="584196"/>
          <a:ext cx="2693953" cy="3936997"/>
        </a:xfrm>
        <a:prstGeom prst="roundRect">
          <a:avLst>
            <a:gd name="adj" fmla="val 5000"/>
          </a:avLst>
        </a:prstGeom>
        <a:solidFill>
          <a:srgbClr val="0159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</a:p>
      </dsp:txBody>
      <dsp:txXfrm rot="16200000">
        <a:off x="1447946" y="1928970"/>
        <a:ext cx="3228337" cy="538790"/>
      </dsp:txXfrm>
    </dsp:sp>
    <dsp:sp modelId="{3A78E6B0-8E93-47D5-BFCD-570ACBD76CA8}">
      <dsp:nvSpPr>
        <dsp:cNvPr id="0" name=""/>
        <dsp:cNvSpPr/>
      </dsp:nvSpPr>
      <dsp:spPr>
        <a:xfrm rot="5400000">
          <a:off x="2568763" y="3152124"/>
          <a:ext cx="474852" cy="4040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E7BF3-BCDD-4D3C-ACDF-775006B955B9}">
      <dsp:nvSpPr>
        <dsp:cNvPr id="0" name=""/>
        <dsp:cNvSpPr/>
      </dsp:nvSpPr>
      <dsp:spPr>
        <a:xfrm>
          <a:off x="3331511" y="584196"/>
          <a:ext cx="2006995" cy="39369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Albalate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Suchindranath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Suendermann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, dan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Minker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 [5]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Menguji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kern="120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cluster-and-label </a:t>
          </a:r>
          <a:r>
            <a:rPr lang="en-US" sz="120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untuk</a:t>
          </a:r>
          <a:r>
            <a:rPr lang="en-US" sz="120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klasifikasi</a:t>
          </a:r>
          <a:r>
            <a:rPr lang="en-US" sz="120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ucapan</a:t>
          </a: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0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endParaRPr lang="en-US" sz="1200" b="1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endParaRPr lang="en-US" sz="3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Offline</a:t>
          </a:r>
          <a:endParaRPr lang="en-US" sz="1200" b="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31511" y="584196"/>
        <a:ext cx="2006995" cy="3936997"/>
      </dsp:txXfrm>
    </dsp:sp>
    <dsp:sp modelId="{C45AAED7-3CB7-48E5-A15F-07B9243C2E75}">
      <dsp:nvSpPr>
        <dsp:cNvPr id="0" name=""/>
        <dsp:cNvSpPr/>
      </dsp:nvSpPr>
      <dsp:spPr>
        <a:xfrm>
          <a:off x="5580962" y="584196"/>
          <a:ext cx="2693953" cy="3911587"/>
        </a:xfrm>
        <a:prstGeom prst="roundRect">
          <a:avLst>
            <a:gd name="adj" fmla="val 5000"/>
          </a:avLst>
        </a:prstGeom>
        <a:solidFill>
          <a:srgbClr val="01598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2015</a:t>
          </a:r>
        </a:p>
      </dsp:txBody>
      <dsp:txXfrm rot="16200000">
        <a:off x="4246606" y="1918552"/>
        <a:ext cx="3207502" cy="538790"/>
      </dsp:txXfrm>
    </dsp:sp>
    <dsp:sp modelId="{11FB5C23-F648-4B8B-9A67-8DA79F488BC4}">
      <dsp:nvSpPr>
        <dsp:cNvPr id="0" name=""/>
        <dsp:cNvSpPr/>
      </dsp:nvSpPr>
      <dsp:spPr>
        <a:xfrm rot="5400000">
          <a:off x="5357005" y="3152124"/>
          <a:ext cx="474852" cy="4040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151CC-0C57-4E65-8469-D774593977AD}">
      <dsp:nvSpPr>
        <dsp:cNvPr id="0" name=""/>
        <dsp:cNvSpPr/>
      </dsp:nvSpPr>
      <dsp:spPr>
        <a:xfrm>
          <a:off x="6119752" y="584196"/>
          <a:ext cx="2006995" cy="3911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Hassan, Lambert-Lacroix, dan Pasqualini [7]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Melakukan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pada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produksi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semikonduktor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menggunakan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One-Class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SVM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Unsupervised Learning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One-Class SVM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endParaRPr lang="en-US" sz="1200" b="0" i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Histori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 dan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sp:txBody>
      <dsp:txXfrm>
        <a:off x="6119752" y="584196"/>
        <a:ext cx="2006995" cy="3911587"/>
      </dsp:txXfrm>
    </dsp:sp>
    <dsp:sp modelId="{88F30394-5C1B-4890-BB22-1F611D5F8326}">
      <dsp:nvSpPr>
        <dsp:cNvPr id="0" name=""/>
        <dsp:cNvSpPr/>
      </dsp:nvSpPr>
      <dsp:spPr>
        <a:xfrm>
          <a:off x="8369203" y="584196"/>
          <a:ext cx="2693953" cy="3860801"/>
        </a:xfrm>
        <a:prstGeom prst="roundRect">
          <a:avLst>
            <a:gd name="adj" fmla="val 5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2021</a:t>
          </a:r>
        </a:p>
      </dsp:txBody>
      <dsp:txXfrm rot="16200000">
        <a:off x="7055670" y="1897729"/>
        <a:ext cx="3165857" cy="538790"/>
      </dsp:txXfrm>
    </dsp:sp>
    <dsp:sp modelId="{22EFE8DB-BD12-497E-A063-E6A70CF09551}">
      <dsp:nvSpPr>
        <dsp:cNvPr id="0" name=""/>
        <dsp:cNvSpPr/>
      </dsp:nvSpPr>
      <dsp:spPr>
        <a:xfrm rot="5400000">
          <a:off x="8145247" y="3152124"/>
          <a:ext cx="474852" cy="4040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61EA0-F770-422E-810D-13D4528F259E}">
      <dsp:nvSpPr>
        <dsp:cNvPr id="0" name=""/>
        <dsp:cNvSpPr/>
      </dsp:nvSpPr>
      <dsp:spPr>
        <a:xfrm>
          <a:off x="8907994" y="584196"/>
          <a:ext cx="2006995" cy="38608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Hasil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Penelitian</a:t>
          </a:r>
          <a:r>
            <a:rPr lang="en-US" sz="1300" b="1" kern="1200" dirty="0">
              <a:latin typeface="Segoe UI" panose="020B0502040204020203" pitchFamily="34" charset="0"/>
              <a:cs typeface="Segoe UI" panose="020B0502040204020203" pitchFamily="34" charset="0"/>
            </a:rPr>
            <a:t> Yang </a:t>
          </a:r>
          <a:r>
            <a:rPr lang="en-US" sz="13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Diharapkan</a:t>
          </a:r>
          <a:endParaRPr lang="en-US" sz="13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4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Deteksi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kesalahan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pabrik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kimia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secara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dengan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kern="1200" dirty="0" err="1">
              <a:latin typeface="Segoe UI" panose="020B0502040204020203" pitchFamily="34" charset="0"/>
              <a:cs typeface="Segoe UI" panose="020B0502040204020203" pitchFamily="34" charset="0"/>
            </a:rPr>
            <a:t>pendekatan</a:t>
          </a:r>
          <a: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cluster-then-label</a:t>
          </a:r>
          <a:endParaRPr lang="en-US" sz="1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Kategori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 </a:t>
          </a:r>
          <a:b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Semi-supervised Learning</a:t>
          </a: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Metode</a:t>
          </a: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Cluster-then-label </a:t>
          </a: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(SVM)</a:t>
          </a: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1" i="1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Sumber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 Data: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Data </a:t>
          </a: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Real-Time</a:t>
          </a: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br>
            <a:rPr lang="en-US" sz="1200" b="0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Mode </a:t>
          </a:r>
          <a:r>
            <a:rPr lang="en-US" sz="1200" b="1" i="0" kern="1200" dirty="0" err="1">
              <a:latin typeface="Segoe UI" panose="020B0502040204020203" pitchFamily="34" charset="0"/>
              <a:cs typeface="Segoe UI" panose="020B0502040204020203" pitchFamily="34" charset="0"/>
            </a:rPr>
            <a:t>Implementasi</a:t>
          </a:r>
          <a: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br>
            <a:rPr lang="en-US" sz="1200" b="1" i="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US" sz="12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Online</a:t>
          </a:r>
        </a:p>
      </dsp:txBody>
      <dsp:txXfrm>
        <a:off x="8907994" y="584196"/>
        <a:ext cx="2006995" cy="386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748F0-58BD-4EF5-9B9E-9D8B79D5BFD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Penyesuaian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Parameter KFDA-SVM</a:t>
          </a:r>
          <a:endParaRPr lang="en-ID" sz="2300" b="1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44776" y="50451"/>
        <a:ext cx="2620721" cy="1534246"/>
      </dsp:txXfrm>
    </dsp:sp>
    <dsp:sp modelId="{B880668C-A44D-402E-B20A-7AC1C30DCF86}">
      <dsp:nvSpPr>
        <dsp:cNvPr id="0" name=""/>
        <dsp:cNvSpPr/>
      </dsp:nvSpPr>
      <dsp:spPr>
        <a:xfrm>
          <a:off x="3052255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3052255" y="615490"/>
        <a:ext cx="403082" cy="404168"/>
      </dsp:txXfrm>
    </dsp:sp>
    <dsp:sp modelId="{A5856D0B-2FC1-404E-8D65-65867846CBC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Perancangan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Program</a:t>
          </a:r>
          <a:endParaRPr lang="en-ID" sz="2300" b="1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947439" y="50451"/>
        <a:ext cx="2620721" cy="1534246"/>
      </dsp:txXfrm>
    </dsp:sp>
    <dsp:sp modelId="{A49B90D5-5EF4-4633-A8D5-67FF2B502F27}">
      <dsp:nvSpPr>
        <dsp:cNvPr id="0" name=""/>
        <dsp:cNvSpPr/>
      </dsp:nvSpPr>
      <dsp:spPr>
        <a:xfrm>
          <a:off x="6854918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6854918" y="615490"/>
        <a:ext cx="403082" cy="404168"/>
      </dsp:txXfrm>
    </dsp:sp>
    <dsp:sp modelId="{EBD93B49-AFC7-467B-87DC-BA84BA181BD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Pembangunan Program</a:t>
          </a:r>
          <a:endParaRPr lang="en-ID" sz="2300" b="1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750101" y="50451"/>
        <a:ext cx="2620721" cy="1534246"/>
      </dsp:txXfrm>
    </dsp:sp>
    <dsp:sp modelId="{C9D87E98-9909-48CB-AF1B-4F1813DB818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-5400000">
        <a:off x="8858378" y="1871456"/>
        <a:ext cx="404168" cy="403082"/>
      </dsp:txXfrm>
    </dsp:sp>
    <dsp:sp modelId="{2138F9FB-0C1E-46C9-ACCC-E6A89271C4A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Pengujian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Program </a:t>
          </a: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Menggunakan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 </a:t>
          </a: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Latih</a:t>
          </a:r>
          <a:endParaRPr lang="en-ID" sz="23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750101" y="2766639"/>
        <a:ext cx="2620721" cy="1534246"/>
      </dsp:txXfrm>
    </dsp:sp>
    <dsp:sp modelId="{1FEF0909-A327-4AB8-8508-6CC7E94B9B32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7060261" y="3331678"/>
        <a:ext cx="403082" cy="404168"/>
      </dsp:txXfrm>
    </dsp:sp>
    <dsp:sp modelId="{301D82A1-AF44-445E-A926-BBBA9E4E9FAF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Pengujian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Program </a:t>
          </a: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Menggunakan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 </a:t>
          </a: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Validasi</a:t>
          </a:r>
          <a:endParaRPr lang="en-ID" sz="23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947439" y="2766639"/>
        <a:ext cx="2620721" cy="1534246"/>
      </dsp:txXfrm>
    </dsp:sp>
    <dsp:sp modelId="{F263C9CB-47D4-432B-B6B9-21958F7CF7B5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3257598" y="3331678"/>
        <a:ext cx="403082" cy="404168"/>
      </dsp:txXfrm>
    </dsp:sp>
    <dsp:sp modelId="{663A1E15-30CB-43AE-BF19-3D707E54B014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Evaluasi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dan </a:t>
          </a: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Analisis</a:t>
          </a:r>
          <a:r>
            <a:rPr lang="en-US" sz="2300" b="1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Hasil </a:t>
          </a:r>
          <a:r>
            <a:rPr lang="en-US" sz="2300" b="1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Penelitian</a:t>
          </a:r>
          <a:endParaRPr lang="en-ID" sz="2300" b="1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44776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DA374-02C3-4B78-9A0B-D1C77684EC27}">
      <dsp:nvSpPr>
        <dsp:cNvPr id="0" name=""/>
        <dsp:cNvSpPr/>
      </dsp:nvSpPr>
      <dsp:spPr>
        <a:xfrm>
          <a:off x="500253" y="270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Pengolahan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Referensi</a:t>
          </a:r>
          <a:endParaRPr lang="en-ID" sz="17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530286" y="30303"/>
        <a:ext cx="1648920" cy="965326"/>
      </dsp:txXfrm>
    </dsp:sp>
    <dsp:sp modelId="{664DA2A1-A41F-48E8-911F-8CB4D3DAD774}">
      <dsp:nvSpPr>
        <dsp:cNvPr id="0" name=""/>
        <dsp:cNvSpPr/>
      </dsp:nvSpPr>
      <dsp:spPr>
        <a:xfrm>
          <a:off x="2359631" y="301051"/>
          <a:ext cx="362305" cy="423828"/>
        </a:xfrm>
        <a:prstGeom prst="stripedRightArrow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2359631" y="385817"/>
        <a:ext cx="253614" cy="254296"/>
      </dsp:txXfrm>
    </dsp:sp>
    <dsp:sp modelId="{479B6A88-6F49-43E4-9E26-DCEF928C044E}">
      <dsp:nvSpPr>
        <dsp:cNvPr id="0" name=""/>
        <dsp:cNvSpPr/>
      </dsp:nvSpPr>
      <dsp:spPr>
        <a:xfrm>
          <a:off x="2892835" y="270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Ekstraksi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Fitur</a:t>
          </a:r>
          <a:endParaRPr lang="en-ID" sz="17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2922868" y="30303"/>
        <a:ext cx="1648920" cy="965326"/>
      </dsp:txXfrm>
    </dsp:sp>
    <dsp:sp modelId="{BA91C632-FE0C-4647-83ED-FA0658FFAEA7}">
      <dsp:nvSpPr>
        <dsp:cNvPr id="0" name=""/>
        <dsp:cNvSpPr/>
      </dsp:nvSpPr>
      <dsp:spPr>
        <a:xfrm>
          <a:off x="4752212" y="301051"/>
          <a:ext cx="362305" cy="423828"/>
        </a:xfrm>
        <a:prstGeom prst="stripedRightArrow">
          <a:avLst/>
        </a:prstGeom>
        <a:solidFill>
          <a:schemeClr val="accent1">
            <a:shade val="90000"/>
            <a:hueOff val="138475"/>
            <a:satOff val="-2957"/>
            <a:lumOff val="11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4752212" y="385817"/>
        <a:ext cx="253614" cy="254296"/>
      </dsp:txXfrm>
    </dsp:sp>
    <dsp:sp modelId="{02B60758-4B93-4971-9430-8B0DD3A52958}">
      <dsp:nvSpPr>
        <dsp:cNvPr id="0" name=""/>
        <dsp:cNvSpPr/>
      </dsp:nvSpPr>
      <dsp:spPr>
        <a:xfrm>
          <a:off x="5285416" y="270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Pengelompokan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</a:t>
          </a:r>
          <a:endParaRPr lang="en-ID" sz="17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5315449" y="30303"/>
        <a:ext cx="1648920" cy="965326"/>
      </dsp:txXfrm>
    </dsp:sp>
    <dsp:sp modelId="{8FBAB0F6-561A-486F-BE0B-4FEEA4D1CC2A}">
      <dsp:nvSpPr>
        <dsp:cNvPr id="0" name=""/>
        <dsp:cNvSpPr/>
      </dsp:nvSpPr>
      <dsp:spPr>
        <a:xfrm rot="5400000">
          <a:off x="5958757" y="1145291"/>
          <a:ext cx="362305" cy="423828"/>
        </a:xfrm>
        <a:prstGeom prst="stripedRightArrow">
          <a:avLst/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 rot="-5400000">
        <a:off x="6012762" y="1176053"/>
        <a:ext cx="254296" cy="253614"/>
      </dsp:txXfrm>
    </dsp:sp>
    <dsp:sp modelId="{975FA78A-C8B8-4396-BAC4-017E0FDDB35A}">
      <dsp:nvSpPr>
        <dsp:cNvPr id="0" name=""/>
        <dsp:cNvSpPr/>
      </dsp:nvSpPr>
      <dsp:spPr>
        <a:xfrm>
          <a:off x="5285416" y="1709256"/>
          <a:ext cx="1708986" cy="10253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Tahap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Klasifikasi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Data</a:t>
          </a:r>
          <a:endParaRPr lang="en-ID" sz="17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5315449" y="1739289"/>
        <a:ext cx="1648920" cy="965326"/>
      </dsp:txXfrm>
    </dsp:sp>
    <dsp:sp modelId="{8F68AF01-ED09-4C39-8068-9924F007EE1A}">
      <dsp:nvSpPr>
        <dsp:cNvPr id="0" name=""/>
        <dsp:cNvSpPr/>
      </dsp:nvSpPr>
      <dsp:spPr>
        <a:xfrm rot="16200000">
          <a:off x="3722156" y="1189576"/>
          <a:ext cx="910542" cy="1375213"/>
        </a:xfrm>
        <a:prstGeom prst="bentArrow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 rot="10800000">
        <a:off x="3858738" y="1601201"/>
        <a:ext cx="637379" cy="825127"/>
      </dsp:txXfrm>
    </dsp:sp>
    <dsp:sp modelId="{2C680243-79CA-4D53-95B0-1A56285FFFD0}">
      <dsp:nvSpPr>
        <dsp:cNvPr id="0" name=""/>
        <dsp:cNvSpPr/>
      </dsp:nvSpPr>
      <dsp:spPr>
        <a:xfrm>
          <a:off x="3066519" y="1645979"/>
          <a:ext cx="1708986" cy="10253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 dirty="0"/>
        </a:p>
      </dsp:txBody>
      <dsp:txXfrm>
        <a:off x="3096552" y="1676012"/>
        <a:ext cx="1648920" cy="965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4BF9-DD9A-425C-A240-0254D3F70151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5CA1-F897-429A-B4A8-4D20200CFD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2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Sore,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perkenalkan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Reza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Andriady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mempresentasikan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berjudul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Kimia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On-The-Fly Semi-Supervised Learning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Machines.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dibimbing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Bapak Dr-Ing Awang Noor Indra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Wardana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S.T. M.T.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oleh Bapak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Nopriadi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S.T.,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Ph.D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pendamping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D015-19AF-4A8E-8338-3ADE6C3710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2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daftar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1997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Laksana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 dan SVM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KFDA-SVM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KFDA-SVM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ID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ID" sz="180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diiterasi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KFDA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yang optimal pula.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parameter yang optimal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on-the-fly semi-supervised learning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cluster-then-label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finalisasi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fitur-fitur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parameter-parameter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6828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KFDA-SVM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22860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 SVM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0809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KFDA-SVM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Tennessee Eastman Process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normal dan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γ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5x10-5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kernel FBR (Kernel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Basis Radial).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multi-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Gambar (a)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 (b) dan (d)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label data uji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multi-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label data uji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tertera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96,97%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99,69%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316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supaya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optimum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diawal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dianggap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normal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KFDA dan </a:t>
            </a:r>
            <a:r>
              <a:rPr lang="en-ID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scaler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menerus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membuang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penuh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</a:t>
            </a:r>
            <a:r>
              <a:rPr lang="en-ID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sliding windows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bervariasi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hampir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SVM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bertambahnya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bertambahnya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tertinggi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97,04%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diraih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</a:t>
            </a:r>
            <a:r>
              <a:rPr lang="en-ID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150,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tersendah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86,92%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diraih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5x10</a:t>
            </a:r>
            <a:r>
              <a:rPr lang="en-ID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-6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150, dan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200.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persebaran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keterpisahan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keduanya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disebabkan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kemiripan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normal dan data salah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11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DBSCAN pada 59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program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gamma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salah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diproyeksikan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diluar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persebaran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salah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k­-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888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ambang</a:t>
            </a:r>
            <a:r>
              <a:rPr lang="en-ID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mengelompokkan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gabungan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cluster sum of squares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(WCSS) pada 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kluster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garis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garis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WCSS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WCSS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kluster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bersangkutan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minimum WCSS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Gambar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disebabkan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PKM. Nilai WCSS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seiring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membesarnya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dikarenakan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diproyeksikan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persebaran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WCSS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Gambar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pada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seiring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minimal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minimal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salah.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44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berkembangnya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modern,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keselamatan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krusial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manufaktur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kimia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terjadinya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mengancam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mengakibatkan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berkualitas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membahayakan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keselamatan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[1, 2]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dikumpulkan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kimia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[3],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(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data–data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[1, 2, 3].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learning. Supervised learning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relatif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pelabelan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[4].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Semi-supervised learning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berlabel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[4], salah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cluster-then-label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86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228600" algn="l"/>
                <a:tab pos="1433195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Adapun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dipaparkan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ibutuhkan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semi-supervised learning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kekurangan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228600" algn="l"/>
                <a:tab pos="1890395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rancangan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data proses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on-the-fly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sembari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beroperasi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semi-supervised learning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label.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228600" algn="l"/>
                <a:tab pos="1890395" algn="l"/>
              </a:tabLs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Batasan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Tennessee Eastman Chemical Company.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366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tinjauan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pustaka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96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 startAt="3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Support Vector Machines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salah satu metode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supervised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yaitu di mana model akan mempelajari kumpulan data yang telah disediakan sebelumnya.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Supervised learning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 mempelajari kumpulan data dengan label yang telah disediakan sebelumnya untuk membentuk sebuah model yang dapat mengklasifikasikan tiap sampel kedalam label yang sesuai [4].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membentuk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hyperplane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batas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keputusan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antar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maksimum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antara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support vector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Dimana support vector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sendiri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bertindak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batas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Gambar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disediakan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terbagi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mempelajari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sampel-sampel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menentukan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memisahkan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SVM,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margin paling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besar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support vector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kedua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berwarna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hijau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dibandingkan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kemungkinan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lainnya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dirumuskan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penelitian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Brereton dan Llyod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f(x) =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w.x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b,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dicari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minimum loss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memenuhi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syarat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228600" algn="ctr">
                  <a:lnSpc>
                    <a:spcPct val="107000"/>
                  </a:lnSpc>
                  <a:spcAft>
                    <a:spcPts val="80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)≥1</m:t>
                    </m:r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...,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 xi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yang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yi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.: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Persoalan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diselesaikan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persoalan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dituliskan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seperti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dibawah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ID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ID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D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ID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D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nary>
                  </m:oMath>
                </a14:m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persoalan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yaitu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harus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mengklasifikasikan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lebih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yakni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one versus all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one versus one. Pada one versus one,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membangun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memisahkan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semua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lainnya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Sedangkan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one versus all,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membangun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pasangan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menemukan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lokal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minima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fungsi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syarat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tertera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primal problem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rumus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loss function – constraints. Nilai-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ditemukan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turunan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 dan b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didapatkan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dual problem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lebih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mudah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dikomputasi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 startAt="3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Support Vector Machines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salah satu metode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supervised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yaitu di mana model akan mempelajari kumpulan data yang telah disediakan sebelumnya.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Supervised learning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 mempelajari kumpulan data dengan label yang telah disediakan sebelumnya untuk membentuk sebuah model yang dapat mengklasifikasikan tiap sampel kedalam label yang sesuai [4].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membentuk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hyperplane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batas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keputusan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antar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maksimum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antara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support vector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Dimana support vector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sendiri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bertindak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batas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Gambar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disediakan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terbagi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mempelajari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sampel-sampel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menentukan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memisahkan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SVM,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margin paling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besar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support vector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kedua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berwarna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hijau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dibandingkan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kemungkinan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lainnya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dirumuskan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penelitian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Brereton dan Llyod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f(x) =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w.x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b,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optimum,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dicari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minimum loss function 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┬(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𝑤,𝑏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)⁡〖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=1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‖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𝑤‖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^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〗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memenuhi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syarat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228600" algn="ctr">
                  <a:lnSpc>
                    <a:spcPct val="107000"/>
                  </a:lnSpc>
                  <a:spcAft>
                    <a:spcPts val="800"/>
                  </a:spcAft>
                  <a:tabLst>
                    <a:tab pos="228600" algn="l"/>
                    <a:tab pos="457200" algn="l"/>
                  </a:tabLst>
                </a:pP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𝑦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𝑓</a:t>
                </a:r>
                <a:r>
                  <a:rPr lang="id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𝑥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)= 𝑦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(</a:t>
                </a:r>
                <a:r>
                  <a:rPr lang="id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〈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𝑤,𝑥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de-DE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〉+𝑏)≥1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...,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 xi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yang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yi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.: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Persoalan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diselesaikan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persoalan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dituliskan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seperti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dibawah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𝐿</a:t>
                </a:r>
                <a:r>
                  <a:rPr lang="id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𝑤,𝑏,𝛼)= </a:t>
                </a:r>
                <a:r>
                  <a:rPr lang="en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d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‖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𝑤‖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^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2−</a:t>
                </a:r>
                <a:r>
                  <a:rPr lang="id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∑1</a:t>
                </a:r>
                <a:r>
                  <a:rPr lang="en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id-ID" sz="18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𝑖=1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^𝑚▒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├ 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𝛼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(𝑦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(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〈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𝑤,𝑥</a:t>
                </a:r>
                <a:r>
                  <a:rPr lang="id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</a:t>
                </a:r>
                <a:r>
                  <a:rPr lang="en-ID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𝑖 〉+𝑏)−1) 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persoalan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yaitu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harus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mengklasifikasikan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lebih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yakni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one versus all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one versus one. Pada one versus one,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membangun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memisahkan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semua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lainnya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Sedangkan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one versus all, SVM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membangun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garis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pemisah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pasangan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menemukan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lokal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minima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fungsi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beberapa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syarat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tertera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primal problem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rumus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loss function – constraints. Nilai-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optimum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ditemukan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turunan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 dan b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didapatkan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dual problem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Langrangian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multiplier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lebih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mudah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dikomputasi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206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b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clustering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termasuk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unsupervised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berfungsi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memberikan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perkiraan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keluaran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berupa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struktur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kumpulan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disediakan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begitu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kumpulan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dikelompokkan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kemiripannya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7729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melakukan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sebelum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klasifikasi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didapatkan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semi-supervised learning 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cluster-then-label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77290" indent="-228600">
                  <a:lnSpc>
                    <a:spcPct val="107000"/>
                  </a:lnSpc>
                  <a:spcAft>
                    <a:spcPts val="800"/>
                  </a:spcAft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Semi-supervised learning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kumpulan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tidak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lengkap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memberikan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800" i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ϕ </a:t>
                </a:r>
                <a14:m>
                  <m:oMath xmlns:m="http://schemas.openxmlformats.org/officeDocument/2006/math">
                    <m:r>
                      <a:rPr lang="de-DE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d-ID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id-ID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de-DE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id-ID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id-ID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d-ID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id-ID" sz="1800" i="1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de-DE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de-DE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d-ID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de-DE" dirty="0">
                    <a:effectLst/>
                  </a:rPr>
                  <a:t>Pengelompokan k-</a:t>
                </a:r>
                <a:r>
                  <a:rPr lang="de-DE" i="1" dirty="0">
                    <a:effectLst/>
                  </a:rPr>
                  <a:t>means </a:t>
                </a:r>
                <a:r>
                  <a:rPr lang="de-DE" dirty="0">
                    <a:effectLst/>
                  </a:rPr>
                  <a:t>bertujuan untuk mencari nilai minimal dari rerata jarak kuadrat antara pusat kelompok</a:t>
                </a:r>
                <a:r>
                  <a:rPr lang="de-DE" i="1" dirty="0">
                    <a:effectLst/>
                  </a:rPr>
                  <a:t> </a:t>
                </a:r>
                <a:r>
                  <a:rPr lang="de-DE" dirty="0">
                    <a:effectLst/>
                  </a:rPr>
                  <a:t>dengan sebuah data pada kelompok</a:t>
                </a:r>
                <a:r>
                  <a:rPr lang="de-DE" i="1" dirty="0">
                    <a:effectLst/>
                  </a:rPr>
                  <a:t> </a:t>
                </a:r>
                <a:r>
                  <a:rPr lang="de-DE" dirty="0">
                    <a:effectLst/>
                  </a:rPr>
                  <a:t>tersebut atau disebut sebagai </a:t>
                </a:r>
                <a:r>
                  <a:rPr lang="en-ID" i="1" dirty="0">
                    <a:effectLst/>
                  </a:rPr>
                  <a:t>within cluster sum of squares </a:t>
                </a:r>
                <a:r>
                  <a:rPr lang="en-ID" dirty="0">
                    <a:effectLst/>
                  </a:rPr>
                  <a:t>(WCSS)</a:t>
                </a:r>
                <a:r>
                  <a:rPr lang="de-DE" dirty="0">
                    <a:effectLst/>
                  </a:rPr>
                  <a:t>. Metode k-means memiliki </a:t>
                </a:r>
                <a:r>
                  <a:rPr lang="de-DE" i="1" dirty="0">
                    <a:effectLst/>
                  </a:rPr>
                  <a:t>objective function </a:t>
                </a:r>
                <a:r>
                  <a:rPr lang="de-DE" dirty="0">
                    <a:effectLst/>
                  </a:rPr>
                  <a:t>sebagai berikut [13]:</a:t>
                </a:r>
                <a:r>
                  <a:rPr lang="id-ID" dirty="0">
                    <a:effectLst/>
                  </a:rPr>
                  <a:t>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objective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functon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menghasilkan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WCSS yang minimum.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k­-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mengelompokkan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kemiripan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Kelemahan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lain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harus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ditentukan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sebelum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dijalankan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strategi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elbow method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Elbow method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merupakan sebuah strategi sehingga penentuan jumlah kelompok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optimal didasarkan oleh pembentukan siku pada grafik WCSS [14]. </a:t>
                </a: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DBSCAN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DBSCAN dikembangkan sebagai solusi yang menjawab kebutuhan-kebutuhan dari aplikasi metode pengelompokan</a:t>
                </a:r>
                <a:r>
                  <a:rPr lang="de-DE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basis data spasial yang besar, yakni: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Membutuhkan pengetahuan domain yang minimum dalam penentuan nilai parameter yang sesuai. Hanya terdapat 1 parameter yang perlu di tuning, yaitu radius pengelompokan oleh titik pusat.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 melakukan pengelompokan dengan bentuk yang acak. Berbeda dengan hasil pengelompokan dari k-</a:t>
                </a:r>
                <a:r>
                  <a:rPr lang="de-DE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clustering </a:t>
                </a: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yang linier.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 efisiensi yang baik pada basis data yang besar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b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clustering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termasuk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unsupervised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berfungsi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memberikan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perkiraan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keluaran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berupa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struktur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kumpulan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disediakan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begitu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kumpulan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dikelompokkan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kemiripannya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7729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melakukan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sebelum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klasifikasi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didapatkan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semi-supervised learning 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cluster-then-label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77290" indent="-228600">
                  <a:lnSpc>
                    <a:spcPct val="107000"/>
                  </a:lnSpc>
                  <a:spcAft>
                    <a:spcPts val="800"/>
                  </a:spcAft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Semi-supervised learning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kumpulan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data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kelas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tidak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lengkap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memberikan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label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1800" i="1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ϕ 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∑1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𝑗=1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^𝑘▒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∑1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𝑖=1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^𝑚▒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‖〖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𝑥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𝑖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〗^(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(𝑗)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−𝑐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𝑗 ‖</a:t>
                </a:r>
                <a:r>
                  <a:rPr lang="id-ID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^</a:t>
                </a:r>
                <a:r>
                  <a:rPr lang="de-DE" sz="18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de-DE" dirty="0">
                    <a:effectLst/>
                  </a:rPr>
                  <a:t>Pengelompokan k-</a:t>
                </a:r>
                <a:r>
                  <a:rPr lang="de-DE" i="1" dirty="0">
                    <a:effectLst/>
                  </a:rPr>
                  <a:t>means </a:t>
                </a:r>
                <a:r>
                  <a:rPr lang="de-DE" dirty="0">
                    <a:effectLst/>
                  </a:rPr>
                  <a:t>bertujuan untuk mencari nilai minimal dari rerata jarak kuadrat antara pusat kelompok</a:t>
                </a:r>
                <a:r>
                  <a:rPr lang="de-DE" i="1" dirty="0">
                    <a:effectLst/>
                  </a:rPr>
                  <a:t> </a:t>
                </a:r>
                <a:r>
                  <a:rPr lang="de-DE" dirty="0">
                    <a:effectLst/>
                  </a:rPr>
                  <a:t>dengan sebuah data pada kelompok</a:t>
                </a:r>
                <a:r>
                  <a:rPr lang="de-DE" i="1" dirty="0">
                    <a:effectLst/>
                  </a:rPr>
                  <a:t> </a:t>
                </a:r>
                <a:r>
                  <a:rPr lang="de-DE" dirty="0">
                    <a:effectLst/>
                  </a:rPr>
                  <a:t>tersebut atau disebut sebagai </a:t>
                </a:r>
                <a:r>
                  <a:rPr lang="en-ID" i="1" dirty="0">
                    <a:effectLst/>
                  </a:rPr>
                  <a:t>within cluster sum of squares </a:t>
                </a:r>
                <a:r>
                  <a:rPr lang="en-ID" dirty="0">
                    <a:effectLst/>
                  </a:rPr>
                  <a:t>(WCSS)</a:t>
                </a:r>
                <a:r>
                  <a:rPr lang="de-DE" dirty="0">
                    <a:effectLst/>
                  </a:rPr>
                  <a:t>. Metode k-means memiliki </a:t>
                </a:r>
                <a:r>
                  <a:rPr lang="de-DE" i="1" dirty="0">
                    <a:effectLst/>
                  </a:rPr>
                  <a:t>objective function </a:t>
                </a:r>
                <a:r>
                  <a:rPr lang="de-DE" dirty="0">
                    <a:effectLst/>
                  </a:rPr>
                  <a:t>sebagai berikut [13]:</a:t>
                </a:r>
                <a:r>
                  <a:rPr lang="id-ID" dirty="0">
                    <a:effectLst/>
                  </a:rPr>
                  <a:t>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07000"/>
                  </a:lnSpc>
                  <a:tabLst>
                    <a:tab pos="228600" algn="l"/>
                    <a:tab pos="457200" algn="l"/>
                  </a:tabLst>
                </a:pP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objective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functon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menghasilkan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WCSS yang minimum.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k­-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mengelompokkan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tiap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sampel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kemiripan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Kelemahan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lain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kelompok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harus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ditentukan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sebelum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pengelompokan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k-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dijalankan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itu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strategi yang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disebut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elbow method</a:t>
                </a:r>
                <a:r>
                  <a:rPr lang="en-ID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Elbow method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merupakan sebuah strategi sehingga penentuan jumlah kelompok</a:t>
                </a:r>
                <a:r>
                  <a:rPr lang="de-DE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optimal didasarkan oleh pembentukan siku pada grafik WCSS [14]. </a:t>
                </a: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DBSCAN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DBSCAN dikembangkan sebagai solusi yang menjawab kebutuhan-kebutuhan dari aplikasi metode pengelompokan</a:t>
                </a:r>
                <a:r>
                  <a:rPr lang="de-DE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basis data spasial yang besar, yakni: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Membutuhkan pengetahuan domain yang minimum dalam penentuan nilai parameter yang sesuai. Hanya terdapat 1 parameter yang perlu di tuning, yaitu radius pengelompokan oleh titik pusat.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Dapat melakukan pengelompokan dengan bentuk yang acak. Berbeda dengan hasil pengelompokan dari k-</a:t>
                </a:r>
                <a:r>
                  <a:rPr lang="de-DE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means clustering </a:t>
                </a: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yang linier.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  <a:tabLst>
                    <a:tab pos="228600" algn="l"/>
                    <a:tab pos="457200" algn="l"/>
                  </a:tabLst>
                </a:pPr>
                <a:r>
                  <a:rPr lang="de-D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Memiliki efisiensi yang baik pada basis data yang besar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15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KFDA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Reduksi dimensi merupakan metode untuk memproyeksikan data ke ruang fitur</a:t>
            </a:r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 dimensi yang lebih kecil dibandingkan ruang fitur</a:t>
            </a:r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semula. Metode ini dapat memfasilitasi visualisasi dalam sebuah figur (2 dimensi atau 3 dimensi), mengurangi waktu yang dibutuhkan untuk komputasi </a:t>
            </a:r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serta meningkatkan akurasi klasifikasi [18].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metode ekstraksi fitur, dibentuk fitur-fitur baru dimana fitur yang dibentuk merupakan kombinasi liner dari fitur-fitur semula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Kernel Fisher Discriminant Analysis merupakan sebuah metode ekstraksi fitur dengan metode kernel sehingga dapat memisahkan data-data yang sebelumnya tidak dapat dipisahkan secara linier.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[17] pada penelitiannya merumuskan KFDA sebagai metode 2 tahap, yaitu </a:t>
            </a:r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 principal component analysis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(KPCA) yang kemudian dilanjutkan dengan FDA</a:t>
            </a:r>
            <a:r>
              <a:rPr lang="de-D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Scaling: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scaling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penskalaan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penskalaan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mendominasi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[19].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penskalaan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mendominasi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robust scaling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tertera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92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data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Tennessee Eastman Chemical Company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pula Data Tennessee Eastman Process (TEP)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Brooks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Gudang data South African Council of Automation &amp; Control.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Tennessee Eastman Chemical Company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pabrik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dipublikasikan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Eastman Chemical Company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1991,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[20].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Tennessee Eastman memiliki 5 unit operasi utama,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reaktor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kondensor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separator,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kompresor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stripper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memproduksi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 dan H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mengumpankan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reaktan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D, E. Data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pada proses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tediri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proses, 11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dimanipulasi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komposisi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23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Brooks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diperkenalkan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Brooks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[21].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flotation cell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sulfida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mineral lain.  Data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pada proses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bacaan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pada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kejadian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 Data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dilabelkan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faulty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15CA1-F897-429A-B4A8-4D20200CFD9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06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94E-A70A-4001-8BC9-C2E1C9B0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ADAD-3AEF-4A82-93F0-27E498E3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F1BA-135D-4485-A03B-42E2B550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A2B7-20CD-49AA-B3E5-BA89E38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9372-83F6-4991-88F2-B8DF2F9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436-E28D-401A-A907-B8CF5B83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6356-F912-4CA2-ADDE-9F8F5A91A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023-6BDE-425F-9386-F9031A5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34E-B6CD-4387-9A83-2B507E1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FB27-834C-469C-8B1A-E93C889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364DE-2AA4-49CF-87E9-9B7F208C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2DC9-93E8-4954-84A4-7BC899E8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111A-4C0A-40D5-9AEF-5E69CD9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F89A-271E-4CFE-A4E0-0CEF7DF7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F768-34FF-4859-A6AD-5D2AEC35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3AA-90AA-4C57-B5C4-BFA56119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A59B-E63A-4AA5-8DF5-14C53314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F4D-8292-49A7-8E15-5966E914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4C6B-F61D-4022-9BE5-8BDD149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4975-7783-4DB6-A671-3AEE407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E001-FE60-47CA-A230-1C3CD16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00ED1-0F83-4490-95B2-E1927914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DB6C-5B19-4340-A545-C59A7C5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7299-89AF-4FE1-A5FD-E72DDBA2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7DE2-1D31-4703-B31C-E4CD060B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916-06D2-4A95-81AC-7184A35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4804-4C91-4F29-955C-2BDBCD90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37-EB85-402E-B5BB-C12F3203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1C27-23F3-4546-B405-D0E8FBA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3D09-C089-4C16-A205-DE9EE6AC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4B1-1B29-424B-9F59-1A75C3B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EFC-8B0A-4501-876B-6890B7D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93B6-C2BA-49B3-86B6-FC193B95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AAA9-E402-499F-AF87-A4CDB220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FAE0-1F22-4D8C-9D13-11B18D683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33C8-C998-4936-9E36-FB48EBC8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46C2-597D-499D-9BBE-754A9AAE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AE2B0-CB67-4F0F-A483-F28BCE3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57E87-AFA1-4ADE-93F0-7BF3A01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9FE-2D5C-47C9-BED9-E61B7915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2A03D-E77D-413F-8F82-C5727E7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0C7-EF34-404B-AA81-13B697B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B07C-AB01-4514-8C94-98EC01E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EF85E-ECBF-40A8-AA49-89DF0444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1E0D0-E3BD-41DB-8C79-545885A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0B27-1857-47D6-9294-79245CB6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280-84A4-4466-A7AF-508B2780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D232-E628-4C11-97D6-1531DDDF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3CF50-2373-43FF-BE23-D83020F1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49A23-C91E-4D67-ACF3-893687C5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EEC4-2C0E-460C-A018-A521CB4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9E58-9EAE-4B44-A41F-9344D53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96C-9552-4F4F-A8C0-72BC96B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09048-0685-4BFC-9911-9DA58BC0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8567-74EB-4D78-844D-2712D2FF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756E-EDCC-4E69-9189-4F266647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B53B-1850-4226-B738-37BE046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774D-6BE0-4A14-BE89-B785C347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BA2C5-A4EA-405A-97C5-08F1AC94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8BC1-EE08-43B5-9A09-EA7969EF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62C5-038E-40A2-822D-16D4E0D6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68E4-45F6-4104-8C58-EE311733516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C10-4C0B-45A0-AD5F-0622B91D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9245-443D-4DF9-9EEB-BF0F204B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47BEF-36E4-43F0-86FB-01817A91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548" y="1049571"/>
            <a:ext cx="6996700" cy="172226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Pabrik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Kimia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Semi-Supervised Learning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Berbasis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AEAD06-EDD7-4373-A0F4-7DD07240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548" y="2863906"/>
            <a:ext cx="6996700" cy="791286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Implementation of Support Vector Machines-Based Fault Detection Using On-The-Fly Semi-Supervised Learning Method On Chemical Plant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C200D-4160-4D42-A90B-570E097ABBB8}"/>
              </a:ext>
            </a:extLst>
          </p:cNvPr>
          <p:cNvSpPr txBox="1">
            <a:spLocks/>
          </p:cNvSpPr>
          <p:nvPr/>
        </p:nvSpPr>
        <p:spPr>
          <a:xfrm>
            <a:off x="4592548" y="3655192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oleh: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Reza Andriady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FBE877-1A56-44CB-9170-B029FD3B8781}"/>
              </a:ext>
            </a:extLst>
          </p:cNvPr>
          <p:cNvSpPr txBox="1">
            <a:spLocks/>
          </p:cNvSpPr>
          <p:nvPr/>
        </p:nvSpPr>
        <p:spPr>
          <a:xfrm>
            <a:off x="4592548" y="4477311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Utama: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Dr-Ing. Awang N.I.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Wardana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M.T.,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M.Sc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DA2E34C-DAB7-4AEE-A235-4E05A5A9090C}"/>
              </a:ext>
            </a:extLst>
          </p:cNvPr>
          <p:cNvSpPr txBox="1">
            <a:spLocks/>
          </p:cNvSpPr>
          <p:nvPr/>
        </p:nvSpPr>
        <p:spPr>
          <a:xfrm>
            <a:off x="4592548" y="5354835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Pendamping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Nopriadi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M.Sc., Ph.D.</a:t>
            </a:r>
          </a:p>
        </p:txBody>
      </p:sp>
    </p:spTree>
    <p:extLst>
      <p:ext uri="{BB962C8B-B14F-4D97-AF65-F5344CB8AC3E}">
        <p14:creationId xmlns:p14="http://schemas.microsoft.com/office/powerpoint/2010/main" val="342960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EE1-C012-4D22-B3E0-173235A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Perangkat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C8814A-5FE8-4555-8025-0DB3273E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9150"/>
              </p:ext>
            </p:extLst>
          </p:nvPr>
        </p:nvGraphicFramePr>
        <p:xfrm>
          <a:off x="935037" y="1538573"/>
          <a:ext cx="4784725" cy="2601627"/>
        </p:xfrm>
        <a:graphic>
          <a:graphicData uri="http://schemas.openxmlformats.org/drawingml/2006/table">
            <a:tbl>
              <a:tblPr firstRow="1" firstCol="1" bandRow="1"/>
              <a:tblGrid>
                <a:gridCol w="2136775">
                  <a:extLst>
                    <a:ext uri="{9D8B030D-6E8A-4147-A177-3AD203B41FA5}">
                      <a16:colId xmlns:a16="http://schemas.microsoft.com/office/drawing/2014/main" val="726169684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0467828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Keras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Spesifikasi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6665"/>
                  </a:ext>
                </a:extLst>
              </a:tr>
              <a:tr h="483901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Komputer</a:t>
                      </a: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i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desktop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OS: Windows 10 Pro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76197"/>
                  </a:ext>
                </a:extLst>
              </a:tr>
              <a:tr h="9398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Processor: Intel Core i5-4460 @3.20 GHz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6426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RAM: 12 GB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58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CFC810-51FC-49CF-959E-80333AC9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425"/>
              </p:ext>
            </p:extLst>
          </p:nvPr>
        </p:nvGraphicFramePr>
        <p:xfrm>
          <a:off x="6326823" y="1538573"/>
          <a:ext cx="4930140" cy="3243267"/>
        </p:xfrm>
        <a:graphic>
          <a:graphicData uri="http://schemas.openxmlformats.org/drawingml/2006/table">
            <a:tbl>
              <a:tblPr firstRow="1" firstCol="1" bandRow="1"/>
              <a:tblGrid>
                <a:gridCol w="2162175">
                  <a:extLst>
                    <a:ext uri="{9D8B030D-6E8A-4147-A177-3AD203B41FA5}">
                      <a16:colId xmlns:a16="http://schemas.microsoft.com/office/drawing/2014/main" val="1536816670"/>
                    </a:ext>
                  </a:extLst>
                </a:gridCol>
                <a:gridCol w="2767965">
                  <a:extLst>
                    <a:ext uri="{9D8B030D-6E8A-4147-A177-3AD203B41FA5}">
                      <a16:colId xmlns:a16="http://schemas.microsoft.com/office/drawing/2014/main" val="17289025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Lunak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Versi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31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Visual Studio Code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1.47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5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Mosquitto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3.1.1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6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Python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3.8.6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21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Paho MQTT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1.5.1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0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Scikit-learn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0.23.2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39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Numpy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1.19.0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Pandas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1.1.3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3236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771C6-503E-49E5-B179-D352146F7D51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6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4A2-45DD-4DFA-8BE0-6D0CFCE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Laksana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860BE-0835-45C8-A13C-AC3E99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7172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E699FC-3E97-40A7-A45D-25AA631F5723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6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KFDA SVM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ACA87-B204-45B4-8530-DC387885B05A}"/>
              </a:ext>
            </a:extLst>
          </p:cNvPr>
          <p:cNvSpPr txBox="1"/>
          <p:nvPr/>
        </p:nvSpPr>
        <p:spPr>
          <a:xfrm>
            <a:off x="1161028" y="5966454"/>
            <a:ext cx="4710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Diagram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alir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rangka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kerja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KFDA-SVM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A5DF-3D60-4676-8AF1-1BE34D93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7" y="1499851"/>
            <a:ext cx="6330733" cy="446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922F0-D719-4EF2-B01D-6855151DF8CF}"/>
              </a:ext>
            </a:extLst>
          </p:cNvPr>
          <p:cNvSpPr txBox="1"/>
          <p:nvPr/>
        </p:nvSpPr>
        <p:spPr>
          <a:xfrm>
            <a:off x="11290300" y="65267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3B67E-EF83-476C-A5F5-3B4721EE4AF9}"/>
              </a:ext>
            </a:extLst>
          </p:cNvPr>
          <p:cNvSpPr txBox="1"/>
          <p:nvPr/>
        </p:nvSpPr>
        <p:spPr>
          <a:xfrm>
            <a:off x="6945136" y="1499851"/>
            <a:ext cx="489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menguji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KFDA-SVM pada data 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dipisahkan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data uji.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KFDA, model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scaler,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dan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 data uji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diprediksi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model SVM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dibandingkan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sesungguhnya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57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595D-8383-4591-927E-8F15AD6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KFDA SVM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29BA-FF97-4253-92E2-7826EFC6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690688"/>
            <a:ext cx="5664200" cy="433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84F96-680C-4BF6-9C05-77A457D7E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37" y="1250061"/>
            <a:ext cx="3114283" cy="279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301A9-B3F1-48B3-9A60-BF985C01C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745" y="4365726"/>
            <a:ext cx="3001175" cy="2127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456A7-65B5-42CC-A0FD-0E510DE67B7A}"/>
              </a:ext>
            </a:extLst>
          </p:cNvPr>
          <p:cNvSpPr txBox="1"/>
          <p:nvPr/>
        </p:nvSpPr>
        <p:spPr>
          <a:xfrm>
            <a:off x="1701800" y="59901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B2CD9-3C74-4AF3-961C-C47D4DB36155}"/>
              </a:ext>
            </a:extLst>
          </p:cNvPr>
          <p:cNvSpPr txBox="1"/>
          <p:nvPr/>
        </p:nvSpPr>
        <p:spPr>
          <a:xfrm>
            <a:off x="6225978" y="942284"/>
            <a:ext cx="492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Personalan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Multi-Kelas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F3B0-5D6D-435E-B1F8-39B1F4B6E5CB}"/>
              </a:ext>
            </a:extLst>
          </p:cNvPr>
          <p:cNvSpPr txBox="1"/>
          <p:nvPr/>
        </p:nvSpPr>
        <p:spPr>
          <a:xfrm>
            <a:off x="6492082" y="4057949"/>
            <a:ext cx="450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F9B6E-8D66-48C3-8BBC-9A1F2210FF39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CD00-D63B-481C-82C2-F7A4648F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63957" cy="60228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Perancangan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A4A1-576C-4736-868C-DA19908F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endParaRPr lang="en-ID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731E4-9F2C-41A0-B26D-A5F3E32F3905}"/>
              </a:ext>
            </a:extLst>
          </p:cNvPr>
          <p:cNvSpPr txBox="1"/>
          <p:nvPr/>
        </p:nvSpPr>
        <p:spPr>
          <a:xfrm>
            <a:off x="763657" y="5491498"/>
            <a:ext cx="4710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Diagram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alir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algoritma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penyangga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E81A6-83DB-4999-BEFD-1A087CF4A4C1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13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547DE-D262-48DA-934F-8A8F423BDCBA}"/>
              </a:ext>
            </a:extLst>
          </p:cNvPr>
          <p:cNvSpPr txBox="1"/>
          <p:nvPr/>
        </p:nvSpPr>
        <p:spPr>
          <a:xfrm>
            <a:off x="5473926" y="1366502"/>
            <a:ext cx="6527573" cy="35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hanya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 pada data TEP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dan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scaler.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hanya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normal, data 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diproyeksikan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kemiripannya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TEP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harus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diprediksi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SVM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Gabungan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proyeksi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melatih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SVM, dan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memprediksi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gabungan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3E10A-A982-427D-8B16-DE411114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502"/>
            <a:ext cx="3839313" cy="41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3CF5-FC83-4E2E-ACEF-2B6EB964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8" y="1401839"/>
            <a:ext cx="26670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9391A-4DE3-4737-A27E-8B63B46B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552" y="1399925"/>
            <a:ext cx="26003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0E62A-FA52-4214-9B03-8ADEB9A16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018" y="1361825"/>
            <a:ext cx="264795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F30D0-92F8-40DB-B67F-67B5992B9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73" y="3855305"/>
            <a:ext cx="2600325" cy="192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0ADC8-8982-43FE-90B7-F29595C73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552" y="3750530"/>
            <a:ext cx="2733675" cy="213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F4B907-6799-47C7-BB7D-2A6C2AF1AF50}"/>
              </a:ext>
            </a:extLst>
          </p:cNvPr>
          <p:cNvSpPr txBox="1"/>
          <p:nvPr/>
        </p:nvSpPr>
        <p:spPr>
          <a:xfrm>
            <a:off x="507411" y="3244128"/>
            <a:ext cx="3078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-4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C4D40-4D6D-48C6-B680-9EDBA4B63BA0}"/>
              </a:ext>
            </a:extLst>
          </p:cNvPr>
          <p:cNvSpPr txBox="1"/>
          <p:nvPr/>
        </p:nvSpPr>
        <p:spPr>
          <a:xfrm>
            <a:off x="3652958" y="3244129"/>
            <a:ext cx="3134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5x10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68443-70A6-4B4A-A2CA-A2851FBFF764}"/>
              </a:ext>
            </a:extLst>
          </p:cNvPr>
          <p:cNvSpPr txBox="1"/>
          <p:nvPr/>
        </p:nvSpPr>
        <p:spPr>
          <a:xfrm>
            <a:off x="6607243" y="3239292"/>
            <a:ext cx="336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>
                  <a:lumMod val="75000"/>
                </a:schemeClr>
              </a:solidFill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EDD8D-72BA-437E-A7E9-C7675EE4BC8D}"/>
              </a:ext>
            </a:extLst>
          </p:cNvPr>
          <p:cNvSpPr txBox="1"/>
          <p:nvPr/>
        </p:nvSpPr>
        <p:spPr>
          <a:xfrm>
            <a:off x="395292" y="5779355"/>
            <a:ext cx="322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= 5x10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29D24-E0D5-4489-A331-CEC2EBEA88CA}"/>
              </a:ext>
            </a:extLst>
          </p:cNvPr>
          <p:cNvSpPr txBox="1"/>
          <p:nvPr/>
        </p:nvSpPr>
        <p:spPr>
          <a:xfrm>
            <a:off x="3674759" y="5779355"/>
            <a:ext cx="309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10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B6CBC-6318-4AFD-91E6-BFE8CA180FB7}"/>
              </a:ext>
            </a:extLst>
          </p:cNvPr>
          <p:cNvSpPr txBox="1"/>
          <p:nvPr/>
        </p:nvSpPr>
        <p:spPr>
          <a:xfrm>
            <a:off x="11290300" y="65267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47690-60AD-4ECA-8EC3-852D5EACF8DE}"/>
              </a:ext>
            </a:extLst>
          </p:cNvPr>
          <p:cNvSpPr txBox="1"/>
          <p:nvPr/>
        </p:nvSpPr>
        <p:spPr>
          <a:xfrm>
            <a:off x="6722020" y="3728417"/>
            <a:ext cx="546774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prediksi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bervariasi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bergantung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penyangga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γ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tren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prediksi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SVM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semakin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menurun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bertambahnya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penyangga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Proyeksi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faulty 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data normal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disebabkan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kemiripan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antara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terhadap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D" sz="16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2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CD00-D63B-481C-82C2-F7A4648F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63957" cy="60228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Perancangan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A4A1-576C-4736-868C-DA19908F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endParaRPr lang="en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2A176-C840-484B-BE8A-CA6FE1821B47}"/>
              </a:ext>
            </a:extLst>
          </p:cNvPr>
          <p:cNvSpPr txBox="1"/>
          <p:nvPr/>
        </p:nvSpPr>
        <p:spPr>
          <a:xfrm>
            <a:off x="235895" y="5799275"/>
            <a:ext cx="4710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Diagram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alir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algoritma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483EC-5619-484C-AABB-67984DECF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7" y="1413047"/>
            <a:ext cx="4219206" cy="4240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43E8E-579D-4D59-935E-C510C0649B07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E75C3-5137-42F4-9099-6FAD4F929B7B}"/>
              </a:ext>
            </a:extLst>
          </p:cNvPr>
          <p:cNvSpPr txBox="1"/>
          <p:nvPr/>
        </p:nvSpPr>
        <p:spPr>
          <a:xfrm>
            <a:off x="5537564" y="1413047"/>
            <a:ext cx="5816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membandingkan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means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dan DBSCAN.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dan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 dan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faulty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tertentu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total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Matriks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KFDA dan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gabungan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dibandingkan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sesungguhnya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18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78FFE-C1BB-40FC-8DBD-FE2758ACBDBF}"/>
              </a:ext>
            </a:extLst>
          </p:cNvPr>
          <p:cNvSpPr txBox="1"/>
          <p:nvPr/>
        </p:nvSpPr>
        <p:spPr>
          <a:xfrm>
            <a:off x="3823183" y="833786"/>
            <a:ext cx="3311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983EA-DE11-4C50-88BA-F4C26269A862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16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830F0-4E91-4F26-BDE5-B09E26F0FEFC}"/>
              </a:ext>
            </a:extLst>
          </p:cNvPr>
          <p:cNvSpPr txBox="1"/>
          <p:nvPr/>
        </p:nvSpPr>
        <p:spPr>
          <a:xfrm>
            <a:off x="194317" y="5365194"/>
            <a:ext cx="11545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F-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score 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tinggi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dibandingkan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DBSCAN pada 59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Didapatkan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pula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bahwa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performa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meningkat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apabila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gamma yang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kecil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diproyeksikan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diluar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persebaran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Selain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itu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peningkatan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meningkatan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F-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score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k­-</a:t>
            </a:r>
            <a:r>
              <a:rPr lang="en-ID" sz="16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ID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signifikan</a:t>
            </a:r>
            <a:r>
              <a:rPr lang="en-ID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D66F6-0201-423D-81D4-9575C1FE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78597"/>
              </p:ext>
            </p:extLst>
          </p:nvPr>
        </p:nvGraphicFramePr>
        <p:xfrm>
          <a:off x="679716" y="1123063"/>
          <a:ext cx="2209800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839">
                  <a:extLst>
                    <a:ext uri="{9D8B030D-6E8A-4147-A177-3AD203B41FA5}">
                      <a16:colId xmlns:a16="http://schemas.microsoft.com/office/drawing/2014/main" val="4205428572"/>
                    </a:ext>
                  </a:extLst>
                </a:gridCol>
                <a:gridCol w="552839">
                  <a:extLst>
                    <a:ext uri="{9D8B030D-6E8A-4147-A177-3AD203B41FA5}">
                      <a16:colId xmlns:a16="http://schemas.microsoft.com/office/drawing/2014/main" val="386774416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78736481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8142205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 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09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3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3613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9223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9762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6283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8145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6911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7932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2685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05704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0,16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0008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170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1736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758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 dirty="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69981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1675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9045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83117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594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0,26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4769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3054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553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DAF84A-F677-47D3-AAAA-41C9172D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55830"/>
              </p:ext>
            </p:extLst>
          </p:nvPr>
        </p:nvGraphicFramePr>
        <p:xfrm>
          <a:off x="3206247" y="1141563"/>
          <a:ext cx="2089886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103">
                  <a:extLst>
                    <a:ext uri="{9D8B030D-6E8A-4147-A177-3AD203B41FA5}">
                      <a16:colId xmlns:a16="http://schemas.microsoft.com/office/drawing/2014/main" val="4145202119"/>
                    </a:ext>
                  </a:extLst>
                </a:gridCol>
                <a:gridCol w="522103">
                  <a:extLst>
                    <a:ext uri="{9D8B030D-6E8A-4147-A177-3AD203B41FA5}">
                      <a16:colId xmlns:a16="http://schemas.microsoft.com/office/drawing/2014/main" val="528190202"/>
                    </a:ext>
                  </a:extLst>
                </a:gridCol>
                <a:gridCol w="522840">
                  <a:extLst>
                    <a:ext uri="{9D8B030D-6E8A-4147-A177-3AD203B41FA5}">
                      <a16:colId xmlns:a16="http://schemas.microsoft.com/office/drawing/2014/main" val="2712156019"/>
                    </a:ext>
                  </a:extLst>
                </a:gridCol>
                <a:gridCol w="522840">
                  <a:extLst>
                    <a:ext uri="{9D8B030D-6E8A-4147-A177-3AD203B41FA5}">
                      <a16:colId xmlns:a16="http://schemas.microsoft.com/office/drawing/2014/main" val="324707633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 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9435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05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86768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8858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6152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81875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9467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36104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6962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0895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5035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9682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6692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210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02762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2283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0,35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2006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2253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31841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8268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9375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4656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78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61E82F-AC79-4BFD-A323-6B661CA6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4032"/>
              </p:ext>
            </p:extLst>
          </p:nvPr>
        </p:nvGraphicFramePr>
        <p:xfrm>
          <a:off x="5602252" y="1163895"/>
          <a:ext cx="2160238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678">
                  <a:extLst>
                    <a:ext uri="{9D8B030D-6E8A-4147-A177-3AD203B41FA5}">
                      <a16:colId xmlns:a16="http://schemas.microsoft.com/office/drawing/2014/main" val="1405056741"/>
                    </a:ext>
                  </a:extLst>
                </a:gridCol>
                <a:gridCol w="539678">
                  <a:extLst>
                    <a:ext uri="{9D8B030D-6E8A-4147-A177-3AD203B41FA5}">
                      <a16:colId xmlns:a16="http://schemas.microsoft.com/office/drawing/2014/main" val="2656796486"/>
                    </a:ext>
                  </a:extLst>
                </a:gridCol>
                <a:gridCol w="540441">
                  <a:extLst>
                    <a:ext uri="{9D8B030D-6E8A-4147-A177-3AD203B41FA5}">
                      <a16:colId xmlns:a16="http://schemas.microsoft.com/office/drawing/2014/main" val="2487859967"/>
                    </a:ext>
                  </a:extLst>
                </a:gridCol>
                <a:gridCol w="540441">
                  <a:extLst>
                    <a:ext uri="{9D8B030D-6E8A-4147-A177-3AD203B41FA5}">
                      <a16:colId xmlns:a16="http://schemas.microsoft.com/office/drawing/2014/main" val="4033580719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0169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15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71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066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5516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0373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0,55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5414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34425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29334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0663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9880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40910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0373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385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9248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1186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387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7583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2907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0,71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53343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3437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0,54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9447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9454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375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148AE08-6EB4-4922-A07D-985D8DB6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62888"/>
              </p:ext>
            </p:extLst>
          </p:nvPr>
        </p:nvGraphicFramePr>
        <p:xfrm>
          <a:off x="8068610" y="1141563"/>
          <a:ext cx="2053290" cy="4160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960">
                  <a:extLst>
                    <a:ext uri="{9D8B030D-6E8A-4147-A177-3AD203B41FA5}">
                      <a16:colId xmlns:a16="http://schemas.microsoft.com/office/drawing/2014/main" val="1613150553"/>
                    </a:ext>
                  </a:extLst>
                </a:gridCol>
                <a:gridCol w="512960">
                  <a:extLst>
                    <a:ext uri="{9D8B030D-6E8A-4147-A177-3AD203B41FA5}">
                      <a16:colId xmlns:a16="http://schemas.microsoft.com/office/drawing/2014/main" val="3085185646"/>
                    </a:ext>
                  </a:extLst>
                </a:gridCol>
                <a:gridCol w="513685">
                  <a:extLst>
                    <a:ext uri="{9D8B030D-6E8A-4147-A177-3AD203B41FA5}">
                      <a16:colId xmlns:a16="http://schemas.microsoft.com/office/drawing/2014/main" val="3693961620"/>
                    </a:ext>
                  </a:extLst>
                </a:gridCol>
                <a:gridCol w="513685">
                  <a:extLst>
                    <a:ext uri="{9D8B030D-6E8A-4147-A177-3AD203B41FA5}">
                      <a16:colId xmlns:a16="http://schemas.microsoft.com/office/drawing/2014/main" val="52719541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Sampel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salah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478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20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499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γ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Ukuran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tx1"/>
                          </a:solidFill>
                          <a:effectLst/>
                        </a:rPr>
                        <a:t>Referensi</a:t>
                      </a: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54523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0,73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0,70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1294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2332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0,66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20010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71789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0,66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826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8177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607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8225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46996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6783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441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31928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5x10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1251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49618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2261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0,78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776172"/>
                  </a:ext>
                </a:extLst>
              </a:tr>
              <a:tr h="4889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ID" sz="1050" baseline="30000">
                          <a:solidFill>
                            <a:schemeClr val="tx1"/>
                          </a:solidFill>
                          <a:effectLst/>
                        </a:rPr>
                        <a:t>-6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0,00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38545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0,79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0,65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0317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0,82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0,90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93019"/>
                  </a:ext>
                </a:extLst>
              </a:tr>
              <a:tr h="4889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05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D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0,97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0,93</a:t>
                      </a:r>
                      <a:endParaRPr lang="en-ID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6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9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22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5F499-86DE-400C-97FD-9D764ABC801C}"/>
              </a:ext>
            </a:extLst>
          </p:cNvPr>
          <p:cNvGrpSpPr/>
          <p:nvPr/>
        </p:nvGrpSpPr>
        <p:grpSpPr>
          <a:xfrm>
            <a:off x="558800" y="1044573"/>
            <a:ext cx="2670223" cy="2746656"/>
            <a:chOff x="558800" y="1044573"/>
            <a:chExt cx="2670223" cy="2746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9165F5-A106-4ECB-B24D-BBB3ECB0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00" y="1044573"/>
              <a:ext cx="2616200" cy="22670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26118A-FE1D-42B2-AEE7-5A2AD8667B50}"/>
                </a:ext>
              </a:extLst>
            </p:cNvPr>
            <p:cNvSpPr txBox="1"/>
            <p:nvPr/>
          </p:nvSpPr>
          <p:spPr>
            <a:xfrm>
              <a:off x="612823" y="3268009"/>
              <a:ext cx="26162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5C7C34-CAC9-4EF1-A95D-45D238F368B4}"/>
              </a:ext>
            </a:extLst>
          </p:cNvPr>
          <p:cNvGrpSpPr/>
          <p:nvPr/>
        </p:nvGrpSpPr>
        <p:grpSpPr>
          <a:xfrm>
            <a:off x="6105383" y="1020761"/>
            <a:ext cx="2616200" cy="2770468"/>
            <a:chOff x="6105383" y="1020761"/>
            <a:chExt cx="2616200" cy="27704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1B71C1-FFEB-42E9-8CAF-7DE1F6DC0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383" y="1020761"/>
              <a:ext cx="2616200" cy="23002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BA21EF-3528-41D0-BB35-8A2F7EAEC002}"/>
                </a:ext>
              </a:extLst>
            </p:cNvPr>
            <p:cNvSpPr txBox="1"/>
            <p:nvPr/>
          </p:nvSpPr>
          <p:spPr>
            <a:xfrm>
              <a:off x="6269084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Ukuran Referensi = 150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882DCB-A32D-4235-911E-CB9382BACE0B}"/>
              </a:ext>
            </a:extLst>
          </p:cNvPr>
          <p:cNvGrpSpPr/>
          <p:nvPr/>
        </p:nvGrpSpPr>
        <p:grpSpPr>
          <a:xfrm>
            <a:off x="8801029" y="1044573"/>
            <a:ext cx="2850937" cy="2746656"/>
            <a:chOff x="8801029" y="1044573"/>
            <a:chExt cx="2850937" cy="2746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BD2902-9A39-4BDB-BDDE-97F16680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1029" y="1044573"/>
              <a:ext cx="2850937" cy="23002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DF3656-D269-4C04-9AB8-540DE4DE0D31}"/>
                </a:ext>
              </a:extLst>
            </p:cNvPr>
            <p:cNvSpPr txBox="1"/>
            <p:nvPr/>
          </p:nvSpPr>
          <p:spPr>
            <a:xfrm>
              <a:off x="9083497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200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0092FC-EA1D-4440-8226-43954134CA23}"/>
              </a:ext>
            </a:extLst>
          </p:cNvPr>
          <p:cNvGrpSpPr/>
          <p:nvPr/>
        </p:nvGrpSpPr>
        <p:grpSpPr>
          <a:xfrm>
            <a:off x="3261846" y="1059257"/>
            <a:ext cx="2777890" cy="2731972"/>
            <a:chOff x="3261846" y="1059257"/>
            <a:chExt cx="2777890" cy="27319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1F9F3F-25BF-4450-A6B8-E14FDD97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1846" y="1059257"/>
              <a:ext cx="2777890" cy="22670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DFBFD-B817-42FA-B98E-81D790E39984}"/>
                </a:ext>
              </a:extLst>
            </p:cNvPr>
            <p:cNvSpPr txBox="1"/>
            <p:nvPr/>
          </p:nvSpPr>
          <p:spPr>
            <a:xfrm>
              <a:off x="3507791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100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5215CC-BE16-4DAF-8D06-FB888CBB4D4E}"/>
              </a:ext>
            </a:extLst>
          </p:cNvPr>
          <p:cNvGrpSpPr/>
          <p:nvPr/>
        </p:nvGrpSpPr>
        <p:grpSpPr>
          <a:xfrm>
            <a:off x="558800" y="3937109"/>
            <a:ext cx="2616200" cy="2555766"/>
            <a:chOff x="4485691" y="3935837"/>
            <a:chExt cx="2616200" cy="25557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2BC6A1-E270-4147-8F9A-85AAA06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5691" y="3935837"/>
              <a:ext cx="2616200" cy="22572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180211-702E-4E2C-AC67-136AAAF13319}"/>
                </a:ext>
              </a:extLst>
            </p:cNvPr>
            <p:cNvSpPr txBox="1"/>
            <p:nvPr/>
          </p:nvSpPr>
          <p:spPr>
            <a:xfrm>
              <a:off x="4640268" y="6183826"/>
              <a:ext cx="23070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Sampel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F</a:t>
              </a:r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aulty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Minimum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2799D2-B01D-4EC0-A00F-FC06F9CFC8C6}"/>
              </a:ext>
            </a:extLst>
          </p:cNvPr>
          <p:cNvSpPr txBox="1"/>
          <p:nvPr/>
        </p:nvSpPr>
        <p:spPr>
          <a:xfrm>
            <a:off x="11290300" y="652676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17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698C50-A76E-45E1-9313-F12E762B10AA}"/>
                  </a:ext>
                </a:extLst>
              </p:cNvPr>
              <p:cNvSpPr txBox="1"/>
              <p:nvPr/>
            </p:nvSpPr>
            <p:spPr>
              <a:xfrm>
                <a:off x="3289300" y="3858845"/>
                <a:ext cx="8831034" cy="276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K-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means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mengasumsikan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bahwa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data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terdapat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2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(normal, 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faulty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Pengujian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dilakukan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untuk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mencari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ambang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batas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berdasarkan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WCSS.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pola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WCSS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berbeda-beda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untuk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tiap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ukuran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referensi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digunakan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 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threshold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ditentukan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dengan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mencari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rasio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nilai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WCSS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𝑊𝐶𝑆𝑆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jumlah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faulty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minimum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dibutuhkan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agar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pengelompokan</a:t>
                </a:r>
                <a:r>
                  <a:rPr lang="en-US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yang </a:t>
                </a:r>
                <a:r>
                  <a:rPr lang="en-US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akurat</a:t>
                </a:r>
                <a:endPara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698C50-A76E-45E1-9313-F12E762B1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300" y="3858845"/>
                <a:ext cx="8831034" cy="2768130"/>
              </a:xfrm>
              <a:prstGeom prst="rect">
                <a:avLst/>
              </a:prstGeom>
              <a:blipFill>
                <a:blip r:embed="rId8"/>
                <a:stretch>
                  <a:fillRect l="-483" t="-881" b="-26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1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DC7B-4395-46A1-AB6D-75353A26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20" y="794222"/>
            <a:ext cx="6898309" cy="15886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de-DE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digunakan pada kumpulan data dengan jumlah sampel yang kecil dan dengan kelas yang tidak lengkap untuk dapat memberikan label dari data baru [4].</a:t>
            </a:r>
            <a:endParaRPr lang="en-US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pengujian-pengujian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sebelumnya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Ditetapkan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yakni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150,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50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sampel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5x10</a:t>
            </a:r>
            <a:r>
              <a:rPr lang="en-ID" sz="1800" baseline="30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-5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dikirimkan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protokol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komunikasi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MQTT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kemudian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diolah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program.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3FE00F-BB91-4DE8-9DC7-A92BC1F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365125"/>
            <a:ext cx="3378200" cy="4389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Pembangunan Program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0756E-74C7-4025-9862-24589161E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141354"/>
              </p:ext>
            </p:extLst>
          </p:nvPr>
        </p:nvGraphicFramePr>
        <p:xfrm>
          <a:off x="0" y="3623945"/>
          <a:ext cx="7494657" cy="273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B7EDB41-024D-48BB-94F8-1E09C79A2C0F}"/>
              </a:ext>
            </a:extLst>
          </p:cNvPr>
          <p:cNvGrpSpPr/>
          <p:nvPr/>
        </p:nvGrpSpPr>
        <p:grpSpPr>
          <a:xfrm>
            <a:off x="7195929" y="1081972"/>
            <a:ext cx="4710270" cy="5351967"/>
            <a:chOff x="7388639" y="1018680"/>
            <a:chExt cx="4710270" cy="53519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CB4523-72E9-4EB3-9655-14949206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639" y="1018680"/>
              <a:ext cx="4296636" cy="50839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4A7542-BDBD-48CF-94F1-18AF4F26E784}"/>
                </a:ext>
              </a:extLst>
            </p:cNvPr>
            <p:cNvSpPr txBox="1"/>
            <p:nvPr/>
          </p:nvSpPr>
          <p:spPr>
            <a:xfrm>
              <a:off x="7388639" y="6062870"/>
              <a:ext cx="4710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Diagram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alir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algoritma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program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34A072D-F42E-4259-8218-D915784365E9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18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7297E-CECA-4F22-B18D-AA0EA67B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537403"/>
            <a:ext cx="2286000" cy="612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D3E7-0C84-4BD9-B187-F9597BED11E8}"/>
              </a:ext>
            </a:extLst>
          </p:cNvPr>
          <p:cNvSpPr txBox="1"/>
          <p:nvPr/>
        </p:nvSpPr>
        <p:spPr>
          <a:xfrm>
            <a:off x="191052" y="1256196"/>
            <a:ext cx="11603383" cy="42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berkembangnya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industri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modern,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kualitas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keselamatan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faktor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krusial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manufaktur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kimia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terjadinya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mengancam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kedua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mengakibatkan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kerugian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ekonomi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perusahaan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berupa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berkualitas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rendah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biaya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perbaikan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peralatan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serta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membahayakan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keselamatan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operator [1, 2]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dikumpulkan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berbagai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kimia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[3].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berbasis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(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data-driven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)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kemudian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mengklasifikasi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data–data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baru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[1, 2, 3].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Umumnya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pembangunan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belajar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teknik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learning. 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memberikan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relatif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pengumpulan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pelabelan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tugas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sulit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waktu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banyak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[4]. 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memungkinkan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pembangunan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tanpa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berlabel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tinggi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[4]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salah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satunya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cluster-then-label 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[5].</a:t>
            </a:r>
            <a:endParaRPr lang="en-GB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EEF43-B9ED-4E9B-B1CA-65584304AC7E}"/>
              </a:ext>
            </a:extLst>
          </p:cNvPr>
          <p:cNvSpPr txBox="1"/>
          <p:nvPr/>
        </p:nvSpPr>
        <p:spPr>
          <a:xfrm>
            <a:off x="11290300" y="6526768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4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0" y="369830"/>
            <a:ext cx="5067300" cy="48983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C5F3B-CF84-4F79-9BF8-DF95FE27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1" y="3053176"/>
            <a:ext cx="5218974" cy="1395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F0699-9401-465B-A88C-89EF6FB7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25" y="3129928"/>
            <a:ext cx="5218974" cy="1334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222B5-438E-4FB9-AEEF-3B172253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50" y="4824084"/>
            <a:ext cx="5218975" cy="1343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8B6A0-0FDB-4EBF-8B25-EDF9819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12" y="4810832"/>
            <a:ext cx="5218973" cy="136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19161-0195-4B9E-812E-A2C11ECF52E1}"/>
              </a:ext>
            </a:extLst>
          </p:cNvPr>
          <p:cNvSpPr txBox="1"/>
          <p:nvPr/>
        </p:nvSpPr>
        <p:spPr>
          <a:xfrm>
            <a:off x="177939" y="2524037"/>
            <a:ext cx="5409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Jenis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Bobot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BF043-F49A-491C-ACF3-BB318AABA544}"/>
              </a:ext>
            </a:extLst>
          </p:cNvPr>
          <p:cNvSpPr txBox="1"/>
          <p:nvPr/>
        </p:nvSpPr>
        <p:spPr>
          <a:xfrm>
            <a:off x="798013" y="4369011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761C2-D41F-40CC-BF80-297362758EBA}"/>
              </a:ext>
            </a:extLst>
          </p:cNvPr>
          <p:cNvSpPr txBox="1"/>
          <p:nvPr/>
        </p:nvSpPr>
        <p:spPr>
          <a:xfrm>
            <a:off x="6616700" y="4311080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8A6C3-7C5D-4BA1-B5FC-EBB93CAE1565}"/>
              </a:ext>
            </a:extLst>
          </p:cNvPr>
          <p:cNvSpPr txBox="1"/>
          <p:nvPr/>
        </p:nvSpPr>
        <p:spPr>
          <a:xfrm>
            <a:off x="798013" y="6103706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1E953-6BA3-4853-BD68-07D2209A4BBB}"/>
              </a:ext>
            </a:extLst>
          </p:cNvPr>
          <p:cNvSpPr txBox="1"/>
          <p:nvPr/>
        </p:nvSpPr>
        <p:spPr>
          <a:xfrm>
            <a:off x="6467473" y="6128664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7F4F8-5DCA-4C3C-BE63-B16FB42DFFD4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19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80536-4867-42C4-8F3D-119830CDC4F4}"/>
              </a:ext>
            </a:extLst>
          </p:cNvPr>
          <p:cNvSpPr txBox="1"/>
          <p:nvPr/>
        </p:nvSpPr>
        <p:spPr>
          <a:xfrm>
            <a:off x="5437499" y="583108"/>
            <a:ext cx="64609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Didapatkan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berbeda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tiap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jenis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fault.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Bobot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tidak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berpengaruh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signifikan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terhadap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klasifikasi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persentase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melebihi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threshold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tertentu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keempat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gambar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Hasil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bernilai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fault,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bila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tidak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parameter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tidak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akurat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7F10B0B-84EB-48BB-AC55-23F24B8AF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78852"/>
              </p:ext>
            </p:extLst>
          </p:nvPr>
        </p:nvGraphicFramePr>
        <p:xfrm>
          <a:off x="177940" y="805602"/>
          <a:ext cx="5067300" cy="183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8076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282590"/>
            <a:ext cx="7351644" cy="8921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Kesimpulan Final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Setelah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1A47F-44C3-41FD-A5BD-764AC429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7" y="1183876"/>
            <a:ext cx="50387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B5C6E-9923-444F-B678-E6977AEE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9" y="1179113"/>
            <a:ext cx="5019675" cy="1400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B6B124-BFE0-43CA-BCC4-F0974824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2959989"/>
            <a:ext cx="4991100" cy="1419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6BE12-1069-47E4-930E-4721E6FA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2948871"/>
            <a:ext cx="4991100" cy="1419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E39D77-4914-41CA-A0F9-881BCC6D5177}"/>
              </a:ext>
            </a:extLst>
          </p:cNvPr>
          <p:cNvSpPr txBox="1"/>
          <p:nvPr/>
        </p:nvSpPr>
        <p:spPr>
          <a:xfrm>
            <a:off x="1179509" y="2583637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BD40-B6C4-40E0-B479-A4D1D6D09A4B}"/>
              </a:ext>
            </a:extLst>
          </p:cNvPr>
          <p:cNvSpPr txBox="1"/>
          <p:nvPr/>
        </p:nvSpPr>
        <p:spPr>
          <a:xfrm>
            <a:off x="6613526" y="2574526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6B7CD-8D66-4BCE-95A2-B3BE95230341}"/>
              </a:ext>
            </a:extLst>
          </p:cNvPr>
          <p:cNvSpPr txBox="1"/>
          <p:nvPr/>
        </p:nvSpPr>
        <p:spPr>
          <a:xfrm>
            <a:off x="1179509" y="4375401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1E915-19E6-4005-A4E1-845E4E4EE644}"/>
              </a:ext>
            </a:extLst>
          </p:cNvPr>
          <p:cNvSpPr txBox="1"/>
          <p:nvPr/>
        </p:nvSpPr>
        <p:spPr>
          <a:xfrm>
            <a:off x="6597650" y="4310638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28571-EF7C-4B4F-909E-B89E62C59E18}"/>
              </a:ext>
            </a:extLst>
          </p:cNvPr>
          <p:cNvSpPr txBox="1"/>
          <p:nvPr/>
        </p:nvSpPr>
        <p:spPr>
          <a:xfrm>
            <a:off x="11290300" y="6526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20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D3FE9-7B64-4F15-A4C1-553BF889320F}"/>
              </a:ext>
            </a:extLst>
          </p:cNvPr>
          <p:cNvSpPr txBox="1"/>
          <p:nvPr/>
        </p:nvSpPr>
        <p:spPr>
          <a:xfrm>
            <a:off x="236689" y="4764678"/>
            <a:ext cx="1171862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mengubah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senilai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5x10</a:t>
            </a:r>
            <a:r>
              <a:rPr lang="en-US" sz="1600" baseline="30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threshold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mentoleransi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misklasifikasi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normal,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yakni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minimal 15%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faulty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selama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masukan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mentoleransi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misklasifikasi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normal, 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namun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yang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besar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sebanyak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34, 30, 26 dan 17 pada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jenis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2, 5, 6, dan 7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berurutan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94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5A3-488C-4CF3-BC9D-F5141A6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9A73-3D7B-475D-B235-AE1723A8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1471236"/>
            <a:ext cx="50768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1A115-57B9-4E52-9502-483C6CEC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1" y="1026871"/>
            <a:ext cx="459105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09A60-4CAC-4C3E-BE00-A35C1177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1" y="2603549"/>
            <a:ext cx="456247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402E2-3566-4567-8049-F95297767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" y="3988238"/>
            <a:ext cx="5727700" cy="2057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A541-973E-4A5E-A129-A89901CACF4B}"/>
              </a:ext>
            </a:extLst>
          </p:cNvPr>
          <p:cNvSpPr txBox="1"/>
          <p:nvPr/>
        </p:nvSpPr>
        <p:spPr>
          <a:xfrm>
            <a:off x="936624" y="3121223"/>
            <a:ext cx="413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106CE-820C-4D80-9EF9-863789681BF2}"/>
              </a:ext>
            </a:extLst>
          </p:cNvPr>
          <p:cNvSpPr txBox="1"/>
          <p:nvPr/>
        </p:nvSpPr>
        <p:spPr>
          <a:xfrm>
            <a:off x="7216776" y="2252067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FC1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FDA1A-AA27-47D1-85B5-B72975760442}"/>
              </a:ext>
            </a:extLst>
          </p:cNvPr>
          <p:cNvSpPr txBox="1"/>
          <p:nvPr/>
        </p:nvSpPr>
        <p:spPr>
          <a:xfrm>
            <a:off x="7216776" y="3834350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FC2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CF116-5850-47C8-880D-3DD5054FC0E4}"/>
              </a:ext>
            </a:extLst>
          </p:cNvPr>
          <p:cNvSpPr txBox="1"/>
          <p:nvPr/>
        </p:nvSpPr>
        <p:spPr>
          <a:xfrm>
            <a:off x="996949" y="5969655"/>
            <a:ext cx="401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Sebesar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350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5E190-B985-416D-903B-9760E46ED3B2}"/>
              </a:ext>
            </a:extLst>
          </p:cNvPr>
          <p:cNvSpPr txBox="1"/>
          <p:nvPr/>
        </p:nvSpPr>
        <p:spPr>
          <a:xfrm>
            <a:off x="11290300" y="65267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21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4B70B-9F86-4679-A886-DCC77064F748}"/>
              </a:ext>
            </a:extLst>
          </p:cNvPr>
          <p:cNvSpPr txBox="1"/>
          <p:nvPr/>
        </p:nvSpPr>
        <p:spPr>
          <a:xfrm>
            <a:off x="5956300" y="4115356"/>
            <a:ext cx="62356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(Brooks), 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sebelum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masuk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dalam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Hal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dikarenakan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 pada sensor FC1 dan FC2.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Diperbesar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350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FC1 dan FC2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dikenali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karakter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Nilai parameter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diubah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senilai</a:t>
            </a:r>
            <a:r>
              <a:rPr lang="en-US" sz="16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= 5x10</a:t>
            </a:r>
            <a:r>
              <a:rPr lang="en-US" sz="1600" baseline="30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-3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26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masukan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16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faulty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05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4654-D0E0-4FBD-8BAA-DA011715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4299"/>
            <a:ext cx="927100" cy="419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Saran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D30B89-0759-4808-80B2-EE07A5D1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57" y="523842"/>
            <a:ext cx="1890486" cy="4394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Kesimpulan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B03A-AB8F-47D1-A629-B812B503CA2C}"/>
              </a:ext>
            </a:extLst>
          </p:cNvPr>
          <p:cNvSpPr txBox="1"/>
          <p:nvPr/>
        </p:nvSpPr>
        <p:spPr>
          <a:xfrm>
            <a:off x="838200" y="934247"/>
            <a:ext cx="10515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menghasilkan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fase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pelatihan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tanpa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membutuhkan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proses.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semi-supervised learning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data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diolah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dilanjutkan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klasifikasi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SVM.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diimplementasikan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online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keempat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parameter.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34, 30, 26, dan 17 pada data salah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tipe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2, 5, 6 dan 7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berurutan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diperbesar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menangkap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karakter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26 data salah.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43FF3-47BC-4018-877A-A6E3931032DC}"/>
              </a:ext>
            </a:extLst>
          </p:cNvPr>
          <p:cNvSpPr txBox="1"/>
          <p:nvPr/>
        </p:nvSpPr>
        <p:spPr>
          <a:xfrm>
            <a:off x="838200" y="4776200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perlu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disesuaikan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lanjut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dikembangkan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diagnosis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komparasi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metode-metode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sudah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tersedia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04FD0-24C2-438D-8E01-7506CCA3C534}"/>
              </a:ext>
            </a:extLst>
          </p:cNvPr>
          <p:cNvSpPr txBox="1"/>
          <p:nvPr/>
        </p:nvSpPr>
        <p:spPr>
          <a:xfrm>
            <a:off x="11290300" y="6526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22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0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FB0FB8-EFA1-4981-8A6D-573BEC6A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3" y="2878637"/>
            <a:ext cx="4180114" cy="110072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9221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0D6E-09E1-43D1-A8E8-C8EF32E7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500" cy="7016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431B-CABE-494C-99B6-1C244CEB07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9700" y="927100"/>
            <a:ext cx="5753100" cy="52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[3] L. H. Chiang, E. L. Russell, and R. D.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Braatz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“Fault diagnosis in chemical processes using Fisher discriminant analysis, discriminant partial least squares, and principal component analysis,”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Chemom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Intell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Lab. Syst.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50, no. 2, pp. 243–252, 2000,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10.1016/S0169-7439(99)00061-1.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[1] Y. J.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Yoo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“Data-driven fault detection process using correlation based clustering,”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122, p. 103279, 2020,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10.1016/j.compind.2020.103279.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 S. Yin, X. Gao, H. R. Karimi, and X. Zhu, “Study on support vector machine-based fault detection in Tennessee Eastman process,”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Abstr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Appl. Anal.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2014, 2014,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10.1155/2014/836895.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[4] Y. C. A. P. Reddy, P. Viswanath, and B. E. Reddy, “Semi - supervised learning : a brief review,” vol. 7, pp. 81–85, 2018.	</a:t>
            </a:r>
            <a:b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 A.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Albalate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Suchindranath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Suendermann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W.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Minker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“A semi-supervised cluster-and-label approach for utterance classification,”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Proc. 11th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Annu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Conf. Int. Speech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Commun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Assoc. INTERSPEECH 2010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2510–2513, 2010.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[6] K. Y. Chen, L. S. Chen, M. C. Chen, and C. L. Lee, “Using SVM based method for equipment fault detection in a thermal power plant,”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62, no. 1, pp. 42–50, 2011,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10.1016/j.compind.2010.05.013.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[7] A. Hajj Hassan, S. Lambert-Lacroix, and F. Pasqualini, “Real-Time Fault Detection in Semiconductor Using One-Class Support Vector Machines,”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Int. J.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Theory Eng.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7, no. 3, pp. 191–196, 2015,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10.7763/ijcte.2015.v7.955.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[8]  R. G. Brereton and G. R. Lloyd, “Support Vector Machines for classification and regression,” 1998.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10.1039/b918972f.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[9]  C.-W. Hsu and C.-J. Lin, “A comparison of methods for multi-class support vector machines,”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Lect. Notes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Sci.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13, no. 2, pp. 415–425, 2002,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10.1109/72.991427.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0156D-D2F0-4230-BEEB-8DD2A7355F81}"/>
              </a:ext>
            </a:extLst>
          </p:cNvPr>
          <p:cNvSpPr txBox="1"/>
          <p:nvPr/>
        </p:nvSpPr>
        <p:spPr>
          <a:xfrm>
            <a:off x="11290300" y="6526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23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9824E-33DC-4EEF-A0FA-2B2256331244}"/>
              </a:ext>
            </a:extLst>
          </p:cNvPr>
          <p:cNvSpPr txBox="1"/>
          <p:nvPr/>
        </p:nvSpPr>
        <p:spPr>
          <a:xfrm>
            <a:off x="6096000" y="927100"/>
            <a:ext cx="5743606" cy="550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[10] D. Arthur and S.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Vassilvitskii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“k-means++: The Advantages of Careful Seeding,” in SODA ’07: Proceedings of the eighteenth annual ACM-SIAM symposium on Discrete algorithms, 2007, pp. 1027–1035.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[11] M. A.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Syakur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B. K.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Khotimah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M. S.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Rochman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B. D.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Satoto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“Integration K-Means Clustering Method and Elbow Method for Identification of the Best Customer Profile Cluster,” IOP Conf. Ser. Mater. Sci. Eng., vol. 336, no. 1, 2018,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10.1088/1757-899X/336/1/012017.</a:t>
            </a:r>
            <a:b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</a:b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[12] M. Ester, H.-P.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Kriegel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Sander, and X. Xu, “A Density-Based Algorithm for Discovering Clusters in Large Spatial Databases with Noise,” 1996, [Online]. Available: http://www.dbs.informatik.uni-muenchen.de/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/project/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publikationen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veroeffentlichun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 gen.html.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[14]J. Yang, Z.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Jin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Y. Yang, D. Zhang, and A. F.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Frangi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“Essence of kernel Fisher discriminant: KPCA plus LDA,”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Pattern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Recognit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37, no. 10, pp. 2097–2100, 2004,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10.1016/j.patcog.2003.10.015.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[13] L. J. P. Van Der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Maaten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O. Postma, and H. J. Van Den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Herik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“Dimensionality Reduction: A Comparative Review,”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Mach. Learn. Res.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10, pp. 1–41, 2009,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10.1080/13506280444000102.</a:t>
            </a:r>
          </a:p>
          <a:p>
            <a:pPr marL="0" indent="0" algn="just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[15] X. Wan, “Influence of feature scaling on convergence of gradient iterative algorithm,”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Phys. Conf. Ser.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1213, no. 3, 2019,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10.1088/1742-6596/1213/3/032021.</a:t>
            </a:r>
          </a:p>
          <a:p>
            <a:pPr marL="406400" indent="-406400" algn="just">
              <a:spcBef>
                <a:spcPts val="50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[16] J. J. Downs and E. F. Vogel, “A Plant-wide Industrial Problem Process,”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Chem. Eng.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17, no. 3, pp. 245–255, 1993.</a:t>
            </a:r>
          </a:p>
          <a:p>
            <a:pPr marL="406400" indent="-406400" algn="just">
              <a:spcBef>
                <a:spcPts val="50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[17] K. S. Brooks and M. Bauer, “Sensor validation and reconstruction: Experiences with commercial technology,” 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Control Eng. </a:t>
            </a:r>
            <a:r>
              <a:rPr lang="en-US" sz="12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Pract</a:t>
            </a:r>
            <a:r>
              <a:rPr lang="en-US" sz="12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77, no. March 2017, pp. 28–40, 2018, </a:t>
            </a:r>
            <a:r>
              <a:rPr lang="en-US" sz="12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2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10.1016/j.conengprac.2018.04.003.</a:t>
            </a:r>
            <a:endParaRPr lang="en-ID" sz="12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18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21F-0A29-4A68-99C6-32926DBA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5273"/>
            <a:ext cx="7007087" cy="748058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Deskripsi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(Tennessee Eastman Process)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8C7-EC98-4B66-957E-FD1EA701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33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(A, D, E)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diumpankan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gas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di mana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kemudian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bereaksi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bersamaan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bereaksi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kondensor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dikondensasikan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campuran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Campuran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separator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dimasukkan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berbeda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sampingan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(F)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bahan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inert (B)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dibersihkan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pemisah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ompresor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menerima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separator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kemudian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dikirimkan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kembali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reaktor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separator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stripper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C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(G, H),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rasio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G dan 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ditentukan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permintaan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pasar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atau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keterbatasan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kapasitas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9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21F-0A29-4A68-99C6-32926DBA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3726"/>
            <a:ext cx="7086600" cy="748058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Deskripsi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Brooks)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8C7-EC98-4B66-957E-FD1EA701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443384"/>
            <a:ext cx="10515600" cy="3191427"/>
          </a:xfrm>
        </p:spPr>
        <p:txBody>
          <a:bodyPr/>
          <a:lstStyle/>
          <a:p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terdiri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4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flotation cell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berfungsi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sulfida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mineral lain. </a:t>
            </a:r>
          </a:p>
          <a:p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mengalirkan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air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bersamaan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dihancurkan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umpan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rougher bank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potongan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kasar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komponen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mengapung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Cairan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surfaktan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berupa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sodium ethyl xanthate (SEX)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dicampurkan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menurunkan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tegangan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permukaan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bersamaan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CuSO</a:t>
            </a:r>
            <a:r>
              <a:rPr lang="en-US" sz="1800" baseline="-25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4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naphthalene sulphonate (NS). </a:t>
            </a:r>
          </a:p>
          <a:p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Udara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dialirkan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gelembung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udara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partikel-partikel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terikat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gelembung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udara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mengapung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permukaan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buih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Buih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konsentrat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diproses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lanjut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melalui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pump box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selanjutnya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di mana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slurry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diproses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seperti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sebelumnya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74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E333-105F-4904-A9B5-86E2DB1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346764"/>
            <a:ext cx="2448339" cy="66854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</a:t>
            </a:r>
            <a:endParaRPr lang="en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7A56241A-DE81-4170-8C7B-1D05E7D27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801406"/>
                  </p:ext>
                </p:extLst>
              </p:nvPr>
            </p:nvGraphicFramePr>
            <p:xfrm>
              <a:off x="444500" y="1149381"/>
              <a:ext cx="5558148" cy="4559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8148">
                      <a:extLst>
                        <a:ext uri="{9D8B030D-6E8A-4147-A177-3AD203B41FA5}">
                          <a16:colId xmlns:a16="http://schemas.microsoft.com/office/drawing/2014/main" val="26727223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1556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 </m:t>
                                </m:r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ID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D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D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D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</m:t>
                                        </m:r>
                                        <m:r>
                                          <a:rPr lang="en-ID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D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en-ID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61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ID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843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Dicari eigenvector</a:t>
                          </a:r>
                          <a:r>
                            <a:rPr lang="en-US" baseline="0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dan eigenvalue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:r>
                            <a:rPr lang="en-ID" dirty="0" err="1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dari</a:t>
                          </a:r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9823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𝐾𝑃𝐶𝐴</m:t>
                                    </m:r>
                                  </m:sub>
                                </m:sSub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ID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D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f>
                                      <m:f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16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𝐾𝑃𝐶𝐴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492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D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ID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D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D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ID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D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D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ID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ID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339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ID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ID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74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Dicari</a:t>
                          </a:r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eigenvector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D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:r>
                            <a:rPr lang="en-ID" dirty="0" err="1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dari</a:t>
                          </a:r>
                          <a:r>
                            <a:rPr lang="en-ID" baseline="0" dirty="0">
                              <a:latin typeface="Segoe UI Semilight" panose="020B0402040204020203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</m:oMath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40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𝐹𝐷𝐴</m:t>
                                    </m:r>
                                  </m:sub>
                                </m:sSub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D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ID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41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̌"/>
                                    <m:ctrlPr>
                                      <a:rPr lang="en-ID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𝐾𝑃𝐶𝐴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ID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D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D" i="1">
                                            <a:latin typeface="Cambria Math" panose="02040503050406030204" pitchFamily="18" charset="0"/>
                                          </a:rPr>
                                          <m:t>𝐾𝑃𝐶𝐴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D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243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7A56241A-DE81-4170-8C7B-1D05E7D27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801406"/>
                  </p:ext>
                </p:extLst>
              </p:nvPr>
            </p:nvGraphicFramePr>
            <p:xfrm>
              <a:off x="444500" y="1149381"/>
              <a:ext cx="5558148" cy="4559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8148">
                      <a:extLst>
                        <a:ext uri="{9D8B030D-6E8A-4147-A177-3AD203B41FA5}">
                          <a16:colId xmlns:a16="http://schemas.microsoft.com/office/drawing/2014/main" val="26727223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1556675"/>
                        </a:ext>
                      </a:extLst>
                    </a:gridCol>
                  </a:tblGrid>
                  <a:tr h="407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2239" r="-14843" b="-1040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en-ID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61793"/>
                      </a:ext>
                    </a:extLst>
                  </a:tr>
                  <a:tr h="372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77049" r="-14843" b="-10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843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77049" r="-14843" b="-9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982345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0862" r="-14843" b="-395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516520"/>
                      </a:ext>
                    </a:extLst>
                  </a:tr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56452" r="-14843" b="-6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492933"/>
                      </a:ext>
                    </a:extLst>
                  </a:tr>
                  <a:tr h="84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39855" r="-14843" b="-187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339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5082" r="-148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74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95082" r="-1484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40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15000" r="-1484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341928"/>
                      </a:ext>
                    </a:extLst>
                  </a:tr>
                  <a:tr h="3746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72581" r="-1484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2438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09E6A-1361-480B-AFC7-1387BAB45A39}"/>
                  </a:ext>
                </a:extLst>
              </p:cNvPr>
              <p:cNvSpPr txBox="1"/>
              <p:nvPr/>
            </p:nvSpPr>
            <p:spPr>
              <a:xfrm>
                <a:off x="6337300" y="712817"/>
                <a:ext cx="5410200" cy="5586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Data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diproyeksikan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ruang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fitur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Kernel.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Dihitung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matriks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Kernel yang </a:t>
                </a:r>
                <a:r>
                  <a:rPr lang="en-US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terpusat</a:t>
                </a:r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eigenvector dan eigenvalue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L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Matriks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transformasi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KPCA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seperti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4.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Proyeksikan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ruang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fitur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KPCA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menggunakan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5.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Dihitung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Kovarians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jarak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tiap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kelas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i="1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terhadap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mean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kelas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i="1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</a:t>
                </a:r>
                <a:endParaRPr lang="en-ID" sz="1600" i="1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S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menggunakan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7.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eigenvector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baseline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baseline="0" smtClean="0">
                        <a:latin typeface="Cambria Math" panose="02040503050406030204" pitchFamily="18" charset="0"/>
                      </a:rPr>
                      <m:t>𝐶𝑜𝑣</m:t>
                    </m:r>
                  </m:oMath>
                </a14:m>
                <a:endParaRPr lang="en-ID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Matriks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transformasi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KFDA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didapatkan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seperti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9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Untuk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memproyeksikan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X pada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ruang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fitur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KFDA,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digunakan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6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Persamaan</a:t>
                </a:r>
                <a:r>
                  <a:rPr lang="en-ID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10.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09E6A-1361-480B-AFC7-1387BAB4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712817"/>
                <a:ext cx="5410200" cy="5586466"/>
              </a:xfrm>
              <a:prstGeom prst="rect">
                <a:avLst/>
              </a:prstGeom>
              <a:blipFill>
                <a:blip r:embed="rId3"/>
                <a:stretch>
                  <a:fillRect l="-451" b="-4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51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8967-8BC5-4503-B742-2CA0267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943462"/>
            <a:ext cx="2766391" cy="72155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5C0475-FAC9-4CCF-B930-5DF4B365CFE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81609" y="1665015"/>
                <a:ext cx="10515600" cy="3728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Metode k-means++ dapat dilakukan sebagai berikut [13]: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a.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pertama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en-US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US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sz="1800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1b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berikutnya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), yang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X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dengan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probabilitas</a:t>
                </a:r>
                <a:r>
                  <a:rPr lang="en-US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D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D" sz="1800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ID" sz="1800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1c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tahap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1b,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hingga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ID" sz="1800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</a:t>
                </a:r>
                <a:r>
                  <a:rPr lang="en-ID" sz="1800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telah</a:t>
                </a:r>
                <a:r>
                  <a:rPr lang="en-ID" sz="18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sz="1800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ditentukan</a:t>
                </a:r>
                <a:endParaRPr lang="en-ID" sz="1800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2.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ϵ {1, 2, .. m},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golongkan tiap sampel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anggota dari kelompok ke-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apabila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lebih dekat ke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daripada pusat kelompok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lain.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3.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tetapkan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mean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4.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 tahap 2 dan 3 hingga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tidak berubah.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5C0475-FAC9-4CCF-B930-5DF4B365CFE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609" y="1665015"/>
                <a:ext cx="10515600" cy="3728136"/>
              </a:xfrm>
              <a:prstGeom prst="rect">
                <a:avLst/>
              </a:prstGeom>
              <a:blipFill>
                <a:blip r:embed="rId2"/>
                <a:stretch>
                  <a:fillRect l="-464" t="-1471" r="-522" b="-16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62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A96-72F8-4C36-854C-0D3A507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8" y="635703"/>
            <a:ext cx="2654300" cy="8882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Rumusan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Masalah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74AD-37C5-42C8-99D7-F951EF49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58" y="1310529"/>
            <a:ext cx="5761383" cy="179736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Dibutuhkan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sebuah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berlabel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mengatasi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kekurangan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strategi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tetap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tinggi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F3CB4-1A0E-4A2A-A4B0-E3648E53E2A8}"/>
              </a:ext>
            </a:extLst>
          </p:cNvPr>
          <p:cNvSpPr txBox="1"/>
          <p:nvPr/>
        </p:nvSpPr>
        <p:spPr>
          <a:xfrm>
            <a:off x="611808" y="3886702"/>
            <a:ext cx="5761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Penelitian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mengimplimentasikan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real-time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rancangan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yang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mendeteksi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data proses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kimia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on-the-fly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mempelajari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sembari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beroperasi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tanpa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ahli</a:t>
            </a:r>
            <a:r>
              <a:rPr lang="en-GB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2B3605-8012-4BA8-BDF4-96052A0C662F}"/>
              </a:ext>
            </a:extLst>
          </p:cNvPr>
          <p:cNvSpPr txBox="1">
            <a:spLocks/>
          </p:cNvSpPr>
          <p:nvPr/>
        </p:nvSpPr>
        <p:spPr>
          <a:xfrm>
            <a:off x="605458" y="3528978"/>
            <a:ext cx="2654300" cy="44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Tujuan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7551C-F1B5-46DD-91AF-82F6359D7353}"/>
              </a:ext>
            </a:extLst>
          </p:cNvPr>
          <p:cNvSpPr txBox="1"/>
          <p:nvPr/>
        </p:nvSpPr>
        <p:spPr>
          <a:xfrm>
            <a:off x="6612283" y="2771061"/>
            <a:ext cx="53141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dibangun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Tennessee Eastman Chemical Company.</a:t>
            </a:r>
            <a:endParaRPr lang="en-ID" sz="1800" dirty="0">
              <a:effectLst/>
              <a:latin typeface="Segoe UI Semilight" panose="020B0402040204020203" pitchFamily="34" charset="0"/>
              <a:ea typeface="WenQuanYi Micro Hei"/>
              <a:cs typeface="Segoe UI Semilight" panose="020B04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pembelajaran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mesin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klasifikasi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digunakan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penelitian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ini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adalah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support vector machines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WenQuanYi Micro Hei"/>
              <a:cs typeface="Segoe UI Semilight" panose="020B0402040204020203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dibuat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bahasa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pemrograman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WenQuanYi Micro Hei"/>
                <a:cs typeface="Segoe UI Semilight" panose="020B0402040204020203" pitchFamily="34" charset="0"/>
              </a:rPr>
              <a:t> Python.</a:t>
            </a:r>
            <a:endParaRPr lang="en-ID" sz="1800" dirty="0">
              <a:effectLst/>
              <a:latin typeface="Segoe UI Semilight" panose="020B0402040204020203" pitchFamily="34" charset="0"/>
              <a:ea typeface="WenQuanYi Micro Hei"/>
              <a:cs typeface="Segoe UI Semilight" panose="020B04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C0FFA7-1096-4ED2-8734-AB68924E9A52}"/>
              </a:ext>
            </a:extLst>
          </p:cNvPr>
          <p:cNvSpPr txBox="1">
            <a:spLocks/>
          </p:cNvSpPr>
          <p:nvPr/>
        </p:nvSpPr>
        <p:spPr>
          <a:xfrm>
            <a:off x="6615044" y="2209213"/>
            <a:ext cx="2654300" cy="628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Batasan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5F354-0720-4345-823D-F0E4B4D17B3A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5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AE9-8C94-4322-89CF-22736E84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780709"/>
            <a:ext cx="2819400" cy="66854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DBSCAN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D8BAD47-51E6-408B-9A6A-78F911299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365" y="1576276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Algoritma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DBSCAN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dijelaskan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secara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abstrak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[16]: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kumpulan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data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diolah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terdapat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pada radius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lain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overlapping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1 </a:t>
            </a:r>
            <a:r>
              <a:rPr kumimoji="0" lang="de-DE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kelompok</a:t>
            </a:r>
            <a:r>
              <a:rPr kumimoji="0" lang="de-DE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besar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</a:t>
            </a:r>
            <a:endParaRPr lang="en-US" altLang="en-US" sz="1800" dirty="0">
              <a:latin typeface="Segoe UI Semilight" panose="020B0402040204020203" pitchFamily="34" charset="0"/>
              <a:ea typeface="Times New Roman" panose="02020603050405020304" pitchFamily="18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merupakan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batas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derau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66F39F-09CA-4D4D-B23F-D8E0758771D8}"/>
              </a:ext>
            </a:extLst>
          </p:cNvPr>
          <p:cNvGrpSpPr/>
          <p:nvPr/>
        </p:nvGrpSpPr>
        <p:grpSpPr>
          <a:xfrm>
            <a:off x="321365" y="3247910"/>
            <a:ext cx="3276600" cy="2381637"/>
            <a:chOff x="321365" y="3275111"/>
            <a:chExt cx="3276600" cy="2381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14F248-2C8A-4AEC-96A4-63095462878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65" y="3275111"/>
              <a:ext cx="3099641" cy="20062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15DAA7-AA03-4887-A436-831497153B88}"/>
                </a:ext>
              </a:extLst>
            </p:cNvPr>
            <p:cNvSpPr txBox="1"/>
            <p:nvPr/>
          </p:nvSpPr>
          <p:spPr>
            <a:xfrm>
              <a:off x="321365" y="5348971"/>
              <a:ext cx="3276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Ilustrasi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cara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kerja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metode</a:t>
              </a:r>
              <a:r>
                <a:rPr lang="en-US" sz="1400" dirty="0">
                  <a:solidFill>
                    <a:schemeClr val="accent1"/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DBSCAN [16]</a:t>
              </a:r>
              <a:endParaRPr lang="en-ID" sz="14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44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2400" cy="66516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 Menggunakan Data Latih Setelah Penyesuaian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5E27-1797-4CC1-9FB2-83234BC3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096169"/>
            <a:ext cx="5029200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8D35B-0552-43D7-B5FF-582A9492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2405"/>
            <a:ext cx="49720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1E0B8-F42E-4B82-8D1C-F7EFC9D6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881278"/>
            <a:ext cx="5038725" cy="1304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CA574C-5947-4612-95F3-82D5392F8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2" y="2743200"/>
            <a:ext cx="501015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706928-401D-46F1-9BAE-4230A605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169" y="5450612"/>
            <a:ext cx="20383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245044-0DCE-40EF-A9AB-5E2DA7DA9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386" y="5105888"/>
            <a:ext cx="3343275" cy="1638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F222C7-1539-4346-9206-F6FFE736EE69}"/>
              </a:ext>
            </a:extLst>
          </p:cNvPr>
          <p:cNvSpPr txBox="1"/>
          <p:nvPr/>
        </p:nvSpPr>
        <p:spPr>
          <a:xfrm>
            <a:off x="887569" y="2337905"/>
            <a:ext cx="5010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F6522-DA4F-4495-96E7-4BCA98E3C2DD}"/>
              </a:ext>
            </a:extLst>
          </p:cNvPr>
          <p:cNvSpPr txBox="1"/>
          <p:nvPr/>
        </p:nvSpPr>
        <p:spPr>
          <a:xfrm>
            <a:off x="6062662" y="2203553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1973E-99B5-4164-B7AD-7EA48F902B10}"/>
              </a:ext>
            </a:extLst>
          </p:cNvPr>
          <p:cNvSpPr txBox="1"/>
          <p:nvPr/>
        </p:nvSpPr>
        <p:spPr>
          <a:xfrm>
            <a:off x="857248" y="4145687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A4BD2-04F0-4E17-A784-5BA513D4811E}"/>
              </a:ext>
            </a:extLst>
          </p:cNvPr>
          <p:cNvSpPr txBox="1"/>
          <p:nvPr/>
        </p:nvSpPr>
        <p:spPr>
          <a:xfrm>
            <a:off x="6029325" y="4085028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A57DC-0938-4325-9FE1-C5C4AF576F0C}"/>
              </a:ext>
            </a:extLst>
          </p:cNvPr>
          <p:cNvSpPr txBox="1"/>
          <p:nvPr/>
        </p:nvSpPr>
        <p:spPr>
          <a:xfrm>
            <a:off x="2829727" y="4942275"/>
            <a:ext cx="2581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Keliru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Data Ke-171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Hingga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Ke-201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D97040-7A22-49CF-9879-7430C01C7FD6}"/>
              </a:ext>
            </a:extLst>
          </p:cNvPr>
          <p:cNvSpPr txBox="1"/>
          <p:nvPr/>
        </p:nvSpPr>
        <p:spPr>
          <a:xfrm>
            <a:off x="6441678" y="4599721"/>
            <a:ext cx="4214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Dibutuhkan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2B3C-F1E6-493C-AAAC-446CA3F3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Tinjauan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Pustaka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C97A9-19B2-4EA6-94F9-76DC6073F295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95E56C-9293-4BB3-B9B6-4F3022364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22009"/>
              </p:ext>
            </p:extLst>
          </p:nvPr>
        </p:nvGraphicFramePr>
        <p:xfrm>
          <a:off x="476663" y="863600"/>
          <a:ext cx="11067636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6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B465-6930-451C-8D17-727D707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6" y="214826"/>
            <a:ext cx="4369904" cy="6783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 (SVM)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739B-337F-49B3-A419-6301814A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5" y="851896"/>
            <a:ext cx="6427304" cy="182130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merupakan teknik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pembelajaran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model menggunakan kumpulan data yang telah disediakan sebelumnya.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membentuk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hyperplane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keputusan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jarak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maksimum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support vector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tiap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Garis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pemisah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SVM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dirumuskan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[8]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berikut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𝑓(𝑥) =  𝑤. 𝑥 + 𝑏 = 0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043069"/>
                  </p:ext>
                </p:extLst>
              </p:nvPr>
            </p:nvGraphicFramePr>
            <p:xfrm>
              <a:off x="1258476" y="3026108"/>
              <a:ext cx="4743662" cy="14755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43662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87702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ID" sz="1800" i="1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oMath>
                          </a14:m>
                          <a:r>
                            <a:rPr lang="en-US" sz="1800" i="1" dirty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800" i="0" dirty="0" err="1">
                              <a:effectLst/>
                              <a:latin typeface="Segoe UI Semilight" panose="020B0402040204020203" pitchFamily="34" charset="0"/>
                              <a:ea typeface="Calibri" panose="020F0502020204030204" pitchFamily="34" charset="0"/>
                              <a:cs typeface="Segoe UI Semilight" panose="020B0402040204020203" pitchFamily="34" charset="0"/>
                            </a:rPr>
                            <a:t>dengan</a:t>
                          </a:r>
                          <a:r>
                            <a:rPr lang="en-US" sz="1800" i="0" baseline="0" dirty="0">
                              <a:effectLst/>
                              <a:latin typeface="Segoe UI Semilight" panose="020B0402040204020203" pitchFamily="34" charset="0"/>
                              <a:ea typeface="Calibri" panose="020F0502020204030204" pitchFamily="34" charset="0"/>
                              <a:cs typeface="Segoe UI Semilight" panose="020B0402040204020203" pitchFamily="34" charset="0"/>
                            </a:rPr>
                            <a:t> </a:t>
                          </a:r>
                          <a:r>
                            <a:rPr lang="en-US" sz="1800" i="0" baseline="0" dirty="0" err="1">
                              <a:effectLst/>
                              <a:latin typeface="Segoe UI Semilight" panose="020B0402040204020203" pitchFamily="34" charset="0"/>
                              <a:ea typeface="Calibri" panose="020F0502020204030204" pitchFamily="34" charset="0"/>
                              <a:cs typeface="Segoe UI Semilight" panose="020B0402040204020203" pitchFamily="34" charset="0"/>
                            </a:rPr>
                            <a:t>syarat</a:t>
                          </a:r>
                          <a:endParaRPr lang="en-US" sz="1800" i="1" dirty="0">
                            <a:effectLst/>
                            <a:latin typeface="Segoe UI Semilight" panose="020B0402040204020203" pitchFamily="34" charset="0"/>
                            <a:ea typeface="Calibri" panose="020F0502020204030204" pitchFamily="34" charset="0"/>
                            <a:cs typeface="Segoe UI Semilight" panose="020B0402040204020203" pitchFamily="34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)≥1</m:t>
                              </m:r>
                            </m:oMath>
                          </a14:m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 </a:t>
                          </a:r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= 1, ...,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en-ID" sz="1800" dirty="0">
                            <a:effectLst/>
                            <a:latin typeface="Segoe UI Semilight" panose="020B0402040204020203" pitchFamily="34" charset="0"/>
                            <a:ea typeface="Calibri" panose="020F0502020204030204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285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ID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043069"/>
                  </p:ext>
                </p:extLst>
              </p:nvPr>
            </p:nvGraphicFramePr>
            <p:xfrm>
              <a:off x="1258476" y="3026108"/>
              <a:ext cx="4743662" cy="14755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43662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1113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b="-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362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ID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/>
              <p:nvPr/>
            </p:nvSpPr>
            <p:spPr>
              <a:xfrm>
                <a:off x="706326" y="4813628"/>
                <a:ext cx="504825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)−1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6" y="4813628"/>
                <a:ext cx="5048251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931A5E-8219-4617-A61E-1E270DE713A9}"/>
              </a:ext>
            </a:extLst>
          </p:cNvPr>
          <p:cNvSpPr txBox="1"/>
          <p:nvPr/>
        </p:nvSpPr>
        <p:spPr>
          <a:xfrm>
            <a:off x="420577" y="4189687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Persoalan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optimasi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diselesaikan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langrangian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multiplier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349F0-8740-463F-B021-5605CBD2F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167" y="3797852"/>
            <a:ext cx="4427507" cy="20315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B0BB298-BDD3-4469-A7F2-5BBB66FC253F}"/>
              </a:ext>
            </a:extLst>
          </p:cNvPr>
          <p:cNvGrpSpPr/>
          <p:nvPr/>
        </p:nvGrpSpPr>
        <p:grpSpPr>
          <a:xfrm>
            <a:off x="7761309" y="1002895"/>
            <a:ext cx="3021222" cy="2426105"/>
            <a:chOff x="1772339" y="3429000"/>
            <a:chExt cx="3021222" cy="242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344E2D-4D74-4413-825F-2C25B833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2339" y="3429000"/>
              <a:ext cx="3021222" cy="21183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87E23-7E73-489A-9DDD-9D78DF8DB514}"/>
                </a:ext>
              </a:extLst>
            </p:cNvPr>
            <p:cNvSpPr txBox="1"/>
            <p:nvPr/>
          </p:nvSpPr>
          <p:spPr>
            <a:xfrm>
              <a:off x="1938030" y="5547328"/>
              <a:ext cx="268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Ilustrasi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SVM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dalam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klasifikasi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[8]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51359B-52DA-4778-87BF-18D7E2A9DA27}"/>
              </a:ext>
            </a:extLst>
          </p:cNvPr>
          <p:cNvSpPr txBox="1"/>
          <p:nvPr/>
        </p:nvSpPr>
        <p:spPr>
          <a:xfrm>
            <a:off x="6899699" y="5855105"/>
            <a:ext cx="4744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Ilustrasi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all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dan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one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multi-class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[9]</a:t>
            </a:r>
            <a:endParaRPr lang="en-ID" sz="1400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6C037-B1BD-43F9-9C92-EAD179AC0F48}"/>
              </a:ext>
            </a:extLst>
          </p:cNvPr>
          <p:cNvSpPr txBox="1"/>
          <p:nvPr/>
        </p:nvSpPr>
        <p:spPr>
          <a:xfrm>
            <a:off x="11290300" y="65267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4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6638-6086-4ECF-B3AE-5A9D07B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39239"/>
            <a:ext cx="3548270" cy="58903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DA8C-01FD-45C4-9F40-344B59C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3504411"/>
            <a:ext cx="4864100" cy="12003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 k-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 untuk mencari nilai minimal </a:t>
            </a:r>
            <a:r>
              <a:rPr lang="en-ID" sz="1800" i="1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within cluster sum of squares 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(WCSS)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Metode k-means memiliki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objective function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berikut [10]:</a:t>
            </a: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/>
              <p:nvPr/>
            </p:nvSpPr>
            <p:spPr>
              <a:xfrm>
                <a:off x="1261586" y="4710426"/>
                <a:ext cx="2895600" cy="47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ϕ 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D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D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86" y="4710426"/>
                <a:ext cx="2895600" cy="476092"/>
              </a:xfrm>
              <a:prstGeom prst="rect">
                <a:avLst/>
              </a:prstGeom>
              <a:blipFill>
                <a:blip r:embed="rId3"/>
                <a:stretch>
                  <a:fillRect l="-1895" t="-76923" b="-13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DA0A6F-3EBB-4D61-A1F9-55C8237B72FA}"/>
              </a:ext>
            </a:extLst>
          </p:cNvPr>
          <p:cNvSpPr txBox="1"/>
          <p:nvPr/>
        </p:nvSpPr>
        <p:spPr>
          <a:xfrm>
            <a:off x="400050" y="5262658"/>
            <a:ext cx="486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Elbow method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merupakan sebuah strategi sehingga penentuan jumlah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optimal berdasarkan pembentukan siku pada grafik WCSS [11].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1F255-30A5-4FB5-A222-2AF7347A6D66}"/>
              </a:ext>
            </a:extLst>
          </p:cNvPr>
          <p:cNvSpPr txBox="1"/>
          <p:nvPr/>
        </p:nvSpPr>
        <p:spPr>
          <a:xfrm>
            <a:off x="400050" y="686810"/>
            <a:ext cx="101486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Fungsi dari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 memberikan perkiraan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berupa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berdasarkan struktur dari kumpulan data yang disediakan [4].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 melakukan metode pengelompokan sebelum metode klasifikasi, didapatkan sebuah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disebut dengan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cluster-then-label.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digunakan pada kumpulan data dengan label atau kelas yang tidak lengkap untuk dapat memberikan label dari data baru [5].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E93228-1DEA-4DD6-93BB-89A8FCBA8B8C}"/>
              </a:ext>
            </a:extLst>
          </p:cNvPr>
          <p:cNvSpPr txBox="1">
            <a:spLocks/>
          </p:cNvSpPr>
          <p:nvPr/>
        </p:nvSpPr>
        <p:spPr>
          <a:xfrm>
            <a:off x="5684631" y="2800334"/>
            <a:ext cx="4864100" cy="77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Density-based Spatial Clustering of Applications With Noise (DBSCAN)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9545AE-F4E3-4ABC-A985-95E8AEECFA2F}"/>
              </a:ext>
            </a:extLst>
          </p:cNvPr>
          <p:cNvSpPr txBox="1">
            <a:spLocks/>
          </p:cNvSpPr>
          <p:nvPr/>
        </p:nvSpPr>
        <p:spPr>
          <a:xfrm>
            <a:off x="5474390" y="3644914"/>
            <a:ext cx="6653833" cy="2773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DBSCAN dikembangkan oleh </a:t>
            </a:r>
            <a:r>
              <a:rPr lang="en-ID" sz="1800" dirty="0"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[12]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solusi yang menjawab kebutuhan-kebutuhan dari aplikasi metode pengelompokan</a:t>
            </a:r>
            <a:r>
              <a:rPr lang="de-DE" sz="1800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basis data spasial yang besar, yakni: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 pengetahuan domain yang minimum dalam penentuan nilai parameter yang sesuai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melakukan pengelompokan dengan bentuk yang acak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 efisiensi yang baik pada basis data yang besar</a:t>
            </a:r>
            <a:endParaRPr lang="en-ID" sz="1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F3F733-2EAF-4C06-8254-AB401A7705C6}"/>
              </a:ext>
            </a:extLst>
          </p:cNvPr>
          <p:cNvSpPr txBox="1">
            <a:spLocks/>
          </p:cNvSpPr>
          <p:nvPr/>
        </p:nvSpPr>
        <p:spPr>
          <a:xfrm>
            <a:off x="400050" y="150616"/>
            <a:ext cx="7047671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Clustering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7740106-A367-4A6D-8EED-7FCC271448BA}"/>
              </a:ext>
            </a:extLst>
          </p:cNvPr>
          <p:cNvSpPr txBox="1">
            <a:spLocks/>
          </p:cNvSpPr>
          <p:nvPr/>
        </p:nvSpPr>
        <p:spPr>
          <a:xfrm>
            <a:off x="515730" y="1855484"/>
            <a:ext cx="10033001" cy="38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de-DE" sz="1800" dirty="0"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E5BAD-A6AC-4A7A-B43B-A8A8ABB5346F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742-F21E-4101-9522-928839A2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4343400" cy="602284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Kernel Fisher Discriminant Analysis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CB79-494A-4F9E-A04A-BDEF475E4188}"/>
              </a:ext>
            </a:extLst>
          </p:cNvPr>
          <p:cNvSpPr txBox="1"/>
          <p:nvPr/>
        </p:nvSpPr>
        <p:spPr>
          <a:xfrm>
            <a:off x="255104" y="1052525"/>
            <a:ext cx="65035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ini dapat memfasilitasi visualisasi dalam sebuah figur (2 dimensi atau 3 dimensi), mengurangi waktu yang dibutuhkan untuk komputasi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classifier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serta meningkatkan akurasi klasifikasi [13].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baru yang dibentuk merupakan kombinasi liner dari fitur-fitur semula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[1]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[14] pada penelitiannya merumuskan KFDA sebagai metode 2 tahap, yaitu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kernel principal component analysis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(KPCA) dan kemudian dilanjutkan dengan FDA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/>
              <p:nvPr/>
            </p:nvSpPr>
            <p:spPr>
              <a:xfrm>
                <a:off x="2224156" y="3722964"/>
                <a:ext cx="256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𝐾𝐹𝐷𝐴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𝐾𝑃𝐶𝐴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156" y="3722964"/>
                <a:ext cx="2565400" cy="369332"/>
              </a:xfrm>
              <a:prstGeom prst="rect">
                <a:avLst/>
              </a:prstGeom>
              <a:blipFill>
                <a:blip r:embed="rId3"/>
                <a:stretch>
                  <a:fillRect t="-121667" r="-19715" b="-18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35AED681-7D92-4DA4-875D-9841EE65ECD0}"/>
              </a:ext>
            </a:extLst>
          </p:cNvPr>
          <p:cNvSpPr txBox="1">
            <a:spLocks/>
          </p:cNvSpPr>
          <p:nvPr/>
        </p:nvSpPr>
        <p:spPr>
          <a:xfrm>
            <a:off x="6937513" y="374070"/>
            <a:ext cx="4749800" cy="67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B4C3B9-E60E-4893-9403-1958788AF0A1}"/>
                  </a:ext>
                </a:extLst>
              </p:cNvPr>
              <p:cNvSpPr txBox="1"/>
              <p:nvPr/>
            </p:nvSpPr>
            <p:spPr>
              <a:xfrm>
                <a:off x="7731262" y="2277612"/>
                <a:ext cx="3162300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𝑡𝑒𝑟𝑠𝑘𝑎𝑙𝑎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B4C3B9-E60E-4893-9403-1958788A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262" y="2277612"/>
                <a:ext cx="31623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C513FB9-78F0-4560-86B8-1FF9220F12D7}"/>
              </a:ext>
            </a:extLst>
          </p:cNvPr>
          <p:cNvSpPr txBox="1"/>
          <p:nvPr/>
        </p:nvSpPr>
        <p:spPr>
          <a:xfrm>
            <a:off x="6805267" y="1171794"/>
            <a:ext cx="50142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penskalaan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semua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mendominasi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[15].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27507-B10D-4A4A-822F-AD6A473D10CA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57E6E0-D435-4AC2-9C8A-DFD82B823A69}"/>
              </a:ext>
            </a:extLst>
          </p:cNvPr>
          <p:cNvSpPr txBox="1">
            <a:spLocks/>
          </p:cNvSpPr>
          <p:nvPr/>
        </p:nvSpPr>
        <p:spPr>
          <a:xfrm>
            <a:off x="446156" y="4092296"/>
            <a:ext cx="4343400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Strategi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Sliding Windows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50A6F-39DA-44E2-8603-DC3A549BD596}"/>
              </a:ext>
            </a:extLst>
          </p:cNvPr>
          <p:cNvSpPr txBox="1"/>
          <p:nvPr/>
        </p:nvSpPr>
        <p:spPr>
          <a:xfrm>
            <a:off x="401536" y="4694580"/>
            <a:ext cx="6503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dimana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pengolahan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hanya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sekelompok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terbaru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sebuah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aliran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Ketika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sebuah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dimasukkan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maka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paling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tua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dikeluarkan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sliding window.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Sliding Windows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diimplementasikan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algoritma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ring-buffer 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cincin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pada Python</a:t>
            </a:r>
          </a:p>
        </p:txBody>
      </p:sp>
    </p:spTree>
    <p:extLst>
      <p:ext uri="{BB962C8B-B14F-4D97-AF65-F5344CB8AC3E}">
        <p14:creationId xmlns:p14="http://schemas.microsoft.com/office/powerpoint/2010/main" val="246931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89200" cy="8628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DD237-5697-4CD3-99F4-501B1C3A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27" y="3211177"/>
            <a:ext cx="4324350" cy="192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4B885-8D45-4DEA-937D-08950106BAAA}"/>
              </a:ext>
            </a:extLst>
          </p:cNvPr>
          <p:cNvSpPr txBox="1"/>
          <p:nvPr/>
        </p:nvSpPr>
        <p:spPr>
          <a:xfrm>
            <a:off x="6237498" y="889337"/>
            <a:ext cx="5254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tediri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proses, 11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dimanipulasi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19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pengukuran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komposisi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Proses Tennessee Eastman memiliki 5 unit operasi utama,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reaktor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kondensor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separator,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kompresor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daur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ulang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dan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stripper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7DA0A9-176F-46A0-8E28-857105CB8C58}"/>
              </a:ext>
            </a:extLst>
          </p:cNvPr>
          <p:cNvGrpSpPr/>
          <p:nvPr/>
        </p:nvGrpSpPr>
        <p:grpSpPr>
          <a:xfrm>
            <a:off x="339694" y="1099929"/>
            <a:ext cx="5897804" cy="4872131"/>
            <a:chOff x="339694" y="889337"/>
            <a:chExt cx="6096000" cy="5083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423A95-EC3E-480F-9BBB-404302A79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037" y="889337"/>
              <a:ext cx="5739706" cy="47621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09B76-D308-4925-8488-C169413CA475}"/>
                </a:ext>
              </a:extLst>
            </p:cNvPr>
            <p:cNvSpPr txBox="1"/>
            <p:nvPr/>
          </p:nvSpPr>
          <p:spPr>
            <a:xfrm>
              <a:off x="339694" y="5651500"/>
              <a:ext cx="6096000" cy="321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Latih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[16]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61E951-0635-40E1-9A6A-6109EA574CEF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977B-3299-4950-8240-73F53597B8CB}"/>
              </a:ext>
            </a:extLst>
          </p:cNvPr>
          <p:cNvSpPr txBox="1"/>
          <p:nvPr/>
        </p:nvSpPr>
        <p:spPr>
          <a:xfrm>
            <a:off x="6402229" y="1384731"/>
            <a:ext cx="5081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terdiri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4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flotation cell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berfungsi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sulfida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mineral lain.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20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</a:t>
            </a:r>
            <a:r>
              <a:rPr lang="en-US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faulty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disaat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terjadi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kegagalan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DB3D1A-C224-414B-AD31-51D7147CC831}"/>
              </a:ext>
            </a:extLst>
          </p:cNvPr>
          <p:cNvGrpSpPr/>
          <p:nvPr/>
        </p:nvGrpSpPr>
        <p:grpSpPr>
          <a:xfrm>
            <a:off x="168273" y="1463241"/>
            <a:ext cx="6299781" cy="3531946"/>
            <a:chOff x="355085" y="1609015"/>
            <a:chExt cx="6104421" cy="3422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FCBCBD-6EAF-4A2F-98F7-71218C69CE6D}"/>
                </a:ext>
              </a:extLst>
            </p:cNvPr>
            <p:cNvGrpSpPr/>
            <p:nvPr/>
          </p:nvGrpSpPr>
          <p:grpSpPr>
            <a:xfrm>
              <a:off x="661224" y="1609015"/>
              <a:ext cx="5798282" cy="3152290"/>
              <a:chOff x="0" y="0"/>
              <a:chExt cx="5039360" cy="274015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D0E575C-AB74-4230-9002-20871701A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039360" cy="2740152"/>
              </a:xfrm>
              <a:prstGeom prst="rect">
                <a:avLst/>
              </a:prstGeom>
            </p:spPr>
          </p:pic>
          <p:sp>
            <p:nvSpPr>
              <p:cNvPr id="15" name="Text Box 2">
                <a:extLst>
                  <a:ext uri="{FF2B5EF4-FFF2-40B4-BE49-F238E27FC236}">
                    <a16:creationId xmlns:a16="http://schemas.microsoft.com/office/drawing/2014/main" id="{7C629AE5-2354-4E90-9CF8-4A2F475F8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4392"/>
                <a:ext cx="39814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50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NS</a:t>
                </a:r>
                <a:endParaRPr lang="en-ID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A7EB5-55BE-460A-9D98-AE5A02E24D6F}"/>
                </a:ext>
              </a:extLst>
            </p:cNvPr>
            <p:cNvSpPr txBox="1"/>
            <p:nvPr/>
          </p:nvSpPr>
          <p:spPr>
            <a:xfrm>
              <a:off x="355085" y="4733200"/>
              <a:ext cx="5704646" cy="298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Validasi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[17]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CDA88B-624D-4419-8C2E-F21C00FFBFD8}"/>
              </a:ext>
            </a:extLst>
          </p:cNvPr>
          <p:cNvSpPr txBox="1"/>
          <p:nvPr/>
        </p:nvSpPr>
        <p:spPr>
          <a:xfrm>
            <a:off x="11290300" y="6526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834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6790</Words>
  <Application>Microsoft Office PowerPoint</Application>
  <PresentationFormat>Widescreen</PresentationFormat>
  <Paragraphs>724</Paragraphs>
  <Slides>31</Slides>
  <Notes>16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Segoe UI</vt:lpstr>
      <vt:lpstr>Segoe UI Semilight</vt:lpstr>
      <vt:lpstr>Symbol</vt:lpstr>
      <vt:lpstr>Times New Roman</vt:lpstr>
      <vt:lpstr>1_Office Theme</vt:lpstr>
      <vt:lpstr>Implementasi Deteksi Kesalahan Pada Pabrik Kimia Secara Real-Time Dengan On-The-Fly Semi-Supervised Learning Berbasis Support Vector Machines</vt:lpstr>
      <vt:lpstr>Latar Belakang</vt:lpstr>
      <vt:lpstr>Rumusan Masalah</vt:lpstr>
      <vt:lpstr>Tinjauan Pustaka</vt:lpstr>
      <vt:lpstr>Support Vector Machines (SVM)</vt:lpstr>
      <vt:lpstr>Pengelompokan K-Means</vt:lpstr>
      <vt:lpstr>Kernel Fisher Discriminant Analysis</vt:lpstr>
      <vt:lpstr>Bahan Penelitian</vt:lpstr>
      <vt:lpstr>Bahan Penelitian</vt:lpstr>
      <vt:lpstr>Perangkat Penelitian</vt:lpstr>
      <vt:lpstr>Tata Laksana Penelitian</vt:lpstr>
      <vt:lpstr>Penyesuaian Parameter KFDA SVM</vt:lpstr>
      <vt:lpstr>Penyesuaian Parameter KFDA SVM</vt:lpstr>
      <vt:lpstr>Perancangan Program</vt:lpstr>
      <vt:lpstr>Pengujian Ukuran Referensi dan Penyangga</vt:lpstr>
      <vt:lpstr>Perancangan Program</vt:lpstr>
      <vt:lpstr>Pengujian Metode Pengelompokan</vt:lpstr>
      <vt:lpstr>Pengujian Pengelompokan k-Means</vt:lpstr>
      <vt:lpstr>Pembangunan Program</vt:lpstr>
      <vt:lpstr>Pengujian Menggunakan Data Latih</vt:lpstr>
      <vt:lpstr>Pengujian Kesimpulan Final Menggunakan Data Latih Setelah Penyesuaian Parameter</vt:lpstr>
      <vt:lpstr>Pengujian Menggunakan Data Validasi</vt:lpstr>
      <vt:lpstr>Kesimpulan</vt:lpstr>
      <vt:lpstr>Terima Kasih</vt:lpstr>
      <vt:lpstr>Referensi</vt:lpstr>
      <vt:lpstr>Deskripsi Proses Data Latih (Tennessee Eastman Process)</vt:lpstr>
      <vt:lpstr>Deskripsi Proses Data Validasi (Data Penelitian Brooks)</vt:lpstr>
      <vt:lpstr>Algoritma KFDA</vt:lpstr>
      <vt:lpstr>Algoritma k-means</vt:lpstr>
      <vt:lpstr>Algoritma DBSCAN</vt:lpstr>
      <vt:lpstr>Pengujian Menggunakan Data Latih Setelah Penyesuaian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Reza Andriady</cp:lastModifiedBy>
  <cp:revision>132</cp:revision>
  <dcterms:created xsi:type="dcterms:W3CDTF">2018-05-08T06:50:11Z</dcterms:created>
  <dcterms:modified xsi:type="dcterms:W3CDTF">2021-01-17T08:27:32Z</dcterms:modified>
</cp:coreProperties>
</file>