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2" r:id="rId5"/>
    <p:sldId id="257" r:id="rId6"/>
    <p:sldId id="261" r:id="rId7"/>
    <p:sldId id="259" r:id="rId8"/>
    <p:sldId id="260" r:id="rId9"/>
    <p:sldId id="263"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9085EEBD-158D-43BB-A0C9-72A2B099E7A4}" type="datetimeFigureOut">
              <a:rPr lang="id-ID" smtClean="0"/>
              <a:t>06/05/2017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855BEE-77C3-44DC-9BBF-73994CB38B41}" type="slidenum">
              <a:rPr lang="id-ID" smtClean="0"/>
              <a:t>‹#›</a:t>
            </a:fld>
            <a:endParaRPr lang="id-ID"/>
          </a:p>
        </p:txBody>
      </p:sp>
    </p:spTree>
    <p:extLst>
      <p:ext uri="{BB962C8B-B14F-4D97-AF65-F5344CB8AC3E}">
        <p14:creationId xmlns:p14="http://schemas.microsoft.com/office/powerpoint/2010/main" val="264971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085EEBD-158D-43BB-A0C9-72A2B099E7A4}" type="datetimeFigureOut">
              <a:rPr lang="id-ID" smtClean="0"/>
              <a:t>06/05/2017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855BEE-77C3-44DC-9BBF-73994CB38B41}" type="slidenum">
              <a:rPr lang="id-ID" smtClean="0"/>
              <a:t>‹#›</a:t>
            </a:fld>
            <a:endParaRPr lang="id-ID"/>
          </a:p>
        </p:txBody>
      </p:sp>
    </p:spTree>
    <p:extLst>
      <p:ext uri="{BB962C8B-B14F-4D97-AF65-F5344CB8AC3E}">
        <p14:creationId xmlns:p14="http://schemas.microsoft.com/office/powerpoint/2010/main" val="355807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085EEBD-158D-43BB-A0C9-72A2B099E7A4}" type="datetimeFigureOut">
              <a:rPr lang="id-ID" smtClean="0"/>
              <a:t>06/05/2017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855BEE-77C3-44DC-9BBF-73994CB38B41}" type="slidenum">
              <a:rPr lang="id-ID" smtClean="0"/>
              <a:t>‹#›</a:t>
            </a:fld>
            <a:endParaRPr lang="id-ID"/>
          </a:p>
        </p:txBody>
      </p:sp>
    </p:spTree>
    <p:extLst>
      <p:ext uri="{BB962C8B-B14F-4D97-AF65-F5344CB8AC3E}">
        <p14:creationId xmlns:p14="http://schemas.microsoft.com/office/powerpoint/2010/main" val="6781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085EEBD-158D-43BB-A0C9-72A2B099E7A4}" type="datetimeFigureOut">
              <a:rPr lang="id-ID" smtClean="0"/>
              <a:t>06/05/2017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855BEE-77C3-44DC-9BBF-73994CB38B41}" type="slidenum">
              <a:rPr lang="id-ID" smtClean="0"/>
              <a:t>‹#›</a:t>
            </a:fld>
            <a:endParaRPr lang="id-ID"/>
          </a:p>
        </p:txBody>
      </p:sp>
    </p:spTree>
    <p:extLst>
      <p:ext uri="{BB962C8B-B14F-4D97-AF65-F5344CB8AC3E}">
        <p14:creationId xmlns:p14="http://schemas.microsoft.com/office/powerpoint/2010/main" val="324208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5EEBD-158D-43BB-A0C9-72A2B099E7A4}" type="datetimeFigureOut">
              <a:rPr lang="id-ID" smtClean="0"/>
              <a:t>06/05/2017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7855BEE-77C3-44DC-9BBF-73994CB38B41}" type="slidenum">
              <a:rPr lang="id-ID" smtClean="0"/>
              <a:t>‹#›</a:t>
            </a:fld>
            <a:endParaRPr lang="id-ID"/>
          </a:p>
        </p:txBody>
      </p:sp>
    </p:spTree>
    <p:extLst>
      <p:ext uri="{BB962C8B-B14F-4D97-AF65-F5344CB8AC3E}">
        <p14:creationId xmlns:p14="http://schemas.microsoft.com/office/powerpoint/2010/main" val="2832683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9085EEBD-158D-43BB-A0C9-72A2B099E7A4}" type="datetimeFigureOut">
              <a:rPr lang="id-ID" smtClean="0"/>
              <a:t>06/05/2017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7855BEE-77C3-44DC-9BBF-73994CB38B41}" type="slidenum">
              <a:rPr lang="id-ID" smtClean="0"/>
              <a:t>‹#›</a:t>
            </a:fld>
            <a:endParaRPr lang="id-ID"/>
          </a:p>
        </p:txBody>
      </p:sp>
    </p:spTree>
    <p:extLst>
      <p:ext uri="{BB962C8B-B14F-4D97-AF65-F5344CB8AC3E}">
        <p14:creationId xmlns:p14="http://schemas.microsoft.com/office/powerpoint/2010/main" val="17866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9085EEBD-158D-43BB-A0C9-72A2B099E7A4}" type="datetimeFigureOut">
              <a:rPr lang="id-ID" smtClean="0"/>
              <a:t>06/05/2017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7855BEE-77C3-44DC-9BBF-73994CB38B41}" type="slidenum">
              <a:rPr lang="id-ID" smtClean="0"/>
              <a:t>‹#›</a:t>
            </a:fld>
            <a:endParaRPr lang="id-ID"/>
          </a:p>
        </p:txBody>
      </p:sp>
    </p:spTree>
    <p:extLst>
      <p:ext uri="{BB962C8B-B14F-4D97-AF65-F5344CB8AC3E}">
        <p14:creationId xmlns:p14="http://schemas.microsoft.com/office/powerpoint/2010/main" val="256547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9085EEBD-158D-43BB-A0C9-72A2B099E7A4}" type="datetimeFigureOut">
              <a:rPr lang="id-ID" smtClean="0"/>
              <a:t>06/05/2017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7855BEE-77C3-44DC-9BBF-73994CB38B41}" type="slidenum">
              <a:rPr lang="id-ID" smtClean="0"/>
              <a:t>‹#›</a:t>
            </a:fld>
            <a:endParaRPr lang="id-ID"/>
          </a:p>
        </p:txBody>
      </p:sp>
    </p:spTree>
    <p:extLst>
      <p:ext uri="{BB962C8B-B14F-4D97-AF65-F5344CB8AC3E}">
        <p14:creationId xmlns:p14="http://schemas.microsoft.com/office/powerpoint/2010/main" val="274690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5EEBD-158D-43BB-A0C9-72A2B099E7A4}" type="datetimeFigureOut">
              <a:rPr lang="id-ID" smtClean="0"/>
              <a:t>06/05/2017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7855BEE-77C3-44DC-9BBF-73994CB38B41}" type="slidenum">
              <a:rPr lang="id-ID" smtClean="0"/>
              <a:t>‹#›</a:t>
            </a:fld>
            <a:endParaRPr lang="id-ID"/>
          </a:p>
        </p:txBody>
      </p:sp>
    </p:spTree>
    <p:extLst>
      <p:ext uri="{BB962C8B-B14F-4D97-AF65-F5344CB8AC3E}">
        <p14:creationId xmlns:p14="http://schemas.microsoft.com/office/powerpoint/2010/main" val="90846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85EEBD-158D-43BB-A0C9-72A2B099E7A4}" type="datetimeFigureOut">
              <a:rPr lang="id-ID" smtClean="0"/>
              <a:t>06/05/2017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7855BEE-77C3-44DC-9BBF-73994CB38B41}" type="slidenum">
              <a:rPr lang="id-ID" smtClean="0"/>
              <a:t>‹#›</a:t>
            </a:fld>
            <a:endParaRPr lang="id-ID"/>
          </a:p>
        </p:txBody>
      </p:sp>
    </p:spTree>
    <p:extLst>
      <p:ext uri="{BB962C8B-B14F-4D97-AF65-F5344CB8AC3E}">
        <p14:creationId xmlns:p14="http://schemas.microsoft.com/office/powerpoint/2010/main" val="135988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85EEBD-158D-43BB-A0C9-72A2B099E7A4}" type="datetimeFigureOut">
              <a:rPr lang="id-ID" smtClean="0"/>
              <a:t>06/05/2017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7855BEE-77C3-44DC-9BBF-73994CB38B41}" type="slidenum">
              <a:rPr lang="id-ID" smtClean="0"/>
              <a:t>‹#›</a:t>
            </a:fld>
            <a:endParaRPr lang="id-ID"/>
          </a:p>
        </p:txBody>
      </p:sp>
    </p:spTree>
    <p:extLst>
      <p:ext uri="{BB962C8B-B14F-4D97-AF65-F5344CB8AC3E}">
        <p14:creationId xmlns:p14="http://schemas.microsoft.com/office/powerpoint/2010/main" val="79459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5EEBD-158D-43BB-A0C9-72A2B099E7A4}" type="datetimeFigureOut">
              <a:rPr lang="id-ID" smtClean="0"/>
              <a:t>06/05/2017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55BEE-77C3-44DC-9BBF-73994CB38B41}" type="slidenum">
              <a:rPr lang="id-ID" smtClean="0"/>
              <a:t>‹#›</a:t>
            </a:fld>
            <a:endParaRPr lang="id-ID"/>
          </a:p>
        </p:txBody>
      </p:sp>
    </p:spTree>
    <p:extLst>
      <p:ext uri="{BB962C8B-B14F-4D97-AF65-F5344CB8AC3E}">
        <p14:creationId xmlns:p14="http://schemas.microsoft.com/office/powerpoint/2010/main" val="1260624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3362"/>
            <a:ext cx="9144000" cy="1508125"/>
          </a:xfrm>
        </p:spPr>
        <p:txBody>
          <a:bodyPr/>
          <a:lstStyle/>
          <a:p>
            <a:r>
              <a:rPr lang="id-ID" dirty="0"/>
              <a:t>HOMESCHOOLING 101</a:t>
            </a:r>
          </a:p>
        </p:txBody>
      </p:sp>
      <p:sp>
        <p:nvSpPr>
          <p:cNvPr id="3" name="Subtitle 2"/>
          <p:cNvSpPr>
            <a:spLocks noGrp="1"/>
          </p:cNvSpPr>
          <p:nvPr>
            <p:ph type="subTitle" idx="1"/>
          </p:nvPr>
        </p:nvSpPr>
        <p:spPr>
          <a:xfrm>
            <a:off x="1524000" y="2823563"/>
            <a:ext cx="9144000" cy="1655762"/>
          </a:xfrm>
        </p:spPr>
        <p:txBody>
          <a:bodyPr/>
          <a:lstStyle/>
          <a:p>
            <a:r>
              <a:rPr lang="id-ID" dirty="0"/>
              <a:t>PROGWEB [Divatech]</a:t>
            </a:r>
          </a:p>
          <a:p>
            <a:r>
              <a:rPr lang="id-ID" sz="1800" i="1" dirty="0"/>
              <a:t>Born to Make a Change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0710" y="3629960"/>
            <a:ext cx="2004719" cy="2004719"/>
          </a:xfrm>
          <a:prstGeom prst="rect">
            <a:avLst/>
          </a:prstGeom>
        </p:spPr>
      </p:pic>
    </p:spTree>
    <p:extLst>
      <p:ext uri="{BB962C8B-B14F-4D97-AF65-F5344CB8AC3E}">
        <p14:creationId xmlns:p14="http://schemas.microsoft.com/office/powerpoint/2010/main" val="344977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Homeschooling 1-0-1</a:t>
            </a:r>
          </a:p>
        </p:txBody>
      </p:sp>
      <p:sp>
        <p:nvSpPr>
          <p:cNvPr id="3" name="Content Placeholder 2"/>
          <p:cNvSpPr>
            <a:spLocks noGrp="1"/>
          </p:cNvSpPr>
          <p:nvPr>
            <p:ph idx="1"/>
          </p:nvPr>
        </p:nvSpPr>
        <p:spPr>
          <a:xfrm>
            <a:off x="838200" y="1825625"/>
            <a:ext cx="10688392" cy="4351338"/>
          </a:xfrm>
        </p:spPr>
        <p:txBody>
          <a:bodyPr>
            <a:noAutofit/>
          </a:bodyPr>
          <a:lstStyle/>
          <a:p>
            <a:pPr marL="0" indent="0">
              <a:buNone/>
            </a:pPr>
            <a:r>
              <a:rPr lang="id-ID" sz="2400" dirty="0"/>
              <a:t>Homeschooling 1-0-1 adalah sebuah sistem informasi yang memudahkan layanan homeschooling. Dengan sistem ini, proses belajar mengajar dilakukan secara online melalui web mengurangi beban namun guru tetap diharuskan datang ke rumah murid namun hanya dalam jangka waktu yang ditentukan, misal satu kali/bulan untuk memantau perkembangan akademis murid.</a:t>
            </a:r>
          </a:p>
        </p:txBody>
      </p:sp>
    </p:spTree>
    <p:extLst>
      <p:ext uri="{BB962C8B-B14F-4D97-AF65-F5344CB8AC3E}">
        <p14:creationId xmlns:p14="http://schemas.microsoft.com/office/powerpoint/2010/main" val="312889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36595" y="187647"/>
            <a:ext cx="2339179" cy="470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sz="2000" dirty="0"/>
              <a:t>USE CASE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95" y="1094704"/>
            <a:ext cx="11571384" cy="5048519"/>
          </a:xfrm>
          <a:prstGeom prst="rect">
            <a:avLst/>
          </a:prstGeom>
        </p:spPr>
      </p:pic>
    </p:spTree>
    <p:extLst>
      <p:ext uri="{BB962C8B-B14F-4D97-AF65-F5344CB8AC3E}">
        <p14:creationId xmlns:p14="http://schemas.microsoft.com/office/powerpoint/2010/main" val="2987856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Deskripsi Sistem</a:t>
            </a:r>
          </a:p>
        </p:txBody>
      </p:sp>
      <p:sp>
        <p:nvSpPr>
          <p:cNvPr id="8" name="Content Placeholder 7"/>
          <p:cNvSpPr>
            <a:spLocks noGrp="1"/>
          </p:cNvSpPr>
          <p:nvPr>
            <p:ph idx="1"/>
          </p:nvPr>
        </p:nvSpPr>
        <p:spPr>
          <a:xfrm>
            <a:off x="735169" y="1471279"/>
            <a:ext cx="10515600" cy="4760526"/>
          </a:xfrm>
        </p:spPr>
        <p:txBody>
          <a:bodyPr>
            <a:noAutofit/>
          </a:bodyPr>
          <a:lstStyle/>
          <a:p>
            <a:pPr lvl="0">
              <a:buFont typeface="Wingdings" panose="05000000000000000000" pitchFamily="2" charset="2"/>
              <a:buChar char="§"/>
            </a:pPr>
            <a:r>
              <a:rPr lang="id-ID" sz="1800" dirty="0"/>
              <a:t>Menu Lihat Tugas</a:t>
            </a:r>
            <a:br>
              <a:rPr lang="id-ID" sz="1800" dirty="0"/>
            </a:br>
            <a:r>
              <a:rPr lang="id-ID" sz="1800" dirty="0"/>
              <a:t>Menu ini berfungsi untuk melihat tugas yang tersedia bagi murid dari guru.</a:t>
            </a:r>
            <a:endParaRPr lang="en-US" sz="1800" dirty="0"/>
          </a:p>
          <a:p>
            <a:pPr lvl="0">
              <a:buFont typeface="Wingdings" panose="05000000000000000000" pitchFamily="2" charset="2"/>
              <a:buChar char="§"/>
            </a:pPr>
            <a:r>
              <a:rPr lang="id-ID" sz="1800" dirty="0"/>
              <a:t>Menu Upload Tugas</a:t>
            </a:r>
            <a:br>
              <a:rPr lang="id-ID" sz="1800" dirty="0"/>
            </a:br>
            <a:r>
              <a:rPr lang="id-ID" sz="1800" dirty="0"/>
              <a:t>Menu ini berfungsi untuk mengupload tugas untuk diberikan kepada guru dengan berdasarkan nomor tugas.</a:t>
            </a:r>
          </a:p>
          <a:p>
            <a:pPr lvl="0">
              <a:buFont typeface="Wingdings" panose="05000000000000000000" pitchFamily="2" charset="2"/>
              <a:buChar char="§"/>
            </a:pPr>
            <a:r>
              <a:rPr lang="id-ID" sz="1800" dirty="0"/>
              <a:t>Menu Melihat Nilai Tugas</a:t>
            </a:r>
            <a:br>
              <a:rPr lang="id-ID" sz="1800" dirty="0"/>
            </a:br>
            <a:r>
              <a:rPr lang="id-ID" sz="1800" dirty="0"/>
              <a:t>Menu ini berisikan nilai nilai yang diberikan dari guru berdasarkan tugas murid.</a:t>
            </a:r>
          </a:p>
          <a:p>
            <a:pPr lvl="0">
              <a:buFont typeface="Wingdings" panose="05000000000000000000" pitchFamily="2" charset="2"/>
              <a:buChar char="§"/>
            </a:pPr>
            <a:r>
              <a:rPr lang="id-ID" sz="1800" dirty="0"/>
              <a:t>Menu Memberikan Nilai Tugas</a:t>
            </a:r>
            <a:br>
              <a:rPr lang="id-ID" sz="1800" dirty="0"/>
            </a:br>
            <a:r>
              <a:rPr lang="id-ID" sz="1800" dirty="0"/>
              <a:t>Menu ini diakses oleh guru untuk memberikan nilai tugas murid</a:t>
            </a:r>
          </a:p>
          <a:p>
            <a:pPr lvl="0">
              <a:buFont typeface="Wingdings" panose="05000000000000000000" pitchFamily="2" charset="2"/>
              <a:buChar char="§"/>
            </a:pPr>
            <a:r>
              <a:rPr lang="id-ID" sz="1800" dirty="0"/>
              <a:t>Menu Upload Tugas</a:t>
            </a:r>
            <a:br>
              <a:rPr lang="id-ID" sz="1800" dirty="0"/>
            </a:br>
            <a:r>
              <a:rPr lang="id-ID" sz="1800" dirty="0"/>
              <a:t>Menu ini diakses oleh guru untuk memberikan tugas kepada murid</a:t>
            </a:r>
          </a:p>
        </p:txBody>
      </p:sp>
    </p:spTree>
    <p:extLst>
      <p:ext uri="{BB962C8B-B14F-4D97-AF65-F5344CB8AC3E}">
        <p14:creationId xmlns:p14="http://schemas.microsoft.com/office/powerpoint/2010/main" val="300991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36596" y="187647"/>
            <a:ext cx="2148016" cy="470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sz="2000" dirty="0"/>
              <a:t>ERD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86" y="774465"/>
            <a:ext cx="11488227" cy="5690730"/>
          </a:xfrm>
          <a:prstGeom prst="rect">
            <a:avLst/>
          </a:prstGeom>
        </p:spPr>
      </p:pic>
    </p:spTree>
    <p:extLst>
      <p:ext uri="{BB962C8B-B14F-4D97-AF65-F5344CB8AC3E}">
        <p14:creationId xmlns:p14="http://schemas.microsoft.com/office/powerpoint/2010/main" val="398665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9018" y="1143257"/>
            <a:ext cx="2148016" cy="470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sz="2000" dirty="0"/>
              <a:t>MOCKUP</a:t>
            </a:r>
          </a:p>
        </p:txBody>
      </p:sp>
      <p:sp>
        <p:nvSpPr>
          <p:cNvPr id="6" name="Content Placeholder 2"/>
          <p:cNvSpPr txBox="1">
            <a:spLocks/>
          </p:cNvSpPr>
          <p:nvPr/>
        </p:nvSpPr>
        <p:spPr>
          <a:xfrm>
            <a:off x="459018" y="1614165"/>
            <a:ext cx="4063555" cy="37486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2000" i="1" dirty="0">
                <a:solidFill>
                  <a:schemeClr val="bg2">
                    <a:lumMod val="50000"/>
                  </a:schemeClr>
                </a:solidFill>
              </a:rPr>
              <a:t>pada awal aplikasi akan ditampilkan sesi login untuk pengaksesan aplikasi sesuai dengan usercode dan password dari murid maupun guru itu sendiri.</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407" y="1143257"/>
            <a:ext cx="6085960" cy="4464067"/>
          </a:xfrm>
          <a:prstGeom prst="rect">
            <a:avLst/>
          </a:prstGeom>
        </p:spPr>
      </p:pic>
    </p:spTree>
    <p:extLst>
      <p:ext uri="{BB962C8B-B14F-4D97-AF65-F5344CB8AC3E}">
        <p14:creationId xmlns:p14="http://schemas.microsoft.com/office/powerpoint/2010/main" val="16701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13028" y="6387092"/>
            <a:ext cx="2148016" cy="470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sz="2000" dirty="0"/>
              <a:t>MOCKUP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247731"/>
          </a:xfrm>
          <a:prstGeom prst="rect">
            <a:avLst/>
          </a:prstGeom>
        </p:spPr>
      </p:pic>
      <p:sp>
        <p:nvSpPr>
          <p:cNvPr id="5" name="Content Placeholder 2"/>
          <p:cNvSpPr txBox="1">
            <a:spLocks/>
          </p:cNvSpPr>
          <p:nvPr/>
        </p:nvSpPr>
        <p:spPr>
          <a:xfrm>
            <a:off x="1187036" y="6394661"/>
            <a:ext cx="10836088" cy="3754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2000" i="1" dirty="0">
                <a:solidFill>
                  <a:schemeClr val="bg2">
                    <a:lumMod val="50000"/>
                  </a:schemeClr>
                </a:solidFill>
              </a:rPr>
              <a:t>Tampilan beranda pada aplikasi Homeschooling 1-0-1. Akan menampilkan update-an dari guru.</a:t>
            </a:r>
          </a:p>
        </p:txBody>
      </p:sp>
    </p:spTree>
    <p:extLst>
      <p:ext uri="{BB962C8B-B14F-4D97-AF65-F5344CB8AC3E}">
        <p14:creationId xmlns:p14="http://schemas.microsoft.com/office/powerpoint/2010/main" val="146293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36596" y="187647"/>
            <a:ext cx="2148016" cy="470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sz="2000" dirty="0"/>
              <a:t>MOCKUP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680" y="0"/>
            <a:ext cx="8610320" cy="6858000"/>
          </a:xfrm>
          <a:prstGeom prst="rect">
            <a:avLst/>
          </a:prstGeom>
        </p:spPr>
      </p:pic>
      <p:sp>
        <p:nvSpPr>
          <p:cNvPr id="6" name="Content Placeholder 2"/>
          <p:cNvSpPr txBox="1">
            <a:spLocks/>
          </p:cNvSpPr>
          <p:nvPr/>
        </p:nvSpPr>
        <p:spPr>
          <a:xfrm>
            <a:off x="236596" y="812371"/>
            <a:ext cx="3025588" cy="4550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2000" i="1" dirty="0">
                <a:solidFill>
                  <a:schemeClr val="bg2">
                    <a:lumMod val="50000"/>
                  </a:schemeClr>
                </a:solidFill>
              </a:rPr>
              <a:t>tampilan pengaturan profile pada murid.</a:t>
            </a:r>
          </a:p>
          <a:p>
            <a:pPr algn="l"/>
            <a:endParaRPr lang="id-ID" sz="2000" i="1" dirty="0">
              <a:solidFill>
                <a:schemeClr val="bg2">
                  <a:lumMod val="50000"/>
                </a:schemeClr>
              </a:solidFill>
            </a:endParaRPr>
          </a:p>
          <a:p>
            <a:pPr algn="l"/>
            <a:r>
              <a:rPr lang="id-ID" sz="2000" i="1" dirty="0">
                <a:solidFill>
                  <a:schemeClr val="bg2">
                    <a:lumMod val="50000"/>
                  </a:schemeClr>
                </a:solidFill>
              </a:rPr>
              <a:t>murid hanya bisa mengubah beberapa data seperti tanggal lahir, alamat, kota, provinsi, agama, nomor HP, dan email.</a:t>
            </a:r>
          </a:p>
          <a:p>
            <a:pPr algn="l"/>
            <a:endParaRPr lang="id-ID" sz="2000" i="1" dirty="0">
              <a:solidFill>
                <a:schemeClr val="bg2">
                  <a:lumMod val="50000"/>
                </a:schemeClr>
              </a:solidFill>
            </a:endParaRPr>
          </a:p>
          <a:p>
            <a:pPr algn="l"/>
            <a:r>
              <a:rPr lang="id-ID" sz="2000" i="1" dirty="0">
                <a:solidFill>
                  <a:schemeClr val="bg2">
                    <a:lumMod val="50000"/>
                  </a:schemeClr>
                </a:solidFill>
              </a:rPr>
              <a:t>selebihnya data yang tersimpan selain data diatas bersifat mutlak, tidak dapat diubah.</a:t>
            </a:r>
          </a:p>
        </p:txBody>
      </p:sp>
    </p:spTree>
    <p:extLst>
      <p:ext uri="{BB962C8B-B14F-4D97-AF65-F5344CB8AC3E}">
        <p14:creationId xmlns:p14="http://schemas.microsoft.com/office/powerpoint/2010/main" val="132107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19636"/>
            <a:ext cx="9144000" cy="1075682"/>
          </a:xfrm>
        </p:spPr>
        <p:txBody>
          <a:bodyPr>
            <a:normAutofit/>
          </a:bodyPr>
          <a:lstStyle/>
          <a:p>
            <a:r>
              <a:rPr lang="id-ID" dirty="0"/>
              <a:t>TERIMA KASIH</a:t>
            </a:r>
          </a:p>
        </p:txBody>
      </p:sp>
      <p:sp>
        <p:nvSpPr>
          <p:cNvPr id="3" name="Subtitle 2"/>
          <p:cNvSpPr>
            <a:spLocks noGrp="1"/>
          </p:cNvSpPr>
          <p:nvPr>
            <p:ph type="subTitle" idx="1"/>
          </p:nvPr>
        </p:nvSpPr>
        <p:spPr>
          <a:xfrm>
            <a:off x="1524000" y="3787394"/>
            <a:ext cx="9144000" cy="895821"/>
          </a:xfrm>
        </p:spPr>
        <p:txBody>
          <a:bodyPr>
            <a:normAutofit/>
          </a:bodyPr>
          <a:lstStyle/>
          <a:p>
            <a:r>
              <a:rPr lang="id-ID" dirty="0"/>
              <a:t>PROGWEB [Divatech]</a:t>
            </a:r>
          </a:p>
          <a:p>
            <a:r>
              <a:rPr lang="id-ID" sz="1800" i="1" dirty="0"/>
              <a:t>Born to Make a Change</a:t>
            </a:r>
          </a:p>
        </p:txBody>
      </p:sp>
    </p:spTree>
    <p:extLst>
      <p:ext uri="{BB962C8B-B14F-4D97-AF65-F5344CB8AC3E}">
        <p14:creationId xmlns:p14="http://schemas.microsoft.com/office/powerpoint/2010/main" val="1008127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167</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HOMESCHOOLING 101</vt:lpstr>
      <vt:lpstr>Homeschooling 1-0-1</vt:lpstr>
      <vt:lpstr>PowerPoint Presentation</vt:lpstr>
      <vt:lpstr>Deskripsi Sistem</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SKETSA KASAR</dc:title>
  <dc:creator>Reza Anugrah</dc:creator>
  <cp:lastModifiedBy>Reza Anugrah</cp:lastModifiedBy>
  <cp:revision>28</cp:revision>
  <dcterms:created xsi:type="dcterms:W3CDTF">2017-03-13T02:44:09Z</dcterms:created>
  <dcterms:modified xsi:type="dcterms:W3CDTF">2017-05-06T11:21:09Z</dcterms:modified>
</cp:coreProperties>
</file>