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3" r:id="rId4"/>
    <p:sldId id="261" r:id="rId5"/>
    <p:sldId id="262" r:id="rId6"/>
    <p:sldId id="265" r:id="rId7"/>
    <p:sldId id="266" r:id="rId8"/>
    <p:sldId id="268" r:id="rId9"/>
    <p:sldId id="269" r:id="rId10"/>
    <p:sldId id="267" r:id="rId11"/>
    <p:sldId id="271" r:id="rId12"/>
    <p:sldId id="270" r:id="rId13"/>
    <p:sldId id="259" r:id="rId14"/>
    <p:sldId id="272" r:id="rId15"/>
    <p:sldId id="257" r:id="rId16"/>
    <p:sldId id="258" r:id="rId17"/>
    <p:sldId id="2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1A85-14F2-49E4-82E3-EE7CD1C1D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2047-928A-4994-9DF6-C1640FEDF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B189-2714-475B-BDCC-0161E9C7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3162-3CD5-4365-AE40-2DFA5F1B90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D81D-2EB4-41B1-B7D2-1F92A6C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072AE-3339-43B1-B035-272AF312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8B2-D679-4C69-A25C-83C2A9B7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5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310C-3A21-44D7-885A-D91031DB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71BFF-728A-4A57-BA71-EFEE33109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ABFD-8D78-48FF-87A7-0757C819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3162-3CD5-4365-AE40-2DFA5F1B90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30EC0-235E-4023-9963-E359C9FD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935A-C80A-4954-B00A-DD4CD088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8B2-D679-4C69-A25C-83C2A9B7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9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87CE8-06C7-4F10-8C0A-B71DF27CD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3809B-41F7-4B7F-B634-41A49A2E0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B4F67-0A25-44BF-A0FB-552D36B9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3162-3CD5-4365-AE40-2DFA5F1B90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7F84F-1C8C-44A9-BCC6-7A5FF2A4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300D2-1F32-4A9C-BB8B-8646C4BA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8B2-D679-4C69-A25C-83C2A9B7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7A09-B728-4E1D-8414-0BF71CE6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57D4-2582-4397-90ED-A6717AA27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37F0-9E61-44BD-ACA4-D7778E73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3162-3CD5-4365-AE40-2DFA5F1B90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3BF9-80FE-405C-9613-3B14A5FE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EB6A-A24A-4CD7-BDD4-3CE0B96C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8B2-D679-4C69-A25C-83C2A9B7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5DB-4CB2-4913-8F65-CCF087C2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DFB09-76F6-4381-8FB6-18B419B7F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CE41-450E-47EB-9196-B8B02871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3162-3CD5-4365-AE40-2DFA5F1B90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07C5-E650-4876-AC29-730AA8F4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7181-D7BC-4DBE-8677-568BCA9A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8B2-D679-4C69-A25C-83C2A9B7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1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E852-EF90-4772-AD96-4D58FE65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FBBD-BA0A-4475-AB86-BFECDF50E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69D4A-9D1C-42D6-BCAC-FC8B5F2AD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4E6BB-8F69-45F8-98C8-5D53858B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3162-3CD5-4365-AE40-2DFA5F1B90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FDCF-EF5F-4387-9772-66015182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C17D7-26C1-49A9-A5B3-56776255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8B2-D679-4C69-A25C-83C2A9B7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4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2E2C-89E7-4901-BB3B-F28A3E03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EFCC1-B516-4770-A6C0-581E3496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849DF-B7BE-45A4-BCF8-9FA666393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86124-BD29-4065-8472-5F3CB11C3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761C8-CF28-4D7A-B695-B698B0C50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99529-0FE7-40B0-9002-255D97A3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3162-3CD5-4365-AE40-2DFA5F1B90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CE1B6-B0B7-4423-90BD-CCCC68FB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2494F-DDDC-4B1A-8181-43B8F58C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8B2-D679-4C69-A25C-83C2A9B7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0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3AFF-09BE-48B8-8C50-3609F4B2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CFC99-ABB7-432F-B5F4-7064DEE8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3162-3CD5-4365-AE40-2DFA5F1B90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04245-45FC-49C0-8071-0550FC41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3F600-B9C1-4757-BD76-B222083A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8B2-D679-4C69-A25C-83C2A9B7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7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B40D4-E40B-4940-A291-A68D2E6B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3162-3CD5-4365-AE40-2DFA5F1B90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A2970-A3FA-4B2A-892F-7C16CCE4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984C0-83F3-4B5B-A5B0-508184DC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8B2-D679-4C69-A25C-83C2A9B7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5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FD1A-A82F-4B72-9349-DDDDD708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221FE-9A76-490A-A20B-38E5C457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7AB05-E43F-4D50-8589-6AF45C4B7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FD97E-920C-41A8-BDCA-9350C6B9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3162-3CD5-4365-AE40-2DFA5F1B90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BC681-D7BD-4806-A6E1-37F45D34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A8203-C6D6-4552-8A66-00F637D4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8B2-D679-4C69-A25C-83C2A9B7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65CD-31DF-46B0-B45C-EDA22F43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740B3-C47C-473E-A40D-ABCE68CE2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F47CB-B8FB-4978-B9A0-E9A084AB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4D51-6C08-4420-BA85-67A1C8B3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3162-3CD5-4365-AE40-2DFA5F1B90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1AAC8-1150-423D-B9EC-A2A3BADC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C2FA8-7D22-4A57-BA1D-81E02910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58B2-D679-4C69-A25C-83C2A9B7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2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849DC-60ED-44EA-A0B8-FFA55223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C3636-4825-4D3C-BD0F-C68D9B82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0E91-C650-44A5-A1A0-FCFF15235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3162-3CD5-4365-AE40-2DFA5F1B902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C792-320E-47CA-AD98-5F2DC2E86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B7B9-7BBB-4C3A-B18C-E227FAC68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58B2-D679-4C69-A25C-83C2A9B7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4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096BA5-1E94-4E59-A6BE-8BA61236C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64" t="13720" r="4091" b="7656"/>
          <a:stretch/>
        </p:blipFill>
        <p:spPr>
          <a:xfrm>
            <a:off x="775854" y="164747"/>
            <a:ext cx="10640291" cy="6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51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54B33-1A97-4DD1-B2C9-BE957FFD4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89" t="14021" r="6185" b="6215"/>
          <a:stretch/>
        </p:blipFill>
        <p:spPr>
          <a:xfrm>
            <a:off x="4124447" y="662395"/>
            <a:ext cx="3943105" cy="59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0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A5B86-0876-4844-8305-32F91489D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3" r="78726" b="41927"/>
          <a:stretch/>
        </p:blipFill>
        <p:spPr>
          <a:xfrm>
            <a:off x="692726" y="969820"/>
            <a:ext cx="4405745" cy="5584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AA654A-8AA4-4C7A-A88E-537A2C2F7D63}"/>
              </a:ext>
            </a:extLst>
          </p:cNvPr>
          <p:cNvSpPr txBox="1"/>
          <p:nvPr/>
        </p:nvSpPr>
        <p:spPr>
          <a:xfrm>
            <a:off x="1306808" y="138823"/>
            <a:ext cx="957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atin typeface="Batang" panose="02030600000101010101" pitchFamily="18" charset="-127"/>
                <a:ea typeface="Batang" panose="02030600000101010101" pitchFamily="18" charset="-127"/>
                <a:cs typeface="Aparajita" panose="020B0604020202020204" pitchFamily="34" charset="0"/>
              </a:rPr>
              <a:t>Membuat</a:t>
            </a:r>
            <a:r>
              <a:rPr lang="en-US" sz="4800" b="1" dirty="0">
                <a:latin typeface="Batang" panose="02030600000101010101" pitchFamily="18" charset="-127"/>
                <a:ea typeface="Batang" panose="02030600000101010101" pitchFamily="18" charset="-127"/>
                <a:cs typeface="Aparajita" panose="020B0604020202020204" pitchFamily="34" charset="0"/>
              </a:rPr>
              <a:t> Folder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56E87-D8FD-4201-B926-03320FDB15E0}"/>
              </a:ext>
            </a:extLst>
          </p:cNvPr>
          <p:cNvSpPr txBox="1"/>
          <p:nvPr/>
        </p:nvSpPr>
        <p:spPr>
          <a:xfrm>
            <a:off x="5266967" y="3408052"/>
            <a:ext cx="68003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Batang" panose="02030600000101010101" pitchFamily="18" charset="-127"/>
                <a:ea typeface="Batang" panose="02030600000101010101" pitchFamily="18" charset="-127"/>
                <a:cs typeface="Aparajita" panose="020B0604020202020204" pitchFamily="34" charset="0"/>
              </a:rPr>
              <a:t>CTRL + SHIFT + N</a:t>
            </a:r>
          </a:p>
        </p:txBody>
      </p:sp>
    </p:spTree>
    <p:extLst>
      <p:ext uri="{BB962C8B-B14F-4D97-AF65-F5344CB8AC3E}">
        <p14:creationId xmlns:p14="http://schemas.microsoft.com/office/powerpoint/2010/main" val="231158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B6756-A74B-4B51-BC82-A2A4BCD64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359" r="21837" b="10435"/>
          <a:stretch/>
        </p:blipFill>
        <p:spPr>
          <a:xfrm>
            <a:off x="1257299" y="194777"/>
            <a:ext cx="9677401" cy="646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9A1C76-6FE1-485B-AF33-BC7FAB3EA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55"/>
          <a:stretch/>
        </p:blipFill>
        <p:spPr>
          <a:xfrm>
            <a:off x="600072" y="616945"/>
            <a:ext cx="10991856" cy="581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0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5B904-0FB9-4026-9D8F-3F698BD6B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2" y="167458"/>
            <a:ext cx="11602255" cy="65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0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94D9-0730-4497-AF59-29898F746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4" t="10292" r="5499" b="8185"/>
          <a:stretch/>
        </p:blipFill>
        <p:spPr>
          <a:xfrm>
            <a:off x="297872" y="221205"/>
            <a:ext cx="11596255" cy="6415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9C24E5-E8E7-437E-A2F4-FAD46BFCCEE0}"/>
              </a:ext>
            </a:extLst>
          </p:cNvPr>
          <p:cNvSpPr txBox="1"/>
          <p:nvPr/>
        </p:nvSpPr>
        <p:spPr>
          <a:xfrm>
            <a:off x="4488873" y="64521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https://t.me/channel_elgoritme</a:t>
            </a:r>
          </a:p>
        </p:txBody>
      </p:sp>
    </p:spTree>
    <p:extLst>
      <p:ext uri="{BB962C8B-B14F-4D97-AF65-F5344CB8AC3E}">
        <p14:creationId xmlns:p14="http://schemas.microsoft.com/office/powerpoint/2010/main" val="56637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2CB5EA-FAFD-4BEC-9771-0B031CB192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11879" r="7240" b="10815"/>
          <a:stretch/>
        </p:blipFill>
        <p:spPr>
          <a:xfrm>
            <a:off x="224181" y="228924"/>
            <a:ext cx="11743638" cy="6400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E26A27-B56A-49D9-879C-D899DAC44950}"/>
              </a:ext>
            </a:extLst>
          </p:cNvPr>
          <p:cNvSpPr txBox="1"/>
          <p:nvPr/>
        </p:nvSpPr>
        <p:spPr>
          <a:xfrm>
            <a:off x="4668982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https://t.me/channel_elgoritme</a:t>
            </a:r>
          </a:p>
        </p:txBody>
      </p:sp>
    </p:spTree>
    <p:extLst>
      <p:ext uri="{BB962C8B-B14F-4D97-AF65-F5344CB8AC3E}">
        <p14:creationId xmlns:p14="http://schemas.microsoft.com/office/powerpoint/2010/main" val="1981131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E63A0F-3716-4073-8FED-E577F4DCC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" t="7473" r="9319" b="49422"/>
          <a:stretch/>
        </p:blipFill>
        <p:spPr>
          <a:xfrm>
            <a:off x="623455" y="387927"/>
            <a:ext cx="5597236" cy="3449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0D2CD3-C051-4D38-B4EF-D8B71F9C4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0" t="54686" r="8078" b="6883"/>
          <a:stretch/>
        </p:blipFill>
        <p:spPr>
          <a:xfrm>
            <a:off x="6470074" y="3671455"/>
            <a:ext cx="5597236" cy="3075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1D63B-0344-4803-878D-87ECDEBB14D4}"/>
              </a:ext>
            </a:extLst>
          </p:cNvPr>
          <p:cNvSpPr txBox="1"/>
          <p:nvPr/>
        </p:nvSpPr>
        <p:spPr>
          <a:xfrm>
            <a:off x="1108364" y="61007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https://t.me/channel_elgoritme</a:t>
            </a:r>
          </a:p>
        </p:txBody>
      </p:sp>
    </p:spTree>
    <p:extLst>
      <p:ext uri="{BB962C8B-B14F-4D97-AF65-F5344CB8AC3E}">
        <p14:creationId xmlns:p14="http://schemas.microsoft.com/office/powerpoint/2010/main" val="414263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9B4E0B-29C5-4052-85E6-EC608CC738FC}"/>
              </a:ext>
            </a:extLst>
          </p:cNvPr>
          <p:cNvSpPr txBox="1"/>
          <p:nvPr/>
        </p:nvSpPr>
        <p:spPr>
          <a:xfrm>
            <a:off x="1463689" y="2191802"/>
            <a:ext cx="9578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Batang" panose="02030600000101010101" pitchFamily="18" charset="-127"/>
                <a:ea typeface="Batang" panose="02030600000101010101" pitchFamily="18" charset="-127"/>
                <a:cs typeface="Aparajita" panose="020B0604020202020204" pitchFamily="34" charset="0"/>
              </a:rPr>
              <a:t>KENAPA BELAJAR PEMROGRAMAN WEB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1E33A-C0CE-444A-B870-21FE2A20368D}"/>
              </a:ext>
            </a:extLst>
          </p:cNvPr>
          <p:cNvSpPr txBox="1"/>
          <p:nvPr/>
        </p:nvSpPr>
        <p:spPr>
          <a:xfrm>
            <a:off x="3973808" y="4421739"/>
            <a:ext cx="42443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latin typeface="Batang" panose="02030600000101010101" pitchFamily="18" charset="-127"/>
                <a:ea typeface="Batang" panose="02030600000101010101" pitchFamily="18" charset="-127"/>
                <a:cs typeface="Aparajita" panose="020B0604020202020204" pitchFamily="34" charset="0"/>
              </a:rPr>
              <a:t>Fleksibel</a:t>
            </a:r>
            <a:endParaRPr lang="en-US" sz="4000" b="1" dirty="0">
              <a:latin typeface="Batang" panose="02030600000101010101" pitchFamily="18" charset="-127"/>
              <a:ea typeface="Batang" panose="02030600000101010101" pitchFamily="18" charset="-127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9EEAF-6C8D-4A37-B89C-B77601182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3" b="6549"/>
          <a:stretch/>
        </p:blipFill>
        <p:spPr>
          <a:xfrm>
            <a:off x="427204" y="1520527"/>
            <a:ext cx="7622288" cy="3816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1E3C1D-7556-4E29-88F2-6C95F376E3CD}"/>
              </a:ext>
            </a:extLst>
          </p:cNvPr>
          <p:cNvSpPr txBox="1"/>
          <p:nvPr/>
        </p:nvSpPr>
        <p:spPr>
          <a:xfrm>
            <a:off x="4419601" y="2835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https://rplmutu.herokuapp.com/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5C1E4-1C33-4309-9C59-0E5B2ED912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41" t="19177" r="58182" b="6039"/>
          <a:stretch/>
        </p:blipFill>
        <p:spPr>
          <a:xfrm>
            <a:off x="8536687" y="1448255"/>
            <a:ext cx="3228109" cy="5126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A2F6C-EB64-49D6-997C-0EDB11343220}"/>
              </a:ext>
            </a:extLst>
          </p:cNvPr>
          <p:cNvSpPr txBox="1"/>
          <p:nvPr/>
        </p:nvSpPr>
        <p:spPr>
          <a:xfrm>
            <a:off x="2585908" y="1078703"/>
            <a:ext cx="3804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Batang" panose="02030600000101010101" pitchFamily="18" charset="-127"/>
                <a:ea typeface="Batang" panose="02030600000101010101" pitchFamily="18" charset="-127"/>
                <a:cs typeface="Aparajita" panose="020B0604020202020204" pitchFamily="34" charset="0"/>
              </a:rPr>
              <a:t>TAMPILAN KOMPUTER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E5EDD-EFFB-4029-8FDA-D0F89B55B212}"/>
              </a:ext>
            </a:extLst>
          </p:cNvPr>
          <p:cNvSpPr txBox="1"/>
          <p:nvPr/>
        </p:nvSpPr>
        <p:spPr>
          <a:xfrm>
            <a:off x="9201705" y="1043345"/>
            <a:ext cx="3804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Batang" panose="02030600000101010101" pitchFamily="18" charset="-127"/>
                <a:ea typeface="Batang" panose="02030600000101010101" pitchFamily="18" charset="-127"/>
                <a:cs typeface="Aparajita" panose="020B0604020202020204" pitchFamily="34" charset="0"/>
              </a:rPr>
              <a:t>TAMPILAN HP</a:t>
            </a:r>
          </a:p>
        </p:txBody>
      </p:sp>
    </p:spTree>
    <p:extLst>
      <p:ext uri="{BB962C8B-B14F-4D97-AF65-F5344CB8AC3E}">
        <p14:creationId xmlns:p14="http://schemas.microsoft.com/office/powerpoint/2010/main" val="18171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FBED69-4D76-44BC-8D00-884CC8960049}"/>
              </a:ext>
            </a:extLst>
          </p:cNvPr>
          <p:cNvSpPr txBox="1"/>
          <p:nvPr/>
        </p:nvSpPr>
        <p:spPr>
          <a:xfrm>
            <a:off x="4225636" y="6812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30303"/>
                </a:solidFill>
                <a:effectLst/>
                <a:latin typeface="Roboto" panose="020B0604020202020204" pitchFamily="2" charset="0"/>
              </a:rPr>
              <a:t>https://alfiansyah.netlify.app/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3AB12-FDFB-4236-991A-BFF322D27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7" t="3602" r="227" b="13095"/>
          <a:stretch/>
        </p:blipFill>
        <p:spPr>
          <a:xfrm>
            <a:off x="800943" y="1454727"/>
            <a:ext cx="10590114" cy="49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5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D82392-FB78-4FC4-8528-903A021F6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4" b="5609"/>
          <a:stretch/>
        </p:blipFill>
        <p:spPr>
          <a:xfrm>
            <a:off x="264383" y="609601"/>
            <a:ext cx="11663234" cy="5915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B7A533-0F76-4BB0-ADDA-B7ACB9F9532D}"/>
              </a:ext>
            </a:extLst>
          </p:cNvPr>
          <p:cNvSpPr txBox="1"/>
          <p:nvPr/>
        </p:nvSpPr>
        <p:spPr>
          <a:xfrm>
            <a:off x="4682837" y="1571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https://redsodacan.itch.io/</a:t>
            </a:r>
          </a:p>
        </p:txBody>
      </p:sp>
    </p:spTree>
    <p:extLst>
      <p:ext uri="{BB962C8B-B14F-4D97-AF65-F5344CB8AC3E}">
        <p14:creationId xmlns:p14="http://schemas.microsoft.com/office/powerpoint/2010/main" val="162174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0B893-D063-4FAE-8BFC-BB522E22E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32" t="19379" r="56591" b="5432"/>
          <a:stretch/>
        </p:blipFill>
        <p:spPr>
          <a:xfrm>
            <a:off x="4163290" y="1039090"/>
            <a:ext cx="3865419" cy="5638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75A613-AAFA-4263-B043-9D084637DF4F}"/>
              </a:ext>
            </a:extLst>
          </p:cNvPr>
          <p:cNvSpPr txBox="1"/>
          <p:nvPr/>
        </p:nvSpPr>
        <p:spPr>
          <a:xfrm>
            <a:off x="3629891" y="4570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http://sosmed-sederhana-reza.herokuapp.com/absen</a:t>
            </a:r>
          </a:p>
        </p:txBody>
      </p:sp>
    </p:spTree>
    <p:extLst>
      <p:ext uri="{BB962C8B-B14F-4D97-AF65-F5344CB8AC3E}">
        <p14:creationId xmlns:p14="http://schemas.microsoft.com/office/powerpoint/2010/main" val="120581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9B4E0B-29C5-4052-85E6-EC608CC738FC}"/>
              </a:ext>
            </a:extLst>
          </p:cNvPr>
          <p:cNvSpPr txBox="1"/>
          <p:nvPr/>
        </p:nvSpPr>
        <p:spPr>
          <a:xfrm>
            <a:off x="1131386" y="1997839"/>
            <a:ext cx="99292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Batang" panose="02030600000101010101" pitchFamily="18" charset="-127"/>
                <a:ea typeface="Batang" panose="02030600000101010101" pitchFamily="18" charset="-127"/>
                <a:cs typeface="Aparajita" panose="020B0604020202020204" pitchFamily="34" charset="0"/>
              </a:rPr>
              <a:t>AYO KITA MULAI MENGENAL CARA PEMBUATAN WEBSITE !!</a:t>
            </a:r>
          </a:p>
        </p:txBody>
      </p:sp>
    </p:spTree>
    <p:extLst>
      <p:ext uri="{BB962C8B-B14F-4D97-AF65-F5344CB8AC3E}">
        <p14:creationId xmlns:p14="http://schemas.microsoft.com/office/powerpoint/2010/main" val="163118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9B4E0B-29C5-4052-85E6-EC608CC738FC}"/>
              </a:ext>
            </a:extLst>
          </p:cNvPr>
          <p:cNvSpPr txBox="1"/>
          <p:nvPr/>
        </p:nvSpPr>
        <p:spPr>
          <a:xfrm>
            <a:off x="1306808" y="1536174"/>
            <a:ext cx="95783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Batang" panose="02030600000101010101" pitchFamily="18" charset="-127"/>
                <a:ea typeface="Batang" panose="02030600000101010101" pitchFamily="18" charset="-127"/>
                <a:cs typeface="Aparajita" panose="020B0604020202020204" pitchFamily="34" charset="0"/>
              </a:rPr>
              <a:t>BERKENALAN DENGAN IDE (Integrated Development Environment)</a:t>
            </a:r>
          </a:p>
        </p:txBody>
      </p:sp>
    </p:spTree>
    <p:extLst>
      <p:ext uri="{BB962C8B-B14F-4D97-AF65-F5344CB8AC3E}">
        <p14:creationId xmlns:p14="http://schemas.microsoft.com/office/powerpoint/2010/main" val="369932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9B4E0B-29C5-4052-85E6-EC608CC738FC}"/>
              </a:ext>
            </a:extLst>
          </p:cNvPr>
          <p:cNvSpPr txBox="1"/>
          <p:nvPr/>
        </p:nvSpPr>
        <p:spPr>
          <a:xfrm>
            <a:off x="1306808" y="635629"/>
            <a:ext cx="957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Batang" panose="02030600000101010101" pitchFamily="18" charset="-127"/>
                <a:ea typeface="Batang" panose="02030600000101010101" pitchFamily="18" charset="-127"/>
                <a:cs typeface="Aparajita" panose="020B0604020202020204" pitchFamily="34" charset="0"/>
              </a:rPr>
              <a:t>IDE vs Text Editor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AF835-1AD5-4837-ABDC-53F6958C7F0E}"/>
              </a:ext>
            </a:extLst>
          </p:cNvPr>
          <p:cNvSpPr txBox="1"/>
          <p:nvPr/>
        </p:nvSpPr>
        <p:spPr>
          <a:xfrm>
            <a:off x="972058" y="2149963"/>
            <a:ext cx="1024788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IDE :</a:t>
            </a:r>
          </a:p>
          <a:p>
            <a:pPr algn="just"/>
            <a:r>
              <a:rPr lang="en-US" sz="2400" b="1" i="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Source code editor, debugger, intelligent code completion dan </a:t>
            </a:r>
            <a:r>
              <a:rPr lang="en-US" sz="2400" b="1" i="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semacamnya</a:t>
            </a:r>
            <a:r>
              <a:rPr lang="en-US" sz="2400" b="1" i="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</a:p>
          <a:p>
            <a:pPr algn="just"/>
            <a:endParaRPr lang="en-US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/>
            <a:r>
              <a:rPr lang="en-US" sz="24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Texr</a:t>
            </a:r>
            <a: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 Editor :</a:t>
            </a:r>
            <a:endParaRPr lang="en-US" sz="2400" b="1" i="0" dirty="0"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/>
            <a:r>
              <a:rPr lang="en-US" sz="2400" b="1" i="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Text Editor </a:t>
            </a:r>
            <a:r>
              <a:rPr lang="en-US" sz="2400" b="1" i="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adalah</a:t>
            </a:r>
            <a:r>
              <a:rPr lang="en-US" sz="2400" b="1" i="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400" b="1" i="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perangkat</a:t>
            </a:r>
            <a:r>
              <a:rPr lang="en-US" sz="2400" b="1" i="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400" b="1" i="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lunak</a:t>
            </a:r>
            <a:r>
              <a:rPr lang="en-US" sz="2400" b="1" i="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yang </a:t>
            </a:r>
            <a:r>
              <a:rPr lang="en-US" sz="2400" b="1" i="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berfungsi</a:t>
            </a:r>
            <a:r>
              <a:rPr lang="en-US" sz="2400" b="1" i="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400" b="1" i="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sebagai</a:t>
            </a:r>
            <a:r>
              <a:rPr lang="en-US" sz="2400" b="1" i="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editor </a:t>
            </a:r>
            <a:r>
              <a:rPr lang="en-US" sz="2400" b="1" i="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kode</a:t>
            </a:r>
            <a:r>
              <a:rPr lang="en-US" sz="2400" b="1" i="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 </a:t>
            </a:r>
            <a:r>
              <a:rPr lang="en-US" sz="2400" b="1" i="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disamping</a:t>
            </a:r>
            <a:r>
              <a:rPr lang="en-US" sz="2400" b="1" i="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juga </a:t>
            </a:r>
            <a:r>
              <a:rPr lang="en-US" sz="2400" b="1" i="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memiliki</a:t>
            </a:r>
            <a:r>
              <a:rPr lang="en-US" sz="2400" b="1" i="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400" b="1" i="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fitur</a:t>
            </a:r>
            <a:r>
              <a:rPr lang="en-US" sz="2400" b="1" i="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lain </a:t>
            </a:r>
            <a:r>
              <a:rPr lang="en-US" sz="2400" b="1" i="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untuk</a:t>
            </a:r>
            <a:r>
              <a:rPr lang="en-US" sz="2400" b="1" i="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400" b="1" i="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mendukung</a:t>
            </a:r>
            <a:r>
              <a:rPr lang="en-US" sz="2400" b="1" i="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400" b="1" i="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fungsi</a:t>
            </a:r>
            <a:r>
              <a:rPr lang="en-US" sz="2400" b="1" i="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400" b="1" i="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utamanya</a:t>
            </a:r>
            <a:r>
              <a:rPr lang="en-US" sz="2400" b="1" i="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algn="just"/>
            <a:endParaRPr lang="en-US"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/>
            <a: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VS Code </a:t>
            </a:r>
            <a:r>
              <a:rPr lang="en-US" sz="24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termasuk</a:t>
            </a:r>
            <a: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 IDE </a:t>
            </a:r>
            <a:r>
              <a:rPr lang="en-US" sz="24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untuk</a:t>
            </a:r>
            <a: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4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pemrograman</a:t>
            </a:r>
            <a: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 web. Dan </a:t>
            </a:r>
            <a:r>
              <a:rPr lang="en-US" sz="24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kita</a:t>
            </a:r>
            <a: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4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akan</a:t>
            </a:r>
            <a: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4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menggunakan</a:t>
            </a:r>
            <a: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 VS Code</a:t>
            </a:r>
          </a:p>
        </p:txBody>
      </p:sp>
    </p:spTree>
    <p:extLst>
      <p:ext uri="{BB962C8B-B14F-4D97-AF65-F5344CB8AC3E}">
        <p14:creationId xmlns:p14="http://schemas.microsoft.com/office/powerpoint/2010/main" val="298192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149</Words>
  <Application>Microsoft Office PowerPoint</Application>
  <PresentationFormat>Widescreen</PresentationFormat>
  <Paragraphs>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Batang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Khoirul WP</dc:creator>
  <cp:lastModifiedBy>Reza Khoirul WP</cp:lastModifiedBy>
  <cp:revision>6</cp:revision>
  <dcterms:created xsi:type="dcterms:W3CDTF">2022-09-02T01:53:56Z</dcterms:created>
  <dcterms:modified xsi:type="dcterms:W3CDTF">2022-09-02T02:51:01Z</dcterms:modified>
</cp:coreProperties>
</file>