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025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115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40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58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142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50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117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6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5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31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902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621C-EE8B-4C04-8D73-25C7E1236B67}" type="datetimeFigureOut">
              <a:rPr lang="id-ID" smtClean="0"/>
              <a:t>13/10/2022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0B3B-49EB-4045-9676-200FBD228A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0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2025" y="-947738"/>
            <a:ext cx="11068050" cy="87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1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2022-10-13T01:04:04Z</dcterms:created>
  <dcterms:modified xsi:type="dcterms:W3CDTF">2022-10-13T02:30:53Z</dcterms:modified>
</cp:coreProperties>
</file>