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1492-7FBF-4485-9517-56864E379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C8A2-33E5-425B-A319-17B4278F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8571-8CBE-41F5-89F8-2F9EE02F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F768-2AB5-4351-A4C7-09DA95E3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E06F-03E7-4B74-87CE-0E84357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52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3677-CF58-46EC-8467-451823FA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C113-F535-4E9D-8B29-408D1200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BBC5-FC0C-4E5E-AD41-DE260A68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DEB2-562F-4482-90B8-23275454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1177-42CC-496D-B13D-C9940D8A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42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2AD22-7EAD-4F38-B4FB-A07BC1693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4D62E-905B-41BB-9E0E-1FD0A2EF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79D2-FE20-464F-822C-789FD419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5268-4CC6-4E3C-AB56-37321FE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5698-35FA-4EB3-985F-3421DAC8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9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B137-50EB-43C7-9A45-A019BFE2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9D0A-124E-44D5-8CFE-E95CE323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9BEA-8920-4199-91FE-EC2B47AA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0EF-1E36-4A21-A270-5FF282B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42EE-591A-4B44-A477-925DB56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5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C92-485E-40FE-A1CC-4B93B8F4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9ACE-D404-40E8-936E-E00FFA15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870F-5365-4FFD-AFE1-0F71A693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3427-5EA1-434E-8678-94696F2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A9B0-C676-49CF-9596-827333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6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9676-AA7A-47C0-95BB-D539F416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A86C-14A4-48F6-AE9C-1D94AEF93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29D1E-EAAF-4C0D-8CC6-F9A52417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66C5-FD8E-457C-823B-9FCE382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BBDE-A39B-45F2-BCB5-3B9C867E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D41C-5B58-40F0-9D33-F74534A9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5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5BED-98AE-4017-9223-84AC4D75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E471D-81B0-40C8-BE43-D354C304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42108-0111-4E56-BDCE-DA19EE85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FAE17-8679-411D-9632-FBDB3DBE5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A498-0C9D-4846-9171-B081B67C2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32378-AD1C-449C-B364-6E60DA9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BEE21-09F3-4ECB-9986-5480E2EB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10892-C7AB-4D2E-BFB6-C95B188E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1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FBF-20A1-4D43-97BD-101B7F78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A58B8-2B0D-4AA8-93BA-42D4FACD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42FD-E76A-4250-B21A-2E263B6D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E982B-08F9-41A3-9311-14DBA358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71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378CD-03E6-4D92-9400-06043B40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3E39-B9D1-4149-B42D-8045A893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3FAAA-C301-4F26-9951-232FA7A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6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EA-613D-4AE4-ABD4-879C689C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F69B-994E-4010-AA2F-961B14BD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1670-D954-4D32-90EB-47683FE7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B4377-4510-4923-8016-3A8DCA93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52D3F-FB66-4194-BDAC-AE48B031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51C9-AB08-49AE-B528-9AC75BA6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8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2C83-8E16-48A2-A701-F1270D1E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41A60-7FFA-40C4-BAC3-C6F662CB8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93F4F-4725-48D0-8862-ACE403DB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AC20-91AC-44C4-8590-BD517149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005C-1485-46ED-8CCB-4B2C475E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06BE9-BBDA-4687-AB2D-12C7AAFA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4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13F5-4FC9-4292-B640-36A7DE5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1972-12D4-40B2-A6C6-15FAE003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E45F-A68D-469E-A8FD-B9EC3A16D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6AB6-8CB3-43A2-9D60-4AAAB69EF16D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ECD2-6FF5-4D4F-8FE9-99C2BF81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D27D-8E02-42F4-AE0D-37BFA4101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D43E-1DC5-4F07-9962-536E84879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83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02" y="252804"/>
            <a:ext cx="8739196" cy="86300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– Group By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47BF7-F737-4648-B875-90C01EE8EEA2}"/>
              </a:ext>
            </a:extLst>
          </p:cNvPr>
          <p:cNvSpPr txBox="1">
            <a:spLocks/>
          </p:cNvSpPr>
          <p:nvPr/>
        </p:nvSpPr>
        <p:spPr>
          <a:xfrm>
            <a:off x="4159819" y="3949700"/>
            <a:ext cx="5263581" cy="2146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		: Reza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		: XI PPLG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MAPEL	: Basis Data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 Rabu, 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08" y="1500280"/>
            <a:ext cx="2671223" cy="1380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FBD22-1DF3-462F-96DD-5D323FE7B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154504"/>
            <a:ext cx="2410722" cy="24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9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04" y="352612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Database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B6A3-212C-4EDF-B60B-6D590444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94" y="1520524"/>
            <a:ext cx="7644105" cy="3618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A47BF7-F737-4648-B875-90C01EE8EEA2}"/>
              </a:ext>
            </a:extLst>
          </p:cNvPr>
          <p:cNvSpPr txBox="1">
            <a:spLocks/>
          </p:cNvSpPr>
          <p:nvPr/>
        </p:nvSpPr>
        <p:spPr>
          <a:xfrm>
            <a:off x="2045839" y="4889350"/>
            <a:ext cx="7262213" cy="1715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DBMS MySQL.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belajar_rezawp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dan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04" y="352612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D0B53-060A-4655-917D-1BBAEB096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70" y="1631637"/>
            <a:ext cx="4756306" cy="3529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6D1769-A9BE-4DF5-959B-1FFCC1E0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0" y="2968154"/>
            <a:ext cx="4653482" cy="220297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69F06B1-7F8E-4B39-BBE2-8322627A7DA4}"/>
              </a:ext>
            </a:extLst>
          </p:cNvPr>
          <p:cNvSpPr txBox="1">
            <a:spLocks/>
          </p:cNvSpPr>
          <p:nvPr/>
        </p:nvSpPr>
        <p:spPr>
          <a:xfrm>
            <a:off x="1173804" y="1631637"/>
            <a:ext cx="4490374" cy="1263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Digambar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89614D-2446-4B11-9A12-BA2C1A72CB23}"/>
              </a:ext>
            </a:extLst>
          </p:cNvPr>
          <p:cNvSpPr/>
          <p:nvPr/>
        </p:nvSpPr>
        <p:spPr>
          <a:xfrm>
            <a:off x="6616700" y="2514599"/>
            <a:ext cx="927100" cy="264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84836C-B541-450D-A14A-74DD7CF157BF}"/>
              </a:ext>
            </a:extLst>
          </p:cNvPr>
          <p:cNvSpPr/>
          <p:nvPr/>
        </p:nvSpPr>
        <p:spPr>
          <a:xfrm>
            <a:off x="7620000" y="2525008"/>
            <a:ext cx="927100" cy="264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C1CDC-8BF2-4CBE-BD61-ECA92693BB7A}"/>
              </a:ext>
            </a:extLst>
          </p:cNvPr>
          <p:cNvSpPr/>
          <p:nvPr/>
        </p:nvSpPr>
        <p:spPr>
          <a:xfrm>
            <a:off x="8730230" y="2525008"/>
            <a:ext cx="927100" cy="264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B3D11D-5C43-40E6-9DED-550AF4D83B3B}"/>
              </a:ext>
            </a:extLst>
          </p:cNvPr>
          <p:cNvSpPr txBox="1">
            <a:spLocks/>
          </p:cNvSpPr>
          <p:nvPr/>
        </p:nvSpPr>
        <p:spPr>
          <a:xfrm>
            <a:off x="6329004" y="4946337"/>
            <a:ext cx="5062846" cy="1746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table,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field,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04" y="352612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47BF7-F737-4648-B875-90C01EE8EEA2}"/>
              </a:ext>
            </a:extLst>
          </p:cNvPr>
          <p:cNvSpPr txBox="1">
            <a:spLocks/>
          </p:cNvSpPr>
          <p:nvPr/>
        </p:nvSpPr>
        <p:spPr>
          <a:xfrm>
            <a:off x="2594478" y="4959274"/>
            <a:ext cx="6269823" cy="1366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MySQL Group By).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613A5-3CCE-4204-92E6-E1E553EBC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67275"/>
          <a:stretch/>
        </p:blipFill>
        <p:spPr>
          <a:xfrm>
            <a:off x="2740957" y="1753497"/>
            <a:ext cx="5871977" cy="302827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91782E-A0E7-4F66-B4B5-33F2A0AB3858}"/>
              </a:ext>
            </a:extLst>
          </p:cNvPr>
          <p:cNvSpPr txBox="1">
            <a:spLocks/>
          </p:cNvSpPr>
          <p:nvPr/>
        </p:nvSpPr>
        <p:spPr>
          <a:xfrm>
            <a:off x="4365008" y="1411046"/>
            <a:ext cx="2623874" cy="342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9FCA1B-59D4-451A-A207-5731CCC1891F}"/>
              </a:ext>
            </a:extLst>
          </p:cNvPr>
          <p:cNvSpPr/>
          <p:nvPr/>
        </p:nvSpPr>
        <p:spPr>
          <a:xfrm>
            <a:off x="4163209" y="2786231"/>
            <a:ext cx="1043492" cy="53788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443A9-4AA3-4EB3-AD96-3F9EA78FB443}"/>
              </a:ext>
            </a:extLst>
          </p:cNvPr>
          <p:cNvSpPr/>
          <p:nvPr/>
        </p:nvSpPr>
        <p:spPr>
          <a:xfrm>
            <a:off x="4163209" y="3566161"/>
            <a:ext cx="2398956" cy="7906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05F3E3-3590-4CD6-829A-1B5D7E770EDA}"/>
              </a:ext>
            </a:extLst>
          </p:cNvPr>
          <p:cNvCxnSpPr>
            <a:stCxn id="12" idx="2"/>
          </p:cNvCxnSpPr>
          <p:nvPr/>
        </p:nvCxnSpPr>
        <p:spPr>
          <a:xfrm flipH="1">
            <a:off x="2299447" y="3961504"/>
            <a:ext cx="1863762" cy="1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E3C705-8E3F-4A6D-A9D4-85C32640C58C}"/>
              </a:ext>
            </a:extLst>
          </p:cNvPr>
          <p:cNvCxnSpPr/>
          <p:nvPr/>
        </p:nvCxnSpPr>
        <p:spPr>
          <a:xfrm flipH="1">
            <a:off x="2740957" y="3099549"/>
            <a:ext cx="1422252" cy="87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1EDA0A8-A1D6-44C7-A4BE-5B57E53CA339}"/>
              </a:ext>
            </a:extLst>
          </p:cNvPr>
          <p:cNvSpPr txBox="1">
            <a:spLocks/>
          </p:cNvSpPr>
          <p:nvPr/>
        </p:nvSpPr>
        <p:spPr>
          <a:xfrm>
            <a:off x="-67235" y="3326802"/>
            <a:ext cx="2697150" cy="790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table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8C04D0-EAE0-4A82-A0D8-244E27FFC790}"/>
              </a:ext>
            </a:extLst>
          </p:cNvPr>
          <p:cNvSpPr/>
          <p:nvPr/>
        </p:nvSpPr>
        <p:spPr>
          <a:xfrm>
            <a:off x="6529891" y="2460812"/>
            <a:ext cx="2029974" cy="20735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CEAA85-8D48-4D91-BD06-09283CAAE8FA}"/>
              </a:ext>
            </a:extLst>
          </p:cNvPr>
          <p:cNvCxnSpPr/>
          <p:nvPr/>
        </p:nvCxnSpPr>
        <p:spPr>
          <a:xfrm>
            <a:off x="8559865" y="3535232"/>
            <a:ext cx="1014441" cy="3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99AF751-F78F-47E8-A44F-5E3D0C37ADE7}"/>
              </a:ext>
            </a:extLst>
          </p:cNvPr>
          <p:cNvSpPr txBox="1">
            <a:spLocks/>
          </p:cNvSpPr>
          <p:nvPr/>
        </p:nvSpPr>
        <p:spPr>
          <a:xfrm>
            <a:off x="8928847" y="2955663"/>
            <a:ext cx="2697150" cy="790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field</a:t>
            </a:r>
          </a:p>
        </p:txBody>
      </p:sp>
    </p:spTree>
    <p:extLst>
      <p:ext uri="{BB962C8B-B14F-4D97-AF65-F5344CB8AC3E}">
        <p14:creationId xmlns:p14="http://schemas.microsoft.com/office/powerpoint/2010/main" val="327897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04" y="352612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ADD0A-7DE2-464F-ADD3-A2C2441E1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52"/>
          <a:stretch/>
        </p:blipFill>
        <p:spPr>
          <a:xfrm>
            <a:off x="606745" y="1637792"/>
            <a:ext cx="5349555" cy="36303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2789B-16EE-421A-AA61-AACA8F0B08C0}"/>
              </a:ext>
            </a:extLst>
          </p:cNvPr>
          <p:cNvSpPr/>
          <p:nvPr/>
        </p:nvSpPr>
        <p:spPr>
          <a:xfrm>
            <a:off x="4191000" y="2038163"/>
            <a:ext cx="7239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8BACE2-A3BF-4DD8-B7AA-E8A08DB85011}"/>
              </a:ext>
            </a:extLst>
          </p:cNvPr>
          <p:cNvSpPr txBox="1">
            <a:spLocks/>
          </p:cNvSpPr>
          <p:nvPr/>
        </p:nvSpPr>
        <p:spPr>
          <a:xfrm>
            <a:off x="606745" y="5268136"/>
            <a:ext cx="5349555" cy="1366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“insert”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29BD1-3461-48C1-802E-FD2838382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74" y="1741864"/>
            <a:ext cx="6093926" cy="310409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FCA1DE-07E3-46FD-BD24-BEAECFBB573E}"/>
              </a:ext>
            </a:extLst>
          </p:cNvPr>
          <p:cNvSpPr txBox="1">
            <a:spLocks/>
          </p:cNvSpPr>
          <p:nvPr/>
        </p:nvSpPr>
        <p:spPr>
          <a:xfrm>
            <a:off x="6419459" y="5369844"/>
            <a:ext cx="5349555" cy="1366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input)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4CF79-C82C-48D0-A28F-3CEA00814EE4}"/>
              </a:ext>
            </a:extLst>
          </p:cNvPr>
          <p:cNvSpPr/>
          <p:nvPr/>
        </p:nvSpPr>
        <p:spPr>
          <a:xfrm>
            <a:off x="9094237" y="2038163"/>
            <a:ext cx="3046963" cy="264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9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856" y="352611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119F-5CFC-45A4-98A3-91EED3F32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9"/>
          <a:stretch/>
        </p:blipFill>
        <p:spPr>
          <a:xfrm>
            <a:off x="3573804" y="1565643"/>
            <a:ext cx="5044389" cy="50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856" y="352611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Group By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DBAC3-BDBF-41B4-BD77-6FCCD80ED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3" y="2208125"/>
            <a:ext cx="9783232" cy="18050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66D17-29FE-4B4C-B96A-23D991646311}"/>
              </a:ext>
            </a:extLst>
          </p:cNvPr>
          <p:cNvSpPr txBox="1">
            <a:spLocks/>
          </p:cNvSpPr>
          <p:nvPr/>
        </p:nvSpPr>
        <p:spPr>
          <a:xfrm>
            <a:off x="1046321" y="4322601"/>
            <a:ext cx="10099355" cy="1366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makanan_favorit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makan_favorit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9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15F-52DC-48D1-91A0-F69B469C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856" y="352611"/>
            <a:ext cx="5210287" cy="863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8779-F351-438E-A635-B5847B9D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9" y="118580"/>
            <a:ext cx="906002" cy="4680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66D17-29FE-4B4C-B96A-23D991646311}"/>
              </a:ext>
            </a:extLst>
          </p:cNvPr>
          <p:cNvSpPr txBox="1">
            <a:spLocks/>
          </p:cNvSpPr>
          <p:nvPr/>
        </p:nvSpPr>
        <p:spPr>
          <a:xfrm>
            <a:off x="1046321" y="4322601"/>
            <a:ext cx="10099355" cy="1366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buah-buahan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mangga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FAFD-0A74-4935-B8D1-56195A5A6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20" y="1594195"/>
            <a:ext cx="7433160" cy="24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Tugas Database – Group By</vt:lpstr>
      <vt:lpstr>Nama Database</vt:lpstr>
      <vt:lpstr>Membuat Table</vt:lpstr>
      <vt:lpstr>Struktur Table</vt:lpstr>
      <vt:lpstr>Input Data</vt:lpstr>
      <vt:lpstr>Data Sample</vt:lpstr>
      <vt:lpstr>Query Group By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2 LKS PPLG 2022</dc:creator>
  <cp:lastModifiedBy>PC 2 LKS PPLG 2022</cp:lastModifiedBy>
  <cp:revision>7</cp:revision>
  <dcterms:created xsi:type="dcterms:W3CDTF">2022-10-19T02:07:15Z</dcterms:created>
  <dcterms:modified xsi:type="dcterms:W3CDTF">2022-10-19T02:47:58Z</dcterms:modified>
</cp:coreProperties>
</file>