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76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03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27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45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48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29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90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8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46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09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5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86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rai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92" b="-1061"/>
          <a:stretch/>
        </p:blipFill>
        <p:spPr bwMode="auto">
          <a:xfrm>
            <a:off x="7691150" y="616325"/>
            <a:ext cx="1652875" cy="3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brai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9" t="1" b="-2669"/>
          <a:stretch/>
        </p:blipFill>
        <p:spPr bwMode="auto">
          <a:xfrm>
            <a:off x="9472613" y="730625"/>
            <a:ext cx="1708149" cy="3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r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21406">
            <a:off x="5627928" y="2805929"/>
            <a:ext cx="3178175" cy="268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9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23387" y="854654"/>
            <a:ext cx="3139219" cy="4190071"/>
            <a:chOff x="6623387" y="854654"/>
            <a:chExt cx="3139219" cy="4190071"/>
          </a:xfrm>
        </p:grpSpPr>
        <p:pic>
          <p:nvPicPr>
            <p:cNvPr id="6" name="Picture 8" descr="Image result for bra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921406">
              <a:off x="6904450" y="1429295"/>
              <a:ext cx="3045013" cy="2571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Image result for brai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" t="10909" r="1684" b="33097"/>
            <a:stretch/>
          </p:blipFill>
          <p:spPr bwMode="auto">
            <a:xfrm rot="5400000">
              <a:off x="5696773" y="1907330"/>
              <a:ext cx="3607108" cy="161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mage result for brain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B4B4B4"/>
                </a:clrFrom>
                <a:clrTo>
                  <a:srgbClr val="B4B4B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94000"/>
                      </a14:imgEffect>
                      <a14:imgEffect>
                        <a14:colorTemperature colorTemp="7100"/>
                      </a14:imgEffect>
                      <a14:imgEffect>
                        <a14:saturation sat="0"/>
                      </a14:imgEffect>
                      <a14:imgEffect>
                        <a14:brightnessContrast brigh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83" b="281"/>
            <a:stretch/>
          </p:blipFill>
          <p:spPr bwMode="auto">
            <a:xfrm>
              <a:off x="6623387" y="854654"/>
              <a:ext cx="1563228" cy="4163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2" descr="Image result for brain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B4B4B4"/>
                </a:clrFrom>
                <a:clrTo>
                  <a:srgbClr val="B4B4B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ass/>
                      </a14:imgEffect>
                      <a14:imgEffect>
                        <a14:sharpenSoften amoun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7" t="1" b="100"/>
            <a:stretch/>
          </p:blipFill>
          <p:spPr bwMode="auto">
            <a:xfrm>
              <a:off x="8186616" y="874069"/>
              <a:ext cx="1575990" cy="4170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Image result for bra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23244" y="1725535"/>
            <a:ext cx="3699122" cy="288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8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br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21406">
            <a:off x="4615645" y="1799543"/>
            <a:ext cx="3045013" cy="25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brain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3" t="24309" r="-1860" b="30373"/>
          <a:stretch/>
        </p:blipFill>
        <p:spPr bwMode="auto">
          <a:xfrm rot="5400000">
            <a:off x="3405454" y="2531654"/>
            <a:ext cx="3738219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rain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7100"/>
                    </a14:imgEffect>
                    <a14:imgEffect>
                      <a14:saturation sat="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183" b="281"/>
          <a:stretch/>
        </p:blipFill>
        <p:spPr bwMode="auto">
          <a:xfrm>
            <a:off x="4356239" y="1244317"/>
            <a:ext cx="1563228" cy="416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Image result for brain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ass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77" t="1" b="100"/>
          <a:stretch/>
        </p:blipFill>
        <p:spPr bwMode="auto">
          <a:xfrm>
            <a:off x="5897811" y="1244317"/>
            <a:ext cx="1575990" cy="417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trees in br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1" y="116539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27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Rio Tinto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Bonyadi, Reza (PACE)</dc:creator>
  <cp:lastModifiedBy>Bonyadi, Reza (PACE)</cp:lastModifiedBy>
  <cp:revision>12</cp:revision>
  <dcterms:created xsi:type="dcterms:W3CDTF">2019-08-15T18:07:05Z</dcterms:created>
  <dcterms:modified xsi:type="dcterms:W3CDTF">2019-08-15T22:28:51Z</dcterms:modified>
</cp:coreProperties>
</file>