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5" d="100"/>
          <a:sy n="115" d="100"/>
        </p:scale>
        <p:origin x="-1032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887D-4842-4DC1-ABD6-4B9A92364EC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9E7E-0263-4732-A018-B49F945C7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4763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887D-4842-4DC1-ABD6-4B9A92364EC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9E7E-0263-4732-A018-B49F945C7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603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887D-4842-4DC1-ABD6-4B9A92364EC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9E7E-0263-4732-A018-B49F945C7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627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887D-4842-4DC1-ABD6-4B9A92364EC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9E7E-0263-4732-A018-B49F945C7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545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887D-4842-4DC1-ABD6-4B9A92364EC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9E7E-0263-4732-A018-B49F945C7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448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887D-4842-4DC1-ABD6-4B9A92364EC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9E7E-0263-4732-A018-B49F945C7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429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887D-4842-4DC1-ABD6-4B9A92364EC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9E7E-0263-4732-A018-B49F945C7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090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887D-4842-4DC1-ABD6-4B9A92364EC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9E7E-0263-4732-A018-B49F945C7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582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887D-4842-4DC1-ABD6-4B9A92364EC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9E7E-0263-4732-A018-B49F945C7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246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887D-4842-4DC1-ABD6-4B9A92364EC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9E7E-0263-4732-A018-B49F945C7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409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887D-4842-4DC1-ABD6-4B9A92364EC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9E7E-0263-4732-A018-B49F945C7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951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6887D-4842-4DC1-ABD6-4B9A92364EC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E9E7E-0263-4732-A018-B49F945C7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86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4.wdp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1.jpeg"/><Relationship Id="rId12" Type="http://schemas.openxmlformats.org/officeDocument/2006/relationships/image" Target="../media/image14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3.jpeg"/><Relationship Id="rId5" Type="http://schemas.openxmlformats.org/officeDocument/2006/relationships/image" Target="../media/image8.png"/><Relationship Id="rId15" Type="http://schemas.openxmlformats.org/officeDocument/2006/relationships/image" Target="../media/image16.jpeg"/><Relationship Id="rId10" Type="http://schemas.microsoft.com/office/2007/relationships/hdphoto" Target="../media/hdphoto3.wdp"/><Relationship Id="rId19" Type="http://schemas.openxmlformats.org/officeDocument/2006/relationships/image" Target="../media/image20.png"/><Relationship Id="rId4" Type="http://schemas.microsoft.com/office/2007/relationships/hdphoto" Target="../media/hdphoto1.wdp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microsoft.com/office/2007/relationships/hdphoto" Target="../media/hdphoto4.wdp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1.jpeg"/><Relationship Id="rId12" Type="http://schemas.openxmlformats.org/officeDocument/2006/relationships/image" Target="../media/image14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3.jpeg"/><Relationship Id="rId5" Type="http://schemas.openxmlformats.org/officeDocument/2006/relationships/image" Target="../media/image21.png"/><Relationship Id="rId15" Type="http://schemas.openxmlformats.org/officeDocument/2006/relationships/image" Target="../media/image16.jpeg"/><Relationship Id="rId10" Type="http://schemas.microsoft.com/office/2007/relationships/hdphoto" Target="../media/hdphoto3.wdp"/><Relationship Id="rId19" Type="http://schemas.openxmlformats.org/officeDocument/2006/relationships/image" Target="../media/image20.png"/><Relationship Id="rId4" Type="http://schemas.microsoft.com/office/2007/relationships/hdphoto" Target="../media/hdphoto1.wdp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brai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92" b="-1061"/>
          <a:stretch/>
        </p:blipFill>
        <p:spPr bwMode="auto">
          <a:xfrm>
            <a:off x="7691150" y="616325"/>
            <a:ext cx="1652875" cy="389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mage result for brai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49" t="1" b="-2669"/>
          <a:stretch/>
        </p:blipFill>
        <p:spPr bwMode="auto">
          <a:xfrm>
            <a:off x="9472613" y="730625"/>
            <a:ext cx="1708149" cy="395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brai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21406">
            <a:off x="5627928" y="2805929"/>
            <a:ext cx="3178175" cy="268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19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23387" y="854654"/>
            <a:ext cx="3139219" cy="4190071"/>
            <a:chOff x="6623387" y="854654"/>
            <a:chExt cx="3139219" cy="4190071"/>
          </a:xfrm>
        </p:grpSpPr>
        <p:pic>
          <p:nvPicPr>
            <p:cNvPr id="6" name="Picture 8" descr="Image result for brai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921406">
              <a:off x="6904450" y="1429295"/>
              <a:ext cx="3045013" cy="2571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Image result for brain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3" t="10909" r="1684" b="33097"/>
            <a:stretch/>
          </p:blipFill>
          <p:spPr bwMode="auto">
            <a:xfrm rot="5400000">
              <a:off x="5696773" y="1907330"/>
              <a:ext cx="3607108" cy="1615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Image result for brain"/>
            <p:cNvPicPr>
              <a:picLocks noChangeAspect="1" noChangeArrowheads="1"/>
            </p:cNvPicPr>
            <p:nvPr/>
          </p:nvPicPr>
          <p:blipFill rotWithShape="1">
            <a:blip r:embed="rId5" cstate="print">
              <a:clrChange>
                <a:clrFrom>
                  <a:srgbClr val="B4B4B4"/>
                </a:clrFrom>
                <a:clrTo>
                  <a:srgbClr val="B4B4B4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94000"/>
                      </a14:imgEffect>
                      <a14:imgEffect>
                        <a14:colorTemperature colorTemp="7100"/>
                      </a14:imgEffect>
                      <a14:imgEffect>
                        <a14:saturation sat="0"/>
                      </a14:imgEffect>
                      <a14:imgEffect>
                        <a14:brightnessContrast bright="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183" b="281"/>
            <a:stretch/>
          </p:blipFill>
          <p:spPr bwMode="auto">
            <a:xfrm>
              <a:off x="6623387" y="854654"/>
              <a:ext cx="1563228" cy="4163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Picture 2" descr="Image result for brain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B4B4B4"/>
                </a:clrFrom>
                <a:clrTo>
                  <a:srgbClr val="B4B4B4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Glass/>
                      </a14:imgEffect>
                      <a14:imgEffect>
                        <a14:sharpenSoften amount="5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77" t="1" b="100"/>
            <a:stretch/>
          </p:blipFill>
          <p:spPr bwMode="auto">
            <a:xfrm>
              <a:off x="8186616" y="874069"/>
              <a:ext cx="1575990" cy="4170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2" descr="Image result for brai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23244" y="1725535"/>
            <a:ext cx="3699122" cy="288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18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Image result for bra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21406">
            <a:off x="7057187" y="2120053"/>
            <a:ext cx="3045013" cy="257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brain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3" t="24309" r="-1860" b="30373"/>
          <a:stretch/>
        </p:blipFill>
        <p:spPr bwMode="auto">
          <a:xfrm rot="5400000">
            <a:off x="5846996" y="2852164"/>
            <a:ext cx="3738219" cy="130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brain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B4B4B4"/>
              </a:clrFrom>
              <a:clrTo>
                <a:srgbClr val="B4B4B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utout/>
                    </a14:imgEffect>
                    <a14:imgEffect>
                      <a14:sharpenSoften amount="50000"/>
                    </a14:imgEffect>
                    <a14:imgEffect>
                      <a14:colorTemperature colorTemp="7100"/>
                    </a14:imgEffect>
                    <a14:imgEffect>
                      <a14:saturation sat="0"/>
                    </a14:imgEffect>
                    <a14:imgEffect>
                      <a14:brightnessContrast brigh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183" b="281"/>
          <a:stretch/>
        </p:blipFill>
        <p:spPr bwMode="auto">
          <a:xfrm>
            <a:off x="6797781" y="1564827"/>
            <a:ext cx="1563228" cy="416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Image result for brain"/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B4B4B4"/>
              </a:clrFrom>
              <a:clrTo>
                <a:srgbClr val="B4B4B4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ass/>
                    </a14:imgEffect>
                    <a14:imgEffect>
                      <a14:sharpenSoften amount="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777" t="1" b="100"/>
          <a:stretch/>
        </p:blipFill>
        <p:spPr bwMode="auto">
          <a:xfrm>
            <a:off x="8339353" y="1564827"/>
            <a:ext cx="1575990" cy="417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trees in brai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953" y="1250351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age result for trees"/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91" t="1" r="37441" b="64683"/>
          <a:stretch/>
        </p:blipFill>
        <p:spPr bwMode="auto">
          <a:xfrm rot="1947958">
            <a:off x="9047564" y="1818626"/>
            <a:ext cx="860977" cy="6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ree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934" y="378813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27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Image result for bra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21406">
            <a:off x="7057187" y="2120053"/>
            <a:ext cx="3045013" cy="257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brain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3" t="24309" r="-1860" b="30373"/>
          <a:stretch/>
        </p:blipFill>
        <p:spPr bwMode="auto">
          <a:xfrm rot="5400000">
            <a:off x="5846996" y="2852164"/>
            <a:ext cx="3738219" cy="130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brain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B4B4B4"/>
              </a:clrFrom>
              <a:clrTo>
                <a:srgbClr val="B4B4B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utout/>
                    </a14:imgEffect>
                    <a14:imgEffect>
                      <a14:sharpenSoften amount="50000"/>
                    </a14:imgEffect>
                    <a14:imgEffect>
                      <a14:colorTemperature colorTemp="7100"/>
                    </a14:imgEffect>
                    <a14:imgEffect>
                      <a14:saturation sat="0"/>
                    </a14:imgEffect>
                    <a14:imgEffect>
                      <a14:brightnessContrast brigh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183" b="281"/>
          <a:stretch/>
        </p:blipFill>
        <p:spPr bwMode="auto">
          <a:xfrm>
            <a:off x="6794720" y="1585607"/>
            <a:ext cx="1563228" cy="416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Image result for tre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735" y="249930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tre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67" y="343371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brain"/>
          <p:cNvPicPr>
            <a:picLocks noChangeAspect="1" noChangeArrowheads="1"/>
          </p:cNvPicPr>
          <p:nvPr/>
        </p:nvPicPr>
        <p:blipFill rotWithShape="1">
          <a:blip r:embed="rId8" cstate="print">
            <a:clrChange>
              <a:clrFrom>
                <a:srgbClr val="B4B4B4"/>
              </a:clrFrom>
              <a:clrTo>
                <a:srgbClr val="B4B4B4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ass/>
                    </a14:imgEffect>
                    <a14:imgEffect>
                      <a14:sharpenSoften amount="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777" t="1" b="100"/>
          <a:stretch/>
        </p:blipFill>
        <p:spPr bwMode="auto">
          <a:xfrm>
            <a:off x="8356110" y="1557561"/>
            <a:ext cx="1575990" cy="417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age result for trees"/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91" t="1" r="37441" b="64683"/>
          <a:stretch/>
        </p:blipFill>
        <p:spPr bwMode="auto">
          <a:xfrm rot="3097440">
            <a:off x="2154591" y="1643129"/>
            <a:ext cx="860977" cy="6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trees"/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69" t="-208" r="37441" b="64683"/>
          <a:stretch/>
        </p:blipFill>
        <p:spPr bwMode="auto">
          <a:xfrm rot="4777976">
            <a:off x="9527204" y="2832274"/>
            <a:ext cx="243029" cy="27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bonsai tree drawing"/>
          <p:cNvPicPr>
            <a:picLocks noChangeAspect="1" noChangeArrowheads="1"/>
          </p:cNvPicPr>
          <p:nvPr/>
        </p:nvPicPr>
        <p:blipFill rotWithShape="1"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049" r="34186" b="20924"/>
          <a:stretch/>
        </p:blipFill>
        <p:spPr bwMode="auto">
          <a:xfrm rot="5910181">
            <a:off x="9813661" y="2878725"/>
            <a:ext cx="514190" cy="97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bonsai tree drawing"/>
          <p:cNvPicPr>
            <a:picLocks noChangeAspect="1" noChangeArrowheads="1"/>
          </p:cNvPicPr>
          <p:nvPr/>
        </p:nvPicPr>
        <p:blipFill rotWithShape="1"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49" r="34186" b="20924"/>
          <a:stretch/>
        </p:blipFill>
        <p:spPr bwMode="auto">
          <a:xfrm rot="2815830">
            <a:off x="9197966" y="1323193"/>
            <a:ext cx="514190" cy="97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trees"/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A"/>
              </a:clrFrom>
              <a:clrTo>
                <a:srgbClr val="FFFFFA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200" b="60263"/>
          <a:stretch/>
        </p:blipFill>
        <p:spPr bwMode="auto">
          <a:xfrm rot="3790422">
            <a:off x="9335722" y="2236555"/>
            <a:ext cx="714808" cy="70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bonsai tree drawing"/>
          <p:cNvPicPr>
            <a:picLocks noChangeAspect="1" noChangeArrowheads="1"/>
          </p:cNvPicPr>
          <p:nvPr/>
        </p:nvPicPr>
        <p:blipFill rotWithShape="1">
          <a:blip r:embed="rId1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PencilSketch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4" r="-1" b="27967"/>
          <a:stretch/>
        </p:blipFill>
        <p:spPr bwMode="auto">
          <a:xfrm rot="2007013">
            <a:off x="9256640" y="1583773"/>
            <a:ext cx="2208574" cy="160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birds icon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634" y="1517655"/>
            <a:ext cx="2754723" cy="218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circuit"/>
          <p:cNvPicPr>
            <a:picLocks noChangeAspect="1" noChangeArrowheads="1"/>
          </p:cNvPicPr>
          <p:nvPr/>
        </p:nvPicPr>
        <p:blipFill rotWithShape="1">
          <a:blip r:embed="rId1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4" b="9594"/>
          <a:stretch/>
        </p:blipFill>
        <p:spPr bwMode="auto">
          <a:xfrm rot="20503265" flipH="1">
            <a:off x="6583696" y="1679414"/>
            <a:ext cx="870989" cy="110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circuit icon"/>
          <p:cNvPicPr>
            <a:picLocks noChangeAspect="1" noChangeArrowheads="1"/>
          </p:cNvPicPr>
          <p:nvPr/>
        </p:nvPicPr>
        <p:blipFill rotWithShape="1"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20" r="325" b="28515"/>
          <a:stretch/>
        </p:blipFill>
        <p:spPr bwMode="auto">
          <a:xfrm rot="19324237">
            <a:off x="7215323" y="1424123"/>
            <a:ext cx="729790" cy="65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99332">
            <a:off x="7223836" y="2336909"/>
            <a:ext cx="368569" cy="368569"/>
          </a:xfrm>
          <a:prstGeom prst="rect">
            <a:avLst/>
          </a:prstGeom>
        </p:spPr>
      </p:pic>
      <p:pic>
        <p:nvPicPr>
          <p:cNvPr id="2064" name="Picture 16" descr="Image result for digital icon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4154">
            <a:off x="6604950" y="1795147"/>
            <a:ext cx="465689" cy="53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geometry icon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44" y="1863089"/>
            <a:ext cx="2902761" cy="272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8" descr="Image result for geometry icon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19" b="69551"/>
          <a:stretch/>
        </p:blipFill>
        <p:spPr bwMode="auto">
          <a:xfrm>
            <a:off x="6599120" y="2560838"/>
            <a:ext cx="905118" cy="83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8" descr="Image result for geometry icon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2" t="70656" r="70035" b="2394"/>
          <a:stretch/>
        </p:blipFill>
        <p:spPr bwMode="auto">
          <a:xfrm>
            <a:off x="6876616" y="2586903"/>
            <a:ext cx="243771" cy="24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8" descr="Image result for geometry icon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4908" r="68438" b="31720"/>
          <a:stretch/>
        </p:blipFill>
        <p:spPr bwMode="auto">
          <a:xfrm>
            <a:off x="7012944" y="2034558"/>
            <a:ext cx="215434" cy="21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8" descr="Image result for geometry icon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4908" r="68438" b="31720"/>
          <a:stretch/>
        </p:blipFill>
        <p:spPr bwMode="auto">
          <a:xfrm>
            <a:off x="6691094" y="2481903"/>
            <a:ext cx="215434" cy="21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8" descr="Image result for geometry icon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4908" r="68438" b="31720"/>
          <a:stretch/>
        </p:blipFill>
        <p:spPr bwMode="auto">
          <a:xfrm>
            <a:off x="6468698" y="2202046"/>
            <a:ext cx="215434" cy="21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8" descr="Image result for geometry icon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4908" r="68438" b="31720"/>
          <a:stretch/>
        </p:blipFill>
        <p:spPr bwMode="auto">
          <a:xfrm>
            <a:off x="6468698" y="2815591"/>
            <a:ext cx="215434" cy="21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8" descr="Image result for geometry icon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63" t="67442" r="35767" b="1140"/>
          <a:stretch/>
        </p:blipFill>
        <p:spPr bwMode="auto">
          <a:xfrm>
            <a:off x="6525591" y="2866352"/>
            <a:ext cx="514350" cy="55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8" descr="Image result for geometry icon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63" t="67442" r="35767" b="1140"/>
          <a:stretch/>
        </p:blipFill>
        <p:spPr bwMode="auto">
          <a:xfrm>
            <a:off x="7060936" y="2207691"/>
            <a:ext cx="231343" cy="25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8" descr="Image result for geometry icon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63" t="67442" r="35767" b="1140"/>
          <a:stretch/>
        </p:blipFill>
        <p:spPr bwMode="auto">
          <a:xfrm>
            <a:off x="6337366" y="2352409"/>
            <a:ext cx="442384" cy="48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573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Image result for bra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21406">
            <a:off x="7057187" y="2120053"/>
            <a:ext cx="3045013" cy="257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brain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3" t="24309" r="-1860" b="30373"/>
          <a:stretch/>
        </p:blipFill>
        <p:spPr bwMode="auto">
          <a:xfrm rot="5400000">
            <a:off x="5846996" y="2852164"/>
            <a:ext cx="3738219" cy="130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brain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B4B4B4"/>
              </a:clrFrom>
              <a:clrTo>
                <a:srgbClr val="B4B4B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aintBrush/>
                    </a14:imgEffect>
                    <a14:imgEffect>
                      <a14:sharpenSoften amount="50000"/>
                    </a14:imgEffect>
                    <a14:imgEffect>
                      <a14:colorTemperature colorTemp="7100"/>
                    </a14:imgEffect>
                    <a14:imgEffect>
                      <a14:saturation sat="0"/>
                    </a14:imgEffect>
                    <a14:imgEffect>
                      <a14:brightnessContrast brigh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183" b="281"/>
          <a:stretch/>
        </p:blipFill>
        <p:spPr bwMode="auto">
          <a:xfrm>
            <a:off x="6794720" y="1585607"/>
            <a:ext cx="1563228" cy="416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Image result for tre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735" y="249930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tre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67" y="343371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brain"/>
          <p:cNvPicPr>
            <a:picLocks noChangeAspect="1" noChangeArrowheads="1"/>
          </p:cNvPicPr>
          <p:nvPr/>
        </p:nvPicPr>
        <p:blipFill rotWithShape="1">
          <a:blip r:embed="rId8" cstate="print">
            <a:clrChange>
              <a:clrFrom>
                <a:srgbClr val="B4B4B4"/>
              </a:clrFrom>
              <a:clrTo>
                <a:srgbClr val="B4B4B4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ass/>
                    </a14:imgEffect>
                    <a14:imgEffect>
                      <a14:sharpenSoften amount="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777" t="1" b="100"/>
          <a:stretch/>
        </p:blipFill>
        <p:spPr bwMode="auto">
          <a:xfrm>
            <a:off x="8356110" y="1581130"/>
            <a:ext cx="1575990" cy="417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age result for trees"/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91" t="1" r="37441" b="64683"/>
          <a:stretch/>
        </p:blipFill>
        <p:spPr bwMode="auto">
          <a:xfrm rot="3097440">
            <a:off x="2154591" y="1643129"/>
            <a:ext cx="860977" cy="6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trees"/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69" t="-208" r="37441" b="64683"/>
          <a:stretch/>
        </p:blipFill>
        <p:spPr bwMode="auto">
          <a:xfrm rot="4777976">
            <a:off x="9627579" y="2897978"/>
            <a:ext cx="243029" cy="27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bonsai tree drawing"/>
          <p:cNvPicPr>
            <a:picLocks noChangeAspect="1" noChangeArrowheads="1"/>
          </p:cNvPicPr>
          <p:nvPr/>
        </p:nvPicPr>
        <p:blipFill rotWithShape="1"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049" r="34186" b="20924"/>
          <a:stretch/>
        </p:blipFill>
        <p:spPr bwMode="auto">
          <a:xfrm rot="5910181">
            <a:off x="9813661" y="2878725"/>
            <a:ext cx="514190" cy="97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bonsai tree drawing"/>
          <p:cNvPicPr>
            <a:picLocks noChangeAspect="1" noChangeArrowheads="1"/>
          </p:cNvPicPr>
          <p:nvPr/>
        </p:nvPicPr>
        <p:blipFill rotWithShape="1"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49" r="34186" b="20924"/>
          <a:stretch/>
        </p:blipFill>
        <p:spPr bwMode="auto">
          <a:xfrm rot="2815830">
            <a:off x="9197966" y="1323193"/>
            <a:ext cx="514190" cy="97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trees"/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A"/>
              </a:clrFrom>
              <a:clrTo>
                <a:srgbClr val="FFFFFA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200" b="60263"/>
          <a:stretch/>
        </p:blipFill>
        <p:spPr bwMode="auto">
          <a:xfrm rot="3790422">
            <a:off x="9505458" y="2362488"/>
            <a:ext cx="714808" cy="70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bonsai tree drawing"/>
          <p:cNvPicPr>
            <a:picLocks noChangeAspect="1" noChangeArrowheads="1"/>
          </p:cNvPicPr>
          <p:nvPr/>
        </p:nvPicPr>
        <p:blipFill rotWithShape="1">
          <a:blip r:embed="rId1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PencilSketch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4" r="-1" b="27967"/>
          <a:stretch/>
        </p:blipFill>
        <p:spPr bwMode="auto">
          <a:xfrm rot="2007013">
            <a:off x="9316612" y="1546372"/>
            <a:ext cx="1908546" cy="138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birds icon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646" y="1500788"/>
            <a:ext cx="1701783" cy="135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circuit"/>
          <p:cNvPicPr>
            <a:picLocks noChangeAspect="1" noChangeArrowheads="1"/>
          </p:cNvPicPr>
          <p:nvPr/>
        </p:nvPicPr>
        <p:blipFill rotWithShape="1">
          <a:blip r:embed="rId1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4" b="9594"/>
          <a:stretch/>
        </p:blipFill>
        <p:spPr bwMode="auto">
          <a:xfrm rot="20503265" flipH="1">
            <a:off x="6583696" y="1679414"/>
            <a:ext cx="870989" cy="110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circuit icon"/>
          <p:cNvPicPr>
            <a:picLocks noChangeAspect="1" noChangeArrowheads="1"/>
          </p:cNvPicPr>
          <p:nvPr/>
        </p:nvPicPr>
        <p:blipFill rotWithShape="1"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20" r="325" b="28515"/>
          <a:stretch/>
        </p:blipFill>
        <p:spPr bwMode="auto">
          <a:xfrm rot="19324237">
            <a:off x="7215323" y="1424123"/>
            <a:ext cx="729790" cy="65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99332">
            <a:off x="7223836" y="2336909"/>
            <a:ext cx="368569" cy="368569"/>
          </a:xfrm>
          <a:prstGeom prst="rect">
            <a:avLst/>
          </a:prstGeom>
        </p:spPr>
      </p:pic>
      <p:pic>
        <p:nvPicPr>
          <p:cNvPr id="2064" name="Picture 16" descr="Image result for digital icon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4154">
            <a:off x="6604950" y="1795147"/>
            <a:ext cx="465689" cy="53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geometry icon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44" y="1863089"/>
            <a:ext cx="2902761" cy="272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8" descr="Image result for geometry icon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19" b="69551"/>
          <a:stretch/>
        </p:blipFill>
        <p:spPr bwMode="auto">
          <a:xfrm>
            <a:off x="6700798" y="2735006"/>
            <a:ext cx="477883" cy="43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8" descr="Image result for geometry icon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2" t="70656" r="70035" b="2394"/>
          <a:stretch/>
        </p:blipFill>
        <p:spPr bwMode="auto">
          <a:xfrm>
            <a:off x="6876616" y="2586903"/>
            <a:ext cx="243771" cy="24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8" descr="Image result for geometry icon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4908" r="68438" b="31720"/>
          <a:stretch/>
        </p:blipFill>
        <p:spPr bwMode="auto">
          <a:xfrm>
            <a:off x="7012944" y="2034558"/>
            <a:ext cx="215434" cy="21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8" descr="Image result for geometry icon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4908" r="68438" b="31720"/>
          <a:stretch/>
        </p:blipFill>
        <p:spPr bwMode="auto">
          <a:xfrm>
            <a:off x="6691094" y="2481903"/>
            <a:ext cx="215434" cy="21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8" descr="Image result for geometry icon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4908" r="68438" b="31720"/>
          <a:stretch/>
        </p:blipFill>
        <p:spPr bwMode="auto">
          <a:xfrm>
            <a:off x="6468698" y="2202046"/>
            <a:ext cx="215434" cy="21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8" descr="Image result for geometry icon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4908" r="68438" b="31720"/>
          <a:stretch/>
        </p:blipFill>
        <p:spPr bwMode="auto">
          <a:xfrm>
            <a:off x="6468698" y="2815591"/>
            <a:ext cx="215434" cy="21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8" descr="Image result for geometry icon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63" t="67442" r="35767" b="1140"/>
          <a:stretch/>
        </p:blipFill>
        <p:spPr bwMode="auto">
          <a:xfrm>
            <a:off x="6525613" y="2946632"/>
            <a:ext cx="506324" cy="55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8" descr="Image result for geometry icon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63" t="67442" r="35767" b="1140"/>
          <a:stretch/>
        </p:blipFill>
        <p:spPr bwMode="auto">
          <a:xfrm>
            <a:off x="7060936" y="2207691"/>
            <a:ext cx="231343" cy="25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8" descr="Image result for geometry icon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63" t="67442" r="35767" b="1140"/>
          <a:stretch/>
        </p:blipFill>
        <p:spPr bwMode="auto">
          <a:xfrm>
            <a:off x="6337366" y="2352409"/>
            <a:ext cx="442384" cy="48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480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Rio Tinto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Bonyadi, Reza (PACE)</dc:creator>
  <cp:lastModifiedBy>Mohammadreza Bonyadi</cp:lastModifiedBy>
  <cp:revision>26</cp:revision>
  <dcterms:created xsi:type="dcterms:W3CDTF">2019-08-15T18:07:05Z</dcterms:created>
  <dcterms:modified xsi:type="dcterms:W3CDTF">2019-08-16T08:29:49Z</dcterms:modified>
</cp:coreProperties>
</file>