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379A64-DC5B-481C-8CC7-AEDE2105B21F}" type="datetimeFigureOut">
              <a:rPr lang="id-ID" smtClean="0"/>
              <a:t>28/03/2019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717032"/>
            <a:ext cx="5637010" cy="1728192"/>
          </a:xfrm>
        </p:spPr>
        <p:txBody>
          <a:bodyPr/>
          <a:lstStyle/>
          <a:p>
            <a:r>
              <a:rPr lang="id-ID" dirty="0" smtClean="0"/>
              <a:t>Nama	: Reza Fachriya</a:t>
            </a:r>
          </a:p>
          <a:p>
            <a:r>
              <a:rPr lang="id-ID" dirty="0" smtClean="0"/>
              <a:t>NPM	: 55415825</a:t>
            </a:r>
          </a:p>
          <a:p>
            <a:r>
              <a:rPr lang="id-ID" dirty="0" smtClean="0"/>
              <a:t>Kelas	: 4IA11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id-ID" dirty="0" smtClean="0"/>
              <a:t>Jupiter &amp; Seaborn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820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276872"/>
            <a:ext cx="6552728" cy="1080120"/>
          </a:xfrm>
        </p:spPr>
        <p:txBody>
          <a:bodyPr/>
          <a:lstStyle/>
          <a:p>
            <a:pPr marL="45720" indent="0">
              <a:buNone/>
            </a:pPr>
            <a:r>
              <a:rPr lang="id-ID" dirty="0" smtClean="0"/>
              <a:t>Menghapus beberapa kolom agar tidak muncul dan memanggil fungsi baru</a:t>
            </a:r>
            <a:endParaRPr lang="id-ID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6696744" cy="310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67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Jupyter Notebook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8064896" cy="2232248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id-ID" sz="2000" dirty="0" smtClean="0"/>
              <a:t>Jupyter notebook adalah : opensource </a:t>
            </a:r>
            <a:r>
              <a:rPr lang="id-ID" sz="2000" dirty="0"/>
              <a:t>web application yang memungkinkan kita untuk membuat dan membagikan dokumen yang berisi live code, equations, visualizations dan narrative text. Penggunaannya meliputi: data cleaning dan transformation, numerical simulation, statistical modeling, data visualization, machine learning, dan banyak lainnya. </a:t>
            </a:r>
          </a:p>
        </p:txBody>
      </p:sp>
    </p:spTree>
    <p:extLst>
      <p:ext uri="{BB962C8B-B14F-4D97-AF65-F5344CB8AC3E}">
        <p14:creationId xmlns:p14="http://schemas.microsoft.com/office/powerpoint/2010/main" val="358387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8477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Install Jupyter Notebook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2276872"/>
            <a:ext cx="7696944" cy="720080"/>
          </a:xfrm>
        </p:spPr>
        <p:txBody>
          <a:bodyPr/>
          <a:lstStyle/>
          <a:p>
            <a:pPr marL="45720" indent="0">
              <a:buNone/>
            </a:pPr>
            <a:r>
              <a:rPr lang="id-ID" dirty="0" smtClean="0"/>
              <a:t>Ketikkan seperti berikut kemudian tunggu beberapa menit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28" y="2887747"/>
            <a:ext cx="6124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5576" y="3212976"/>
            <a:ext cx="76969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id-ID" dirty="0" smtClean="0"/>
              <a:t>Setelah selesai ketikkan seperti berikut :</a:t>
            </a: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28" y="3716329"/>
            <a:ext cx="60864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55576" y="3950366"/>
            <a:ext cx="7696944" cy="720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id-ID" dirty="0" smtClean="0"/>
              <a:t>Kemudian web browser anda akan terbuka dan jupyter siap dipakai</a:t>
            </a:r>
            <a:endParaRPr lang="id-ID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7696944" cy="19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Penggunaan 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204864"/>
            <a:ext cx="6480720" cy="864096"/>
          </a:xfrm>
        </p:spPr>
        <p:txBody>
          <a:bodyPr/>
          <a:lstStyle/>
          <a:p>
            <a:pPr marL="45720" indent="0">
              <a:buNone/>
            </a:pPr>
            <a:r>
              <a:rPr lang="id-ID" dirty="0" smtClean="0"/>
              <a:t>Klik new pada jupyter kemudian pilih pyhton 3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864096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4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Penggunaan </a:t>
            </a:r>
            <a:r>
              <a:rPr lang="id-ID" dirty="0"/>
              <a:t>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2204864"/>
            <a:ext cx="7704856" cy="1034172"/>
          </a:xfrm>
        </p:spPr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id-ID" dirty="0" smtClean="0"/>
              <a:t>Muncul halaman baru kemudian import library panda untuk mengatur dataset sebagai pd pada saat memanggil fungsinya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8244408" cy="46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7320" y="3933056"/>
            <a:ext cx="7704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id-ID" dirty="0" smtClean="0"/>
              <a:t>Kemudian Import matplotlib untuk plot sebagai plt </a:t>
            </a:r>
            <a:endParaRPr lang="id-ID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824440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37320" y="5157192"/>
            <a:ext cx="7704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id-ID" dirty="0" smtClean="0"/>
              <a:t>Lalu import seaborn sebagai sns</a:t>
            </a:r>
            <a:endParaRPr lang="id-ID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05264"/>
            <a:ext cx="824440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68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2276872"/>
            <a:ext cx="6696744" cy="720080"/>
          </a:xfrm>
        </p:spPr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id-ID" dirty="0" smtClean="0"/>
              <a:t>Import dataset berbentuk csv dengan menggunakan pandas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1" y="3028816"/>
            <a:ext cx="813690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75548" y="3573016"/>
            <a:ext cx="6696744" cy="720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r>
              <a:rPr lang="id-ID" dirty="0" smtClean="0"/>
              <a:t>Setelah itu kita akan melihat 5 data yang ada pada csv file</a:t>
            </a:r>
            <a:endParaRPr lang="id-ID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1" y="4293096"/>
            <a:ext cx="813690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66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9480" y="1916832"/>
            <a:ext cx="6768752" cy="1296144"/>
          </a:xfrm>
        </p:spPr>
        <p:txBody>
          <a:bodyPr/>
          <a:lstStyle/>
          <a:p>
            <a:pPr marL="45720" indent="0" algn="just">
              <a:buNone/>
            </a:pPr>
            <a:r>
              <a:rPr lang="id-ID" dirty="0" smtClean="0"/>
              <a:t>Kemudian kita akan menggunakan seaborn dengan melakukan perbandingan antara  x = tahun 2005 dan y  = tahun 2009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55272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55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132856"/>
            <a:ext cx="6400800" cy="648072"/>
          </a:xfrm>
        </p:spPr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id-ID" dirty="0" smtClean="0"/>
              <a:t>Kita akan menghilangkan garis dan memberikan warna pada dimensi ketiga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480720" cy="350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47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060848"/>
            <a:ext cx="6400800" cy="936104"/>
          </a:xfrm>
        </p:spPr>
        <p:txBody>
          <a:bodyPr/>
          <a:lstStyle/>
          <a:p>
            <a:pPr marL="45720" indent="0" algn="just">
              <a:buNone/>
            </a:pPr>
            <a:r>
              <a:rPr lang="id-ID" dirty="0" smtClean="0"/>
              <a:t>Menggunakan seaborn dengan box plot dan memanggil semua data pada df1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4147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39049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161</TotalTime>
  <Words>201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Jupiter &amp; Seaborn</vt:lpstr>
      <vt:lpstr>Jupyter Notebook</vt:lpstr>
      <vt:lpstr>Install Jupyter Notebook</vt:lpstr>
      <vt:lpstr>Penggunaan Seaborn</vt:lpstr>
      <vt:lpstr>Penggunaan Seaborn</vt:lpstr>
      <vt:lpstr>Penggunaan Seaborn</vt:lpstr>
      <vt:lpstr>Penggunaan Seaborn</vt:lpstr>
      <vt:lpstr>Penggunaan Seaborn</vt:lpstr>
      <vt:lpstr>Penggunaan Seaborn</vt:lpstr>
      <vt:lpstr>Penggunaan Seaborn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Jupiter &amp; Seaborn</dc:title>
  <dc:creator>Asus</dc:creator>
  <cp:lastModifiedBy>Asus</cp:lastModifiedBy>
  <cp:revision>8</cp:revision>
  <dcterms:created xsi:type="dcterms:W3CDTF">2019-03-28T09:52:07Z</dcterms:created>
  <dcterms:modified xsi:type="dcterms:W3CDTF">2019-03-28T12:34:02Z</dcterms:modified>
</cp:coreProperties>
</file>