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2A1148D-2778-486E-89F6-D3FB8CEFDDF8}" type="datetimeFigureOut">
              <a:rPr lang="id-ID" smtClean="0"/>
              <a:t>21/03/2019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412776"/>
            <a:ext cx="6172200" cy="653458"/>
          </a:xfrm>
        </p:spPr>
        <p:txBody>
          <a:bodyPr/>
          <a:lstStyle/>
          <a:p>
            <a:pPr algn="ctr"/>
            <a:r>
              <a:rPr lang="id-ID" dirty="0" smtClean="0"/>
              <a:t>INSTALASI PHYTON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933056"/>
            <a:ext cx="6172200" cy="1371600"/>
          </a:xfrm>
        </p:spPr>
        <p:txBody>
          <a:bodyPr/>
          <a:lstStyle/>
          <a:p>
            <a:r>
              <a:rPr lang="id-ID" dirty="0" smtClean="0"/>
              <a:t>Nama 	: Reza Fachriya</a:t>
            </a:r>
          </a:p>
          <a:p>
            <a:r>
              <a:rPr lang="id-ID" dirty="0" smtClean="0"/>
              <a:t>Kelas 	: 4IA11</a:t>
            </a:r>
          </a:p>
          <a:p>
            <a:r>
              <a:rPr lang="id-ID" dirty="0" smtClean="0"/>
              <a:t>NPM	: 55415825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27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5" y="188640"/>
            <a:ext cx="487611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9000"/>
            <a:ext cx="5328592" cy="328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98072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Centang Add python 3.6 to PATH kemudian klik Install Now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83780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Setelah selesai klik close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49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61912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798" y="367810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Mengecek python telah diinsital</a:t>
            </a:r>
            <a:endParaRPr lang="id-ID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7" y="2204864"/>
            <a:ext cx="6096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798" y="1703673"/>
            <a:ext cx="81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Masuk ke directory phyton pada cmd kemudian ketik pip install xlwt</a:t>
            </a:r>
            <a:endParaRPr lang="id-ID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7" y="4930135"/>
            <a:ext cx="6124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937" y="4283804"/>
            <a:ext cx="821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Mengecek pip berhasil diinstal dengan benar dengan cara mengetik versinya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26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 smtClean="0"/>
              <a:t>TIPS AND TRICK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Function(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Fungsi pada Python, dibuat dengan kata kunci def kemudian diikuti dengan nama fungsinya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Contoh : 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89040"/>
            <a:ext cx="615315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Variabel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en-US" dirty="0" err="1" smtClean="0"/>
              <a:t>nam</a:t>
            </a:r>
            <a:r>
              <a:rPr lang="id-ID" dirty="0" smtClean="0"/>
              <a:t>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‘</a:t>
            </a:r>
            <a:r>
              <a:rPr lang="id-ID" dirty="0" smtClean="0"/>
              <a:t>reza</a:t>
            </a:r>
            <a:r>
              <a:rPr lang="en-US" dirty="0" smtClean="0"/>
              <a:t>’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nama</a:t>
            </a:r>
            <a:r>
              <a:rPr lang="en-US" dirty="0" smtClean="0"/>
              <a:t> </a:t>
            </a:r>
            <a:r>
              <a:rPr lang="en-US" dirty="0"/>
              <a:t>*= </a:t>
            </a:r>
            <a:r>
              <a:rPr lang="id-ID" dirty="0" smtClean="0"/>
              <a:t>2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smtClean="0"/>
              <a:t>print(</a:t>
            </a:r>
            <a:r>
              <a:rPr lang="en-US" dirty="0" err="1" smtClean="0"/>
              <a:t>nama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  <a:r>
              <a:rPr lang="id-ID" dirty="0"/>
              <a:t> </a:t>
            </a:r>
            <a:r>
              <a:rPr lang="id-ID" dirty="0" smtClean="0"/>
              <a:t>rezareza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32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Array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j</a:t>
            </a:r>
            <a:r>
              <a:rPr lang="id-ID" dirty="0" smtClean="0"/>
              <a:t>enis_buah </a:t>
            </a:r>
            <a:r>
              <a:rPr lang="en-US" dirty="0" smtClean="0"/>
              <a:t>= [‘</a:t>
            </a:r>
            <a:r>
              <a:rPr lang="id-ID" dirty="0" smtClean="0"/>
              <a:t>jeruk</a:t>
            </a:r>
            <a:r>
              <a:rPr lang="en-US" dirty="0" smtClean="0"/>
              <a:t>', ‘</a:t>
            </a:r>
            <a:r>
              <a:rPr lang="id-ID" dirty="0" smtClean="0"/>
              <a:t>apel</a:t>
            </a:r>
            <a:r>
              <a:rPr lang="en-US" dirty="0" smtClean="0"/>
              <a:t>', ‘</a:t>
            </a:r>
            <a:r>
              <a:rPr lang="id-ID" dirty="0" smtClean="0"/>
              <a:t>mangga</a:t>
            </a:r>
            <a:r>
              <a:rPr lang="en-US" dirty="0" smtClean="0"/>
              <a:t>']</a:t>
            </a:r>
            <a:endParaRPr lang="en-US" dirty="0"/>
          </a:p>
          <a:p>
            <a:pPr marL="0" indent="0">
              <a:buNone/>
            </a:pPr>
            <a:r>
              <a:rPr lang="id-ID" dirty="0" smtClean="0"/>
              <a:t>Dengan menggunakan for :</a:t>
            </a:r>
            <a:endParaRPr lang="en-US" dirty="0"/>
          </a:p>
          <a:p>
            <a:pPr marL="0" indent="0">
              <a:buNone/>
            </a:pPr>
            <a:r>
              <a:rPr lang="it-IT" dirty="0" smtClean="0"/>
              <a:t>for </a:t>
            </a:r>
            <a:r>
              <a:rPr lang="id-ID" dirty="0" smtClean="0"/>
              <a:t>buah</a:t>
            </a:r>
            <a:r>
              <a:rPr lang="it-IT" dirty="0" smtClean="0"/>
              <a:t> in </a:t>
            </a:r>
            <a:r>
              <a:rPr lang="id-ID" dirty="0" smtClean="0"/>
              <a:t>jenis_buah</a:t>
            </a:r>
            <a:r>
              <a:rPr lang="it-IT" dirty="0" smtClean="0"/>
              <a:t>: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print(</a:t>
            </a:r>
            <a:r>
              <a:rPr lang="id-ID" dirty="0" smtClean="0"/>
              <a:t>buah</a:t>
            </a:r>
            <a:r>
              <a:rPr lang="it-IT" dirty="0" smtClean="0"/>
              <a:t>)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d-ID" dirty="0" smtClean="0"/>
              <a:t>Dengan </a:t>
            </a:r>
            <a:r>
              <a:rPr lang="id-ID" dirty="0"/>
              <a:t>m</a:t>
            </a:r>
            <a:r>
              <a:rPr lang="it-IT" dirty="0" smtClean="0"/>
              <a:t>enggunakan </a:t>
            </a:r>
            <a:r>
              <a:rPr lang="it-IT" dirty="0"/>
              <a:t>[ : ]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print(</a:t>
            </a:r>
            <a:r>
              <a:rPr lang="id-ID" dirty="0" smtClean="0"/>
              <a:t>jenis_buah</a:t>
            </a:r>
            <a:r>
              <a:rPr lang="it-IT" dirty="0" smtClean="0"/>
              <a:t>[0:</a:t>
            </a:r>
            <a:r>
              <a:rPr lang="id-ID" dirty="0" smtClean="0"/>
              <a:t>1</a:t>
            </a:r>
            <a:r>
              <a:rPr lang="it-IT" dirty="0" smtClean="0"/>
              <a:t>])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6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</TotalTime>
  <Words>120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INSTALASI PHYTON</vt:lpstr>
      <vt:lpstr>PowerPoint Presentation</vt:lpstr>
      <vt:lpstr>PowerPoint Presentation</vt:lpstr>
      <vt:lpstr>TIPS AND TRICK PYTHON</vt:lpstr>
      <vt:lpstr>TIPS AND TRICK PYTHON</vt:lpstr>
      <vt:lpstr>TIPS AND TRICK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PHYTON</dc:title>
  <dc:creator>Asus</dc:creator>
  <cp:lastModifiedBy>Asus</cp:lastModifiedBy>
  <cp:revision>7</cp:revision>
  <dcterms:created xsi:type="dcterms:W3CDTF">2019-03-21T14:25:26Z</dcterms:created>
  <dcterms:modified xsi:type="dcterms:W3CDTF">2019-03-21T15:55:36Z</dcterms:modified>
</cp:coreProperties>
</file>