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835" autoAdjust="0"/>
  </p:normalViewPr>
  <p:slideViewPr>
    <p:cSldViewPr snapToGrid="0">
      <p:cViewPr varScale="1">
        <p:scale>
          <a:sx n="59" d="100"/>
          <a:sy n="59" d="100"/>
        </p:scale>
        <p:origin x="54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9EDC2-3312-448D-9DCE-30726AB6EDE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E537B-279C-4223-894D-E3D2C617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6D1E-6F2D-4346-A726-88DEDC5C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DA450-1DF7-4684-B6E3-15CEBDFBD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E05B-B59B-41F2-A957-5A43B650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2EF6-45A6-4C70-BABF-739CD009C0C7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7752B-D01B-43A5-AAD1-D2506999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0968-3D64-4FFA-A9D3-CB0C577A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D72A-1D4B-42D5-8BBB-EB27997B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0F1CD-6322-45CF-9E86-808C32318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E91D-078C-4332-94FE-2E21CA51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D8A7-80EA-4E0C-9C83-D0A4DC857966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158E-903E-4965-8750-DFEE5C76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16BD-AE6A-49A2-ABCD-EF8862AC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9D62D-1115-42D0-BEA6-DF017B359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8F24F-7B2B-425E-B8FB-CAA32AD74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806A2-409B-47E9-B2F8-EB180A05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0F162-C952-48A4-9257-37914FEB7861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678F-39D9-4FA2-BADE-9B095D83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1B9D4-D032-4891-99DD-0C87424B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6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1F7D-97D7-4977-B83A-66FB2DF0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E29F-19F2-48D8-A639-8DCD82F1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1212-D0CB-4B8F-BA69-F0C3664A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27FD-AB0C-4F20-87B1-04AA70DF9E30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C769-6F91-476A-BADD-A75637E2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A583-D5F4-4AAB-8AB9-86E37AB3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4BD2-65C8-49DD-9EB2-85AE9BB0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2BA1-780D-4900-B109-379D1BB8C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7C90-7724-41BB-BDB9-8F541318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3D09-91C9-4F1B-B7B7-C65A59792352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76669-6A01-4FB8-B669-F5285829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98A3-6785-4769-8E3C-93B4E6D6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5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C422-04D6-474B-810F-07CE6205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481B-404E-4A3D-AA2E-7133E7AD2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B61F-1B15-4C27-B107-8AA5E030C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15425-492C-458D-AC9C-D4EE65A2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55A8-E162-45EF-A73F-56BF2432F046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FA41-8D9E-45F8-98B8-8B9DB77D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21D35-B065-44CF-A55E-83B806B5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0E7E-A380-4269-B6BB-580A69E6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115A5-AC8E-4E2D-8CBA-6110CD72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E8640-0707-4127-901B-754204DCE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D3B4F-96E6-4738-A7F1-2C1472C2D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77D7A-7F48-4B65-9E47-F80FB3034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06B5E-5FBF-4869-B9F9-AB4DCCEE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CD04-91E6-4F56-AC52-B83FAC318882}" type="datetime1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1D2B1-9B7A-46E7-814E-2B4FEF3E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F92E-0546-4BDF-9418-207365DE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0086-9DFF-46CE-9940-932CE5B9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65485-2A14-4A1C-A045-05661028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942C-E95F-4EDA-8936-6EF2E518F171}" type="datetime1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A81C4-4DE3-4E0C-B122-D96CF9C6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8B5F6-4C4E-4E4A-9D2A-AA9A0617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E2364-4BC6-4F64-8B33-6C2C9AD8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C5FD4-FE35-4BED-A365-0E26D0CBD146}" type="datetime1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C7218-A5FC-407D-A324-0675626E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12786-4C8D-415D-AF93-6321DD39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042B-3FFD-478E-8EEF-093BCDA3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B10B-8953-4D1A-AA61-503DDF54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97318-9136-409B-9095-34C4388E6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66F70-81EF-4547-A81B-A7C00404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FC1-64F4-4933-ABF1-FD9EDC06F3C4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3822F-AB2D-4DC2-BA6B-C0ED6FC3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A82E6-946C-472E-9E32-9BE3DAEB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C91-2D4B-49BE-82A1-9C68E96D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43EF9-8644-499B-A067-0AACFAD99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5C682-218B-4D3F-9090-73A64168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B4CD7-FD3E-41B5-A692-0DDCFADB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FA37-B719-41C9-9E21-BD4AABF8467B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65EC2-1311-4148-8AE1-BEDA94FC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C712B-01DB-4386-A655-689A2884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60ABD-8284-4765-91A8-606A551C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BB965-907A-40DE-8B57-5FD5F52D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CFBD-63C0-4178-8CC6-39251EB5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3834-0D8F-4DCA-A78A-56B15E0FB0C1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FFF6-ACA7-4649-9EFC-CF1778266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A2FE-63F9-463F-A4D6-2546BF07C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45EDC-2316-4C0F-949E-9DB1AD1A1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0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zafaisal/KapitaSelek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65F9-E963-4E94-9FBC-C709036DF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Riset</a:t>
            </a:r>
            <a:r>
              <a:rPr lang="en-US" dirty="0"/>
              <a:t> Data Science: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8D90A-3FFD-430A-8B61-F2EC532F5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 Reza Faisal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DB5-0873-45FD-901A-442A3D1C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DBB0-9520-4D8D-8D30-B8133607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Representation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AD4B-29CF-4F23-883D-93AC9B17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/>
              <a:t>High dimensional data: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feature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feature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output feature representation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feature extraction.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A5DCF-4C3A-4B88-A6DF-D98D4A54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93DEAF4-4704-4BFA-AB17-0EEC350E9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96791"/>
              </p:ext>
            </p:extLst>
          </p:nvPr>
        </p:nvGraphicFramePr>
        <p:xfrm>
          <a:off x="2224100" y="299412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576987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0582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46647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754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Feature-10.000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1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4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50416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25BF6C8-CAB7-4C80-9BEF-9219A60AE869}"/>
              </a:ext>
            </a:extLst>
          </p:cNvPr>
          <p:cNvSpPr/>
          <p:nvPr/>
        </p:nvSpPr>
        <p:spPr>
          <a:xfrm>
            <a:off x="8229598" y="2913226"/>
            <a:ext cx="2166951" cy="5143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91A017-4AA8-4040-A822-69E68BC53316}"/>
              </a:ext>
            </a:extLst>
          </p:cNvPr>
          <p:cNvCxnSpPr>
            <a:cxnSpLocks/>
            <a:stCxn id="21" idx="3"/>
            <a:endCxn id="19" idx="0"/>
          </p:cNvCxnSpPr>
          <p:nvPr/>
        </p:nvCxnSpPr>
        <p:spPr>
          <a:xfrm>
            <a:off x="8453544" y="2631172"/>
            <a:ext cx="859530" cy="2820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9DD63D-85F0-4D1A-8EF1-E8B61484318A}"/>
              </a:ext>
            </a:extLst>
          </p:cNvPr>
          <p:cNvSpPr txBox="1"/>
          <p:nvPr/>
        </p:nvSpPr>
        <p:spPr>
          <a:xfrm>
            <a:off x="4701298" y="2431117"/>
            <a:ext cx="3752246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Jumlah</a:t>
            </a:r>
            <a:r>
              <a:rPr lang="en-US" sz="2000" dirty="0"/>
              <a:t> feature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845509-257F-49DB-B9D6-8A7936BB947E}"/>
              </a:ext>
            </a:extLst>
          </p:cNvPr>
          <p:cNvSpPr txBox="1"/>
          <p:nvPr/>
        </p:nvSpPr>
        <p:spPr>
          <a:xfrm>
            <a:off x="1138948" y="3349758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B0ED7-6703-4737-8238-112E64F1C526}"/>
              </a:ext>
            </a:extLst>
          </p:cNvPr>
          <p:cNvSpPr txBox="1"/>
          <p:nvPr/>
        </p:nvSpPr>
        <p:spPr>
          <a:xfrm>
            <a:off x="1132598" y="3735808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D4D06-55AA-4F10-A754-D4C464E0D45D}"/>
              </a:ext>
            </a:extLst>
          </p:cNvPr>
          <p:cNvSpPr txBox="1"/>
          <p:nvPr/>
        </p:nvSpPr>
        <p:spPr>
          <a:xfrm>
            <a:off x="1132598" y="4086193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sample-n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7D4D075-377A-4E6D-A886-04EC7B451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57920"/>
              </p:ext>
            </p:extLst>
          </p:nvPr>
        </p:nvGraphicFramePr>
        <p:xfrm>
          <a:off x="10491800" y="2987748"/>
          <a:ext cx="11239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329626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6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3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9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2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DBB0-9520-4D8D-8D30-B8133607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Representation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AD4B-29CF-4F23-883D-93AC9B17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feature yang </a:t>
            </a:r>
            <a:r>
              <a:rPr lang="en-US" dirty="0" err="1"/>
              <a:t>banyak</a:t>
            </a:r>
            <a:r>
              <a:rPr lang="en-US" dirty="0"/>
              <a:t> =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?</a:t>
            </a:r>
          </a:p>
          <a:p>
            <a:r>
              <a:rPr lang="en-US" dirty="0"/>
              <a:t>Feature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i="1" dirty="0"/>
              <a:t>noise</a:t>
            </a:r>
            <a:r>
              <a:rPr lang="en-US" dirty="0"/>
              <a:t>.</a:t>
            </a:r>
          </a:p>
          <a:p>
            <a:r>
              <a:rPr lang="en-US" i="1" dirty="0"/>
              <a:t>Noise</a:t>
            </a:r>
            <a:r>
              <a:rPr lang="en-US" dirty="0"/>
              <a:t>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A5DCF-4C3A-4B88-A6DF-D98D4A54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B9DB-9476-415D-8DD0-6772DCC9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977D-4539-4F6E-A729-07065359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.</a:t>
            </a:r>
          </a:p>
          <a:p>
            <a:r>
              <a:rPr lang="en-US" dirty="0"/>
              <a:t>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Feature Selection.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6F24-E454-4051-9437-A149A2CA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81D0-4518-4A72-8199-22ECFF2B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0FB7-2B9E-447A-ABFF-08C3E358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449E4-9533-40AB-A3A3-7C41582A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435FDA-0480-4403-BA35-4B2F8F57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99769"/>
              </p:ext>
            </p:extLst>
          </p:nvPr>
        </p:nvGraphicFramePr>
        <p:xfrm>
          <a:off x="203202" y="2367280"/>
          <a:ext cx="352355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365">
                  <a:extLst>
                    <a:ext uri="{9D8B030D-6E8A-4147-A177-3AD203B41FA5}">
                      <a16:colId xmlns:a16="http://schemas.microsoft.com/office/drawing/2014/main" val="1143996174"/>
                    </a:ext>
                  </a:extLst>
                </a:gridCol>
                <a:gridCol w="503365">
                  <a:extLst>
                    <a:ext uri="{9D8B030D-6E8A-4147-A177-3AD203B41FA5}">
                      <a16:colId xmlns:a16="http://schemas.microsoft.com/office/drawing/2014/main" val="3900395016"/>
                    </a:ext>
                  </a:extLst>
                </a:gridCol>
                <a:gridCol w="503365">
                  <a:extLst>
                    <a:ext uri="{9D8B030D-6E8A-4147-A177-3AD203B41FA5}">
                      <a16:colId xmlns:a16="http://schemas.microsoft.com/office/drawing/2014/main" val="293861331"/>
                    </a:ext>
                  </a:extLst>
                </a:gridCol>
                <a:gridCol w="503365">
                  <a:extLst>
                    <a:ext uri="{9D8B030D-6E8A-4147-A177-3AD203B41FA5}">
                      <a16:colId xmlns:a16="http://schemas.microsoft.com/office/drawing/2014/main" val="1415753943"/>
                    </a:ext>
                  </a:extLst>
                </a:gridCol>
                <a:gridCol w="503365">
                  <a:extLst>
                    <a:ext uri="{9D8B030D-6E8A-4147-A177-3AD203B41FA5}">
                      <a16:colId xmlns:a16="http://schemas.microsoft.com/office/drawing/2014/main" val="2666576631"/>
                    </a:ext>
                  </a:extLst>
                </a:gridCol>
                <a:gridCol w="503365">
                  <a:extLst>
                    <a:ext uri="{9D8B030D-6E8A-4147-A177-3AD203B41FA5}">
                      <a16:colId xmlns:a16="http://schemas.microsoft.com/office/drawing/2014/main" val="3008049360"/>
                    </a:ext>
                  </a:extLst>
                </a:gridCol>
                <a:gridCol w="503365">
                  <a:extLst>
                    <a:ext uri="{9D8B030D-6E8A-4147-A177-3AD203B41FA5}">
                      <a16:colId xmlns:a16="http://schemas.microsoft.com/office/drawing/2014/main" val="1880891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5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3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1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1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14644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5CD9A8A2-FC03-44DB-A2D1-DF80F3B30D72}"/>
              </a:ext>
            </a:extLst>
          </p:cNvPr>
          <p:cNvSpPr/>
          <p:nvPr/>
        </p:nvSpPr>
        <p:spPr>
          <a:xfrm>
            <a:off x="3842017" y="3273398"/>
            <a:ext cx="322729" cy="52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669CAF-166A-4EB7-AAF8-8920F4B10E8E}"/>
              </a:ext>
            </a:extLst>
          </p:cNvPr>
          <p:cNvSpPr/>
          <p:nvPr/>
        </p:nvSpPr>
        <p:spPr>
          <a:xfrm>
            <a:off x="4264638" y="3153335"/>
            <a:ext cx="1544490" cy="7626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Feature Ranking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94128D7-59CC-43A7-B69B-C20BE6115109}"/>
              </a:ext>
            </a:extLst>
          </p:cNvPr>
          <p:cNvSpPr/>
          <p:nvPr/>
        </p:nvSpPr>
        <p:spPr>
          <a:xfrm>
            <a:off x="5899739" y="3232463"/>
            <a:ext cx="322729" cy="52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0587E0D-EA95-49A6-8DE7-7669F592A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07526"/>
              </p:ext>
            </p:extLst>
          </p:nvPr>
        </p:nvGraphicFramePr>
        <p:xfrm>
          <a:off x="6313078" y="2367280"/>
          <a:ext cx="200104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23">
                  <a:extLst>
                    <a:ext uri="{9D8B030D-6E8A-4147-A177-3AD203B41FA5}">
                      <a16:colId xmlns:a16="http://schemas.microsoft.com/office/drawing/2014/main" val="4223644116"/>
                    </a:ext>
                  </a:extLst>
                </a:gridCol>
                <a:gridCol w="1000523">
                  <a:extLst>
                    <a:ext uri="{9D8B030D-6E8A-4147-A177-3AD203B41FA5}">
                      <a16:colId xmlns:a16="http://schemas.microsoft.com/office/drawing/2014/main" val="256713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9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9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2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9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7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0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8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99AEF5-D812-478F-BAF7-11BD8F71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54387"/>
              </p:ext>
            </p:extLst>
          </p:nvPr>
        </p:nvGraphicFramePr>
        <p:xfrm>
          <a:off x="9548690" y="2326018"/>
          <a:ext cx="244010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054">
                  <a:extLst>
                    <a:ext uri="{9D8B030D-6E8A-4147-A177-3AD203B41FA5}">
                      <a16:colId xmlns:a16="http://schemas.microsoft.com/office/drawing/2014/main" val="1108021451"/>
                    </a:ext>
                  </a:extLst>
                </a:gridCol>
                <a:gridCol w="1220054">
                  <a:extLst>
                    <a:ext uri="{9D8B030D-6E8A-4147-A177-3AD203B41FA5}">
                      <a16:colId xmlns:a16="http://schemas.microsoft.com/office/drawing/2014/main" val="1383592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Jumlah</a:t>
                      </a:r>
                      <a:r>
                        <a:rPr lang="en-US" sz="2000" dirty="0"/>
                        <a:t>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Akurasi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3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8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6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3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5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53663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43698A39-FFC6-4461-912C-CEC3FD668F0F}"/>
              </a:ext>
            </a:extLst>
          </p:cNvPr>
          <p:cNvGrpSpPr/>
          <p:nvPr/>
        </p:nvGrpSpPr>
        <p:grpSpPr>
          <a:xfrm>
            <a:off x="6347009" y="2766252"/>
            <a:ext cx="5284052" cy="762640"/>
            <a:chOff x="6347009" y="2766252"/>
            <a:chExt cx="5284052" cy="76264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7654A9E-061C-4411-B0B0-5043588FD561}"/>
                </a:ext>
              </a:extLst>
            </p:cNvPr>
            <p:cNvSpPr/>
            <p:nvPr/>
          </p:nvSpPr>
          <p:spPr>
            <a:xfrm>
              <a:off x="6347009" y="2766252"/>
              <a:ext cx="1813436" cy="7626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D915B5-1DDB-4218-BDDE-231FF63B12CC}"/>
                </a:ext>
              </a:extLst>
            </p:cNvPr>
            <p:cNvSpPr/>
            <p:nvPr/>
          </p:nvSpPr>
          <p:spPr>
            <a:xfrm>
              <a:off x="10749963" y="2950669"/>
              <a:ext cx="881098" cy="47833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7C4590F-988F-4559-85C9-0FE1455D998F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8160445" y="3153335"/>
              <a:ext cx="2589518" cy="365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68E1F6-5D5F-44AD-B7F8-F9F40940F3FA}"/>
              </a:ext>
            </a:extLst>
          </p:cNvPr>
          <p:cNvGrpSpPr/>
          <p:nvPr/>
        </p:nvGrpSpPr>
        <p:grpSpPr>
          <a:xfrm>
            <a:off x="6347522" y="2789290"/>
            <a:ext cx="5225465" cy="1149723"/>
            <a:chOff x="6347009" y="2766251"/>
            <a:chExt cx="5225465" cy="114972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1D5E858-EFA4-4DC0-9BE4-F851EA13A9E9}"/>
                </a:ext>
              </a:extLst>
            </p:cNvPr>
            <p:cNvSpPr/>
            <p:nvPr/>
          </p:nvSpPr>
          <p:spPr>
            <a:xfrm>
              <a:off x="6347009" y="2766251"/>
              <a:ext cx="1813436" cy="114972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F75639-6C38-46D6-B47F-6A51ED0789AD}"/>
                </a:ext>
              </a:extLst>
            </p:cNvPr>
            <p:cNvSpPr/>
            <p:nvPr/>
          </p:nvSpPr>
          <p:spPr>
            <a:xfrm>
              <a:off x="10691376" y="3337752"/>
              <a:ext cx="881098" cy="47833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5839D8-44A6-402E-8D26-68E471AD2B80}"/>
                </a:ext>
              </a:extLst>
            </p:cNvPr>
            <p:cNvCxnSpPr>
              <a:cxnSpLocks/>
              <a:stCxn id="20" idx="3"/>
              <a:endCxn id="21" idx="2"/>
            </p:cNvCxnSpPr>
            <p:nvPr/>
          </p:nvCxnSpPr>
          <p:spPr>
            <a:xfrm>
              <a:off x="8160445" y="3341113"/>
              <a:ext cx="2530931" cy="2358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B96A9E-3B48-463C-8502-B1BC5319CC22}"/>
              </a:ext>
            </a:extLst>
          </p:cNvPr>
          <p:cNvGrpSpPr/>
          <p:nvPr/>
        </p:nvGrpSpPr>
        <p:grpSpPr>
          <a:xfrm>
            <a:off x="6347009" y="2803348"/>
            <a:ext cx="5255015" cy="1545132"/>
            <a:chOff x="6294853" y="848795"/>
            <a:chExt cx="5255015" cy="154513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40FCBBA-5D42-420A-A0BB-B96332FA24B5}"/>
                </a:ext>
              </a:extLst>
            </p:cNvPr>
            <p:cNvSpPr/>
            <p:nvPr/>
          </p:nvSpPr>
          <p:spPr>
            <a:xfrm>
              <a:off x="6294853" y="848795"/>
              <a:ext cx="1813436" cy="154513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02CFB9B-23D5-4838-A461-F58A378145E4}"/>
                </a:ext>
              </a:extLst>
            </p:cNvPr>
            <p:cNvSpPr/>
            <p:nvPr/>
          </p:nvSpPr>
          <p:spPr>
            <a:xfrm>
              <a:off x="10668770" y="1859932"/>
              <a:ext cx="881098" cy="47833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99AC90-D3C3-4A8D-BE3D-AE91DFCD7302}"/>
                </a:ext>
              </a:extLst>
            </p:cNvPr>
            <p:cNvCxnSpPr>
              <a:cxnSpLocks/>
              <a:stCxn id="25" idx="3"/>
              <a:endCxn id="26" idx="2"/>
            </p:cNvCxnSpPr>
            <p:nvPr/>
          </p:nvCxnSpPr>
          <p:spPr>
            <a:xfrm>
              <a:off x="8108289" y="1621361"/>
              <a:ext cx="2560481" cy="4777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F92A75-D6C4-4087-AE9B-5B2F2F489E43}"/>
              </a:ext>
            </a:extLst>
          </p:cNvPr>
          <p:cNvGrpSpPr/>
          <p:nvPr/>
        </p:nvGrpSpPr>
        <p:grpSpPr>
          <a:xfrm>
            <a:off x="6361528" y="2766252"/>
            <a:ext cx="5240496" cy="2016141"/>
            <a:chOff x="6336172" y="257166"/>
            <a:chExt cx="5240496" cy="201614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7F5ED7A-3E7E-4498-A2FE-ED7B4C9DE0EC}"/>
                </a:ext>
              </a:extLst>
            </p:cNvPr>
            <p:cNvSpPr/>
            <p:nvPr/>
          </p:nvSpPr>
          <p:spPr>
            <a:xfrm>
              <a:off x="6336172" y="257166"/>
              <a:ext cx="1813436" cy="201614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74724E-F7AD-415E-B45A-971BBEDFB933}"/>
                </a:ext>
              </a:extLst>
            </p:cNvPr>
            <p:cNvSpPr/>
            <p:nvPr/>
          </p:nvSpPr>
          <p:spPr>
            <a:xfrm>
              <a:off x="10695570" y="1690884"/>
              <a:ext cx="881098" cy="47833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3B4029-C96A-4DBC-9168-A75328C42F00}"/>
                </a:ext>
              </a:extLst>
            </p:cNvPr>
            <p:cNvCxnSpPr>
              <a:cxnSpLocks/>
              <a:stCxn id="33" idx="3"/>
              <a:endCxn id="34" idx="2"/>
            </p:cNvCxnSpPr>
            <p:nvPr/>
          </p:nvCxnSpPr>
          <p:spPr>
            <a:xfrm>
              <a:off x="8149608" y="1265237"/>
              <a:ext cx="2545962" cy="6648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CDFE35-0240-48F5-B33E-AC5FE9F61787}"/>
              </a:ext>
            </a:extLst>
          </p:cNvPr>
          <p:cNvGrpSpPr/>
          <p:nvPr/>
        </p:nvGrpSpPr>
        <p:grpSpPr>
          <a:xfrm>
            <a:off x="6316223" y="2789290"/>
            <a:ext cx="5355076" cy="2392075"/>
            <a:chOff x="6400890" y="-613593"/>
            <a:chExt cx="5355076" cy="239207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D407E29-9987-434B-81B4-7ED6C0D0149E}"/>
                </a:ext>
              </a:extLst>
            </p:cNvPr>
            <p:cNvSpPr/>
            <p:nvPr/>
          </p:nvSpPr>
          <p:spPr>
            <a:xfrm>
              <a:off x="6400890" y="-613593"/>
              <a:ext cx="1813436" cy="239207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029F03E-395B-4C3D-A440-7103A2BFEBD4}"/>
                </a:ext>
              </a:extLst>
            </p:cNvPr>
            <p:cNvSpPr/>
            <p:nvPr/>
          </p:nvSpPr>
          <p:spPr>
            <a:xfrm>
              <a:off x="10874868" y="1200204"/>
              <a:ext cx="881098" cy="47833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A924663-FB19-4309-A49C-2BE283D8CDA1}"/>
                </a:ext>
              </a:extLst>
            </p:cNvPr>
            <p:cNvCxnSpPr>
              <a:cxnSpLocks/>
              <a:stCxn id="44" idx="3"/>
              <a:endCxn id="45" idx="2"/>
            </p:cNvCxnSpPr>
            <p:nvPr/>
          </p:nvCxnSpPr>
          <p:spPr>
            <a:xfrm>
              <a:off x="8214326" y="582445"/>
              <a:ext cx="2660542" cy="8569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46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F148-1038-497C-B966-CFDCF67B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Riset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2A47-5C33-445C-B981-8E9004B1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paper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high dimensional data (data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)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proses feature selection.</a:t>
            </a:r>
          </a:p>
          <a:p>
            <a:pPr lvl="1"/>
            <a:r>
              <a:rPr lang="en-US" dirty="0" err="1"/>
              <a:t>Melakukan</a:t>
            </a:r>
            <a:r>
              <a:rPr lang="en-US" dirty="0"/>
              <a:t> feature selection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.</a:t>
            </a:r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feature representation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feature extraction.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feature representation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Memanfaatkan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feature selection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04A9C-BC12-42DC-8EFE-B2E72F0A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6A3-B28A-4CD2-B6B7-CEF8C3F9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96E0-5CA1-4459-8ACA-33EBFB42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https://github.com/rezafaisal/KapitaSelekta</a:t>
            </a: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81AE7-0A4B-4303-A92D-4CEA411C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45EDC-2316-4C0F-949E-9DB1AD1A14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4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264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Ide Riset Data Science: Feature Selection</vt:lpstr>
      <vt:lpstr>Feature Representation 1/2</vt:lpstr>
      <vt:lpstr>Feature Representation 2/2</vt:lpstr>
      <vt:lpstr>Feature selection 1/2</vt:lpstr>
      <vt:lpstr>Feature selection 2/2</vt:lpstr>
      <vt:lpstr>Langkah-Langkah Riset</vt:lpstr>
      <vt:lpstr>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Riset Data Science</dc:title>
  <dc:creator>M Reza Faisal</dc:creator>
  <cp:lastModifiedBy>M Reza Faisal</cp:lastModifiedBy>
  <cp:revision>87</cp:revision>
  <dcterms:created xsi:type="dcterms:W3CDTF">2018-10-28T08:14:59Z</dcterms:created>
  <dcterms:modified xsi:type="dcterms:W3CDTF">2018-10-30T04:48:38Z</dcterms:modified>
</cp:coreProperties>
</file>