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6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8C484-3E56-455B-AFF9-05DAF905C5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6F55-3BD4-4433-8534-5B9BE829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5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A686-FA55-44E3-AAD3-8A379C08A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E655-A199-4EDF-A399-AC8203BB7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6A8A-F6DA-41BE-863B-B8C0DAAE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D18-DC8C-4336-A389-69DAD3DD7B70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0A8B-95DE-41C7-801D-CA2C642C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E19FC-166F-45AA-92F9-ED93EE9A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634C-D22B-4248-B14C-98934048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F51C-88CE-4DD5-BEA0-225677AE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6AF9-19BC-4174-A74D-98566103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1B03-35CA-4AE2-AA33-D9DDE19842A7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FEC0-C30D-443F-9F01-48310872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25ED-DD65-4678-BA4C-B1D77581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E3A3F-7FE7-4FF3-89E6-131DE8A21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E69EE-16DC-4CD2-A961-FC38FD60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DF47-4EC9-49E0-9181-074F69DD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859C-6EF2-4D54-BA5A-398BCECAF880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F200-C4B4-4DD0-B59E-A2924A5A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14F1-0EDB-4DC2-B505-DB8DBC83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8808-4E59-4F2D-B338-FFF0BDE8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48DA-F257-418E-96BD-77578D09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7864C-D3F9-4FD8-8CAA-950A249D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9228-8128-41E6-8388-16BC204EFE7C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5182-837E-42DA-91A2-16C842E7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86CF-2902-47F4-AB18-2526E69E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F9F6-FA83-431D-A38B-A53A8DDB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37926-5718-46C0-BBA2-9E1AA793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261B-4F26-41B1-B235-01E9CC82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CCB-9B8F-4D5F-A6DD-D33DEFFDE8CE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5F2B-9E5A-4DCF-9795-62FD05B2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EDBC-45F7-4AC8-99BF-E9DE4E0E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245-283B-43B2-8397-78CDC562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082B-9300-4894-954F-09EB6ACA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EEA48-4874-4751-BB44-B7D7E216C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66AE-8EF2-428A-AB2A-938BA5E3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7334-1E6E-4EAC-BD77-312FA913D8F0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A7AC-6B0B-41F9-8277-6A4DFDE8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F255B-2C68-4471-BE72-071D4AD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BB1B-DC81-4F32-9BED-1746ACD3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8A33D-E3AD-4357-BDED-5D211A87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8F159-0FCB-4A87-924B-7D13BDBB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3F0E6-5A67-484D-B6CF-44E19AD41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8BCCF-95EB-452E-B475-DB0585A46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43501-D3C7-4741-B858-F79CF9AD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2580-65E5-473A-8675-38CE8F414FBA}" type="datetime1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95BDD-318E-4AEE-B856-7510CE87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851B8-C623-44B8-94C5-D7B16695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6367-CCAE-4D93-8B49-9C02BB23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1882E-1E5A-4A03-A798-A23C9A7F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B25-F434-4A6E-AC19-1F8595FDD1B1}" type="datetime1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6A2CF-C650-4B83-88C1-A4F9EE2C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62B0E-6DD5-4BEA-BB19-9D49A6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7A61E-BD1A-47EA-9CA9-DC3C2D7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9714-F3BB-43D8-AD36-769D4CEC8548}" type="datetime1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5F9E-5B8A-4BD7-BC25-4A9DD35B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2FA8-0CD5-4C1F-B4B4-0113DD3C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A9C6-D4E0-4B9D-A074-F03EDF48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BACE-FFD3-449E-A07F-070C6EAC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69031-91C5-4669-B892-DC752320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4925F-E942-44ED-B43E-04DDADF2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6440-864C-426D-BCA7-E11BC804BE0F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5115B-CBAE-48BB-8488-121AFD0D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4F878-E7F5-482B-B902-43B8CE12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C809-86AB-4BE5-94C9-7B0BCEE1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250C3-F81A-4E18-A8F7-3C5447ABA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BD9C-8D84-4906-9FF8-65B76110C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D7254-D59A-4B69-9B48-B805DC2D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1359-3400-4446-9309-AACF4B74D150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0C31-BDF0-408D-B9C8-64549EDD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98DD-B700-4200-913D-5DA01F2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08B70-6BEA-4F9A-B4A5-C35872B5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A917-AC6C-4A9B-8230-DC828C98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63D-C929-49A2-8A1A-C06847C52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F226-1F0A-447D-85DB-80A413C10EB3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FAFE-A2A9-406D-8D65-769B7AB5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2C220-6355-464C-B7F8-FA77D6BF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A793-45D1-49CE-B2D7-1B5D69EF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2BEB-835C-486D-8B96-AFB922F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Hand on Lab VIII: R Language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6248-CC77-4E74-AF19-D6E965F37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EA873-8AAB-4AE4-B81C-5F8CDCC6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964" y="335896"/>
            <a:ext cx="4099485" cy="34502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809C-9E3C-4792-8615-3CB0D753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7FB9351-7D35-4883-9D03-3296F7CD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02229"/>
            <a:ext cx="9502588" cy="50222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0484C8-289E-4D07-88AC-BE88EFC6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R </a:t>
            </a:r>
            <a:r>
              <a:rPr lang="en-US"/>
              <a:t>Script 1/4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2C85-C1F3-49EE-906F-9BF02766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C86EE6-D522-4AD3-87B3-4A0A4C81645D}"/>
              </a:ext>
            </a:extLst>
          </p:cNvPr>
          <p:cNvSpPr/>
          <p:nvPr/>
        </p:nvSpPr>
        <p:spPr>
          <a:xfrm>
            <a:off x="1398494" y="2728045"/>
            <a:ext cx="1344706" cy="290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451287-A010-4FC9-B50D-32AB80BCC884}"/>
              </a:ext>
            </a:extLst>
          </p:cNvPr>
          <p:cNvSpPr/>
          <p:nvPr/>
        </p:nvSpPr>
        <p:spPr>
          <a:xfrm>
            <a:off x="6243917" y="1995871"/>
            <a:ext cx="3585883" cy="31140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33F45-38B3-4658-8797-4D51B693E6D8}"/>
              </a:ext>
            </a:extLst>
          </p:cNvPr>
          <p:cNvGrpSpPr/>
          <p:nvPr/>
        </p:nvGrpSpPr>
        <p:grpSpPr>
          <a:xfrm>
            <a:off x="4094629" y="843240"/>
            <a:ext cx="3192680" cy="2827807"/>
            <a:chOff x="4094629" y="843240"/>
            <a:chExt cx="3192680" cy="28278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C80C5E-E7E7-48A4-8D7C-04A42A5D5B6B}"/>
                </a:ext>
              </a:extLst>
            </p:cNvPr>
            <p:cNvSpPr txBox="1"/>
            <p:nvPr/>
          </p:nvSpPr>
          <p:spPr>
            <a:xfrm>
              <a:off x="6602506" y="843240"/>
              <a:ext cx="684803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5849FE-C3D2-4384-A600-960B80E186AC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4094629" y="1212572"/>
              <a:ext cx="2850279" cy="24584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D13849-213E-443C-9D34-96ACB2AA06C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538382" y="1212572"/>
              <a:ext cx="2406526" cy="24584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2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7FB9351-7D35-4883-9D03-3296F7CD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02229"/>
            <a:ext cx="9502588" cy="50222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0484C8-289E-4D07-88AC-BE88EFC6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R Script 2/4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2C85-C1F3-49EE-906F-9BF02766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C86EE6-D522-4AD3-87B3-4A0A4C81645D}"/>
              </a:ext>
            </a:extLst>
          </p:cNvPr>
          <p:cNvSpPr/>
          <p:nvPr/>
        </p:nvSpPr>
        <p:spPr>
          <a:xfrm>
            <a:off x="1398494" y="2728045"/>
            <a:ext cx="1344706" cy="290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8C02F5-857A-4FB4-88E6-A080FC345425}"/>
              </a:ext>
            </a:extLst>
          </p:cNvPr>
          <p:cNvGrpSpPr/>
          <p:nvPr/>
        </p:nvGrpSpPr>
        <p:grpSpPr>
          <a:xfrm>
            <a:off x="6028566" y="1990641"/>
            <a:ext cx="5947646" cy="3827532"/>
            <a:chOff x="6028566" y="1990641"/>
            <a:chExt cx="5947646" cy="38275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CEAC2F-FB6A-43D5-9363-419679474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60389"/>
              <a:ext cx="5810923" cy="3705946"/>
            </a:xfrm>
            <a:prstGeom prst="rect">
              <a:avLst/>
            </a:prstGeom>
          </p:spPr>
        </p:pic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5A9184F8-4F03-4492-8313-33AA9332D6D1}"/>
                </a:ext>
              </a:extLst>
            </p:cNvPr>
            <p:cNvSpPr/>
            <p:nvPr/>
          </p:nvSpPr>
          <p:spPr>
            <a:xfrm>
              <a:off x="6028566" y="1990641"/>
              <a:ext cx="5947646" cy="3827532"/>
            </a:xfrm>
            <a:prstGeom prst="wedgeRectCallout">
              <a:avLst>
                <a:gd name="adj1" fmla="val -67772"/>
                <a:gd name="adj2" fmla="val -23335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17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7FB9351-7D35-4883-9D03-3296F7CD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24" y="1402229"/>
            <a:ext cx="9502588" cy="50222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0484C8-289E-4D07-88AC-BE88EFC6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R Script 3/4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2C85-C1F3-49EE-906F-9BF02766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4</a:t>
            </a:fld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A9184F8-4F03-4492-8313-33AA9332D6D1}"/>
              </a:ext>
            </a:extLst>
          </p:cNvPr>
          <p:cNvSpPr/>
          <p:nvPr/>
        </p:nvSpPr>
        <p:spPr>
          <a:xfrm>
            <a:off x="298192" y="3428999"/>
            <a:ext cx="4751238" cy="3143985"/>
          </a:xfrm>
          <a:prstGeom prst="wedgeRectCallout">
            <a:avLst>
              <a:gd name="adj1" fmla="val 64903"/>
              <a:gd name="adj2" fmla="val -3002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8CB26-DD8A-4906-A4E0-B4F2C7C4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2" y="3446089"/>
            <a:ext cx="4710778" cy="309282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B9B3B4-8419-4124-94C1-4FC444C69282}"/>
              </a:ext>
            </a:extLst>
          </p:cNvPr>
          <p:cNvSpPr/>
          <p:nvPr/>
        </p:nvSpPr>
        <p:spPr>
          <a:xfrm>
            <a:off x="8236264" y="2727792"/>
            <a:ext cx="1344706" cy="201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7FB9351-7D35-4883-9D03-3296F7CD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24" y="1402229"/>
            <a:ext cx="9502588" cy="50222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0484C8-289E-4D07-88AC-BE88EFC6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R Script 4/4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2C85-C1F3-49EE-906F-9BF02766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793-45D1-49CE-B2D7-1B5D69EF7402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B9B3B4-8419-4124-94C1-4FC444C69282}"/>
              </a:ext>
            </a:extLst>
          </p:cNvPr>
          <p:cNvSpPr/>
          <p:nvPr/>
        </p:nvSpPr>
        <p:spPr>
          <a:xfrm>
            <a:off x="8114883" y="3083841"/>
            <a:ext cx="1053393" cy="2096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63D256-621D-4E8C-8914-6226FC57DF28}"/>
              </a:ext>
            </a:extLst>
          </p:cNvPr>
          <p:cNvGrpSpPr/>
          <p:nvPr/>
        </p:nvGrpSpPr>
        <p:grpSpPr>
          <a:xfrm>
            <a:off x="298192" y="1402229"/>
            <a:ext cx="4751238" cy="5225416"/>
            <a:chOff x="298192" y="1347569"/>
            <a:chExt cx="4751238" cy="5225416"/>
          </a:xfrm>
        </p:grpSpPr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5A9184F8-4F03-4492-8313-33AA9332D6D1}"/>
                </a:ext>
              </a:extLst>
            </p:cNvPr>
            <p:cNvSpPr/>
            <p:nvPr/>
          </p:nvSpPr>
          <p:spPr>
            <a:xfrm>
              <a:off x="298192" y="1347569"/>
              <a:ext cx="4751238" cy="5225416"/>
            </a:xfrm>
            <a:prstGeom prst="wedgeRectCallout">
              <a:avLst>
                <a:gd name="adj1" fmla="val 78017"/>
                <a:gd name="adj2" fmla="val -184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E9F4F-5AC5-44AA-9F63-67425D9AD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376" y="1402229"/>
              <a:ext cx="4718870" cy="5090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92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Hand on Lab VIII: R Language Module</vt:lpstr>
      <vt:lpstr>Execute R Script 1/4</vt:lpstr>
      <vt:lpstr>Execute R Script 2/4</vt:lpstr>
      <vt:lpstr>Execute R Script 3/4</vt:lpstr>
      <vt:lpstr>Execute R Script 4/4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on Lab VIII: R Language Module</dc:title>
  <dc:creator>M Reza Faisal</dc:creator>
  <cp:lastModifiedBy>M Reza Faisal</cp:lastModifiedBy>
  <cp:revision>12</cp:revision>
  <dcterms:created xsi:type="dcterms:W3CDTF">2018-11-29T23:04:20Z</dcterms:created>
  <dcterms:modified xsi:type="dcterms:W3CDTF">2018-11-29T23:31:04Z</dcterms:modified>
</cp:coreProperties>
</file>