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305" r:id="rId3"/>
    <p:sldId id="309" r:id="rId4"/>
    <p:sldId id="310" r:id="rId5"/>
    <p:sldId id="311" r:id="rId6"/>
    <p:sldId id="312" r:id="rId7"/>
    <p:sldId id="313" r:id="rId8"/>
    <p:sldId id="306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7" autoAdjust="0"/>
  </p:normalViewPr>
  <p:slideViewPr>
    <p:cSldViewPr snapToGrid="0">
      <p:cViewPr varScale="1">
        <p:scale>
          <a:sx n="57" d="100"/>
          <a:sy n="57" d="100"/>
        </p:scale>
        <p:origin x="11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56C1-70E2-4AB3-B919-F4DBEAD6AEF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0F5E-9594-4FC3-AA60-27919095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web service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Web service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diterapkan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menyediakan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antarmuka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rumus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penjelasan-penjelasannya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persiapan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data, machine learning dan lain-lain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diupload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ditampilkan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 Dataset.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ARFF (Attribute-Relation File Format ): https://www.cs.waikato.ac.nz/ml/weka/arff.html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SVMLight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dataset for SVM Light algorithm (http://svmlight.joachims.org/)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TSV (Tab Separated Values)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tab Settings,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pengguna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pengaturan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workspace.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tokens,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Azure ML Studio,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service.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mengelola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ML Studio.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gateway,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mengakses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source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layanan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Azure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 experiment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daftar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dijalankan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berupa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draft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 Experiments 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terdiri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prediktif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khusus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valid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karakteristik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Eksperimen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dihubungkan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dihubungkan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 input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koneksi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diperlukan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diisi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0F5E-9594-4FC3-AA60-27919095AF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58B-C914-4E13-9010-144CC636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BD-2421-4C09-85DF-177E6CB5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665-4DD2-4221-94F7-6B48F5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5B38-8635-4B4F-BEF5-9CA1A34999AC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27FA-BF20-4447-9573-CE6C7EF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AAA-30BD-4CA4-A568-7B796C1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F77-8445-425D-8E74-639CB45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1E9-FC3B-493C-8891-A54FB9F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2AD1-13DF-419E-8EE5-208D62C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68A-F489-429F-B995-E5ACA0E05FFD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186-8DA8-4307-A19F-893EDA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B8D2-84D4-46E7-8C7D-11E053D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E0B6-8166-401A-A60E-F020CA993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2C3E-5C89-47A8-9678-DD595BDA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32EC-8495-4972-8D42-3C96C3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9705-4573-4426-AC75-4EAB399A4705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C5D-6197-4EFA-AD23-72AD6C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B5E-07E2-4FE2-9BF7-3701D1CD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41A-1019-413B-9B2E-114C1B4A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4DE7-0591-4EA9-9B88-A094FF46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2B5D-8B5F-40D9-862F-DD817C7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1F0-31B9-4D0C-A923-7BD6D2E324BD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7D6F-CA24-427A-A0E8-82325B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B3B-8286-4991-A1B7-9F4876F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B821-D46E-4B0F-8B19-E47B05D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423D-93A8-499C-A90C-56C07A6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97F-0104-4655-840D-D70ECC8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DD0-D443-4146-8E41-E6DFF4125D91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3FE-5490-4289-9DBF-F32204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D67-19F0-4DC4-B48D-DC2A296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12E-2A55-47FE-B73F-A96B11BE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C74-4305-424C-946C-A2BBA35A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B035-4CC3-4E24-9254-5CEBDD6B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A710-DD60-4EF8-B25A-B36264F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57FF-C5A7-426E-8A9E-8EB591DDC945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2E57-147D-4C81-9A49-C74FEA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D7C1-DE66-42F6-8294-171CEC7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2827-0A14-4DD8-92C3-3AF92BD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9733-56D0-4BE3-A686-C5D7B2DE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7F69-6550-49A6-ACBC-10D7A02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9058-19DF-403C-92D7-ABEB5B6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FF61-151B-4F27-BCFC-4E2C346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3827-006D-4B15-A95C-D475B4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2FB-6594-464F-B739-8A2C17B00D29}" type="datetime1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E324-9186-4B32-8B72-41B5BB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A90C7-F99C-43D5-B779-B15A86D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14B-DF5F-4268-9699-EA77994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65EA-12E1-4CE5-9939-2972D2E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09F-441C-456A-A7D2-12D1189BC88F}" type="datetime1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8162-E276-48B5-A63B-39192261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AA20-B6DD-400E-979B-149D5A0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1D1-66E6-48A2-B4A1-09BD2F4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B2D-9CB3-48F2-8086-1FCD3D051DEC}" type="datetime1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A9BF-5E3E-4835-A150-4429867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9153-8726-4926-AAA0-40AB9E4D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8D9-A796-4772-8D41-BD8F987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0C0-09DF-40B0-8A59-AA23C00F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1F31-D139-4355-A633-B0A44AD6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C990-8AD6-4162-B742-D4DAB49C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BE92-A623-4EEE-97EC-0D4746EAB213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B9C-BDCD-445D-BE07-6671B9B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FC2-91ED-4EF1-A486-81BB648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242-21A2-49AA-B368-A7D8069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4FA1-4578-43C2-8A05-40CD5773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1FB6-EC10-4EAB-9DB2-A3319E70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3CE7-54A2-4A91-95FA-B0A3D79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B97-C6F0-49C2-8139-9BEE44B22DB2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F146-823E-48F8-8A74-24320E3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445-8F38-4AA9-B8A1-520328FA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D19DD-BB58-4F75-A6A3-F5E6993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EA5D-F0BF-4B13-8660-ECDE4A0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9DD-DA21-4410-87C4-F484289E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0DB2-7407-439B-AA97-2F8C52B723CB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B275-2880-4734-8083-A9195D48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6022-DAA6-4934-BACF-7874720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86A6B-AC42-4F92-8B28-94507875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on Lab II: Azure ML Studio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89B1B-1E9E-4B14-8B93-A1EB016D3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Akses</a:t>
            </a:r>
            <a:r>
              <a:rPr lang="en-US" sz="3200" dirty="0">
                <a:solidFill>
                  <a:schemeClr val="tx1"/>
                </a:solidFill>
              </a:rPr>
              <a:t> Azure ML Studio (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https://studio.azureml.net/</a:t>
            </a:r>
            <a:r>
              <a:rPr lang="en-US" sz="3200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Explorasi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Fitur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CB27F-AA3D-41C7-B958-7E35A40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32D8B-E012-4FB7-81D1-5FD36527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16" y="1082206"/>
            <a:ext cx="8625331" cy="5533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C985D-8077-4EAD-95AE-179D237F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080"/>
          </a:xfrm>
        </p:spPr>
        <p:txBody>
          <a:bodyPr/>
          <a:lstStyle/>
          <a:p>
            <a:r>
              <a:rPr lang="en-US" dirty="0"/>
              <a:t>Create Experiment 2/3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F4AE5-11CD-41B3-B95E-6E14F011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A1D637-B6D0-426A-A910-2B4A90B04BE1}"/>
              </a:ext>
            </a:extLst>
          </p:cNvPr>
          <p:cNvGrpSpPr/>
          <p:nvPr/>
        </p:nvGrpSpPr>
        <p:grpSpPr>
          <a:xfrm>
            <a:off x="4285405" y="442684"/>
            <a:ext cx="4008929" cy="1353679"/>
            <a:chOff x="870568" y="3392176"/>
            <a:chExt cx="4008929" cy="13536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402A4B-D864-4E6E-9A56-C48FA9965EED}"/>
                </a:ext>
              </a:extLst>
            </p:cNvPr>
            <p:cNvGrpSpPr/>
            <p:nvPr/>
          </p:nvGrpSpPr>
          <p:grpSpPr>
            <a:xfrm>
              <a:off x="3560494" y="3392176"/>
              <a:ext cx="1319003" cy="1163550"/>
              <a:chOff x="2096456" y="4097418"/>
              <a:chExt cx="1319003" cy="116355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BFFF051-DC4F-4782-B90B-04C92FB7902A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 flipV="1">
                <a:off x="2096456" y="4328251"/>
                <a:ext cx="566443" cy="9327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5BAA53-1B3F-4C7D-AB20-FA0D71D124DC}"/>
                  </a:ext>
                </a:extLst>
              </p:cNvPr>
              <p:cNvSpPr txBox="1"/>
              <p:nvPr/>
            </p:nvSpPr>
            <p:spPr>
              <a:xfrm>
                <a:off x="2662899" y="4097418"/>
                <a:ext cx="75256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Title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D72597-32E4-40DB-B0AB-0AC0BF5C448D}"/>
                </a:ext>
              </a:extLst>
            </p:cNvPr>
            <p:cNvSpPr/>
            <p:nvPr/>
          </p:nvSpPr>
          <p:spPr>
            <a:xfrm>
              <a:off x="870568" y="4365596"/>
              <a:ext cx="2689926" cy="38025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D7B43D-88CD-4DDB-91B7-2F9D337EE706}"/>
              </a:ext>
            </a:extLst>
          </p:cNvPr>
          <p:cNvGrpSpPr/>
          <p:nvPr/>
        </p:nvGrpSpPr>
        <p:grpSpPr>
          <a:xfrm>
            <a:off x="166272" y="1185271"/>
            <a:ext cx="4057767" cy="1104775"/>
            <a:chOff x="166272" y="1185271"/>
            <a:chExt cx="4057767" cy="110477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9987E3-B312-4EE7-A8DD-44ACF87CF00D}"/>
                </a:ext>
              </a:extLst>
            </p:cNvPr>
            <p:cNvSpPr/>
            <p:nvPr/>
          </p:nvSpPr>
          <p:spPr>
            <a:xfrm>
              <a:off x="2309600" y="1966365"/>
              <a:ext cx="1914439" cy="32368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ABB8EC-2FDE-4632-BCC4-61B7CDEBF030}"/>
                </a:ext>
              </a:extLst>
            </p:cNvPr>
            <p:cNvSpPr txBox="1"/>
            <p:nvPr/>
          </p:nvSpPr>
          <p:spPr>
            <a:xfrm>
              <a:off x="166272" y="1185271"/>
              <a:ext cx="1271233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Dataset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A16B1B-9B7D-4F61-BF93-CEC4327BB043}"/>
                </a:ext>
              </a:extLst>
            </p:cNvPr>
            <p:cNvCxnSpPr>
              <a:cxnSpLocks/>
              <a:stCxn id="18" idx="1"/>
              <a:endCxn id="19" idx="2"/>
            </p:cNvCxnSpPr>
            <p:nvPr/>
          </p:nvCxnSpPr>
          <p:spPr>
            <a:xfrm flipH="1" flipV="1">
              <a:off x="801889" y="1646936"/>
              <a:ext cx="1507711" cy="4812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DCEF40-62BD-4C66-A411-E1C6765CED7B}"/>
              </a:ext>
            </a:extLst>
          </p:cNvPr>
          <p:cNvGrpSpPr/>
          <p:nvPr/>
        </p:nvGrpSpPr>
        <p:grpSpPr>
          <a:xfrm>
            <a:off x="166272" y="2369255"/>
            <a:ext cx="4057767" cy="3335630"/>
            <a:chOff x="166272" y="2369255"/>
            <a:chExt cx="4057767" cy="333563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BB50302-0CEE-407F-BE19-2A4F2C66FF7F}"/>
                </a:ext>
              </a:extLst>
            </p:cNvPr>
            <p:cNvSpPr/>
            <p:nvPr/>
          </p:nvSpPr>
          <p:spPr>
            <a:xfrm>
              <a:off x="2309600" y="2369255"/>
              <a:ext cx="1914439" cy="333563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03954-CD42-492F-BE8A-E4B137575B06}"/>
                </a:ext>
              </a:extLst>
            </p:cNvPr>
            <p:cNvSpPr txBox="1"/>
            <p:nvPr/>
          </p:nvSpPr>
          <p:spPr>
            <a:xfrm>
              <a:off x="166272" y="3093265"/>
              <a:ext cx="1271233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Modul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9E27DE-CFBC-444D-B4B0-F7BF65711525}"/>
                </a:ext>
              </a:extLst>
            </p:cNvPr>
            <p:cNvCxnSpPr>
              <a:cxnSpLocks/>
              <a:stCxn id="23" idx="1"/>
              <a:endCxn id="24" idx="3"/>
            </p:cNvCxnSpPr>
            <p:nvPr/>
          </p:nvCxnSpPr>
          <p:spPr>
            <a:xfrm flipH="1" flipV="1">
              <a:off x="1437505" y="3324098"/>
              <a:ext cx="872095" cy="7129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C580F7-CBDB-4C85-928B-8AD0ECF0E451}"/>
              </a:ext>
            </a:extLst>
          </p:cNvPr>
          <p:cNvGrpSpPr/>
          <p:nvPr/>
        </p:nvGrpSpPr>
        <p:grpSpPr>
          <a:xfrm>
            <a:off x="8707772" y="1966365"/>
            <a:ext cx="3374030" cy="1239686"/>
            <a:chOff x="8707772" y="1966365"/>
            <a:chExt cx="3374030" cy="123968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81F960-DFD0-48AA-B09B-7587BC46A8B6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8707772" y="2381864"/>
              <a:ext cx="920141" cy="8241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4CB79D-45D1-4F00-A910-231DCF31B7FD}"/>
                </a:ext>
              </a:extLst>
            </p:cNvPr>
            <p:cNvSpPr txBox="1"/>
            <p:nvPr/>
          </p:nvSpPr>
          <p:spPr>
            <a:xfrm>
              <a:off x="9627913" y="1966365"/>
              <a:ext cx="2453889" cy="8309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Dataset &amp; Modul </a:t>
              </a:r>
              <a:r>
                <a:rPr lang="en-US" sz="2400" dirty="0" err="1"/>
                <a:t>didrop</a:t>
              </a:r>
              <a:r>
                <a:rPr lang="en-US" sz="2400" dirty="0"/>
                <a:t> di </a:t>
              </a:r>
              <a:r>
                <a:rPr lang="en-US" sz="2400" dirty="0" err="1"/>
                <a:t>sini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75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BC6EF-454A-4F4B-B1D7-38C503C7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3" y="981907"/>
            <a:ext cx="8637333" cy="5769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C985D-8077-4EAD-95AE-179D237F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080"/>
          </a:xfrm>
        </p:spPr>
        <p:txBody>
          <a:bodyPr/>
          <a:lstStyle/>
          <a:p>
            <a:r>
              <a:rPr lang="en-US" dirty="0"/>
              <a:t>Create Experiment 3/3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F4AE5-11CD-41B3-B95E-6E14F011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11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D7B43D-88CD-4DDB-91B7-2F9D337EE706}"/>
              </a:ext>
            </a:extLst>
          </p:cNvPr>
          <p:cNvGrpSpPr/>
          <p:nvPr/>
        </p:nvGrpSpPr>
        <p:grpSpPr>
          <a:xfrm>
            <a:off x="3402911" y="1992182"/>
            <a:ext cx="1611061" cy="868464"/>
            <a:chOff x="609378" y="1381090"/>
            <a:chExt cx="1611061" cy="868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ABB8EC-2FDE-4632-BCC4-61B7CDEBF030}"/>
                </a:ext>
              </a:extLst>
            </p:cNvPr>
            <p:cNvSpPr txBox="1"/>
            <p:nvPr/>
          </p:nvSpPr>
          <p:spPr>
            <a:xfrm>
              <a:off x="609378" y="1381090"/>
              <a:ext cx="1271233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Dataset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A16B1B-9B7D-4F61-BF93-CEC4327BB043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1244995" y="1842755"/>
              <a:ext cx="975444" cy="4067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C580F7-CBDB-4C85-928B-8AD0ECF0E451}"/>
              </a:ext>
            </a:extLst>
          </p:cNvPr>
          <p:cNvGrpSpPr/>
          <p:nvPr/>
        </p:nvGrpSpPr>
        <p:grpSpPr>
          <a:xfrm>
            <a:off x="6442745" y="131856"/>
            <a:ext cx="5549054" cy="3200484"/>
            <a:chOff x="7073497" y="1966365"/>
            <a:chExt cx="5549054" cy="32004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81F960-DFD0-48AA-B09B-7587BC46A8B6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7073497" y="2566530"/>
              <a:ext cx="2554416" cy="26003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4CB79D-45D1-4F00-A910-231DCF31B7FD}"/>
                </a:ext>
              </a:extLst>
            </p:cNvPr>
            <p:cNvSpPr txBox="1"/>
            <p:nvPr/>
          </p:nvSpPr>
          <p:spPr>
            <a:xfrm>
              <a:off x="9627913" y="1966365"/>
              <a:ext cx="2994638" cy="1200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Dataset </a:t>
              </a:r>
              <a:r>
                <a:rPr lang="en-US" sz="2400" dirty="0" err="1"/>
                <a:t>hanya</a:t>
              </a:r>
              <a:r>
                <a:rPr lang="en-US" sz="2400" dirty="0"/>
                <a:t> </a:t>
              </a:r>
              <a:r>
                <a:rPr lang="en-US" sz="2400" dirty="0" err="1"/>
                <a:t>dapat</a:t>
              </a:r>
              <a:r>
                <a:rPr lang="en-US" sz="2400" dirty="0"/>
                <a:t> </a:t>
              </a:r>
              <a:r>
                <a:rPr lang="en-US" sz="2400" dirty="0" err="1"/>
                <a:t>dihubungkan</a:t>
              </a:r>
              <a:r>
                <a:rPr lang="en-US" sz="2400" dirty="0"/>
                <a:t> </a:t>
              </a:r>
              <a:r>
                <a:rPr lang="en-US" sz="2400" dirty="0" err="1"/>
                <a:t>ke</a:t>
              </a:r>
              <a:r>
                <a:rPr lang="en-US" sz="2400" dirty="0"/>
                <a:t> </a:t>
              </a:r>
              <a:r>
                <a:rPr lang="en-US" sz="2400" dirty="0" err="1"/>
                <a:t>modul</a:t>
              </a:r>
              <a:endParaRPr lang="en-US" sz="24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4AE17A-F675-4671-A7CD-F20EAD49EA29}"/>
              </a:ext>
            </a:extLst>
          </p:cNvPr>
          <p:cNvSpPr txBox="1"/>
          <p:nvPr/>
        </p:nvSpPr>
        <p:spPr>
          <a:xfrm>
            <a:off x="3314747" y="3111331"/>
            <a:ext cx="127123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Modul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9AE7E2-10BB-41B7-B533-C54526FB191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585980" y="3342164"/>
            <a:ext cx="872095" cy="712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FFF783-DBD2-4431-8534-ECDE2063D319}"/>
              </a:ext>
            </a:extLst>
          </p:cNvPr>
          <p:cNvSpPr txBox="1"/>
          <p:nvPr/>
        </p:nvSpPr>
        <p:spPr>
          <a:xfrm>
            <a:off x="3742739" y="5061638"/>
            <a:ext cx="127123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Modul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D7468E-E759-4F0F-87E2-B7F112AFBE4F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5013972" y="4983061"/>
            <a:ext cx="1227436" cy="309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0103C7-D062-495A-9CD5-DBC07B15B27E}"/>
              </a:ext>
            </a:extLst>
          </p:cNvPr>
          <p:cNvGrpSpPr/>
          <p:nvPr/>
        </p:nvGrpSpPr>
        <p:grpSpPr>
          <a:xfrm>
            <a:off x="6602136" y="1472858"/>
            <a:ext cx="5381274" cy="3052896"/>
            <a:chOff x="6656928" y="3474955"/>
            <a:chExt cx="5381274" cy="30528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850961C-A99F-4D78-B4B7-0B43C6D9B79C}"/>
                </a:ext>
              </a:extLst>
            </p:cNvPr>
            <p:cNvGrpSpPr/>
            <p:nvPr/>
          </p:nvGrpSpPr>
          <p:grpSpPr>
            <a:xfrm>
              <a:off x="6656928" y="3474955"/>
              <a:ext cx="5381274" cy="1960312"/>
              <a:chOff x="7241277" y="1966365"/>
              <a:chExt cx="5381274" cy="196031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D4D682-CB3B-4559-BA11-6667D990E72C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7241277" y="2751195"/>
                <a:ext cx="2386636" cy="117548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76A58E-7596-4471-834C-1F367E0C7584}"/>
                  </a:ext>
                </a:extLst>
              </p:cNvPr>
              <p:cNvSpPr txBox="1"/>
              <p:nvPr/>
            </p:nvSpPr>
            <p:spPr>
              <a:xfrm>
                <a:off x="9627913" y="1966365"/>
                <a:ext cx="2994638" cy="156966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Modul </a:t>
                </a:r>
                <a:r>
                  <a:rPr lang="en-US" sz="2400" dirty="0" err="1"/>
                  <a:t>dapat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dihubungkan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dataset 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modul</a:t>
                </a:r>
                <a:r>
                  <a:rPr lang="en-US" sz="2400" dirty="0"/>
                  <a:t> lain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382E0D-B292-457C-849C-8E6220D6FB7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7395159" y="4259785"/>
              <a:ext cx="1648405" cy="22680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476B4C-C1E4-4884-B5DF-ABC5230B99D5}"/>
              </a:ext>
            </a:extLst>
          </p:cNvPr>
          <p:cNvGrpSpPr/>
          <p:nvPr/>
        </p:nvGrpSpPr>
        <p:grpSpPr>
          <a:xfrm>
            <a:off x="7719953" y="3169473"/>
            <a:ext cx="4263457" cy="1569660"/>
            <a:chOff x="8359094" y="1966365"/>
            <a:chExt cx="4263457" cy="15696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310304-95EB-4928-B876-94761DF8DFE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8359094" y="2652549"/>
              <a:ext cx="1268819" cy="986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4386BF-9651-4160-8677-21EA0F6CA21E}"/>
                </a:ext>
              </a:extLst>
            </p:cNvPr>
            <p:cNvSpPr txBox="1"/>
            <p:nvPr/>
          </p:nvSpPr>
          <p:spPr>
            <a:xfrm>
              <a:off x="9627913" y="1966365"/>
              <a:ext cx="2994638" cy="15696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Semua</a:t>
              </a:r>
              <a:r>
                <a:rPr lang="en-US" sz="2400" dirty="0"/>
                <a:t> parameter yang </a:t>
              </a:r>
              <a:r>
                <a:rPr lang="en-US" sz="2400" dirty="0" err="1"/>
                <a:t>diperlukan</a:t>
              </a:r>
              <a:r>
                <a:rPr lang="en-US" sz="2400" dirty="0"/>
                <a:t> </a:t>
              </a:r>
              <a:r>
                <a:rPr lang="en-US" sz="2400" dirty="0" err="1"/>
                <a:t>untuk</a:t>
              </a:r>
              <a:r>
                <a:rPr lang="en-US" sz="2400" dirty="0"/>
                <a:t> </a:t>
              </a:r>
              <a:r>
                <a:rPr lang="en-US" sz="2400" dirty="0" err="1"/>
                <a:t>setiap</a:t>
              </a:r>
              <a:r>
                <a:rPr lang="en-US" sz="2400" dirty="0"/>
                <a:t> </a:t>
              </a:r>
              <a:r>
                <a:rPr lang="en-US" sz="2400" dirty="0" err="1"/>
                <a:t>modul</a:t>
              </a:r>
              <a:r>
                <a:rPr lang="en-US" sz="2400" dirty="0"/>
                <a:t> </a:t>
              </a:r>
              <a:r>
                <a:rPr lang="en-US" sz="2400" dirty="0" err="1"/>
                <a:t>harus</a:t>
              </a:r>
              <a:r>
                <a:rPr lang="en-US" sz="2400" dirty="0"/>
                <a:t> </a:t>
              </a:r>
              <a:r>
                <a:rPr lang="en-US" sz="2400" dirty="0" err="1"/>
                <a:t>diisi</a:t>
              </a:r>
              <a:endParaRPr lang="en-US" sz="2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F3819D-3048-48E0-A72D-81C0BFF0BA9B}"/>
              </a:ext>
            </a:extLst>
          </p:cNvPr>
          <p:cNvGrpSpPr/>
          <p:nvPr/>
        </p:nvGrpSpPr>
        <p:grpSpPr>
          <a:xfrm>
            <a:off x="6761527" y="3722561"/>
            <a:ext cx="5221883" cy="2709729"/>
            <a:chOff x="6816319" y="2334886"/>
            <a:chExt cx="5221883" cy="270972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CA929FB-81D3-4DE9-8C2A-C31FE91AB004}"/>
                </a:ext>
              </a:extLst>
            </p:cNvPr>
            <p:cNvGrpSpPr/>
            <p:nvPr/>
          </p:nvGrpSpPr>
          <p:grpSpPr>
            <a:xfrm>
              <a:off x="6816319" y="2334886"/>
              <a:ext cx="5221883" cy="2709729"/>
              <a:chOff x="7400668" y="826296"/>
              <a:chExt cx="5221883" cy="270972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4972654-BAE2-42FA-92F8-CF5CCED28B96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7400668" y="826296"/>
                <a:ext cx="2227245" cy="19248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D0916A-F89A-4522-A0B4-BA7FB5FC2DDC}"/>
                  </a:ext>
                </a:extLst>
              </p:cNvPr>
              <p:cNvSpPr txBox="1"/>
              <p:nvPr/>
            </p:nvSpPr>
            <p:spPr>
              <a:xfrm>
                <a:off x="9627913" y="1966365"/>
                <a:ext cx="2994638" cy="156966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Semua</a:t>
                </a:r>
                <a:r>
                  <a:rPr lang="en-US" sz="2400" dirty="0"/>
                  <a:t> port input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modul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harus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memiliki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koneksi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aliran</a:t>
                </a:r>
                <a:r>
                  <a:rPr lang="en-US" sz="2400" dirty="0"/>
                  <a:t> data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711ACA-ED38-4D16-AB1F-31CAF1170A1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7630051" y="3427470"/>
              <a:ext cx="1413513" cy="8323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2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FB-3DC7-4B59-A85A-D2E9F02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FD35F-5B34-4581-AFFE-8294F02E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1A412-3AA0-4E5A-BB90-FDBE6E69A7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5665" y="1690688"/>
            <a:ext cx="8632997" cy="4665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8711EA-4D01-4037-9014-66C1D96A3D23}"/>
              </a:ext>
            </a:extLst>
          </p:cNvPr>
          <p:cNvSpPr/>
          <p:nvPr/>
        </p:nvSpPr>
        <p:spPr>
          <a:xfrm>
            <a:off x="4335231" y="3429000"/>
            <a:ext cx="7697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dataset, notebook dan </a:t>
            </a:r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3200" dirty="0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271547-4967-46DF-BE14-8465AAD8C996}"/>
              </a:ext>
            </a:extLst>
          </p:cNvPr>
          <p:cNvGrpSpPr/>
          <p:nvPr/>
        </p:nvGrpSpPr>
        <p:grpSpPr>
          <a:xfrm>
            <a:off x="838200" y="939408"/>
            <a:ext cx="5257800" cy="3778249"/>
            <a:chOff x="838200" y="939408"/>
            <a:chExt cx="5257800" cy="37782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7C5EE1-3FE7-4392-95EA-ECF58F2FB907}"/>
                </a:ext>
              </a:extLst>
            </p:cNvPr>
            <p:cNvGrpSpPr/>
            <p:nvPr/>
          </p:nvGrpSpPr>
          <p:grpSpPr>
            <a:xfrm>
              <a:off x="2047285" y="939408"/>
              <a:ext cx="4048715" cy="2564443"/>
              <a:chOff x="583247" y="1644650"/>
              <a:chExt cx="4048715" cy="256444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3DCA1B7-F9E6-4D48-B3B4-B5E879069B13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583247" y="2106315"/>
                <a:ext cx="2993483" cy="2102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88B70B-74D8-4D1F-9508-B05F77B9CC35}"/>
                  </a:ext>
                </a:extLst>
              </p:cNvPr>
              <p:cNvSpPr txBox="1"/>
              <p:nvPr/>
            </p:nvSpPr>
            <p:spPr>
              <a:xfrm>
                <a:off x="2521498" y="1644650"/>
                <a:ext cx="2110464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6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Fitur</a:t>
                </a:r>
                <a:r>
                  <a:rPr lang="en-US" sz="2400" dirty="0">
                    <a:solidFill>
                      <a:srgbClr val="FF0000"/>
                    </a:solidFill>
                  </a:rPr>
                  <a:t> Utama</a:t>
                </a: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0D50145-D0B8-4E9F-B662-41BCAF4C7FF5}"/>
                </a:ext>
              </a:extLst>
            </p:cNvPr>
            <p:cNvSpPr/>
            <p:nvPr/>
          </p:nvSpPr>
          <p:spPr>
            <a:xfrm>
              <a:off x="838200" y="2079653"/>
              <a:ext cx="1209085" cy="263800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9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03EC-505C-425E-AF3E-D99C9162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84371-CB32-4342-AEE5-FE35E83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80F6B-C59C-4252-BAEE-2A1A18026D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5665" y="1690688"/>
            <a:ext cx="8640777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7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ADB6-0C7C-44BB-9C6D-7493E8EC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3F52C-1FF2-44C0-8DF6-75767D02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255A-F9C3-4CAF-A269-20E8456420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32997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5946-08F2-419D-976D-F2031CC7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C376B-E5CD-442E-A256-2854FD5F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A2F46-8615-4E43-A2CE-F65E4945D8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38830" cy="4665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85482-6011-4AB8-9054-B47F22B2F233}"/>
              </a:ext>
            </a:extLst>
          </p:cNvPr>
          <p:cNvSpPr txBox="1"/>
          <p:nvPr/>
        </p:nvSpPr>
        <p:spPr>
          <a:xfrm>
            <a:off x="9411127" y="2017686"/>
            <a:ext cx="28669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Format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SVMLight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TSV.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38454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26A1-FCB9-48DE-B689-7CF09FDA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C16C1-BF46-4A39-B97A-339524A2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D927-4769-49F4-8412-171F4E8437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6028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E11B-0093-4402-922C-7DBF48A1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C7F75-3740-4080-AAB9-A4F9DA6F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846FA-FCAF-4BB5-A79C-C600E3F1B5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42191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03EC-505C-425E-AF3E-D99C9162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84371-CB32-4342-AEE5-FE35E83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19BF-D7E8-4DE4-A86D-53087858D5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6615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9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985D-8077-4EAD-95AE-179D237F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/>
              <a:t>Experiment 1/3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F4AE5-11CD-41B3-B95E-6E14F011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57B62-9BA0-4DC0-B418-0E53D52E06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33" y="1528847"/>
            <a:ext cx="8666156" cy="4665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4A1D637-B6D0-426A-A910-2B4A90B04BE1}"/>
              </a:ext>
            </a:extLst>
          </p:cNvPr>
          <p:cNvGrpSpPr/>
          <p:nvPr/>
        </p:nvGrpSpPr>
        <p:grpSpPr>
          <a:xfrm>
            <a:off x="1040501" y="5818173"/>
            <a:ext cx="4955697" cy="947875"/>
            <a:chOff x="870568" y="4365597"/>
            <a:chExt cx="4955697" cy="9478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402A4B-D864-4E6E-9A56-C48FA9965EED}"/>
                </a:ext>
              </a:extLst>
            </p:cNvPr>
            <p:cNvGrpSpPr/>
            <p:nvPr/>
          </p:nvGrpSpPr>
          <p:grpSpPr>
            <a:xfrm>
              <a:off x="1666959" y="4541627"/>
              <a:ext cx="4159306" cy="771845"/>
              <a:chOff x="202921" y="5246869"/>
              <a:chExt cx="4159306" cy="7718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BFFF051-DC4F-4782-B90B-04C92FB7902A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202921" y="5246869"/>
                <a:ext cx="689276" cy="5410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5BAA53-1B3F-4C7D-AB20-FA0D71D124DC}"/>
                  </a:ext>
                </a:extLst>
              </p:cNvPr>
              <p:cNvSpPr txBox="1"/>
              <p:nvPr/>
            </p:nvSpPr>
            <p:spPr>
              <a:xfrm>
                <a:off x="892197" y="5557049"/>
                <a:ext cx="3470030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Create New Experiment</a:t>
                </a: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D72597-32E4-40DB-B0AB-0AC0BF5C448D}"/>
                </a:ext>
              </a:extLst>
            </p:cNvPr>
            <p:cNvSpPr/>
            <p:nvPr/>
          </p:nvSpPr>
          <p:spPr>
            <a:xfrm>
              <a:off x="870568" y="4365597"/>
              <a:ext cx="796391" cy="3520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C659D-3B0E-4937-B4FC-88B5EAFC8852}"/>
              </a:ext>
            </a:extLst>
          </p:cNvPr>
          <p:cNvGrpSpPr/>
          <p:nvPr/>
        </p:nvGrpSpPr>
        <p:grpSpPr>
          <a:xfrm>
            <a:off x="3048708" y="2249586"/>
            <a:ext cx="8725204" cy="3362344"/>
            <a:chOff x="3048708" y="2249586"/>
            <a:chExt cx="8725204" cy="33623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91C600-3C3C-4A64-B287-9D5F87F7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0697" y="2257677"/>
              <a:ext cx="8664167" cy="3354253"/>
            </a:xfrm>
            <a:prstGeom prst="rect">
              <a:avLst/>
            </a:prstGeom>
          </p:spPr>
        </p:pic>
        <p:sp>
          <p:nvSpPr>
            <p:cNvPr id="15" name="Speech Bubble: Rectangle 14">
              <a:extLst>
                <a:ext uri="{FF2B5EF4-FFF2-40B4-BE49-F238E27FC236}">
                  <a16:creationId xmlns:a16="http://schemas.microsoft.com/office/drawing/2014/main" id="{8C830E10-6F75-4E62-8FEC-0E99EC251032}"/>
                </a:ext>
              </a:extLst>
            </p:cNvPr>
            <p:cNvSpPr/>
            <p:nvPr/>
          </p:nvSpPr>
          <p:spPr>
            <a:xfrm>
              <a:off x="3048708" y="2249586"/>
              <a:ext cx="8725204" cy="3342010"/>
            </a:xfrm>
            <a:prstGeom prst="wedgeRectCallout">
              <a:avLst>
                <a:gd name="adj1" fmla="val -63773"/>
                <a:gd name="adj2" fmla="val 5547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4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470</Words>
  <Application>Microsoft Office PowerPoint</Application>
  <PresentationFormat>Widescreen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Palatino Linotype</vt:lpstr>
      <vt:lpstr>Times New Roman</vt:lpstr>
      <vt:lpstr>Office Theme</vt:lpstr>
      <vt:lpstr>Hand on Lab II: Azure ML Studio</vt:lpstr>
      <vt:lpstr>Project</vt:lpstr>
      <vt:lpstr>Web Service</vt:lpstr>
      <vt:lpstr>Notebooks</vt:lpstr>
      <vt:lpstr>Dataset</vt:lpstr>
      <vt:lpstr>Trained Model</vt:lpstr>
      <vt:lpstr>Settings</vt:lpstr>
      <vt:lpstr>Experiments</vt:lpstr>
      <vt:lpstr>Create Experiment 1/3</vt:lpstr>
      <vt:lpstr>Create Experiment 2/3</vt:lpstr>
      <vt:lpstr>Create Experiment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 Reza Faisal</dc:creator>
  <cp:lastModifiedBy>M Reza Faisal</cp:lastModifiedBy>
  <cp:revision>141</cp:revision>
  <dcterms:created xsi:type="dcterms:W3CDTF">2018-11-21T06:34:04Z</dcterms:created>
  <dcterms:modified xsi:type="dcterms:W3CDTF">2018-11-26T07:20:55Z</dcterms:modified>
</cp:coreProperties>
</file>