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6" r:id="rId2"/>
    <p:sldId id="344" r:id="rId3"/>
    <p:sldId id="346" r:id="rId4"/>
    <p:sldId id="347" r:id="rId5"/>
    <p:sldId id="348" r:id="rId6"/>
    <p:sldId id="349" r:id="rId7"/>
    <p:sldId id="350" r:id="rId8"/>
    <p:sldId id="352" r:id="rId9"/>
    <p:sldId id="353" r:id="rId10"/>
    <p:sldId id="354" r:id="rId11"/>
    <p:sldId id="355" r:id="rId12"/>
    <p:sldId id="356" r:id="rId13"/>
    <p:sldId id="3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7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56C1-70E2-4AB3-B919-F4DBEAD6AEF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0F5E-9594-4FC3-AA60-27919095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558B-C914-4E13-9010-144CC636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D5BD-2421-4C09-85DF-177E6CB5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665-4DD2-4221-94F7-6B48F5D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5B38-8635-4B4F-BEF5-9CA1A34999AC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27FA-BF20-4447-9573-CE6C7EF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AAA-30BD-4CA4-A568-7B796C1A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F77-8445-425D-8E74-639CB45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E1E9-FC3B-493C-8891-A54FB9F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2AD1-13DF-419E-8EE5-208D62C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68A-F489-429F-B995-E5ACA0E05FFD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186-8DA8-4307-A19F-893EDA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B8D2-84D4-46E7-8C7D-11E053D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E0B6-8166-401A-A60E-F020CA993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42C3E-5C89-47A8-9678-DD595BDA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32EC-8495-4972-8D42-3C96C31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9705-4573-4426-AC75-4EAB399A4705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5C5D-6197-4EFA-AD23-72AD6C6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0B5E-07E2-4FE2-9BF7-3701D1CD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41A-1019-413B-9B2E-114C1B4A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4DE7-0591-4EA9-9B88-A094FF46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2B5D-8B5F-40D9-862F-DD817C7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1F0-31B9-4D0C-A923-7BD6D2E324BD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7D6F-CA24-427A-A0E8-82325B7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9B3B-8286-4991-A1B7-9F4876F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B821-D46E-4B0F-8B19-E47B05D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423D-93A8-499C-A90C-56C07A6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97F-0104-4655-840D-D70ECC8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DD0-D443-4146-8E41-E6DFF4125D91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3FE-5490-4289-9DBF-F322047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8D67-19F0-4DC4-B48D-DC2A296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12E-2A55-47FE-B73F-A96B11BE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1C74-4305-424C-946C-A2BBA35A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B035-4CC3-4E24-9254-5CEBDD6B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A710-DD60-4EF8-B25A-B36264F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57FF-C5A7-426E-8A9E-8EB591DDC945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2E57-147D-4C81-9A49-C74FEA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D7C1-DE66-42F6-8294-171CEC75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2827-0A14-4DD8-92C3-3AF92BD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9733-56D0-4BE3-A686-C5D7B2DE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7F69-6550-49A6-ACBC-10D7A02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9058-19DF-403C-92D7-ABEB5B67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FF61-151B-4F27-BCFC-4E2C3462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A3827-006D-4B15-A95C-D475B42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2FB-6594-464F-B739-8A2C17B00D29}" type="datetime1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E324-9186-4B32-8B72-41B5BB0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A90C7-F99C-43D5-B779-B15A86DB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214B-DF5F-4268-9699-EA77994C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65EA-12E1-4CE5-9939-2972D2E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09F-441C-456A-A7D2-12D1189BC88F}" type="datetime1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8162-E276-48B5-A63B-39192261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5AA20-B6DD-400E-979B-149D5A05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1D1-66E6-48A2-B4A1-09BD2F4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B2D-9CB3-48F2-8086-1FCD3D051DEC}" type="datetime1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A9BF-5E3E-4835-A150-4429867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9153-8726-4926-AAA0-40AB9E4D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8D9-A796-4772-8D41-BD8F9871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B0C0-09DF-40B0-8A59-AA23C00F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1F31-D139-4355-A633-B0A44AD6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C990-8AD6-4162-B742-D4DAB49C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BE92-A623-4EEE-97EC-0D4746EAB213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B9C-BDCD-445D-BE07-6671B9BA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BFC2-91ED-4EF1-A486-81BB648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1242-21A2-49AA-B368-A7D8069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54FA1-4578-43C2-8A05-40CD5773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81FB6-EC10-4EAB-9DB2-A3319E70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3CE7-54A2-4A91-95FA-B0A3D79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8B97-C6F0-49C2-8139-9BEE44B22DB2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F146-823E-48F8-8A74-24320E3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445-8F38-4AA9-B8A1-520328FA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D19DD-BB58-4F75-A6A3-F5E6993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EA5D-F0BF-4B13-8660-ECDE4A0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9DD-DA21-4410-87C4-F484289E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0DB2-7407-439B-AA97-2F8C52B723CB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B275-2880-4734-8083-A9195D48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6022-DAA6-4934-BACF-7874720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86A6B-AC42-4F92-8B28-94507875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95334"/>
            <a:ext cx="10515600" cy="2852737"/>
          </a:xfrm>
        </p:spPr>
        <p:txBody>
          <a:bodyPr/>
          <a:lstStyle/>
          <a:p>
            <a:r>
              <a:rPr lang="en-US" dirty="0"/>
              <a:t>Hand on </a:t>
            </a:r>
            <a:r>
              <a:rPr lang="en-US"/>
              <a:t>Lab III: </a:t>
            </a:r>
            <a:r>
              <a:rPr lang="en-US" dirty="0"/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89B1B-1E9E-4B14-8B93-A1EB016D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75059"/>
            <a:ext cx="105156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Klasifikasi</a:t>
            </a:r>
            <a:r>
              <a:rPr lang="en-US" dirty="0">
                <a:solidFill>
                  <a:schemeClr val="tx1"/>
                </a:solidFill>
              </a:rPr>
              <a:t> 2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Support Vector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Split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CB27F-AA3D-41C7-B958-7E35A40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2915D-971A-47E0-8BF4-2C50E885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72" y="1409185"/>
            <a:ext cx="9123581" cy="4541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BCA2-995A-46D8-B6FC-B02733D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Train Model 2/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BA77-35D2-4222-B656-C44807B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5BFC8-BE6F-4635-95A0-EEFCEE3E0323}"/>
              </a:ext>
            </a:extLst>
          </p:cNvPr>
          <p:cNvGrpSpPr/>
          <p:nvPr/>
        </p:nvGrpSpPr>
        <p:grpSpPr>
          <a:xfrm>
            <a:off x="5483162" y="2288866"/>
            <a:ext cx="6108691" cy="1682979"/>
            <a:chOff x="7580743" y="3107341"/>
            <a:chExt cx="6108691" cy="168297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535CFC-D3F0-4072-9508-98A0F4E60429}"/>
                </a:ext>
              </a:extLst>
            </p:cNvPr>
            <p:cNvSpPr/>
            <p:nvPr/>
          </p:nvSpPr>
          <p:spPr>
            <a:xfrm>
              <a:off x="7580743" y="3107341"/>
              <a:ext cx="1424200" cy="3920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1F8890-3A5F-4008-B30A-29AD8016373C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9004943" y="3277152"/>
              <a:ext cx="2721960" cy="9591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F7A9DE-74FE-4DD0-8DB9-EB07CE5B1632}"/>
                </a:ext>
              </a:extLst>
            </p:cNvPr>
            <p:cNvSpPr txBox="1"/>
            <p:nvPr/>
          </p:nvSpPr>
          <p:spPr>
            <a:xfrm>
              <a:off x="11726903" y="3682324"/>
              <a:ext cx="1962531" cy="1107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Nama </a:t>
              </a:r>
              <a:r>
                <a:rPr lang="en-US" sz="2200" dirty="0" err="1"/>
                <a:t>kolom</a:t>
              </a:r>
              <a:r>
                <a:rPr lang="en-US" sz="2200" dirty="0"/>
                <a:t> yang </a:t>
              </a:r>
              <a:r>
                <a:rPr lang="en-US" sz="2200" dirty="0" err="1"/>
                <a:t>menjadi</a:t>
              </a:r>
              <a:r>
                <a:rPr lang="en-US" sz="2200" dirty="0"/>
                <a:t> 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07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FF0B5-6C92-4C99-8AD7-4462C980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414"/>
            <a:ext cx="8791122" cy="4663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BCA2-995A-46D8-B6FC-B02733D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Score Model 1/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BA77-35D2-4222-B656-C44807B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5BFC8-BE6F-4635-95A0-EEFCEE3E0323}"/>
              </a:ext>
            </a:extLst>
          </p:cNvPr>
          <p:cNvGrpSpPr/>
          <p:nvPr/>
        </p:nvGrpSpPr>
        <p:grpSpPr>
          <a:xfrm>
            <a:off x="2826676" y="4634345"/>
            <a:ext cx="2292579" cy="706241"/>
            <a:chOff x="4544543" y="3243836"/>
            <a:chExt cx="2292579" cy="70624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1F8890-3A5F-4008-B30A-29AD8016373C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6507074" y="3243836"/>
              <a:ext cx="330048" cy="4907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F7A9DE-74FE-4DD0-8DB9-EB07CE5B1632}"/>
                </a:ext>
              </a:extLst>
            </p:cNvPr>
            <p:cNvSpPr txBox="1"/>
            <p:nvPr/>
          </p:nvSpPr>
          <p:spPr>
            <a:xfrm>
              <a:off x="4544543" y="3519190"/>
              <a:ext cx="1962531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Trained model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F5886-8295-4340-BD4D-B33877A66E3E}"/>
              </a:ext>
            </a:extLst>
          </p:cNvPr>
          <p:cNvGrpSpPr/>
          <p:nvPr/>
        </p:nvGrpSpPr>
        <p:grpSpPr>
          <a:xfrm>
            <a:off x="6262255" y="4071499"/>
            <a:ext cx="2593261" cy="430887"/>
            <a:chOff x="3913813" y="3519190"/>
            <a:chExt cx="2593261" cy="4308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03D5CD-BF29-4BF4-AAAA-6F26087ACA46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913813" y="3734634"/>
              <a:ext cx="630730" cy="1534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F7422E-5FB7-4AE7-AD9F-14926F2BB7F4}"/>
                </a:ext>
              </a:extLst>
            </p:cNvPr>
            <p:cNvSpPr txBox="1"/>
            <p:nvPr/>
          </p:nvSpPr>
          <p:spPr>
            <a:xfrm>
              <a:off x="4544543" y="3519190"/>
              <a:ext cx="1962531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Data test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E7E6FE-BD27-42C3-B333-1CD96D5BBF95}"/>
              </a:ext>
            </a:extLst>
          </p:cNvPr>
          <p:cNvGrpSpPr/>
          <p:nvPr/>
        </p:nvGrpSpPr>
        <p:grpSpPr>
          <a:xfrm>
            <a:off x="5992091" y="5125142"/>
            <a:ext cx="4184073" cy="529533"/>
            <a:chOff x="3463540" y="3420544"/>
            <a:chExt cx="4184073" cy="5295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C92FBD-0F27-4F7A-A04F-7CB230A5D27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3463540" y="3420544"/>
              <a:ext cx="1081003" cy="3140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73FAA3-85DA-4BEB-B91F-A7B964FCCA9B}"/>
                </a:ext>
              </a:extLst>
            </p:cNvPr>
            <p:cNvSpPr txBox="1"/>
            <p:nvPr/>
          </p:nvSpPr>
          <p:spPr>
            <a:xfrm>
              <a:off x="4544543" y="3519190"/>
              <a:ext cx="3103070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Output </a:t>
              </a:r>
              <a:r>
                <a:rPr lang="en-US" sz="2200" dirty="0" err="1"/>
                <a:t>dari</a:t>
              </a:r>
              <a:r>
                <a:rPr lang="en-US" sz="2200" dirty="0"/>
                <a:t> Score 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2098E3-E686-4FC7-87B3-F9B281103B33}"/>
              </a:ext>
            </a:extLst>
          </p:cNvPr>
          <p:cNvGrpSpPr/>
          <p:nvPr/>
        </p:nvGrpSpPr>
        <p:grpSpPr>
          <a:xfrm>
            <a:off x="519545" y="5992091"/>
            <a:ext cx="5133110" cy="716227"/>
            <a:chOff x="415636" y="4237918"/>
            <a:chExt cx="5133110" cy="7162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70FCDA-AF6C-4507-98C0-CB328B98E2B8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4287433" y="4237918"/>
              <a:ext cx="1261313" cy="5007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F6571-A0FD-4934-BE9E-A3495EDB5836}"/>
                </a:ext>
              </a:extLst>
            </p:cNvPr>
            <p:cNvSpPr txBox="1"/>
            <p:nvPr/>
          </p:nvSpPr>
          <p:spPr>
            <a:xfrm>
              <a:off x="415636" y="4523258"/>
              <a:ext cx="3871797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Run: </a:t>
              </a:r>
              <a:r>
                <a:rPr lang="en-US" sz="2200" dirty="0" err="1"/>
                <a:t>menjalankan</a:t>
              </a:r>
              <a:r>
                <a:rPr lang="en-US" sz="2200" dirty="0"/>
                <a:t> Experiment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9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4C269-AB09-42CE-909F-CED59C5B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8402782" cy="4460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BCA2-995A-46D8-B6FC-B02733D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Score Model 2/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BA77-35D2-4222-B656-C44807B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7199D-A3A2-44AF-B5F1-9DF93AE54B23}"/>
              </a:ext>
            </a:extLst>
          </p:cNvPr>
          <p:cNvGrpSpPr/>
          <p:nvPr/>
        </p:nvGrpSpPr>
        <p:grpSpPr>
          <a:xfrm>
            <a:off x="6525492" y="1331025"/>
            <a:ext cx="5583382" cy="2692494"/>
            <a:chOff x="6525492" y="1331025"/>
            <a:chExt cx="5583382" cy="26924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F410BA-831C-44F1-87C5-EEA1A2309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5492" y="1331025"/>
              <a:ext cx="5583382" cy="2692494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67F8C12A-7683-48CC-B242-708A46615152}"/>
                </a:ext>
              </a:extLst>
            </p:cNvPr>
            <p:cNvSpPr/>
            <p:nvPr/>
          </p:nvSpPr>
          <p:spPr>
            <a:xfrm flipV="1">
              <a:off x="6525492" y="1331025"/>
              <a:ext cx="5583382" cy="2692494"/>
            </a:xfrm>
            <a:prstGeom prst="wedgeRectCallout">
              <a:avLst>
                <a:gd name="adj1" fmla="val -53141"/>
                <a:gd name="adj2" fmla="val -89108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5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51CF0-BE74-4B88-8999-47286440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361"/>
            <a:ext cx="8796618" cy="4669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BCA2-995A-46D8-B6FC-B02733D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Evaluate Model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BA77-35D2-4222-B656-C44807B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BF5748-D8E7-47D2-B1D5-3EE859343353}"/>
              </a:ext>
            </a:extLst>
          </p:cNvPr>
          <p:cNvGrpSpPr/>
          <p:nvPr/>
        </p:nvGrpSpPr>
        <p:grpSpPr>
          <a:xfrm>
            <a:off x="7254687" y="1331025"/>
            <a:ext cx="4794284" cy="4150398"/>
            <a:chOff x="7254687" y="1331025"/>
            <a:chExt cx="4794284" cy="4150398"/>
          </a:xfrm>
        </p:grpSpPr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67F8C12A-7683-48CC-B242-708A46615152}"/>
                </a:ext>
              </a:extLst>
            </p:cNvPr>
            <p:cNvSpPr/>
            <p:nvPr/>
          </p:nvSpPr>
          <p:spPr>
            <a:xfrm flipV="1">
              <a:off x="7254687" y="1331025"/>
              <a:ext cx="4794284" cy="4150398"/>
            </a:xfrm>
            <a:prstGeom prst="wedgeRectCallout">
              <a:avLst>
                <a:gd name="adj1" fmla="val -85852"/>
                <a:gd name="adj2" fmla="val -3405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10C51B-A19B-462C-B6D6-97B57714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200" y="1440250"/>
              <a:ext cx="4639235" cy="3945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98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3FA283-20F6-4A3C-BFC2-182D5EF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Create Experiment 1/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EC51-4C44-49F8-91A6-41542CE8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C031C-6CFA-49D2-A507-4738F4D1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8788884" cy="46656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4837059-DF13-4812-A744-A653BC4EA1E8}"/>
              </a:ext>
            </a:extLst>
          </p:cNvPr>
          <p:cNvGrpSpPr/>
          <p:nvPr/>
        </p:nvGrpSpPr>
        <p:grpSpPr>
          <a:xfrm>
            <a:off x="1465729" y="2036048"/>
            <a:ext cx="10141970" cy="4068917"/>
            <a:chOff x="5263126" y="2103938"/>
            <a:chExt cx="10141970" cy="406891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885F07-6CBF-4DA7-BC75-B87F5C73DE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263126" y="2657936"/>
              <a:ext cx="8316362" cy="35149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518AB-7973-44AA-ACC5-3FA536DF6080}"/>
                </a:ext>
              </a:extLst>
            </p:cNvPr>
            <p:cNvSpPr txBox="1"/>
            <p:nvPr/>
          </p:nvSpPr>
          <p:spPr>
            <a:xfrm>
              <a:off x="13579488" y="2103938"/>
              <a:ext cx="1825608" cy="1107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Tombol</a:t>
              </a:r>
              <a:r>
                <a:rPr lang="en-US" sz="2200" dirty="0"/>
                <a:t> </a:t>
              </a:r>
              <a:r>
                <a:rPr lang="en-US" sz="2200" dirty="0" err="1"/>
                <a:t>untuk</a:t>
              </a:r>
              <a:r>
                <a:rPr lang="en-US" sz="2200" dirty="0"/>
                <a:t> </a:t>
              </a:r>
              <a:r>
                <a:rPr lang="en-US" sz="2200" dirty="0" err="1"/>
                <a:t>membuat</a:t>
              </a:r>
              <a:r>
                <a:rPr lang="en-US" sz="2200" dirty="0"/>
                <a:t> Experiment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0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6F34D-F488-464B-A171-7D919E11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16362" cy="4421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3FA283-20F6-4A3C-BFC2-182D5EF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Create Experiment 2/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EC51-4C44-49F8-91A6-41542CE8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37059-DF13-4812-A744-A653BC4EA1E8}"/>
              </a:ext>
            </a:extLst>
          </p:cNvPr>
          <p:cNvGrpSpPr/>
          <p:nvPr/>
        </p:nvGrpSpPr>
        <p:grpSpPr>
          <a:xfrm>
            <a:off x="3160059" y="2036048"/>
            <a:ext cx="8447640" cy="2011519"/>
            <a:chOff x="6957456" y="2103938"/>
            <a:chExt cx="8447640" cy="20115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885F07-6CBF-4DA7-BC75-B87F5C73DE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57456" y="2657936"/>
              <a:ext cx="6622032" cy="14575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518AB-7973-44AA-ACC5-3FA536DF6080}"/>
                </a:ext>
              </a:extLst>
            </p:cNvPr>
            <p:cNvSpPr txBox="1"/>
            <p:nvPr/>
          </p:nvSpPr>
          <p:spPr>
            <a:xfrm>
              <a:off x="13579488" y="2103938"/>
              <a:ext cx="1825608" cy="1107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Membuat</a:t>
              </a:r>
              <a:r>
                <a:rPr lang="en-US" sz="2200" dirty="0"/>
                <a:t> Experiment </a:t>
              </a:r>
              <a:r>
                <a:rPr lang="en-US" sz="2200" dirty="0" err="1"/>
                <a:t>kosong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AC9FA-6974-4293-BB8E-0120C5EB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43410" cy="454202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3FA283-20F6-4A3C-BFC2-182D5EF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Create Experiment 3/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EC51-4C44-49F8-91A6-41542CE8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37059-DF13-4812-A744-A653BC4EA1E8}"/>
              </a:ext>
            </a:extLst>
          </p:cNvPr>
          <p:cNvGrpSpPr/>
          <p:nvPr/>
        </p:nvGrpSpPr>
        <p:grpSpPr>
          <a:xfrm>
            <a:off x="4491318" y="2036048"/>
            <a:ext cx="7116381" cy="769441"/>
            <a:chOff x="8288715" y="2103938"/>
            <a:chExt cx="7116381" cy="76944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885F07-6CBF-4DA7-BC75-B87F5C73DE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288715" y="2172355"/>
              <a:ext cx="5290773" cy="3163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518AB-7973-44AA-ACC5-3FA536DF6080}"/>
                </a:ext>
              </a:extLst>
            </p:cNvPr>
            <p:cNvSpPr txBox="1"/>
            <p:nvPr/>
          </p:nvSpPr>
          <p:spPr>
            <a:xfrm>
              <a:off x="13579488" y="2103938"/>
              <a:ext cx="1825608" cy="769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Nama Experiment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8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AC9FA-6974-4293-BB8E-0120C5EB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43410" cy="454202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3FA283-20F6-4A3C-BFC2-182D5EF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</a:t>
            </a:r>
            <a:r>
              <a:rPr lang="en-US" dirty="0" err="1"/>
              <a:t>Menggunakan</a:t>
            </a:r>
            <a:r>
              <a:rPr lang="en-US" dirty="0"/>
              <a:t> Data 1/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EC51-4C44-49F8-91A6-41542CE8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37059-DF13-4812-A744-A653BC4EA1E8}"/>
              </a:ext>
            </a:extLst>
          </p:cNvPr>
          <p:cNvGrpSpPr/>
          <p:nvPr/>
        </p:nvGrpSpPr>
        <p:grpSpPr>
          <a:xfrm>
            <a:off x="4491318" y="2036048"/>
            <a:ext cx="7116381" cy="769441"/>
            <a:chOff x="8288715" y="2103938"/>
            <a:chExt cx="7116381" cy="76944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885F07-6CBF-4DA7-BC75-B87F5C73DE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288715" y="2172355"/>
              <a:ext cx="5290773" cy="3163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518AB-7973-44AA-ACC5-3FA536DF6080}"/>
                </a:ext>
              </a:extLst>
            </p:cNvPr>
            <p:cNvSpPr txBox="1"/>
            <p:nvPr/>
          </p:nvSpPr>
          <p:spPr>
            <a:xfrm>
              <a:off x="13579488" y="2103938"/>
              <a:ext cx="1825608" cy="769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Nama Experiment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81DEDA-CCC1-47C9-BDAE-6A0095A45FA5}"/>
              </a:ext>
            </a:extLst>
          </p:cNvPr>
          <p:cNvGrpSpPr/>
          <p:nvPr/>
        </p:nvGrpSpPr>
        <p:grpSpPr>
          <a:xfrm>
            <a:off x="1205712" y="2713325"/>
            <a:ext cx="9700860" cy="3102528"/>
            <a:chOff x="1205712" y="2713325"/>
            <a:chExt cx="9700860" cy="310252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822E02-DA2C-466C-8E8B-E64E7615318D}"/>
                </a:ext>
              </a:extLst>
            </p:cNvPr>
            <p:cNvSpPr/>
            <p:nvPr/>
          </p:nvSpPr>
          <p:spPr>
            <a:xfrm>
              <a:off x="1205712" y="2713325"/>
              <a:ext cx="1586039" cy="31025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249AB-7A60-4DBD-B2C3-41B1DB035A1B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810390" y="3806176"/>
              <a:ext cx="6971701" cy="11221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951E64-A882-4578-89F9-2CEA3A7E3164}"/>
                </a:ext>
              </a:extLst>
            </p:cNvPr>
            <p:cNvSpPr txBox="1"/>
            <p:nvPr/>
          </p:nvSpPr>
          <p:spPr>
            <a:xfrm>
              <a:off x="9782091" y="3575343"/>
              <a:ext cx="1124481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Modul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2550A-E36C-400E-B391-52506D4285E3}"/>
              </a:ext>
            </a:extLst>
          </p:cNvPr>
          <p:cNvGrpSpPr/>
          <p:nvPr/>
        </p:nvGrpSpPr>
        <p:grpSpPr>
          <a:xfrm>
            <a:off x="2191871" y="2561823"/>
            <a:ext cx="9112524" cy="846385"/>
            <a:chOff x="1674159" y="2465755"/>
            <a:chExt cx="9112524" cy="8463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574F27-62F3-4523-83ED-BAED1436B68C}"/>
                </a:ext>
              </a:extLst>
            </p:cNvPr>
            <p:cNvSpPr txBox="1"/>
            <p:nvPr/>
          </p:nvSpPr>
          <p:spPr>
            <a:xfrm>
              <a:off x="9273784" y="2850475"/>
              <a:ext cx="1512899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Dataset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CD2334-BDAF-4A6D-8A42-7450034413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674159" y="2465755"/>
              <a:ext cx="7599625" cy="6155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8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FF136-D2EB-43DF-BF0D-A5A67F41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1341" cy="46656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3FA283-20F6-4A3C-BFC2-182D5EF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</a:t>
            </a:r>
            <a:r>
              <a:rPr lang="en-US" dirty="0" err="1"/>
              <a:t>Menggunakan</a:t>
            </a:r>
            <a:r>
              <a:rPr lang="en-US" dirty="0"/>
              <a:t> Data 2/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EC51-4C44-49F8-91A6-41542CE8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37059-DF13-4812-A744-A653BC4EA1E8}"/>
              </a:ext>
            </a:extLst>
          </p:cNvPr>
          <p:cNvGrpSpPr/>
          <p:nvPr/>
        </p:nvGrpSpPr>
        <p:grpSpPr>
          <a:xfrm>
            <a:off x="4437529" y="2036048"/>
            <a:ext cx="7170170" cy="1141329"/>
            <a:chOff x="8234926" y="2103938"/>
            <a:chExt cx="7170170" cy="114132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885F07-6CBF-4DA7-BC75-B87F5C73DE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8234926" y="2319382"/>
              <a:ext cx="5344562" cy="9258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518AB-7973-44AA-ACC5-3FA536DF6080}"/>
                </a:ext>
              </a:extLst>
            </p:cNvPr>
            <p:cNvSpPr txBox="1"/>
            <p:nvPr/>
          </p:nvSpPr>
          <p:spPr>
            <a:xfrm>
              <a:off x="13579488" y="2103938"/>
              <a:ext cx="1825608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Klik</a:t>
              </a:r>
              <a:r>
                <a:rPr lang="en-US" sz="2200" dirty="0"/>
                <a:t> output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2550A-E36C-400E-B391-52506D4285E3}"/>
              </a:ext>
            </a:extLst>
          </p:cNvPr>
          <p:cNvGrpSpPr/>
          <p:nvPr/>
        </p:nvGrpSpPr>
        <p:grpSpPr>
          <a:xfrm>
            <a:off x="5069541" y="2946543"/>
            <a:ext cx="6234854" cy="830997"/>
            <a:chOff x="4551829" y="2850475"/>
            <a:chExt cx="6234854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574F27-62F3-4523-83ED-BAED1436B68C}"/>
                </a:ext>
              </a:extLst>
            </p:cNvPr>
            <p:cNvSpPr txBox="1"/>
            <p:nvPr/>
          </p:nvSpPr>
          <p:spPr>
            <a:xfrm>
              <a:off x="9273784" y="2850475"/>
              <a:ext cx="1512899" cy="8309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Klik</a:t>
              </a:r>
              <a:r>
                <a:rPr lang="en-US" sz="2400" dirty="0"/>
                <a:t> Visualize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CD2334-BDAF-4A6D-8A42-7450034413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4551829" y="3265974"/>
              <a:ext cx="4721955" cy="2350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08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035A2-02BD-43C4-B197-462DB9C0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26587" cy="44411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3FA283-20F6-4A3C-BFC2-182D5EF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</a:t>
            </a:r>
            <a:r>
              <a:rPr lang="en-US" dirty="0" err="1"/>
              <a:t>Menggunakan</a:t>
            </a:r>
            <a:r>
              <a:rPr lang="en-US" dirty="0"/>
              <a:t> Data 3/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EC51-4C44-49F8-91A6-41542CE8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37059-DF13-4812-A744-A653BC4EA1E8}"/>
              </a:ext>
            </a:extLst>
          </p:cNvPr>
          <p:cNvGrpSpPr/>
          <p:nvPr/>
        </p:nvGrpSpPr>
        <p:grpSpPr>
          <a:xfrm>
            <a:off x="1990165" y="2062941"/>
            <a:ext cx="10034393" cy="1785104"/>
            <a:chOff x="5370703" y="2103938"/>
            <a:chExt cx="10034393" cy="17851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885F07-6CBF-4DA7-BC75-B87F5C73DE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5370703" y="2636279"/>
              <a:ext cx="8208785" cy="3602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518AB-7973-44AA-ACC5-3FA536DF6080}"/>
                </a:ext>
              </a:extLst>
            </p:cNvPr>
            <p:cNvSpPr txBox="1"/>
            <p:nvPr/>
          </p:nvSpPr>
          <p:spPr>
            <a:xfrm>
              <a:off x="13579488" y="2103938"/>
              <a:ext cx="1825608" cy="17851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Kolom</a:t>
              </a:r>
              <a:r>
                <a:rPr lang="en-US" sz="2200" dirty="0"/>
                <a:t> </a:t>
              </a:r>
              <a:r>
                <a:rPr lang="en-US" sz="2200" dirty="0" err="1"/>
                <a:t>dapat</a:t>
              </a:r>
              <a:r>
                <a:rPr lang="en-US" sz="2200" dirty="0"/>
                <a:t> </a:t>
              </a:r>
              <a:r>
                <a:rPr lang="en-US" sz="2200" dirty="0" err="1"/>
                <a:t>dipilih</a:t>
              </a:r>
              <a:r>
                <a:rPr lang="en-US" sz="2200" dirty="0"/>
                <a:t> </a:t>
              </a:r>
              <a:r>
                <a:rPr lang="en-US" sz="2200" dirty="0" err="1"/>
                <a:t>untuk</a:t>
              </a:r>
              <a:r>
                <a:rPr lang="en-US" sz="2200" dirty="0"/>
                <a:t> </a:t>
              </a:r>
              <a:r>
                <a:rPr lang="en-US" sz="2200" dirty="0" err="1"/>
                <a:t>melihat</a:t>
              </a:r>
              <a:r>
                <a:rPr lang="en-US" sz="2200" dirty="0"/>
                <a:t> </a:t>
              </a:r>
              <a:r>
                <a:rPr lang="en-US" sz="2200" dirty="0" err="1"/>
                <a:t>informasi</a:t>
              </a:r>
              <a:r>
                <a:rPr lang="en-US" sz="2200" dirty="0"/>
                <a:t> </a:t>
              </a:r>
              <a:r>
                <a:rPr lang="en-US" sz="2200" dirty="0" err="1"/>
                <a:t>statisik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2550A-E36C-400E-B391-52506D4285E3}"/>
              </a:ext>
            </a:extLst>
          </p:cNvPr>
          <p:cNvGrpSpPr/>
          <p:nvPr/>
        </p:nvGrpSpPr>
        <p:grpSpPr>
          <a:xfrm>
            <a:off x="9628094" y="4115129"/>
            <a:ext cx="2099933" cy="1446550"/>
            <a:chOff x="8686750" y="2850475"/>
            <a:chExt cx="2099933" cy="14465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574F27-62F3-4523-83ED-BAED1436B68C}"/>
                </a:ext>
              </a:extLst>
            </p:cNvPr>
            <p:cNvSpPr txBox="1"/>
            <p:nvPr/>
          </p:nvSpPr>
          <p:spPr>
            <a:xfrm>
              <a:off x="9273784" y="2850475"/>
              <a:ext cx="1512899" cy="14465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Informasi</a:t>
              </a:r>
              <a:r>
                <a:rPr lang="en-US" sz="2200" dirty="0"/>
                <a:t> statistic </a:t>
              </a:r>
              <a:r>
                <a:rPr lang="en-US" sz="2200" dirty="0" err="1"/>
                <a:t>kolom</a:t>
              </a:r>
              <a:r>
                <a:rPr lang="en-US" sz="2200" dirty="0"/>
                <a:t> yang </a:t>
              </a:r>
              <a:r>
                <a:rPr lang="en-US" sz="2200" dirty="0" err="1"/>
                <a:t>dipilih</a:t>
              </a:r>
              <a:endParaRPr lang="en-US" sz="22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CD2334-BDAF-4A6D-8A42-7450034413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686750" y="3016402"/>
              <a:ext cx="587034" cy="557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0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9EEBAF-13BF-4133-BCD1-2FB0B015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5" y="1690688"/>
            <a:ext cx="8480612" cy="4475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BCA2-995A-46D8-B6FC-B02733D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</a:t>
            </a:r>
            <a:r>
              <a:rPr lang="en-US" dirty="0" err="1"/>
              <a:t>Membagi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BA77-35D2-4222-B656-C44807B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A7DB2-C4D4-49C7-A818-9F787314BFAC}"/>
              </a:ext>
            </a:extLst>
          </p:cNvPr>
          <p:cNvGrpSpPr/>
          <p:nvPr/>
        </p:nvGrpSpPr>
        <p:grpSpPr>
          <a:xfrm>
            <a:off x="1317572" y="3610479"/>
            <a:ext cx="3422516" cy="277855"/>
            <a:chOff x="1317572" y="3610479"/>
            <a:chExt cx="3422516" cy="2778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833930-AA14-4947-8946-A7F83790CAB4}"/>
                </a:ext>
              </a:extLst>
            </p:cNvPr>
            <p:cNvSpPr/>
            <p:nvPr/>
          </p:nvSpPr>
          <p:spPr>
            <a:xfrm>
              <a:off x="1317572" y="3610479"/>
              <a:ext cx="1424200" cy="2778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59556A-A06C-4B02-8511-4B2819BB27C2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741772" y="3749407"/>
              <a:ext cx="1998316" cy="628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F3EC88-F8C8-4AAD-80F6-BDB077D8D49A}"/>
              </a:ext>
            </a:extLst>
          </p:cNvPr>
          <p:cNvGrpSpPr/>
          <p:nvPr/>
        </p:nvGrpSpPr>
        <p:grpSpPr>
          <a:xfrm>
            <a:off x="5385547" y="1342464"/>
            <a:ext cx="6578526" cy="2086536"/>
            <a:chOff x="5385547" y="1342464"/>
            <a:chExt cx="6578526" cy="208653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9A26FA-A8B7-4EA2-A3EC-964606BC9A2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385547" y="2065739"/>
              <a:ext cx="4169655" cy="13632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E9A227-A158-466A-BBF6-54E67732638F}"/>
                </a:ext>
              </a:extLst>
            </p:cNvPr>
            <p:cNvSpPr txBox="1"/>
            <p:nvPr/>
          </p:nvSpPr>
          <p:spPr>
            <a:xfrm>
              <a:off x="9555202" y="1342464"/>
              <a:ext cx="2408871" cy="14465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Semua</a:t>
              </a:r>
              <a:r>
                <a:rPr lang="en-US" sz="2200" dirty="0"/>
                <a:t> port input </a:t>
              </a:r>
              <a:r>
                <a:rPr lang="en-US" sz="2200" dirty="0" err="1"/>
                <a:t>untuk</a:t>
              </a:r>
              <a:r>
                <a:rPr lang="en-US" sz="2200" dirty="0"/>
                <a:t> </a:t>
              </a:r>
              <a:r>
                <a:rPr lang="en-US" sz="2200" dirty="0" err="1"/>
                <a:t>modul</a:t>
              </a:r>
              <a:r>
                <a:rPr lang="en-US" sz="2200" dirty="0"/>
                <a:t> </a:t>
              </a:r>
              <a:r>
                <a:rPr lang="en-US" sz="2200" dirty="0" err="1"/>
                <a:t>harus</a:t>
              </a:r>
              <a:r>
                <a:rPr lang="en-US" sz="2200" dirty="0"/>
                <a:t> </a:t>
              </a:r>
              <a:r>
                <a:rPr lang="en-US" sz="2200" dirty="0" err="1"/>
                <a:t>memiliki</a:t>
              </a:r>
              <a:r>
                <a:rPr lang="en-US" sz="2200" dirty="0"/>
                <a:t> </a:t>
              </a:r>
              <a:r>
                <a:rPr lang="en-US" sz="2200" dirty="0" err="1"/>
                <a:t>koneksi</a:t>
              </a:r>
              <a:r>
                <a:rPr lang="en-US" sz="2200" dirty="0"/>
                <a:t> </a:t>
              </a:r>
              <a:r>
                <a:rPr lang="en-US" sz="2200" dirty="0" err="1"/>
                <a:t>ke</a:t>
              </a:r>
              <a:r>
                <a:rPr lang="en-US" sz="2200" dirty="0"/>
                <a:t> </a:t>
              </a:r>
              <a:r>
                <a:rPr lang="en-US" sz="2200" dirty="0" err="1"/>
                <a:t>aliran</a:t>
              </a:r>
              <a:r>
                <a:rPr lang="en-US" sz="2200" dirty="0"/>
                <a:t> data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297DAD-C376-430C-BADC-0BD32426FBE6}"/>
              </a:ext>
            </a:extLst>
          </p:cNvPr>
          <p:cNvGrpSpPr/>
          <p:nvPr/>
        </p:nvGrpSpPr>
        <p:grpSpPr>
          <a:xfrm>
            <a:off x="6259606" y="3904101"/>
            <a:ext cx="5866308" cy="2144655"/>
            <a:chOff x="6259606" y="3904101"/>
            <a:chExt cx="5866308" cy="214465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E8C1E9-C1D7-43B3-9AA8-36EA584C9465}"/>
                </a:ext>
              </a:extLst>
            </p:cNvPr>
            <p:cNvCxnSpPr>
              <a:cxnSpLocks/>
            </p:cNvCxnSpPr>
            <p:nvPr/>
          </p:nvCxnSpPr>
          <p:spPr>
            <a:xfrm>
              <a:off x="6259606" y="3904101"/>
              <a:ext cx="3457437" cy="15256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5F241E-ABFA-4A47-A1B0-7F724E8F9CFA}"/>
                </a:ext>
              </a:extLst>
            </p:cNvPr>
            <p:cNvSpPr txBox="1"/>
            <p:nvPr/>
          </p:nvSpPr>
          <p:spPr>
            <a:xfrm>
              <a:off x="9717043" y="4602206"/>
              <a:ext cx="2408871" cy="14465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Semua</a:t>
              </a:r>
              <a:r>
                <a:rPr lang="en-US" sz="2200" dirty="0"/>
                <a:t> parameter yang </a:t>
              </a:r>
              <a:r>
                <a:rPr lang="en-US" sz="2200" dirty="0" err="1"/>
                <a:t>diperlukan</a:t>
              </a:r>
              <a:r>
                <a:rPr lang="en-US" sz="2200" dirty="0"/>
                <a:t> </a:t>
              </a:r>
              <a:r>
                <a:rPr lang="en-US" sz="2200" dirty="0" err="1"/>
                <a:t>untuk</a:t>
              </a:r>
              <a:r>
                <a:rPr lang="en-US" sz="2200" dirty="0"/>
                <a:t> </a:t>
              </a:r>
              <a:r>
                <a:rPr lang="en-US" sz="2200" dirty="0" err="1"/>
                <a:t>setiap</a:t>
              </a:r>
              <a:r>
                <a:rPr lang="en-US" sz="2200" dirty="0"/>
                <a:t> </a:t>
              </a:r>
              <a:r>
                <a:rPr lang="en-US" sz="2200" dirty="0" err="1"/>
                <a:t>modul</a:t>
              </a:r>
              <a:r>
                <a:rPr lang="en-US" sz="2200" dirty="0"/>
                <a:t> </a:t>
              </a:r>
              <a:r>
                <a:rPr lang="en-US" sz="2200" dirty="0" err="1"/>
                <a:t>harus</a:t>
              </a:r>
              <a:r>
                <a:rPr lang="en-US" sz="2200" dirty="0"/>
                <a:t> </a:t>
              </a:r>
              <a:r>
                <a:rPr lang="en-US" sz="2200" dirty="0" err="1"/>
                <a:t>diisi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5BFC8-BE6F-4635-95A0-EEFCEE3E0323}"/>
              </a:ext>
            </a:extLst>
          </p:cNvPr>
          <p:cNvGrpSpPr/>
          <p:nvPr/>
        </p:nvGrpSpPr>
        <p:grpSpPr>
          <a:xfrm>
            <a:off x="7627808" y="2829486"/>
            <a:ext cx="4079880" cy="1119547"/>
            <a:chOff x="7580743" y="3107341"/>
            <a:chExt cx="4079880" cy="11195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535CFC-D3F0-4072-9508-98A0F4E60429}"/>
                </a:ext>
              </a:extLst>
            </p:cNvPr>
            <p:cNvSpPr/>
            <p:nvPr/>
          </p:nvSpPr>
          <p:spPr>
            <a:xfrm>
              <a:off x="7580743" y="3107341"/>
              <a:ext cx="1424200" cy="2778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1F8890-3A5F-4008-B30A-29AD8016373C}"/>
                </a:ext>
              </a:extLst>
            </p:cNvPr>
            <p:cNvCxnSpPr>
              <a:cxnSpLocks/>
            </p:cNvCxnSpPr>
            <p:nvPr/>
          </p:nvCxnSpPr>
          <p:spPr>
            <a:xfrm>
              <a:off x="8928069" y="3287883"/>
              <a:ext cx="788974" cy="4466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F7A9DE-74FE-4DD0-8DB9-EB07CE5B1632}"/>
                </a:ext>
              </a:extLst>
            </p:cNvPr>
            <p:cNvSpPr txBox="1"/>
            <p:nvPr/>
          </p:nvSpPr>
          <p:spPr>
            <a:xfrm>
              <a:off x="9698092" y="3457447"/>
              <a:ext cx="1962531" cy="769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Data Test: 20%</a:t>
              </a:r>
            </a:p>
            <a:p>
              <a:r>
                <a:rPr lang="en-US" sz="2200" dirty="0"/>
                <a:t>Data Train: 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47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2839A-7A04-4314-A972-25DE69EF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5" y="1513097"/>
            <a:ext cx="8238565" cy="4379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BCA2-995A-46D8-B6FC-B02733D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Train Model 1/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BA77-35D2-4222-B656-C44807B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F3EC88-F8C8-4AAD-80F6-BDB077D8D49A}"/>
              </a:ext>
            </a:extLst>
          </p:cNvPr>
          <p:cNvGrpSpPr/>
          <p:nvPr/>
        </p:nvGrpSpPr>
        <p:grpSpPr>
          <a:xfrm>
            <a:off x="4444253" y="718292"/>
            <a:ext cx="7210538" cy="2852346"/>
            <a:chOff x="4444253" y="718292"/>
            <a:chExt cx="7210538" cy="285234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9A26FA-A8B7-4EA2-A3EC-964606BC9A2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44253" y="1272290"/>
              <a:ext cx="4801667" cy="2298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E9A227-A158-466A-BBF6-54E67732638F}"/>
                </a:ext>
              </a:extLst>
            </p:cNvPr>
            <p:cNvSpPr txBox="1"/>
            <p:nvPr/>
          </p:nvSpPr>
          <p:spPr>
            <a:xfrm>
              <a:off x="9245920" y="718292"/>
              <a:ext cx="2408871" cy="1107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Algoritma</a:t>
              </a:r>
              <a:r>
                <a:rPr lang="en-US" sz="2200" dirty="0"/>
                <a:t> </a:t>
              </a:r>
              <a:r>
                <a:rPr lang="en-US" sz="2200" dirty="0" err="1"/>
                <a:t>klasifikasi</a:t>
              </a:r>
              <a:r>
                <a:rPr lang="en-US" sz="2200" dirty="0"/>
                <a:t> yang </a:t>
              </a:r>
              <a:r>
                <a:rPr lang="en-US" sz="2200" dirty="0" err="1"/>
                <a:t>digunakan</a:t>
              </a:r>
              <a:r>
                <a:rPr lang="en-US" sz="2200" dirty="0"/>
                <a:t>: SVM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297DAD-C376-430C-BADC-0BD32426FBE6}"/>
              </a:ext>
            </a:extLst>
          </p:cNvPr>
          <p:cNvGrpSpPr/>
          <p:nvPr/>
        </p:nvGrpSpPr>
        <p:grpSpPr>
          <a:xfrm>
            <a:off x="5743263" y="4372970"/>
            <a:ext cx="5911528" cy="800113"/>
            <a:chOff x="5743263" y="4372970"/>
            <a:chExt cx="5911528" cy="80011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E8C1E9-C1D7-43B3-9AA8-36EA584C946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743263" y="4372970"/>
              <a:ext cx="3502657" cy="5846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5F241E-ABFA-4A47-A1B0-7F724E8F9CFA}"/>
                </a:ext>
              </a:extLst>
            </p:cNvPr>
            <p:cNvSpPr txBox="1"/>
            <p:nvPr/>
          </p:nvSpPr>
          <p:spPr>
            <a:xfrm>
              <a:off x="9245920" y="4742196"/>
              <a:ext cx="2408871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Modul Train Model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5BFC8-BE6F-4635-95A0-EEFCEE3E0323}"/>
              </a:ext>
            </a:extLst>
          </p:cNvPr>
          <p:cNvGrpSpPr/>
          <p:nvPr/>
        </p:nvGrpSpPr>
        <p:grpSpPr>
          <a:xfrm>
            <a:off x="7439549" y="2719175"/>
            <a:ext cx="3768902" cy="1813768"/>
            <a:chOff x="7580743" y="3107341"/>
            <a:chExt cx="3768902" cy="18137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535CFC-D3F0-4072-9508-98A0F4E60429}"/>
                </a:ext>
              </a:extLst>
            </p:cNvPr>
            <p:cNvSpPr/>
            <p:nvPr/>
          </p:nvSpPr>
          <p:spPr>
            <a:xfrm>
              <a:off x="7580743" y="3107341"/>
              <a:ext cx="1424200" cy="2778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1F8890-3A5F-4008-B30A-29AD8016373C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8928069" y="3287883"/>
              <a:ext cx="459045" cy="9099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F7A9DE-74FE-4DD0-8DB9-EB07CE5B1632}"/>
                </a:ext>
              </a:extLst>
            </p:cNvPr>
            <p:cNvSpPr txBox="1"/>
            <p:nvPr/>
          </p:nvSpPr>
          <p:spPr>
            <a:xfrm>
              <a:off x="9387114" y="3474559"/>
              <a:ext cx="1962531" cy="14465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Menentukan</a:t>
              </a:r>
              <a:r>
                <a:rPr lang="en-US" sz="2200" dirty="0"/>
                <a:t> </a:t>
              </a:r>
              <a:r>
                <a:rPr lang="en-US" sz="2200" dirty="0" err="1"/>
                <a:t>nama</a:t>
              </a:r>
              <a:r>
                <a:rPr lang="en-US" sz="2200" dirty="0"/>
                <a:t> </a:t>
              </a:r>
              <a:r>
                <a:rPr lang="en-US" sz="2200" dirty="0" err="1"/>
                <a:t>kolom</a:t>
              </a:r>
              <a:r>
                <a:rPr lang="en-US" sz="2200" dirty="0"/>
                <a:t> yang </a:t>
              </a:r>
              <a:r>
                <a:rPr lang="en-US" sz="2200" dirty="0" err="1"/>
                <a:t>menjadi</a:t>
              </a:r>
              <a:r>
                <a:rPr lang="en-US" sz="2200" dirty="0"/>
                <a:t> 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2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186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Hand on Lab III: Classification</vt:lpstr>
      <vt:lpstr>Classification – Create Experiment 1/</vt:lpstr>
      <vt:lpstr>Classification – Create Experiment 2/</vt:lpstr>
      <vt:lpstr>Classification – Create Experiment 3/</vt:lpstr>
      <vt:lpstr>Classification – Menggunakan Data 1/</vt:lpstr>
      <vt:lpstr>Classification – Menggunakan Data 2/</vt:lpstr>
      <vt:lpstr>Classification – Menggunakan Data 3/</vt:lpstr>
      <vt:lpstr>Classification – Membagi Data</vt:lpstr>
      <vt:lpstr>Classification – Train Model 1/</vt:lpstr>
      <vt:lpstr>Classification – Train Model 2/</vt:lpstr>
      <vt:lpstr>Classification – Score Model 1/ </vt:lpstr>
      <vt:lpstr>Classification – Score Model 2/ </vt:lpstr>
      <vt:lpstr>Classification – Evaluate Model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 Reza Faisal</dc:creator>
  <cp:lastModifiedBy>M Reza Faisal</cp:lastModifiedBy>
  <cp:revision>135</cp:revision>
  <dcterms:created xsi:type="dcterms:W3CDTF">2018-11-21T06:34:04Z</dcterms:created>
  <dcterms:modified xsi:type="dcterms:W3CDTF">2018-11-23T07:18:11Z</dcterms:modified>
</cp:coreProperties>
</file>