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3" r:id="rId2"/>
    <p:sldId id="338" r:id="rId3"/>
    <p:sldId id="339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7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86A6B-AC42-4F92-8B28-94507875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95334"/>
            <a:ext cx="10515600" cy="2852737"/>
          </a:xfrm>
        </p:spPr>
        <p:txBody>
          <a:bodyPr/>
          <a:lstStyle/>
          <a:p>
            <a:r>
              <a:rPr lang="en-US" dirty="0"/>
              <a:t>Hand on Lab IV: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9B1B-1E9E-4B14-8B93-A1EB016D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75059"/>
            <a:ext cx="10515600" cy="15001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Klasifikasi</a:t>
            </a:r>
            <a:r>
              <a:rPr lang="en-US" dirty="0">
                <a:solidFill>
                  <a:schemeClr val="tx1"/>
                </a:solidFill>
              </a:rPr>
              <a:t> 2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k-fold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CB27F-AA3D-41C7-B958-7E35A40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CDCE5-3C19-44E4-BC62-3C395753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13" y="105115"/>
            <a:ext cx="4233174" cy="42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0FB060-AB9D-468D-A2BD-9F7B40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– Iris Two Class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4C48-38E8-48F1-B896-127B13A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54548-9A14-44AD-AA92-829ED563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279"/>
            <a:ext cx="8225118" cy="436316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C9566E-F3D7-4F89-A699-6BCE9201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3143" y="3582125"/>
            <a:ext cx="5354913" cy="2593322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43D1EEF-1767-4C4D-857D-0A5887E3B8BC}"/>
              </a:ext>
            </a:extLst>
          </p:cNvPr>
          <p:cNvSpPr/>
          <p:nvPr/>
        </p:nvSpPr>
        <p:spPr>
          <a:xfrm flipV="1">
            <a:off x="5909982" y="3556747"/>
            <a:ext cx="5378824" cy="2618700"/>
          </a:xfrm>
          <a:prstGeom prst="wedgeRectCallout">
            <a:avLst>
              <a:gd name="adj1" fmla="val -57958"/>
              <a:gd name="adj2" fmla="val 5223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0FB060-AB9D-468D-A2BD-9F7B40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– Partition and Sample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0602-8E2D-4476-B37A-484C8E73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4C48-38E8-48F1-B896-127B13A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63E78-599C-4A38-8970-986AF8C5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9048022" cy="43513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5FFA579-C83A-4016-8F07-F65D8A93F759}"/>
              </a:ext>
            </a:extLst>
          </p:cNvPr>
          <p:cNvGrpSpPr/>
          <p:nvPr/>
        </p:nvGrpSpPr>
        <p:grpSpPr>
          <a:xfrm>
            <a:off x="9340681" y="1809000"/>
            <a:ext cx="2666225" cy="1041776"/>
            <a:chOff x="4267046" y="4600234"/>
            <a:chExt cx="2666225" cy="104177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C5DE2C-AE0E-450B-B592-4C61B948C8D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267046" y="4984955"/>
              <a:ext cx="840617" cy="6570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E87D05-AA98-4DED-9CD4-28D9BB918F03}"/>
                </a:ext>
              </a:extLst>
            </p:cNvPr>
            <p:cNvSpPr txBox="1"/>
            <p:nvPr/>
          </p:nvSpPr>
          <p:spPr>
            <a:xfrm>
              <a:off x="5107663" y="4600234"/>
              <a:ext cx="1825608" cy="769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Mode </a:t>
              </a:r>
              <a:r>
                <a:rPr lang="en-US" sz="2200" dirty="0" err="1"/>
                <a:t>untuk</a:t>
              </a:r>
              <a:r>
                <a:rPr lang="en-US" sz="2200" dirty="0"/>
                <a:t> </a:t>
              </a:r>
              <a:r>
                <a:rPr lang="en-US" sz="2200" dirty="0" err="1"/>
                <a:t>membagi</a:t>
              </a:r>
              <a:r>
                <a:rPr lang="en-US" sz="2200" dirty="0"/>
                <a:t> data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2A8BE8-BA00-4F9F-B833-DEB7D95AA5F6}"/>
              </a:ext>
            </a:extLst>
          </p:cNvPr>
          <p:cNvGrpSpPr/>
          <p:nvPr/>
        </p:nvGrpSpPr>
        <p:grpSpPr>
          <a:xfrm>
            <a:off x="9286899" y="4112930"/>
            <a:ext cx="2666225" cy="1041777"/>
            <a:chOff x="4267046" y="4600234"/>
            <a:chExt cx="2666225" cy="10417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3FA31D-3268-4CAC-86B3-40FDBC251E4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267046" y="4815678"/>
              <a:ext cx="840617" cy="826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6E2B02-096B-4C8B-8EDF-63830DE05C84}"/>
                </a:ext>
              </a:extLst>
            </p:cNvPr>
            <p:cNvSpPr txBox="1"/>
            <p:nvPr/>
          </p:nvSpPr>
          <p:spPr>
            <a:xfrm>
              <a:off x="5107663" y="4600234"/>
              <a:ext cx="1825608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err="1"/>
                <a:t>Jumlah</a:t>
              </a:r>
              <a:r>
                <a:rPr lang="en-US" sz="2200" dirty="0"/>
                <a:t> fold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4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0FB060-AB9D-468D-A2BD-9F7B40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– Train &amp; Evaluate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C8F4F3E-BDF0-4A44-B371-E7AB9764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46699" cy="4665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4C48-38E8-48F1-B896-127B13A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8E61A-D84B-4B3C-BE11-09E055AD4A8E}"/>
              </a:ext>
            </a:extLst>
          </p:cNvPr>
          <p:cNvGrpSpPr/>
          <p:nvPr/>
        </p:nvGrpSpPr>
        <p:grpSpPr>
          <a:xfrm>
            <a:off x="7277487" y="1862789"/>
            <a:ext cx="2666225" cy="1041777"/>
            <a:chOff x="4267046" y="4600234"/>
            <a:chExt cx="2666225" cy="104177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17EDA9-EAA7-475C-AA89-DA936C3CF8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267046" y="4815678"/>
              <a:ext cx="840617" cy="826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FABFC5-BEE6-4E6E-B9A6-1EDBE51092F4}"/>
                </a:ext>
              </a:extLst>
            </p:cNvPr>
            <p:cNvSpPr txBox="1"/>
            <p:nvPr/>
          </p:nvSpPr>
          <p:spPr>
            <a:xfrm>
              <a:off x="5107663" y="4600234"/>
              <a:ext cx="1825608" cy="4308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Class label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D0F60D-B0E4-44E7-9704-20DEF3C14EC4}"/>
              </a:ext>
            </a:extLst>
          </p:cNvPr>
          <p:cNvGrpSpPr/>
          <p:nvPr/>
        </p:nvGrpSpPr>
        <p:grpSpPr>
          <a:xfrm>
            <a:off x="7277487" y="1690688"/>
            <a:ext cx="4779820" cy="3726000"/>
            <a:chOff x="7129439" y="2681221"/>
            <a:chExt cx="4779820" cy="372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615D5F-EE21-421E-9F79-9CD417E4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9441" y="2681221"/>
              <a:ext cx="4779818" cy="3726000"/>
            </a:xfrm>
            <a:prstGeom prst="rect">
              <a:avLst/>
            </a:prstGeom>
          </p:spPr>
        </p:pic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8E852819-9D01-487E-9051-0D69C2021101}"/>
                </a:ext>
              </a:extLst>
            </p:cNvPr>
            <p:cNvSpPr/>
            <p:nvPr/>
          </p:nvSpPr>
          <p:spPr>
            <a:xfrm flipV="1">
              <a:off x="7129439" y="2710218"/>
              <a:ext cx="4779819" cy="3646132"/>
            </a:xfrm>
            <a:prstGeom prst="wedgeRectCallout">
              <a:avLst>
                <a:gd name="adj1" fmla="val -141935"/>
                <a:gd name="adj2" fmla="val -5011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CE5305-065D-44BE-8B9F-52BC0D1E46A3}"/>
              </a:ext>
            </a:extLst>
          </p:cNvPr>
          <p:cNvGrpSpPr/>
          <p:nvPr/>
        </p:nvGrpSpPr>
        <p:grpSpPr>
          <a:xfrm>
            <a:off x="4468655" y="1690687"/>
            <a:ext cx="7588652" cy="3675130"/>
            <a:chOff x="4468655" y="1690687"/>
            <a:chExt cx="7588652" cy="36751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E6AA22-DB86-4A73-B81E-0BAEEC5C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655" y="1697852"/>
              <a:ext cx="7588651" cy="3667965"/>
            </a:xfrm>
            <a:prstGeom prst="rect">
              <a:avLst/>
            </a:prstGeom>
          </p:spPr>
        </p:pic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E963ECCE-E7C2-4D75-A0EC-6E59EA2AEC8B}"/>
                </a:ext>
              </a:extLst>
            </p:cNvPr>
            <p:cNvSpPr/>
            <p:nvPr/>
          </p:nvSpPr>
          <p:spPr>
            <a:xfrm flipV="1">
              <a:off x="4468655" y="1690687"/>
              <a:ext cx="7588652" cy="3646131"/>
            </a:xfrm>
            <a:prstGeom prst="wedgeRectCallout">
              <a:avLst>
                <a:gd name="adj1" fmla="val -62762"/>
                <a:gd name="adj2" fmla="val -49546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43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Hand on Lab IV: Classification</vt:lpstr>
      <vt:lpstr>Klasifikasi – Iris Two Class Dataset </vt:lpstr>
      <vt:lpstr>Klasifikasi – Partition and Sample </vt:lpstr>
      <vt:lpstr>Klasifikasi – Train &amp;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136</cp:revision>
  <dcterms:created xsi:type="dcterms:W3CDTF">2018-11-21T06:34:04Z</dcterms:created>
  <dcterms:modified xsi:type="dcterms:W3CDTF">2018-11-29T14:50:11Z</dcterms:modified>
</cp:coreProperties>
</file>