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1" r:id="rId2"/>
    <p:sldId id="34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07" autoAdjust="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756C1-70E2-4AB3-B919-F4DBEAD6AEF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C0F5E-9594-4FC3-AA60-27919095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5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558B-C914-4E13-9010-144CC636E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7D5BD-2421-4C09-85DF-177E6CB52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5665-4DD2-4221-94F7-6B48F5D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5B38-8635-4B4F-BEF5-9CA1A34999AC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27FA-BF20-4447-9573-CE6C7EF9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8AAA-30BD-4CA4-A568-7B796C1A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BF77-8445-425D-8E74-639CB453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8E1E9-FC3B-493C-8891-A54FB9F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32AD1-13DF-419E-8EE5-208D62CD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68A-F489-429F-B995-E5ACA0E05FFD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186-8DA8-4307-A19F-893EDA1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B8D2-84D4-46E7-8C7D-11E053D0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0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3E0B6-8166-401A-A60E-F020CA993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42C3E-5C89-47A8-9678-DD595BDA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32EC-8495-4972-8D42-3C96C313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9705-4573-4426-AC75-4EAB399A4705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5C5D-6197-4EFA-AD23-72AD6C6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0B5E-07E2-4FE2-9BF7-3701D1CD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C41A-1019-413B-9B2E-114C1B4A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4DE7-0591-4EA9-9B88-A094FF46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02B5D-8B5F-40D9-862F-DD817C7F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1F0-31B9-4D0C-A923-7BD6D2E324BD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7D6F-CA24-427A-A0E8-82325B7F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9B3B-8286-4991-A1B7-9F4876F1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B821-D46E-4B0F-8B19-E47B05D4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423D-93A8-499C-A90C-56C07A6F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F97F-0104-4655-840D-D70ECC89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DD0-D443-4146-8E41-E6DFF4125D91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93FE-5490-4289-9DBF-F3220479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8D67-19F0-4DC4-B48D-DC2A296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E12E-2A55-47FE-B73F-A96B11BE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1C74-4305-424C-946C-A2BBA35A6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B035-4CC3-4E24-9254-5CEBDD6B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AA710-DD60-4EF8-B25A-B36264F7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57FF-C5A7-426E-8A9E-8EB591DDC945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2E57-147D-4C81-9A49-C74FEAE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D7C1-DE66-42F6-8294-171CEC75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2827-0A14-4DD8-92C3-3AF92BDD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B9733-56D0-4BE3-A686-C5D7B2DE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B7F69-6550-49A6-ACBC-10D7A028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9058-19DF-403C-92D7-ABEB5B67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5FF61-151B-4F27-BCFC-4E2C34628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A3827-006D-4B15-A95C-D475B42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72FB-6594-464F-B739-8A2C17B00D29}" type="datetime1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8E324-9186-4B32-8B72-41B5BB0D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A90C7-F99C-43D5-B779-B15A86DB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214B-DF5F-4268-9699-EA77994C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65EA-12E1-4CE5-9939-2972D2E0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09F-441C-456A-A7D2-12D1189BC88F}" type="datetime1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E8162-E276-48B5-A63B-39192261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5AA20-B6DD-400E-979B-149D5A05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F1D1-66E6-48A2-B4A1-09BD2F43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B2D-9CB3-48F2-8086-1FCD3D051DEC}" type="datetime1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DA9BF-5E3E-4835-A150-44298670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39153-8726-4926-AAA0-40AB9E4D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48D9-A796-4772-8D41-BD8F9871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B0C0-09DF-40B0-8A59-AA23C00FE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11F31-D139-4355-A633-B0A44AD6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C990-8AD6-4162-B742-D4DAB49C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BE92-A623-4EEE-97EC-0D4746EAB213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7B9C-BDCD-445D-BE07-6671B9BA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BFC2-91ED-4EF1-A486-81BB6487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1242-21A2-49AA-B368-A7D8069E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54FA1-4578-43C2-8A05-40CD5773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81FB6-EC10-4EAB-9DB2-A3319E70E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93CE7-54A2-4A91-95FA-B0A3D796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8B97-C6F0-49C2-8139-9BEE44B22DB2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F146-823E-48F8-8A74-24320E3B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3445-8F38-4AA9-B8A1-520328FA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D19DD-BB58-4F75-A6A3-F5E69934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6EA5D-F0BF-4B13-8660-ECDE4A0B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89DD-DA21-4410-87C4-F484289EC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0DB2-7407-439B-AA97-2F8C52B723CB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B275-2880-4734-8083-A9195D48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6022-DAA6-4934-BACF-78747201B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8A932-E3A7-424C-9A27-852E6A91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575" y="0"/>
            <a:ext cx="4385250" cy="40316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486A6B-AC42-4F92-8B28-94507875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95334"/>
            <a:ext cx="10515600" cy="2852737"/>
          </a:xfrm>
        </p:spPr>
        <p:txBody>
          <a:bodyPr/>
          <a:lstStyle/>
          <a:p>
            <a:r>
              <a:rPr lang="en-US" dirty="0"/>
              <a:t>Hand on Lab VI: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89B1B-1E9E-4B14-8B93-A1EB016D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75059"/>
            <a:ext cx="10515600" cy="15001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CB27F-AA3D-41C7-B958-7E35A406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2BAD18-A610-4836-8932-66CFE29E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– 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4F79-4BC4-45B0-8446-B7ACCA50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9D966-FBDD-4A05-8440-E2B3EB1B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56685" cy="46656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6B68429-CD59-421B-8718-29FC53C5165E}"/>
              </a:ext>
            </a:extLst>
          </p:cNvPr>
          <p:cNvGrpSpPr/>
          <p:nvPr/>
        </p:nvGrpSpPr>
        <p:grpSpPr>
          <a:xfrm>
            <a:off x="8096828" y="1896406"/>
            <a:ext cx="2666225" cy="1041777"/>
            <a:chOff x="4267046" y="4600234"/>
            <a:chExt cx="2666225" cy="104177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F1BBF2-CF25-448A-8840-EB2921DE0CB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4267046" y="4815678"/>
              <a:ext cx="840617" cy="826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78D4F4-E1E1-49DA-8337-E16F865FD9DE}"/>
                </a:ext>
              </a:extLst>
            </p:cNvPr>
            <p:cNvSpPr txBox="1"/>
            <p:nvPr/>
          </p:nvSpPr>
          <p:spPr>
            <a:xfrm>
              <a:off x="5107663" y="4600234"/>
              <a:ext cx="1825608" cy="4308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Exclude label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BBBC44-03EC-423B-A772-DF0E23483870}"/>
              </a:ext>
            </a:extLst>
          </p:cNvPr>
          <p:cNvGrpSpPr/>
          <p:nvPr/>
        </p:nvGrpSpPr>
        <p:grpSpPr>
          <a:xfrm>
            <a:off x="6352417" y="2533009"/>
            <a:ext cx="4410636" cy="3919422"/>
            <a:chOff x="6352417" y="2533009"/>
            <a:chExt cx="4410636" cy="391942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9A5F65-DAD7-4A46-8773-296BA13B5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2417" y="2542737"/>
              <a:ext cx="4410636" cy="3909694"/>
            </a:xfrm>
            <a:prstGeom prst="rect">
              <a:avLst/>
            </a:prstGeom>
          </p:spPr>
        </p:pic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EC19F897-759E-4F5A-A9B0-FCF0ECC3C857}"/>
                </a:ext>
              </a:extLst>
            </p:cNvPr>
            <p:cNvSpPr/>
            <p:nvPr/>
          </p:nvSpPr>
          <p:spPr>
            <a:xfrm flipV="1">
              <a:off x="6352417" y="2533009"/>
              <a:ext cx="4410636" cy="3727257"/>
            </a:xfrm>
            <a:prstGeom prst="wedgeRectCallout">
              <a:avLst>
                <a:gd name="adj1" fmla="val -105293"/>
                <a:gd name="adj2" fmla="val -1761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45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Hand on Lab VI: Clustering</vt:lpstr>
      <vt:lpstr>Clustering – 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M Reza Faisal</dc:creator>
  <cp:lastModifiedBy>M Reza Faisal</cp:lastModifiedBy>
  <cp:revision>139</cp:revision>
  <dcterms:created xsi:type="dcterms:W3CDTF">2018-11-21T06:34:04Z</dcterms:created>
  <dcterms:modified xsi:type="dcterms:W3CDTF">2018-11-29T14:45:36Z</dcterms:modified>
</cp:coreProperties>
</file>