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6" y="3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ADC8A-4A49-4CF7-95F7-57E4B8713AEB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EEA61-3F6E-4C1B-B5C0-DFACEB07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8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64B6-3495-41A2-8990-0BC977987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F4072-6E83-4793-935D-421C5024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6B926-19F5-48A7-A6F1-4BE15EAE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DEEE-85ED-4CAF-9DFF-DF3F20181C72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873A7-504D-4C81-AD65-3F1BE39C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C924E-6B0D-4785-A079-07596B28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A043-6010-4F6C-B592-5A7DA98C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4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FECF-32D9-44A8-8DD5-42E85CAA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DD41E-778D-43FA-99C8-778811D76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2531B-5385-473B-A642-AC1AA1C9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E07D-B7B0-446E-ABCE-2F7881FFDD60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ACF47-05A2-4FA9-85B0-44BD2053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7EC3F-9624-447B-88AF-FA657D7B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A043-6010-4F6C-B592-5A7DA98C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3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A527B-A2BC-4435-A4CC-B7DD7E797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B9B58-104B-4059-9B0C-CCE7F59C8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CB63C-5163-4E5C-A02D-392A957F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074F-D6F0-4426-9C9C-3B15170ADC2C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2FDC5-4EB5-4983-B6FB-85B9E655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E0C8B-7D19-4CB7-9C30-B672A821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A043-6010-4F6C-B592-5A7DA98C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19F9-5B37-48E6-AA7A-708E1CA7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51CF1-6C81-49C7-A5C2-0962CA647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E6C81-C17E-4110-8372-1CE05184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8DE9-A45B-4D76-9876-540ABA4B0418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FFA81-6251-4281-8004-E94CC1AD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3FE26-EC4C-43E1-969B-5C0CEC15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A043-6010-4F6C-B592-5A7DA98C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7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792A-CD14-44FE-954A-A03602C4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75C12-C0DB-4C06-89F4-8ABD3B1E8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F7CDF-F118-46C1-B440-D27FA973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0DEF-D2C6-4039-9A03-8433E267D217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F8240-1FDB-4004-867D-F95F67E5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7CB6B-E6D4-497C-A761-ADB3C0DE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A043-6010-4F6C-B592-5A7DA98C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7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0E57-225D-47AB-B417-116382C3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251E-ED94-463B-A5FB-9E8ABDFE2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13BF4-D695-4993-BAAB-C7249CE8C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54C11-834F-4F47-9554-A4A1C5C6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0ADE-750C-4C85-9CEF-1B3AE12DA506}" type="datetime1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5A266-0529-485E-8C69-7F82168B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91EF9-8C0D-4D61-A778-C6B9456E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A043-6010-4F6C-B592-5A7DA98C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0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406F-3CE3-44D7-9BF0-E927CC23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6BDC4-5C02-46DE-BA12-0E467583D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577A0-9BAF-4C11-AEFA-33A275A73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785BE-C6A4-4855-B7DD-6208E2F51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8ED42-F0FF-4F89-BDAF-01AF67584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43E25-51C0-4C4E-A1D6-E5F3CBED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1548-C608-472F-A5A5-170C41087CA9}" type="datetime1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93895-6387-44F1-8EEF-EA333A19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153C7-5884-4FE8-AFB6-24BBC60F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A043-6010-4F6C-B592-5A7DA98C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0861-00B3-4563-B1A7-28FB9661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0F5AF-792E-4F1B-9EBC-3EC57BDF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C173-CE87-4682-BB55-1A72D9618B16}" type="datetime1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304D7-D539-4F7F-8915-37D23673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B865B-0112-4C6C-8260-1F6179AB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A043-6010-4F6C-B592-5A7DA98C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71BC2-B6B1-4697-B8D8-705A58B3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C934-F44A-4447-8FEE-8C11F7F42CC4}" type="datetime1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8F038-DEDE-409B-87B2-91BA1BCC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4C51A-CD9C-47D9-92B6-38FB4811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A043-6010-4F6C-B592-5A7DA98C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7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0595-6CC7-4348-A6B8-C7991F8C3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F702-059C-456B-A64F-8B9C0D1E5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5C391-7FE5-4417-B4DE-82E3AEE24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1A21E-DFA6-4C71-B5DE-410507A1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89EC-6EDC-4562-9DBF-FBC1EA8B82E7}" type="datetime1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FB002-30C4-4FCF-8B20-6E2814E5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9D61F-9F32-45EB-91AC-ADC6650C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A043-6010-4F6C-B592-5A7DA98C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D809-1433-498B-B14E-1583AB39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40C8D-61BF-4A1B-A6B7-01D72C727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7A706-2BDA-4D44-B3D3-0624B8ABC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0942E-F4A2-4AF1-9CE1-C892148A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5E1A-E116-49C7-A075-450EF50D0DEC}" type="datetime1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929BE-E6A5-422C-BB30-90F640A8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81DB3-0729-47D9-A735-81E2EF61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A043-6010-4F6C-B592-5A7DA98C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9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6153D-D9C5-4606-86BE-FBFA5EBD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7776A-6712-4729-AEFB-9E32F513F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0F9CC-7120-46CB-9A8F-0BEF2082E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9DE1-3689-41E4-9927-B68102DD56D2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320A0-A2A5-4696-9782-F7769ADA5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97135-4764-4EFE-ABE7-4A2E69912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8A043-6010-4F6C-B592-5A7DA98C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9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B00C36-CD4A-4D0F-8FFF-FA258050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1" cy="2852737"/>
          </a:xfrm>
        </p:spPr>
        <p:txBody>
          <a:bodyPr>
            <a:normAutofit/>
          </a:bodyPr>
          <a:lstStyle/>
          <a:p>
            <a:r>
              <a:rPr lang="en-US" sz="5400" dirty="0"/>
              <a:t>Hand on Lab VII: Deploy Web Service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E21E8-1DCE-424C-8150-E4BC760911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1DA92C-0480-4E22-9607-4C251E886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11" y="986656"/>
            <a:ext cx="7028329" cy="244234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F5531-F297-46BB-A638-66576855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A043-6010-4F6C-B592-5A7DA98C56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5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79AA61-76B9-4837-9F72-0319125CC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9015"/>
            <a:ext cx="8410996" cy="49940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694470-F919-4F5E-A04E-3385BA08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6/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144BC5-CEA4-4AD7-A8FE-7F0CBA6A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A043-6010-4F6C-B592-5A7DA98C567C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2222C1-297E-4184-AA67-6794C19BD11B}"/>
              </a:ext>
            </a:extLst>
          </p:cNvPr>
          <p:cNvSpPr/>
          <p:nvPr/>
        </p:nvSpPr>
        <p:spPr>
          <a:xfrm>
            <a:off x="838200" y="4637530"/>
            <a:ext cx="1775527" cy="17255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0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F262F6-6052-4DEB-BF3A-7A963260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Web Service 1/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2C716-6804-4FD6-9F4A-87D5D4CAF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2" y="1486880"/>
            <a:ext cx="9318813" cy="495061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77990-CCC4-49F2-82FA-BC7804B8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A043-6010-4F6C-B592-5A7DA98C567C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AF1773-41F5-46AB-967C-5B5330DB8152}"/>
              </a:ext>
            </a:extLst>
          </p:cNvPr>
          <p:cNvSpPr/>
          <p:nvPr/>
        </p:nvSpPr>
        <p:spPr>
          <a:xfrm>
            <a:off x="5849471" y="5567082"/>
            <a:ext cx="1492623" cy="3160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4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A6D151-FB81-4E3E-B5AD-2D66D4DCD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2731"/>
            <a:ext cx="9516035" cy="504795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F262F6-6052-4DEB-BF3A-7A963260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Web Service 2/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77990-CCC4-49F2-82FA-BC7804B8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A043-6010-4F6C-B592-5A7DA98C567C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AF1773-41F5-46AB-967C-5B5330DB8152}"/>
              </a:ext>
            </a:extLst>
          </p:cNvPr>
          <p:cNvSpPr/>
          <p:nvPr/>
        </p:nvSpPr>
        <p:spPr>
          <a:xfrm>
            <a:off x="4262718" y="1754841"/>
            <a:ext cx="1492623" cy="3160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030342-53B8-40D3-98C6-85A401B5DDC3}"/>
              </a:ext>
            </a:extLst>
          </p:cNvPr>
          <p:cNvSpPr/>
          <p:nvPr/>
        </p:nvSpPr>
        <p:spPr>
          <a:xfrm>
            <a:off x="6412007" y="6055566"/>
            <a:ext cx="573740" cy="365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1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4470-F919-4F5E-A04E-3385BA08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1/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144BC5-CEA4-4AD7-A8FE-7F0CBA6A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A043-6010-4F6C-B592-5A7DA98C567C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BB36A-B63D-4225-A2A8-8D10380AE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0920"/>
            <a:ext cx="9388288" cy="499119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245DF6-A30E-4165-91BD-ABAD6CEC3DB4}"/>
              </a:ext>
            </a:extLst>
          </p:cNvPr>
          <p:cNvSpPr/>
          <p:nvPr/>
        </p:nvSpPr>
        <p:spPr>
          <a:xfrm>
            <a:off x="764242" y="2478648"/>
            <a:ext cx="573740" cy="365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5BBC08-922B-41BF-BCA6-4D63F864C053}"/>
              </a:ext>
            </a:extLst>
          </p:cNvPr>
          <p:cNvSpPr/>
          <p:nvPr/>
        </p:nvSpPr>
        <p:spPr>
          <a:xfrm>
            <a:off x="1857937" y="2328443"/>
            <a:ext cx="1725704" cy="2668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2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2ED92A-E000-4FA6-A596-F275B4E68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42" y="1368729"/>
            <a:ext cx="9463914" cy="50387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694470-F919-4F5E-A04E-3385BA08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2/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144BC5-CEA4-4AD7-A8FE-7F0CBA6A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A043-6010-4F6C-B592-5A7DA98C567C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245DF6-A30E-4165-91BD-ABAD6CEC3DB4}"/>
              </a:ext>
            </a:extLst>
          </p:cNvPr>
          <p:cNvSpPr/>
          <p:nvPr/>
        </p:nvSpPr>
        <p:spPr>
          <a:xfrm>
            <a:off x="6875930" y="1752507"/>
            <a:ext cx="425823" cy="2174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2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6E5FCE-AF40-4CAD-965F-D377857F1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6816"/>
            <a:ext cx="9495863" cy="50520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694470-F919-4F5E-A04E-3385BA08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3/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144BC5-CEA4-4AD7-A8FE-7F0CBA6A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A043-6010-4F6C-B592-5A7DA98C567C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5BBC08-922B-41BF-BCA6-4D63F864C053}"/>
              </a:ext>
            </a:extLst>
          </p:cNvPr>
          <p:cNvSpPr/>
          <p:nvPr/>
        </p:nvSpPr>
        <p:spPr>
          <a:xfrm>
            <a:off x="5586131" y="5979320"/>
            <a:ext cx="2004732" cy="52317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4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27CEB2-AE2E-4D32-BCB9-94ED2CBA1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4535"/>
            <a:ext cx="9415182" cy="50018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694470-F919-4F5E-A04E-3385BA08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4/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144BC5-CEA4-4AD7-A8FE-7F0CBA6A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A043-6010-4F6C-B592-5A7DA98C567C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5BBC08-922B-41BF-BCA6-4D63F864C053}"/>
              </a:ext>
            </a:extLst>
          </p:cNvPr>
          <p:cNvSpPr/>
          <p:nvPr/>
        </p:nvSpPr>
        <p:spPr>
          <a:xfrm>
            <a:off x="2641225" y="4103455"/>
            <a:ext cx="6059022" cy="3878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31F254-9BA9-40A3-9DFC-5058888B4C49}"/>
              </a:ext>
            </a:extLst>
          </p:cNvPr>
          <p:cNvSpPr/>
          <p:nvPr/>
        </p:nvSpPr>
        <p:spPr>
          <a:xfrm>
            <a:off x="6096000" y="1690688"/>
            <a:ext cx="580465" cy="2994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0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B80140-FCE0-4BA4-ABF3-DAD69B095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6514"/>
            <a:ext cx="9416432" cy="50098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694470-F919-4F5E-A04E-3385BA08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5/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144BC5-CEA4-4AD7-A8FE-7F0CBA6A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A043-6010-4F6C-B592-5A7DA98C56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69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4470-F919-4F5E-A04E-3385BA08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6/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144BC5-CEA4-4AD7-A8FE-7F0CBA6A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A043-6010-4F6C-B592-5A7DA98C567C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3535E0-93F3-4A07-A6DF-F0EC23E7E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8776"/>
            <a:ext cx="9454869" cy="502289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2222C1-297E-4184-AA67-6794C19BD11B}"/>
              </a:ext>
            </a:extLst>
          </p:cNvPr>
          <p:cNvSpPr/>
          <p:nvPr/>
        </p:nvSpPr>
        <p:spPr>
          <a:xfrm>
            <a:off x="1597352" y="2218012"/>
            <a:ext cx="3913324" cy="2500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1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56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Hand on Lab VII: Deploy Web Service</vt:lpstr>
      <vt:lpstr>Predictive Web Service 1/</vt:lpstr>
      <vt:lpstr>Predictive Web Service 2/</vt:lpstr>
      <vt:lpstr>Web Service 1/</vt:lpstr>
      <vt:lpstr>Web Service 2/</vt:lpstr>
      <vt:lpstr>Web Service 3/</vt:lpstr>
      <vt:lpstr>Web Service 4/</vt:lpstr>
      <vt:lpstr>Web Service 5/</vt:lpstr>
      <vt:lpstr>Web Service 6/</vt:lpstr>
      <vt:lpstr>Web Service 6/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>M Reza Faisal</dc:creator>
  <cp:lastModifiedBy>M Reza Faisal</cp:lastModifiedBy>
  <cp:revision>17</cp:revision>
  <dcterms:created xsi:type="dcterms:W3CDTF">2018-11-29T13:02:41Z</dcterms:created>
  <dcterms:modified xsi:type="dcterms:W3CDTF">2018-11-29T15:24:38Z</dcterms:modified>
</cp:coreProperties>
</file>