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0" r:id="rId2"/>
    <p:sldId id="275" r:id="rId3"/>
    <p:sldId id="277" r:id="rId4"/>
    <p:sldId id="278" r:id="rId5"/>
    <p:sldId id="279" r:id="rId6"/>
    <p:sldId id="30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07" autoAdjust="0"/>
  </p:normalViewPr>
  <p:slideViewPr>
    <p:cSldViewPr snapToGrid="0">
      <p:cViewPr varScale="1">
        <p:scale>
          <a:sx n="59" d="100"/>
          <a:sy n="59" d="100"/>
        </p:scale>
        <p:origin x="92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756C1-70E2-4AB3-B919-F4DBEAD6AEFA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C0F5E-9594-4FC3-AA60-27919095A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5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558B-C914-4E13-9010-144CC636E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7D5BD-2421-4C09-85DF-177E6CB52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5665-4DD2-4221-94F7-6B48F5DB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5B38-8635-4B4F-BEF5-9CA1A34999AC}" type="datetime1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B27FA-BF20-4447-9573-CE6C7EF9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88AAA-30BD-4CA4-A568-7B796C1A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1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BF77-8445-425D-8E74-639CB453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8E1E9-FC3B-493C-8891-A54FB9FD7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32AD1-13DF-419E-8EE5-208D62CD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668A-F489-429F-B995-E5ACA0E05FFD}" type="datetime1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16186-8DA8-4307-A19F-893EDA13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0B8D2-84D4-46E7-8C7D-11E053D0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0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3E0B6-8166-401A-A60E-F020CA993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42C3E-5C89-47A8-9678-DD595BDA4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32EC-8495-4972-8D42-3C96C313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9705-4573-4426-AC75-4EAB399A4705}" type="datetime1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F5C5D-6197-4EFA-AD23-72AD6C6B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30B5E-07E2-4FE2-9BF7-3701D1CD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6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C41A-1019-413B-9B2E-114C1B4A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84DE7-0591-4EA9-9B88-A094FF46F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02B5D-8B5F-40D9-862F-DD817C7F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E1F0-31B9-4D0C-A923-7BD6D2E324BD}" type="datetime1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17D6F-CA24-427A-A0E8-82325B7F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B9B3B-8286-4991-A1B7-9F4876F1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7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B821-D46E-4B0F-8B19-E47B05D4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1423D-93A8-499C-A90C-56C07A6F8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4F97F-0104-4655-840D-D70ECC89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DD0-D443-4146-8E41-E6DFF4125D91}" type="datetime1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C93FE-5490-4289-9DBF-F3220479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8D67-19F0-4DC4-B48D-DC2A296A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0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E12E-2A55-47FE-B73F-A96B11BE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71C74-4305-424C-946C-A2BBA35A6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3B035-4CC3-4E24-9254-5CEBDD6B9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AA710-DD60-4EF8-B25A-B36264F7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57FF-C5A7-426E-8A9E-8EB591DDC945}" type="datetime1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C2E57-147D-4C81-9A49-C74FEAE2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1D7C1-DE66-42F6-8294-171CEC75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6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2827-0A14-4DD8-92C3-3AF92BDD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B9733-56D0-4BE3-A686-C5D7B2DEA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B7F69-6550-49A6-ACBC-10D7A0280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59058-19DF-403C-92D7-ABEB5B67F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5FF61-151B-4F27-BCFC-4E2C34628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A3827-006D-4B15-A95C-D475B42B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C72FB-6594-464F-B739-8A2C17B00D29}" type="datetime1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8E324-9186-4B32-8B72-41B5BB0D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A90C7-F99C-43D5-B779-B15A86DB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3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214B-DF5F-4268-9699-EA77994C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565EA-12E1-4CE5-9939-2972D2E0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09F-441C-456A-A7D2-12D1189BC88F}" type="datetime1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E8162-E276-48B5-A63B-39192261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5AA20-B6DD-400E-979B-149D5A05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4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DF1D1-66E6-48A2-B4A1-09BD2F43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4B2D-9CB3-48F2-8086-1FCD3D051DEC}" type="datetime1">
              <a:rPr lang="en-US" smtClean="0"/>
              <a:t>11/23/2018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DA9BF-5E3E-4835-A150-44298670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39153-8726-4926-AAA0-40AB9E4D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7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48D9-A796-4772-8D41-BD8F9871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B0C0-09DF-40B0-8A59-AA23C00FE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11F31-D139-4355-A633-B0A44AD64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C990-8AD6-4162-B742-D4DAB49C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BE92-A623-4EEE-97EC-0D4746EAB213}" type="datetime1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F7B9C-BDCD-445D-BE07-6671B9BA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DBFC2-91ED-4EF1-A486-81BB6487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4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1242-21A2-49AA-B368-A7D8069E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54FA1-4578-43C2-8A05-40CD5773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81FB6-EC10-4EAB-9DB2-A3319E70E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93CE7-54A2-4A91-95FA-B0A3D796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8B97-C6F0-49C2-8139-9BEE44B22DB2}" type="datetime1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0F146-823E-48F8-8A74-24320E3B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13445-8F38-4AA9-B8A1-520328FA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5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D19DD-BB58-4F75-A6A3-F5E69934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6EA5D-F0BF-4B13-8660-ECDE4A0B6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989DD-DA21-4410-87C4-F484289EC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E0DB2-7407-439B-AA97-2F8C52B723CB}" type="datetime1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5B275-2880-4734-8083-A9195D488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6022-DAA6-4934-BACF-78747201B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5053B-0ACE-4442-B6FA-86FFCFBB6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6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D4E564-9313-45F9-8BDA-C6C2462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19979-5FAC-4FAD-83A0-0DF1DB0F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C2C30A-D9ED-4BBC-BF9A-380A7E0DB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65" y="233613"/>
            <a:ext cx="5079481" cy="535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3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319616-87C9-4A10-BF3D-D1C35D2D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1/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5722C-B53B-4A78-8377-774C7C300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1:</a:t>
            </a:r>
          </a:p>
          <a:p>
            <a:pPr lvl="1"/>
            <a:r>
              <a:rPr lang="en-US" dirty="0" err="1"/>
              <a:t>penyediaan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penyimpanan</a:t>
            </a:r>
            <a:r>
              <a:rPr lang="en-US" dirty="0"/>
              <a:t> database, </a:t>
            </a:r>
          </a:p>
          <a:p>
            <a:pPr lvl="1"/>
            <a:r>
              <a:rPr lang="en-US" dirty="0"/>
              <a:t>dan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IT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melalui</a:t>
            </a:r>
            <a:r>
              <a:rPr lang="en-US" dirty="0"/>
              <a:t> internet dan </a:t>
            </a:r>
          </a:p>
          <a:p>
            <a:pPr lvl="1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penggunaan</a:t>
            </a:r>
            <a:endParaRPr lang="en-US" dirty="0"/>
          </a:p>
          <a:p>
            <a:r>
              <a:rPr lang="en-US" dirty="0" err="1"/>
              <a:t>Definisi</a:t>
            </a:r>
            <a:r>
              <a:rPr lang="en-US" dirty="0"/>
              <a:t> 2:</a:t>
            </a:r>
          </a:p>
          <a:p>
            <a:pPr lvl="1"/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server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yang </a:t>
            </a:r>
            <a:r>
              <a:rPr lang="en-US" dirty="0" err="1"/>
              <a:t>dihosting</a:t>
            </a:r>
            <a:r>
              <a:rPr lang="en-US" dirty="0"/>
              <a:t> di internet 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, dan </a:t>
            </a:r>
            <a:r>
              <a:rPr lang="en-US" dirty="0" err="1"/>
              <a:t>mengelola</a:t>
            </a:r>
            <a:r>
              <a:rPr lang="en-US" dirty="0"/>
              <a:t> data, </a:t>
            </a:r>
          </a:p>
          <a:p>
            <a:pPr lvl="1"/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server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pribadi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539B8-00DE-4017-8818-99F4B756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9FA7-440D-40AA-99EB-E87B234D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Cloud Computing 1/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326F7-A652-41D3-8305-76852CCA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B7B5E-2356-43B8-B5DF-57D7DCA4E3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1" y="1690687"/>
            <a:ext cx="10515600" cy="325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1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9FA7-440D-40AA-99EB-E87B234D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Cloud Computing 2/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326F7-A652-41D3-8305-76852CCA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B8AB57-018D-444C-9D33-7C37CD6306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552641" cy="361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8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9FA7-440D-40AA-99EB-E87B234D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Cloud Computing 3/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326F7-A652-41D3-8305-76852CCA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D9EB9-4D38-4771-ACC5-91BAFEC5F2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519051" cy="332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0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ACD33A-83A1-45C8-9EB4-8D7ECD92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Provider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9F4F3-08DD-4507-B322-8E91AD65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053B-0ACE-4442-B6FA-86FFCFBB67E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9E0649-6B3A-4EB1-96C8-A529CD08E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90"/>
            <a:ext cx="6592329" cy="1337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2048B-DBF2-4F4F-94D9-AE36FF18A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00" y="4782393"/>
            <a:ext cx="6375530" cy="1598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D87FE6-D4B7-4BDA-AFCE-18687A02A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805" y="3309297"/>
            <a:ext cx="6813874" cy="117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4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85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Cloud Computing</vt:lpstr>
      <vt:lpstr>Cloud Computing 1/</vt:lpstr>
      <vt:lpstr>Jenis Layanan Cloud Computing 1/</vt:lpstr>
      <vt:lpstr>Jenis Layanan Cloud Computing 2/</vt:lpstr>
      <vt:lpstr>Jenis Layanan Cloud Computing 3/</vt:lpstr>
      <vt:lpstr>Cloud Computing Provider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M Reza Faisal</dc:creator>
  <cp:lastModifiedBy>M Reza Faisal</cp:lastModifiedBy>
  <cp:revision>135</cp:revision>
  <dcterms:created xsi:type="dcterms:W3CDTF">2018-11-21T06:34:04Z</dcterms:created>
  <dcterms:modified xsi:type="dcterms:W3CDTF">2018-11-23T06:45:51Z</dcterms:modified>
</cp:coreProperties>
</file>