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60" r:id="rId1"/>
    <p:sldMasterId id="2147483673" r:id="rId2"/>
  </p:sldMasterIdLst>
  <p:notesMasterIdLst>
    <p:notesMasterId r:id="rId12"/>
  </p:notesMasterIdLst>
  <p:sldIdLst>
    <p:sldId id="11507" r:id="rId3"/>
    <p:sldId id="11512" r:id="rId4"/>
    <p:sldId id="11521" r:id="rId5"/>
    <p:sldId id="11518" r:id="rId6"/>
    <p:sldId id="11522" r:id="rId7"/>
    <p:sldId id="11511" r:id="rId8"/>
    <p:sldId id="11513" r:id="rId9"/>
    <p:sldId id="11520" r:id="rId10"/>
    <p:sldId id="11519" r:id="rId11"/>
  </p:sldIdLst>
  <p:sldSz cx="24384000" cy="13716000"/>
  <p:notesSz cx="6858000" cy="9144000"/>
  <p:custDataLst>
    <p:tags r:id="rId13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40D1"/>
    <a:srgbClr val="614FF5"/>
    <a:srgbClr val="9336F8"/>
    <a:srgbClr val="5B15AA"/>
    <a:srgbClr val="8C2DEC"/>
    <a:srgbClr val="7B72F8"/>
    <a:srgbClr val="B8AEFA"/>
    <a:srgbClr val="512BB5"/>
    <a:srgbClr val="7F76FA"/>
    <a:srgbClr val="FFBC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05" autoAdjust="0"/>
    <p:restoredTop sz="94660"/>
  </p:normalViewPr>
  <p:slideViewPr>
    <p:cSldViewPr snapToGrid="0">
      <p:cViewPr varScale="1">
        <p:scale>
          <a:sx n="35" d="100"/>
          <a:sy n="35" d="100"/>
        </p:scale>
        <p:origin x="618" y="2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46288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684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868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094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70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780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560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486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8185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263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853B80-8BC9-46C8-901A-D5CEA8F08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FEE030-7D26-4D0E-B79B-DB63957C7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B90F1A-5149-4EF7-BAFB-BC9678E87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F683-BF91-4320-B90D-4911EB39CB68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241AEA-1ED7-4060-AEDF-D6FF5289D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03726D-4377-49F0-BDCA-EE5CF215E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5F08-9E44-4B3A-8DDE-DDB64ED903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980492"/>
      </p:ext>
    </p:extLst>
  </p:cSld>
  <p:clrMapOvr>
    <a:masterClrMapping/>
  </p:clrMapOvr>
  <p:transition spd="med" advClick="0" advTm="4000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0C44B6-98F9-4245-A033-CBB674D8B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811326-97AA-4729-8FBC-5A2334B75B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6BF671-E4BC-49FB-8118-17DD89867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C2F871-6AFB-4191-BB30-2487B11D1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F683-BF91-4320-B90D-4911EB39CB68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99E442-1BD3-4142-8797-F013A9B95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3A1C1A-7F58-4363-91BF-54DB634BD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5F08-9E44-4B3A-8DDE-DDB64ED903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6567"/>
      </p:ext>
    </p:extLst>
  </p:cSld>
  <p:clrMapOvr>
    <a:masterClrMapping/>
  </p:clrMapOvr>
  <p:transition spd="med" advClick="0" advTm="4000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43F3E4-8973-44F5-97E9-DA2EBC0CB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E0443A-8CDB-431A-B3A0-3AEB42390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347698-B489-4360-9685-E522A09A7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F683-BF91-4320-B90D-4911EB39CB68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9FF829-160A-483C-AA9D-4640B2414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285D95-4365-46C8-8043-823091D03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5F08-9E44-4B3A-8DDE-DDB64ED903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181711"/>
      </p:ext>
    </p:extLst>
  </p:cSld>
  <p:clrMapOvr>
    <a:masterClrMapping/>
  </p:clrMapOvr>
  <p:transition spd="med" advClick="0" advTm="4000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3267D0-8D96-4EFD-8102-2A10630E63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4771AF-59B7-4A2C-944E-B038F090A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5A79F-D362-4C47-8EAC-0BB00F5B6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F683-BF91-4320-B90D-4911EB39CB68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E0EF23-C873-4617-B33A-813C9542D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F814F6-C7B8-4B75-8A6F-0D9A79775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5F08-9E44-4B3A-8DDE-DDB64ED903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158861"/>
      </p:ext>
    </p:extLst>
  </p:cSld>
  <p:clrMapOvr>
    <a:masterClrMapping/>
  </p:clrMapOvr>
  <p:transition spd="med" advClick="0" advTm="4000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549276"/>
            <a:ext cx="21945600" cy="2286000"/>
          </a:xfrm>
          <a:prstGeom prst="rect">
            <a:avLst/>
          </a:prstGeom>
        </p:spPr>
        <p:txBody>
          <a:bodyPr lIns="217709" tIns="108855" rIns="217709" bIns="108855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9200" y="3200401"/>
            <a:ext cx="21945600" cy="9051926"/>
          </a:xfrm>
          <a:prstGeom prst="rect">
            <a:avLst/>
          </a:prstGeom>
        </p:spPr>
        <p:txBody>
          <a:bodyPr vert="eaVert" lIns="217709" tIns="108855" rIns="217709" bIns="108855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219200" y="12712701"/>
            <a:ext cx="5689600" cy="730250"/>
          </a:xfrm>
          <a:prstGeom prst="rect">
            <a:avLst/>
          </a:prstGeom>
        </p:spPr>
        <p:txBody>
          <a:bodyPr lIns="217709" tIns="108855" rIns="217709" bIns="108855"/>
          <a:lstStyle/>
          <a:p>
            <a:pPr algn="l" defTabSz="2177095" hangingPunct="1"/>
            <a:fld id="{2E3AAC11-D570-4EA9-AFC0-30FB72BA45EB}" type="datetimeFigureOut">
              <a:rPr lang="zh-CN" altLang="en-US" sz="4300" b="0" kern="1200" smtClean="0">
                <a:solidFill>
                  <a:prstClr val="black"/>
                </a:solidFill>
                <a:latin typeface="Calibri"/>
                <a:ea typeface="宋体"/>
                <a:cs typeface="+mn-cs"/>
              </a:rPr>
              <a:pPr algn="l" defTabSz="2177095" hangingPunct="1"/>
              <a:t>2022/9/15</a:t>
            </a:fld>
            <a:endParaRPr lang="zh-CN" altLang="en-US" sz="4300" b="0" kern="1200">
              <a:solidFill>
                <a:prstClr val="black"/>
              </a:solidFill>
              <a:latin typeface="Calibri"/>
              <a:ea typeface="宋体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331200" y="12712701"/>
            <a:ext cx="7721600" cy="730250"/>
          </a:xfrm>
          <a:prstGeom prst="rect">
            <a:avLst/>
          </a:prstGeom>
        </p:spPr>
        <p:txBody>
          <a:bodyPr lIns="217709" tIns="108855" rIns="217709" bIns="108855"/>
          <a:lstStyle/>
          <a:p>
            <a:pPr algn="l" defTabSz="2177095" hangingPunct="1"/>
            <a:endParaRPr lang="zh-CN" altLang="en-US" sz="4300" b="0" kern="1200">
              <a:solidFill>
                <a:prstClr val="black"/>
              </a:solidFill>
              <a:latin typeface="Calibri"/>
              <a:ea typeface="宋体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475200" y="12712701"/>
            <a:ext cx="5689600" cy="730250"/>
          </a:xfrm>
          <a:prstGeom prst="rect">
            <a:avLst/>
          </a:prstGeom>
        </p:spPr>
        <p:txBody>
          <a:bodyPr lIns="217709" tIns="108855" rIns="217709" bIns="108855"/>
          <a:lstStyle/>
          <a:p>
            <a:pPr algn="l" defTabSz="2177095" hangingPunct="1"/>
            <a:fld id="{55ECCFAA-F4FB-487C-9F1E-C8836D0C3DC9}" type="slidenum">
              <a:rPr lang="zh-CN" altLang="en-US" sz="4300" b="0" kern="1200" smtClean="0">
                <a:solidFill>
                  <a:prstClr val="black"/>
                </a:solidFill>
                <a:latin typeface="Calibri"/>
                <a:ea typeface="宋体"/>
                <a:cs typeface="+mn-cs"/>
              </a:rPr>
              <a:pPr algn="l" defTabSz="2177095" hangingPunct="1"/>
              <a:t>‹#›</a:t>
            </a:fld>
            <a:endParaRPr lang="zh-CN" altLang="en-US" sz="4300" b="0" kern="1200">
              <a:solidFill>
                <a:prstClr val="black"/>
              </a:solidFill>
              <a:latin typeface="Calibri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03125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7678400" y="549277"/>
            <a:ext cx="5486400" cy="11703050"/>
          </a:xfrm>
          <a:prstGeom prst="rect">
            <a:avLst/>
          </a:prstGeom>
        </p:spPr>
        <p:txBody>
          <a:bodyPr vert="eaVert" lIns="217709" tIns="108855" rIns="217709" bIns="108855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9200" y="549277"/>
            <a:ext cx="16052800" cy="11703050"/>
          </a:xfrm>
          <a:prstGeom prst="rect">
            <a:avLst/>
          </a:prstGeom>
        </p:spPr>
        <p:txBody>
          <a:bodyPr vert="eaVert" lIns="217709" tIns="108855" rIns="217709" bIns="108855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219200" y="12712701"/>
            <a:ext cx="5689600" cy="730250"/>
          </a:xfrm>
          <a:prstGeom prst="rect">
            <a:avLst/>
          </a:prstGeom>
        </p:spPr>
        <p:txBody>
          <a:bodyPr lIns="217709" tIns="108855" rIns="217709" bIns="108855"/>
          <a:lstStyle/>
          <a:p>
            <a:pPr algn="l" defTabSz="2177095" hangingPunct="1"/>
            <a:fld id="{2E3AAC11-D570-4EA9-AFC0-30FB72BA45EB}" type="datetimeFigureOut">
              <a:rPr lang="zh-CN" altLang="en-US" sz="4300" b="0" kern="1200" smtClean="0">
                <a:solidFill>
                  <a:prstClr val="black"/>
                </a:solidFill>
                <a:latin typeface="Calibri"/>
                <a:ea typeface="宋体"/>
                <a:cs typeface="+mn-cs"/>
              </a:rPr>
              <a:pPr algn="l" defTabSz="2177095" hangingPunct="1"/>
              <a:t>2022/9/15</a:t>
            </a:fld>
            <a:endParaRPr lang="zh-CN" altLang="en-US" sz="4300" b="0" kern="1200">
              <a:solidFill>
                <a:prstClr val="black"/>
              </a:solidFill>
              <a:latin typeface="Calibri"/>
              <a:ea typeface="宋体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331200" y="12712701"/>
            <a:ext cx="7721600" cy="730250"/>
          </a:xfrm>
          <a:prstGeom prst="rect">
            <a:avLst/>
          </a:prstGeom>
        </p:spPr>
        <p:txBody>
          <a:bodyPr lIns="217709" tIns="108855" rIns="217709" bIns="108855"/>
          <a:lstStyle/>
          <a:p>
            <a:pPr algn="l" defTabSz="2177095" hangingPunct="1"/>
            <a:endParaRPr lang="zh-CN" altLang="en-US" sz="4300" b="0" kern="1200">
              <a:solidFill>
                <a:prstClr val="black"/>
              </a:solidFill>
              <a:latin typeface="Calibri"/>
              <a:ea typeface="宋体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475200" y="12712701"/>
            <a:ext cx="5689600" cy="730250"/>
          </a:xfrm>
          <a:prstGeom prst="rect">
            <a:avLst/>
          </a:prstGeom>
        </p:spPr>
        <p:txBody>
          <a:bodyPr lIns="217709" tIns="108855" rIns="217709" bIns="108855"/>
          <a:lstStyle/>
          <a:p>
            <a:pPr algn="l" defTabSz="2177095" hangingPunct="1"/>
            <a:fld id="{55ECCFAA-F4FB-487C-9F1E-C8836D0C3DC9}" type="slidenum">
              <a:rPr lang="zh-CN" altLang="en-US" sz="4300" b="0" kern="1200" smtClean="0">
                <a:solidFill>
                  <a:prstClr val="black"/>
                </a:solidFill>
                <a:latin typeface="Calibri"/>
                <a:ea typeface="宋体"/>
                <a:cs typeface="+mn-cs"/>
              </a:rPr>
              <a:pPr algn="l" defTabSz="2177095" hangingPunct="1"/>
              <a:t>‹#›</a:t>
            </a:fld>
            <a:endParaRPr lang="zh-CN" altLang="en-US" sz="4300" b="0" kern="1200">
              <a:solidFill>
                <a:prstClr val="black"/>
              </a:solidFill>
              <a:latin typeface="Calibri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3262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495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CEB9E8-8FC0-4F70-99F4-546665949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08DE8E-D86F-4D08-9FAB-638529ACF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01299E-30B4-47A6-99B4-CAF603101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F683-BF91-4320-B90D-4911EB39CB68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67D57-6982-4342-82D9-BEA861269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4126F5-C54F-4CF1-87A1-AD6613C05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5F08-9E44-4B3A-8DDE-DDB64ED903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360602"/>
      </p:ext>
    </p:extLst>
  </p:cSld>
  <p:clrMapOvr>
    <a:masterClrMapping/>
  </p:clrMapOvr>
  <p:transition spd="med" advClick="0" advTm="400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DA13BB-0D6D-4603-90DF-322899497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AF02E7-5445-4FC9-A2A9-8ACBE4D5B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DACD0A-B18D-4EED-B9F8-EAD898296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F683-BF91-4320-B90D-4911EB39CB68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6A6A41-D188-4A62-98F8-D9B1D06CF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D92CBD-BC7C-490F-B66D-9E764F203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5F08-9E44-4B3A-8DDE-DDB64ED903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226823"/>
      </p:ext>
    </p:extLst>
  </p:cSld>
  <p:clrMapOvr>
    <a:masterClrMapping/>
  </p:clrMapOvr>
  <p:transition spd="med" advClick="0" advTm="4000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EA1D3-8614-48C9-BA85-A357E643B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064BFE-1E92-4196-A3A5-29C32CE1B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CEF37C-421E-4623-9155-AC30F6895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1A2027-5203-472A-9115-2B08D496E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F683-BF91-4320-B90D-4911EB39CB68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B30D73-4172-4369-8510-8AC355479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D1C8DE-F6C1-4B59-91E1-C66993474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5F08-9E44-4B3A-8DDE-DDB64ED903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322006"/>
      </p:ext>
    </p:extLst>
  </p:cSld>
  <p:clrMapOvr>
    <a:masterClrMapping/>
  </p:clrMapOvr>
  <p:transition spd="med" advClick="0" advTm="4000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A683B0-30F9-449F-A9E6-0859DF3B2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9FBF62-9596-427C-869B-0F877C27D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BE88E6-DF03-411F-9D85-339C73E7F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B278BB6-C8FD-4917-80EF-6413B969D7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E8FD9CA-C182-42A6-A2D0-2E3806626D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58B088-BA62-4C41-A04B-8FE81EE17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F683-BF91-4320-B90D-4911EB39CB68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1F9E0DF-946B-4FEA-8196-CCEDF51FE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4E01E99-9718-4CAC-94B9-C6F7B0F04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5F08-9E44-4B3A-8DDE-DDB64ED903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06611"/>
      </p:ext>
    </p:extLst>
  </p:cSld>
  <p:clrMapOvr>
    <a:masterClrMapping/>
  </p:clrMapOvr>
  <p:transition spd="med" advClick="0" advTm="4000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A683B0-30F9-449F-A9E6-0859DF3B2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9FBF62-9596-427C-869B-0F877C27D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BE88E6-DF03-411F-9D85-339C73E7F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B278BB6-C8FD-4917-80EF-6413B969D7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E8FD9CA-C182-42A6-A2D0-2E3806626D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58B088-BA62-4C41-A04B-8FE81EE17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F683-BF91-4320-B90D-4911EB39CB68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1F9E0DF-946B-4FEA-8196-CCEDF51FE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4E01E99-9718-4CAC-94B9-C6F7B0F04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5F08-9E44-4B3A-8DDE-DDB64ED9032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336329" y="13493439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 hangingPunct="1">
              <a:lnSpc>
                <a:spcPct val="200000"/>
              </a:lnSpc>
            </a:pPr>
            <a:r>
              <a:rPr lang="zh-CN" altLang="en-US" sz="1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2"/>
              </a:rPr>
              <a:t>行业</a:t>
            </a:r>
            <a:r>
              <a:rPr lang="en-US" altLang="zh-CN" sz="1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2"/>
              </a:rPr>
              <a:t>PPT</a:t>
            </a:r>
            <a:r>
              <a:rPr lang="zh-CN" altLang="en-US" sz="1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2"/>
              </a:rPr>
              <a:t>模板</a:t>
            </a:r>
            <a:r>
              <a:rPr lang="en-US" altLang="zh-CN" sz="1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http://www.1ppt.com/hangye/</a:t>
            </a:r>
          </a:p>
        </p:txBody>
      </p:sp>
    </p:spTree>
    <p:extLst>
      <p:ext uri="{BB962C8B-B14F-4D97-AF65-F5344CB8AC3E}">
        <p14:creationId xmlns:p14="http://schemas.microsoft.com/office/powerpoint/2010/main" val="3647465407"/>
      </p:ext>
    </p:extLst>
  </p:cSld>
  <p:clrMapOvr>
    <a:masterClrMapping/>
  </p:clrMapOvr>
  <p:transition spd="med" advClick="0" advTm="4000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D50815-4393-4E33-8729-FDF32A43E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8EC90B-EEA1-4BFD-867F-D499BBCDF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F683-BF91-4320-B90D-4911EB39CB68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C102632-7649-4E68-A2EE-B69A6CF9F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A5DB35-4CD9-433F-84E1-391A78AC2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5F08-9E44-4B3A-8DDE-DDB64ED903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206171"/>
      </p:ext>
    </p:extLst>
  </p:cSld>
  <p:clrMapOvr>
    <a:masterClrMapping/>
  </p:clrMapOvr>
  <p:transition spd="med" advClick="0" advTm="4000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6ED646-50F8-4FA9-A174-9CD1E8B26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F683-BF91-4320-B90D-4911EB39CB68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6B2C42D-B765-458C-B1BB-83FE1CC03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5F0CE3-D1F6-44DF-A80C-90FA6B062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5F08-9E44-4B3A-8DDE-DDB64ED903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167588"/>
      </p:ext>
    </p:extLst>
  </p:cSld>
  <p:clrMapOvr>
    <a:masterClrMapping/>
  </p:clrMapOvr>
  <p:transition spd="med" advClick="0" advTm="4000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E49632-0A38-4BBE-AAEE-1154D09C1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20B45-7D4A-42AE-B691-009E9C8D6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879A3D-ACEF-4F0E-B8C2-EFA63E387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D5E09C-5B7D-48CA-8910-76609C49F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F683-BF91-4320-B90D-4911EB39CB68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7FE121-9E8E-4DEA-A416-DF10C38EE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561432-A340-4F5D-AB32-803E37890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5F08-9E44-4B3A-8DDE-DDB64ED903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159417"/>
      </p:ext>
    </p:extLst>
  </p:cSld>
  <p:clrMapOvr>
    <a:masterClrMapping/>
  </p:clrMapOvr>
  <p:transition spd="med" advClick="0" advTm="4000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648B874-9ED8-4240-8C1C-999742F7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BA7D5D-BADD-4590-AC73-4A904EA34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D9176F-CF0D-47D9-9D91-9735EE8A9D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7F683-BF91-4320-B90D-4911EB39CB68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5E09AF-C6D6-4E03-82DA-FEEF9C7B4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770AF3-C890-4FDF-97D6-AC67682C3F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75F08-9E44-4B3A-8DDE-DDB64ED903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481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2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ransition spd="med" advClick="0" advTm="4000">
    <p:random/>
  </p:transition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631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txStyles>
    <p:titleStyle>
      <a:lvl1pPr algn="ctr" defTabSz="2177095" rtl="0" eaLnBrk="1" latinLnBrk="0" hangingPunct="1">
        <a:spcBef>
          <a:spcPct val="0"/>
        </a:spcBef>
        <a:buNone/>
        <a:defRPr sz="10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6411" indent="-816411" algn="l" defTabSz="2177095" rtl="0" eaLnBrk="1" latinLnBrk="0" hangingPunct="1">
        <a:spcBef>
          <a:spcPct val="20000"/>
        </a:spcBef>
        <a:buFont typeface="Arial" panose="020B0604020202020204" pitchFamily="34" charset="0"/>
        <a:buChar char="•"/>
        <a:defRPr sz="7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8890" indent="-680342" algn="l" defTabSz="2177095" rtl="0" eaLnBrk="1" latinLnBrk="0" hangingPunct="1">
        <a:spcBef>
          <a:spcPct val="20000"/>
        </a:spcBef>
        <a:buFont typeface="Arial" panose="020B0604020202020204" pitchFamily="34" charset="0"/>
        <a:buChar char="–"/>
        <a:defRPr sz="6700" kern="1200">
          <a:solidFill>
            <a:schemeClr val="tx1"/>
          </a:solidFill>
          <a:latin typeface="+mn-lt"/>
          <a:ea typeface="+mn-ea"/>
          <a:cs typeface="+mn-cs"/>
        </a:defRPr>
      </a:lvl2pPr>
      <a:lvl3pPr marL="2721369" indent="-544274" algn="l" defTabSz="2177095" rtl="0" eaLnBrk="1" latinLnBrk="0" hangingPunct="1">
        <a:spcBef>
          <a:spcPct val="20000"/>
        </a:spcBef>
        <a:buFont typeface="Arial" panose="020B0604020202020204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3pPr>
      <a:lvl4pPr marL="3809916" indent="-544274" algn="l" defTabSz="2177095" rtl="0" eaLnBrk="1" latinLnBrk="0" hangingPunct="1">
        <a:spcBef>
          <a:spcPct val="20000"/>
        </a:spcBef>
        <a:buFont typeface="Arial" panose="020B0604020202020204" pitchFamily="34" charset="0"/>
        <a:buChar char="–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98464" indent="-544274" algn="l" defTabSz="2177095" rtl="0" eaLnBrk="1" latinLnBrk="0" hangingPunct="1">
        <a:spcBef>
          <a:spcPct val="20000"/>
        </a:spcBef>
        <a:buFont typeface="Arial" panose="020B0604020202020204" pitchFamily="34" charset="0"/>
        <a:buChar char="»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5987011" indent="-544274" algn="l" defTabSz="2177095" rtl="0" eaLnBrk="1" latinLnBrk="0" hangingPunct="1">
        <a:spcBef>
          <a:spcPct val="20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075559" indent="-544274" algn="l" defTabSz="2177095" rtl="0" eaLnBrk="1" latinLnBrk="0" hangingPunct="1">
        <a:spcBef>
          <a:spcPct val="20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164106" indent="-544274" algn="l" defTabSz="2177095" rtl="0" eaLnBrk="1" latinLnBrk="0" hangingPunct="1">
        <a:spcBef>
          <a:spcPct val="20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252654" indent="-544274" algn="l" defTabSz="2177095" rtl="0" eaLnBrk="1" latinLnBrk="0" hangingPunct="1">
        <a:spcBef>
          <a:spcPct val="20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177095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88547" algn="l" defTabSz="2177095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2pPr>
      <a:lvl3pPr marL="2177095" algn="l" defTabSz="2177095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3265642" algn="l" defTabSz="2177095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4pPr>
      <a:lvl5pPr marL="4354190" algn="l" defTabSz="2177095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5pPr>
      <a:lvl6pPr marL="5442737" algn="l" defTabSz="2177095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6pPr>
      <a:lvl7pPr marL="6531285" algn="l" defTabSz="2177095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7pPr>
      <a:lvl8pPr marL="7619832" algn="l" defTabSz="2177095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8pPr>
      <a:lvl9pPr marL="8708380" algn="l" defTabSz="2177095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6589370-5C48-41C0-945C-DE38302FE8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37" b="16826"/>
          <a:stretch/>
        </p:blipFill>
        <p:spPr>
          <a:xfrm>
            <a:off x="9081982" y="9477126"/>
            <a:ext cx="15399293" cy="427458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87D0EDC5-FCAD-4C18-A7ED-3B6B75E917F1}"/>
              </a:ext>
            </a:extLst>
          </p:cNvPr>
          <p:cNvSpPr txBox="1"/>
          <p:nvPr/>
        </p:nvSpPr>
        <p:spPr>
          <a:xfrm>
            <a:off x="2226916" y="3499956"/>
            <a:ext cx="63629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828800" hangingPunct="1"/>
            <a:r>
              <a:rPr lang="en-US" altLang="zh-CN" sz="12000" kern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+mn-lt"/>
                <a:ea typeface="+mn-ea"/>
                <a:cs typeface="+mn-ea"/>
                <a:sym typeface="+mn-lt"/>
              </a:rPr>
              <a:t>MATERI</a:t>
            </a:r>
            <a:endParaRPr lang="zh-CN" altLang="en-US" sz="12000" kern="1200" dirty="0">
              <a:solidFill>
                <a:prstClr val="black">
                  <a:lumMod val="95000"/>
                  <a:lumOff val="5000"/>
                </a:prst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8CD3F69-374F-4B49-9226-362C37E6E2FB}"/>
              </a:ext>
            </a:extLst>
          </p:cNvPr>
          <p:cNvSpPr txBox="1"/>
          <p:nvPr/>
        </p:nvSpPr>
        <p:spPr>
          <a:xfrm>
            <a:off x="2226918" y="5336913"/>
            <a:ext cx="95524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828800" hangingPunct="1"/>
            <a:r>
              <a:rPr lang="en-US" altLang="zh-CN" sz="10000" kern="1200" dirty="0" smtClean="0">
                <a:solidFill>
                  <a:srgbClr val="9336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Backend Beginner</a:t>
            </a:r>
            <a:endParaRPr lang="zh-CN" altLang="en-US" sz="10000" kern="1200" dirty="0">
              <a:solidFill>
                <a:srgbClr val="9336F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9B177F1-29D0-4B86-AC20-ADD8C32C355C}"/>
              </a:ext>
            </a:extLst>
          </p:cNvPr>
          <p:cNvSpPr/>
          <p:nvPr/>
        </p:nvSpPr>
        <p:spPr>
          <a:xfrm>
            <a:off x="342697" y="12273088"/>
            <a:ext cx="9087247" cy="1057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hangingPunct="1">
              <a:lnSpc>
                <a:spcPct val="150000"/>
              </a:lnSpc>
              <a:buClr>
                <a:srgbClr val="E7E6E6">
                  <a:lumMod val="10000"/>
                </a:srgbClr>
              </a:buClr>
            </a:pPr>
            <a:r>
              <a:rPr lang="en-US" altLang="zh-CN" sz="4800" b="0" kern="1200" dirty="0" smtClean="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REZA FAUZAN AKBAR</a:t>
            </a:r>
            <a:endParaRPr lang="en-US" altLang="zh-CN" sz="4800" b="0" kern="1200" dirty="0">
              <a:solidFill>
                <a:schemeClr val="tx1"/>
              </a:solidFill>
              <a:latin typeface="Arial Rounded MT Bold" panose="020F0704030504030204" pitchFamily="34" charset="0"/>
              <a:ea typeface="+mn-ea"/>
              <a:cs typeface="+mn-ea"/>
              <a:sym typeface="+mn-lt"/>
            </a:endParaRPr>
          </a:p>
        </p:txBody>
      </p:sp>
      <p:pic>
        <p:nvPicPr>
          <p:cNvPr id="23" name="图片 22" descr="图片包含 圆屋顶&#10;&#10;自动生成的说明">
            <a:extLst>
              <a:ext uri="{FF2B5EF4-FFF2-40B4-BE49-F238E27FC236}">
                <a16:creationId xmlns:a16="http://schemas.microsoft.com/office/drawing/2014/main" id="{3F0E6DC2-731F-455A-BEFA-C04EB0CB93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2733" y="1672102"/>
            <a:ext cx="11201151" cy="1120115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027B9F5-C3AC-4CCC-96EA-DCBF85D222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9390" y="2789857"/>
            <a:ext cx="13835513" cy="1143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79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9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B712554-2CDE-43A2-9983-FAF49D62DEC6}"/>
              </a:ext>
            </a:extLst>
          </p:cNvPr>
          <p:cNvSpPr txBox="1"/>
          <p:nvPr/>
        </p:nvSpPr>
        <p:spPr>
          <a:xfrm>
            <a:off x="1039783" y="778975"/>
            <a:ext cx="168325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600" dirty="0" smtClean="0">
                <a:solidFill>
                  <a:srgbClr val="6B40D1"/>
                </a:solidFill>
                <a:latin typeface="+mn-lt"/>
                <a:ea typeface="+mn-ea"/>
                <a:cs typeface="+mn-ea"/>
                <a:sym typeface="+mn-lt"/>
              </a:rPr>
              <a:t>POSTGRE SQL DATABASE DAN QUERY</a:t>
            </a:r>
            <a:endParaRPr lang="zh-CN" altLang="en-US" sz="6600" dirty="0">
              <a:solidFill>
                <a:srgbClr val="6B40D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任意多边形 37">
            <a:extLst>
              <a:ext uri="{FF2B5EF4-FFF2-40B4-BE49-F238E27FC236}">
                <a16:creationId xmlns:a16="http://schemas.microsoft.com/office/drawing/2014/main" id="{8CEBEDF6-6A49-4834-8A4A-07354D09E369}"/>
              </a:ext>
            </a:extLst>
          </p:cNvPr>
          <p:cNvSpPr/>
          <p:nvPr/>
        </p:nvSpPr>
        <p:spPr>
          <a:xfrm flipH="1">
            <a:off x="18307664" y="9832259"/>
            <a:ext cx="6109264" cy="3883742"/>
          </a:xfrm>
          <a:custGeom>
            <a:avLst/>
            <a:gdLst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1867214 w 5975525"/>
              <a:gd name="connsiteY5" fmla="*/ 2996988 h 5759451"/>
              <a:gd name="connsiteX6" fmla="*/ 1927057 w 5975525"/>
              <a:gd name="connsiteY6" fmla="*/ 3782027 h 5759451"/>
              <a:gd name="connsiteX7" fmla="*/ 3399184 w 5975525"/>
              <a:gd name="connsiteY7" fmla="*/ 443421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1927057 w 5975525"/>
              <a:gd name="connsiteY6" fmla="*/ 3782027 h 5759451"/>
              <a:gd name="connsiteX7" fmla="*/ 3399184 w 5975525"/>
              <a:gd name="connsiteY7" fmla="*/ 443421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1583713 w 5975525"/>
              <a:gd name="connsiteY6" fmla="*/ 4250731 h 5759451"/>
              <a:gd name="connsiteX7" fmla="*/ 3399184 w 5975525"/>
              <a:gd name="connsiteY7" fmla="*/ 443421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3399184 w 5975525"/>
              <a:gd name="connsiteY7" fmla="*/ 443421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2929348 w 5975525"/>
              <a:gd name="connsiteY7" fmla="*/ 479263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2929348 w 5975525"/>
              <a:gd name="connsiteY7" fmla="*/ 4792633 h 5759451"/>
              <a:gd name="connsiteX8" fmla="*/ 3909145 w 5975525"/>
              <a:gd name="connsiteY8" fmla="*/ 5019421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2330406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2929348 w 5975525"/>
              <a:gd name="connsiteY7" fmla="*/ 4792633 h 5759451"/>
              <a:gd name="connsiteX8" fmla="*/ 3909145 w 5975525"/>
              <a:gd name="connsiteY8" fmla="*/ 5019421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639615 w 5975525"/>
              <a:gd name="connsiteY3" fmla="*/ 976383 h 5759451"/>
              <a:gd name="connsiteX4" fmla="*/ 634456 w 5975525"/>
              <a:gd name="connsiteY4" fmla="*/ 2330406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2929348 w 5975525"/>
              <a:gd name="connsiteY7" fmla="*/ 4792633 h 5759451"/>
              <a:gd name="connsiteX8" fmla="*/ 3909145 w 5975525"/>
              <a:gd name="connsiteY8" fmla="*/ 5019421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7689409"/>
              <a:gd name="connsiteX1" fmla="*/ 2332 w 5975525"/>
              <a:gd name="connsiteY1" fmla="*/ 1929958 h 7689409"/>
              <a:gd name="connsiteX2" fmla="*/ 12093 w 5975525"/>
              <a:gd name="connsiteY2" fmla="*/ 1943797 h 7689409"/>
              <a:gd name="connsiteX3" fmla="*/ 639615 w 5975525"/>
              <a:gd name="connsiteY3" fmla="*/ 2906341 h 7689409"/>
              <a:gd name="connsiteX4" fmla="*/ 634456 w 5975525"/>
              <a:gd name="connsiteY4" fmla="*/ 4260364 h 7689409"/>
              <a:gd name="connsiteX5" fmla="*/ 927538 w 5975525"/>
              <a:gd name="connsiteY5" fmla="*/ 5340510 h 7689409"/>
              <a:gd name="connsiteX6" fmla="*/ 2270400 w 5975525"/>
              <a:gd name="connsiteY6" fmla="*/ 5546560 h 7689409"/>
              <a:gd name="connsiteX7" fmla="*/ 2929348 w 5975525"/>
              <a:gd name="connsiteY7" fmla="*/ 6722591 h 7689409"/>
              <a:gd name="connsiteX8" fmla="*/ 3909145 w 5975525"/>
              <a:gd name="connsiteY8" fmla="*/ 6949379 h 7689409"/>
              <a:gd name="connsiteX9" fmla="*/ 5134621 w 5975525"/>
              <a:gd name="connsiteY9" fmla="*/ 7378683 h 7689409"/>
              <a:gd name="connsiteX10" fmla="*/ 5932609 w 5975525"/>
              <a:gd name="connsiteY10" fmla="*/ 7662531 h 7689409"/>
              <a:gd name="connsiteX11" fmla="*/ 5975525 w 5975525"/>
              <a:gd name="connsiteY11" fmla="*/ 7689409 h 7689409"/>
              <a:gd name="connsiteX12" fmla="*/ 0 w 5975525"/>
              <a:gd name="connsiteY12" fmla="*/ 7689409 h 7689409"/>
              <a:gd name="connsiteX13" fmla="*/ 0 w 5975525"/>
              <a:gd name="connsiteY13" fmla="*/ 0 h 7689409"/>
              <a:gd name="connsiteX0" fmla="*/ 0 w 5975525"/>
              <a:gd name="connsiteY0" fmla="*/ 13735 h 7703144"/>
              <a:gd name="connsiteX1" fmla="*/ 2332 w 5975525"/>
              <a:gd name="connsiteY1" fmla="*/ 1943693 h 7703144"/>
              <a:gd name="connsiteX2" fmla="*/ 30165 w 5975525"/>
              <a:gd name="connsiteY2" fmla="*/ 0 h 7703144"/>
              <a:gd name="connsiteX3" fmla="*/ 639615 w 5975525"/>
              <a:gd name="connsiteY3" fmla="*/ 2920076 h 7703144"/>
              <a:gd name="connsiteX4" fmla="*/ 634456 w 5975525"/>
              <a:gd name="connsiteY4" fmla="*/ 4274099 h 7703144"/>
              <a:gd name="connsiteX5" fmla="*/ 927538 w 5975525"/>
              <a:gd name="connsiteY5" fmla="*/ 5354245 h 7703144"/>
              <a:gd name="connsiteX6" fmla="*/ 2270400 w 5975525"/>
              <a:gd name="connsiteY6" fmla="*/ 5560295 h 7703144"/>
              <a:gd name="connsiteX7" fmla="*/ 2929348 w 5975525"/>
              <a:gd name="connsiteY7" fmla="*/ 6736326 h 7703144"/>
              <a:gd name="connsiteX8" fmla="*/ 3909145 w 5975525"/>
              <a:gd name="connsiteY8" fmla="*/ 6963114 h 7703144"/>
              <a:gd name="connsiteX9" fmla="*/ 5134621 w 5975525"/>
              <a:gd name="connsiteY9" fmla="*/ 7392418 h 7703144"/>
              <a:gd name="connsiteX10" fmla="*/ 5932609 w 5975525"/>
              <a:gd name="connsiteY10" fmla="*/ 7676266 h 7703144"/>
              <a:gd name="connsiteX11" fmla="*/ 5975525 w 5975525"/>
              <a:gd name="connsiteY11" fmla="*/ 7703144 h 7703144"/>
              <a:gd name="connsiteX12" fmla="*/ 0 w 5975525"/>
              <a:gd name="connsiteY12" fmla="*/ 7703144 h 7703144"/>
              <a:gd name="connsiteX13" fmla="*/ 0 w 5975525"/>
              <a:gd name="connsiteY13" fmla="*/ 13735 h 7703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975525" h="7703144">
                <a:moveTo>
                  <a:pt x="0" y="13735"/>
                </a:moveTo>
                <a:cubicBezTo>
                  <a:pt x="777" y="657054"/>
                  <a:pt x="1555" y="1300374"/>
                  <a:pt x="2332" y="1943693"/>
                </a:cubicBezTo>
                <a:lnTo>
                  <a:pt x="30165" y="0"/>
                </a:lnTo>
                <a:cubicBezTo>
                  <a:pt x="193735" y="167072"/>
                  <a:pt x="538900" y="2207726"/>
                  <a:pt x="639615" y="2920076"/>
                </a:cubicBezTo>
                <a:cubicBezTo>
                  <a:pt x="740330" y="3632426"/>
                  <a:pt x="586469" y="3868404"/>
                  <a:pt x="634456" y="4274099"/>
                </a:cubicBezTo>
                <a:cubicBezTo>
                  <a:pt x="682443" y="4679794"/>
                  <a:pt x="654881" y="5139879"/>
                  <a:pt x="927538" y="5354245"/>
                </a:cubicBezTo>
                <a:cubicBezTo>
                  <a:pt x="1200195" y="5568611"/>
                  <a:pt x="1936765" y="5329948"/>
                  <a:pt x="2270400" y="5560295"/>
                </a:cubicBezTo>
                <a:cubicBezTo>
                  <a:pt x="2604035" y="5790642"/>
                  <a:pt x="2656224" y="6502523"/>
                  <a:pt x="2929348" y="6736326"/>
                </a:cubicBezTo>
                <a:cubicBezTo>
                  <a:pt x="3202472" y="6970129"/>
                  <a:pt x="3541600" y="6853765"/>
                  <a:pt x="3909145" y="6963114"/>
                </a:cubicBezTo>
                <a:cubicBezTo>
                  <a:pt x="4276690" y="7072463"/>
                  <a:pt x="4797377" y="7273559"/>
                  <a:pt x="5134621" y="7392418"/>
                </a:cubicBezTo>
                <a:cubicBezTo>
                  <a:pt x="5471865" y="7511277"/>
                  <a:pt x="5736021" y="7567672"/>
                  <a:pt x="5932609" y="7676266"/>
                </a:cubicBezTo>
                <a:lnTo>
                  <a:pt x="5975525" y="7703144"/>
                </a:lnTo>
                <a:lnTo>
                  <a:pt x="0" y="7703144"/>
                </a:lnTo>
                <a:lnTo>
                  <a:pt x="0" y="13735"/>
                </a:lnTo>
                <a:close/>
              </a:path>
            </a:pathLst>
          </a:custGeom>
          <a:solidFill>
            <a:srgbClr val="6B40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400">
              <a:cs typeface="+mn-ea"/>
              <a:sym typeface="+mn-lt"/>
            </a:endParaRPr>
          </a:p>
        </p:txBody>
      </p:sp>
      <p:sp>
        <p:nvSpPr>
          <p:cNvPr id="15" name="任意多边形 37">
            <a:extLst>
              <a:ext uri="{FF2B5EF4-FFF2-40B4-BE49-F238E27FC236}">
                <a16:creationId xmlns:a16="http://schemas.microsoft.com/office/drawing/2014/main" id="{3E87CFBF-B54E-4239-A291-C838BA9D6482}"/>
              </a:ext>
            </a:extLst>
          </p:cNvPr>
          <p:cNvSpPr/>
          <p:nvPr/>
        </p:nvSpPr>
        <p:spPr>
          <a:xfrm>
            <a:off x="0" y="9832258"/>
            <a:ext cx="7258427" cy="3883742"/>
          </a:xfrm>
          <a:custGeom>
            <a:avLst/>
            <a:gdLst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1867214 w 5975525"/>
              <a:gd name="connsiteY5" fmla="*/ 2996988 h 5759451"/>
              <a:gd name="connsiteX6" fmla="*/ 1927057 w 5975525"/>
              <a:gd name="connsiteY6" fmla="*/ 3782027 h 5759451"/>
              <a:gd name="connsiteX7" fmla="*/ 3399184 w 5975525"/>
              <a:gd name="connsiteY7" fmla="*/ 443421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1927057 w 5975525"/>
              <a:gd name="connsiteY6" fmla="*/ 3782027 h 5759451"/>
              <a:gd name="connsiteX7" fmla="*/ 3399184 w 5975525"/>
              <a:gd name="connsiteY7" fmla="*/ 443421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1583713 w 5975525"/>
              <a:gd name="connsiteY6" fmla="*/ 4250731 h 5759451"/>
              <a:gd name="connsiteX7" fmla="*/ 3399184 w 5975525"/>
              <a:gd name="connsiteY7" fmla="*/ 443421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3399184 w 5975525"/>
              <a:gd name="connsiteY7" fmla="*/ 443421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2929348 w 5975525"/>
              <a:gd name="connsiteY7" fmla="*/ 479263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2929348 w 5975525"/>
              <a:gd name="connsiteY7" fmla="*/ 4792633 h 5759451"/>
              <a:gd name="connsiteX8" fmla="*/ 3909145 w 5975525"/>
              <a:gd name="connsiteY8" fmla="*/ 5019421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2330406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2929348 w 5975525"/>
              <a:gd name="connsiteY7" fmla="*/ 4792633 h 5759451"/>
              <a:gd name="connsiteX8" fmla="*/ 3909145 w 5975525"/>
              <a:gd name="connsiteY8" fmla="*/ 5019421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639615 w 5975525"/>
              <a:gd name="connsiteY3" fmla="*/ 976383 h 5759451"/>
              <a:gd name="connsiteX4" fmla="*/ 634456 w 5975525"/>
              <a:gd name="connsiteY4" fmla="*/ 2330406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2929348 w 5975525"/>
              <a:gd name="connsiteY7" fmla="*/ 4792633 h 5759451"/>
              <a:gd name="connsiteX8" fmla="*/ 3909145 w 5975525"/>
              <a:gd name="connsiteY8" fmla="*/ 5019421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7689409"/>
              <a:gd name="connsiteX1" fmla="*/ 2332 w 5975525"/>
              <a:gd name="connsiteY1" fmla="*/ 1929958 h 7689409"/>
              <a:gd name="connsiteX2" fmla="*/ 12093 w 5975525"/>
              <a:gd name="connsiteY2" fmla="*/ 1943797 h 7689409"/>
              <a:gd name="connsiteX3" fmla="*/ 639615 w 5975525"/>
              <a:gd name="connsiteY3" fmla="*/ 2906341 h 7689409"/>
              <a:gd name="connsiteX4" fmla="*/ 634456 w 5975525"/>
              <a:gd name="connsiteY4" fmla="*/ 4260364 h 7689409"/>
              <a:gd name="connsiteX5" fmla="*/ 927538 w 5975525"/>
              <a:gd name="connsiteY5" fmla="*/ 5340510 h 7689409"/>
              <a:gd name="connsiteX6" fmla="*/ 2270400 w 5975525"/>
              <a:gd name="connsiteY6" fmla="*/ 5546560 h 7689409"/>
              <a:gd name="connsiteX7" fmla="*/ 2929348 w 5975525"/>
              <a:gd name="connsiteY7" fmla="*/ 6722591 h 7689409"/>
              <a:gd name="connsiteX8" fmla="*/ 3909145 w 5975525"/>
              <a:gd name="connsiteY8" fmla="*/ 6949379 h 7689409"/>
              <a:gd name="connsiteX9" fmla="*/ 5134621 w 5975525"/>
              <a:gd name="connsiteY9" fmla="*/ 7378683 h 7689409"/>
              <a:gd name="connsiteX10" fmla="*/ 5932609 w 5975525"/>
              <a:gd name="connsiteY10" fmla="*/ 7662531 h 7689409"/>
              <a:gd name="connsiteX11" fmla="*/ 5975525 w 5975525"/>
              <a:gd name="connsiteY11" fmla="*/ 7689409 h 7689409"/>
              <a:gd name="connsiteX12" fmla="*/ 0 w 5975525"/>
              <a:gd name="connsiteY12" fmla="*/ 7689409 h 7689409"/>
              <a:gd name="connsiteX13" fmla="*/ 0 w 5975525"/>
              <a:gd name="connsiteY13" fmla="*/ 0 h 7689409"/>
              <a:gd name="connsiteX0" fmla="*/ 0 w 5975525"/>
              <a:gd name="connsiteY0" fmla="*/ 13735 h 7703144"/>
              <a:gd name="connsiteX1" fmla="*/ 2332 w 5975525"/>
              <a:gd name="connsiteY1" fmla="*/ 1943693 h 7703144"/>
              <a:gd name="connsiteX2" fmla="*/ 30165 w 5975525"/>
              <a:gd name="connsiteY2" fmla="*/ 0 h 7703144"/>
              <a:gd name="connsiteX3" fmla="*/ 639615 w 5975525"/>
              <a:gd name="connsiteY3" fmla="*/ 2920076 h 7703144"/>
              <a:gd name="connsiteX4" fmla="*/ 634456 w 5975525"/>
              <a:gd name="connsiteY4" fmla="*/ 4274099 h 7703144"/>
              <a:gd name="connsiteX5" fmla="*/ 927538 w 5975525"/>
              <a:gd name="connsiteY5" fmla="*/ 5354245 h 7703144"/>
              <a:gd name="connsiteX6" fmla="*/ 2270400 w 5975525"/>
              <a:gd name="connsiteY6" fmla="*/ 5560295 h 7703144"/>
              <a:gd name="connsiteX7" fmla="*/ 2929348 w 5975525"/>
              <a:gd name="connsiteY7" fmla="*/ 6736326 h 7703144"/>
              <a:gd name="connsiteX8" fmla="*/ 3909145 w 5975525"/>
              <a:gd name="connsiteY8" fmla="*/ 6963114 h 7703144"/>
              <a:gd name="connsiteX9" fmla="*/ 5134621 w 5975525"/>
              <a:gd name="connsiteY9" fmla="*/ 7392418 h 7703144"/>
              <a:gd name="connsiteX10" fmla="*/ 5932609 w 5975525"/>
              <a:gd name="connsiteY10" fmla="*/ 7676266 h 7703144"/>
              <a:gd name="connsiteX11" fmla="*/ 5975525 w 5975525"/>
              <a:gd name="connsiteY11" fmla="*/ 7703144 h 7703144"/>
              <a:gd name="connsiteX12" fmla="*/ 0 w 5975525"/>
              <a:gd name="connsiteY12" fmla="*/ 7703144 h 7703144"/>
              <a:gd name="connsiteX13" fmla="*/ 0 w 5975525"/>
              <a:gd name="connsiteY13" fmla="*/ 13735 h 7703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975525" h="7703144">
                <a:moveTo>
                  <a:pt x="0" y="13735"/>
                </a:moveTo>
                <a:cubicBezTo>
                  <a:pt x="777" y="657054"/>
                  <a:pt x="1555" y="1300374"/>
                  <a:pt x="2332" y="1943693"/>
                </a:cubicBezTo>
                <a:lnTo>
                  <a:pt x="30165" y="0"/>
                </a:lnTo>
                <a:cubicBezTo>
                  <a:pt x="193735" y="167072"/>
                  <a:pt x="538900" y="2207726"/>
                  <a:pt x="639615" y="2920076"/>
                </a:cubicBezTo>
                <a:cubicBezTo>
                  <a:pt x="740330" y="3632426"/>
                  <a:pt x="586469" y="3868404"/>
                  <a:pt x="634456" y="4274099"/>
                </a:cubicBezTo>
                <a:cubicBezTo>
                  <a:pt x="682443" y="4679794"/>
                  <a:pt x="654881" y="5139879"/>
                  <a:pt x="927538" y="5354245"/>
                </a:cubicBezTo>
                <a:cubicBezTo>
                  <a:pt x="1200195" y="5568611"/>
                  <a:pt x="1936765" y="5329948"/>
                  <a:pt x="2270400" y="5560295"/>
                </a:cubicBezTo>
                <a:cubicBezTo>
                  <a:pt x="2604035" y="5790642"/>
                  <a:pt x="2656224" y="6502523"/>
                  <a:pt x="2929348" y="6736326"/>
                </a:cubicBezTo>
                <a:cubicBezTo>
                  <a:pt x="3202472" y="6970129"/>
                  <a:pt x="3541600" y="6853765"/>
                  <a:pt x="3909145" y="6963114"/>
                </a:cubicBezTo>
                <a:cubicBezTo>
                  <a:pt x="4276690" y="7072463"/>
                  <a:pt x="4797377" y="7273559"/>
                  <a:pt x="5134621" y="7392418"/>
                </a:cubicBezTo>
                <a:cubicBezTo>
                  <a:pt x="5471865" y="7511277"/>
                  <a:pt x="5736021" y="7567672"/>
                  <a:pt x="5932609" y="7676266"/>
                </a:cubicBezTo>
                <a:lnTo>
                  <a:pt x="5975525" y="7703144"/>
                </a:lnTo>
                <a:lnTo>
                  <a:pt x="0" y="7703144"/>
                </a:lnTo>
                <a:lnTo>
                  <a:pt x="0" y="13735"/>
                </a:lnTo>
                <a:close/>
              </a:path>
            </a:pathLst>
          </a:custGeom>
          <a:solidFill>
            <a:srgbClr val="6B40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400">
              <a:cs typeface="+mn-ea"/>
              <a:sym typeface="+mn-lt"/>
            </a:endParaRPr>
          </a:p>
        </p:txBody>
      </p:sp>
      <p:sp>
        <p:nvSpPr>
          <p:cNvPr id="16" name="文本框 7">
            <a:extLst>
              <a:ext uri="{FF2B5EF4-FFF2-40B4-BE49-F238E27FC236}">
                <a16:creationId xmlns:a16="http://schemas.microsoft.com/office/drawing/2014/main" id="{B735C018-A9BA-47D9-8BF9-867E821D66A8}"/>
              </a:ext>
            </a:extLst>
          </p:cNvPr>
          <p:cNvSpPr txBox="1"/>
          <p:nvPr/>
        </p:nvSpPr>
        <p:spPr>
          <a:xfrm>
            <a:off x="1192182" y="3450706"/>
            <a:ext cx="174187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Kita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dapat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mengola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data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seperti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CRUD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dalam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tabel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yang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memiliki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relasi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dengan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yang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lainnya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.</a:t>
            </a:r>
            <a:endParaRPr lang="zh-CN" altLang="en-US" sz="4000" b="0" dirty="0">
              <a:latin typeface="Arial Rounded MT Bold" panose="020F070403050403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17" name="文本框 7">
            <a:extLst>
              <a:ext uri="{FF2B5EF4-FFF2-40B4-BE49-F238E27FC236}">
                <a16:creationId xmlns:a16="http://schemas.microsoft.com/office/drawing/2014/main" id="{B735C018-A9BA-47D9-8BF9-867E821D66A8}"/>
              </a:ext>
            </a:extLst>
          </p:cNvPr>
          <p:cNvSpPr txBox="1"/>
          <p:nvPr/>
        </p:nvSpPr>
        <p:spPr>
          <a:xfrm>
            <a:off x="1192183" y="2357630"/>
            <a:ext cx="17418703" cy="897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Postgre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SQL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adalah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system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manajemen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database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relasional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.</a:t>
            </a:r>
            <a:endParaRPr lang="zh-CN" altLang="en-US" sz="4000" b="0" dirty="0">
              <a:latin typeface="Arial Rounded MT Bold" panose="020F070403050403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18" name="文本框 7">
            <a:extLst>
              <a:ext uri="{FF2B5EF4-FFF2-40B4-BE49-F238E27FC236}">
                <a16:creationId xmlns:a16="http://schemas.microsoft.com/office/drawing/2014/main" id="{B735C018-A9BA-47D9-8BF9-867E821D66A8}"/>
              </a:ext>
            </a:extLst>
          </p:cNvPr>
          <p:cNvSpPr txBox="1"/>
          <p:nvPr/>
        </p:nvSpPr>
        <p:spPr>
          <a:xfrm>
            <a:off x="1192182" y="5360035"/>
            <a:ext cx="174187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Dengan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adanya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database,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kita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dapat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meyimpan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data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dan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mengolahnya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menjadi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sebuah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informasi</a:t>
            </a:r>
            <a:r>
              <a:rPr lang="en-US" altLang="zh-CN" sz="4000" b="0" dirty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memalui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perintah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query SQL.</a:t>
            </a:r>
            <a:endParaRPr lang="zh-CN" altLang="en-US" sz="4000" b="0" dirty="0">
              <a:latin typeface="Arial Rounded MT Bold" panose="020F070403050403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19" name="文本框 7">
            <a:extLst>
              <a:ext uri="{FF2B5EF4-FFF2-40B4-BE49-F238E27FC236}">
                <a16:creationId xmlns:a16="http://schemas.microsoft.com/office/drawing/2014/main" id="{B735C018-A9BA-47D9-8BF9-867E821D66A8}"/>
              </a:ext>
            </a:extLst>
          </p:cNvPr>
          <p:cNvSpPr txBox="1"/>
          <p:nvPr/>
        </p:nvSpPr>
        <p:spPr>
          <a:xfrm>
            <a:off x="1192182" y="7248710"/>
            <a:ext cx="17418703" cy="897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Membuat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dan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memanipulasi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tabel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: CREATE, DROP, ALTER</a:t>
            </a:r>
            <a:endParaRPr lang="zh-CN" altLang="en-US" sz="4000" b="0" dirty="0">
              <a:latin typeface="Arial Rounded MT Bold" panose="020F070403050403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21" name="文本框 7">
            <a:extLst>
              <a:ext uri="{FF2B5EF4-FFF2-40B4-BE49-F238E27FC236}">
                <a16:creationId xmlns:a16="http://schemas.microsoft.com/office/drawing/2014/main" id="{B735C018-A9BA-47D9-8BF9-867E821D66A8}"/>
              </a:ext>
            </a:extLst>
          </p:cNvPr>
          <p:cNvSpPr txBox="1"/>
          <p:nvPr/>
        </p:nvSpPr>
        <p:spPr>
          <a:xfrm>
            <a:off x="1192182" y="8145750"/>
            <a:ext cx="17418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Memanipulasi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isian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data : INSERT, UPDATE, DELETE</a:t>
            </a:r>
            <a:endParaRPr lang="zh-CN" altLang="en-US" sz="4000" b="0" dirty="0">
              <a:latin typeface="Arial Rounded MT Bold" panose="020F070403050403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22" name="文本框 7">
            <a:extLst>
              <a:ext uri="{FF2B5EF4-FFF2-40B4-BE49-F238E27FC236}">
                <a16:creationId xmlns:a16="http://schemas.microsoft.com/office/drawing/2014/main" id="{B735C018-A9BA-47D9-8BF9-867E821D66A8}"/>
              </a:ext>
            </a:extLst>
          </p:cNvPr>
          <p:cNvSpPr txBox="1"/>
          <p:nvPr/>
        </p:nvSpPr>
        <p:spPr>
          <a:xfrm>
            <a:off x="1192182" y="9165829"/>
            <a:ext cx="17418703" cy="897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000" b="0" dirty="0" err="1" smtClean="0">
                <a:solidFill>
                  <a:srgbClr val="6B40D1"/>
                </a:solidFill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Kenapa</a:t>
            </a:r>
            <a:r>
              <a:rPr lang="en-US" altLang="zh-CN" sz="4000" b="0" dirty="0" smtClean="0">
                <a:solidFill>
                  <a:srgbClr val="6B40D1"/>
                </a:solidFill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solidFill>
                  <a:srgbClr val="6B40D1"/>
                </a:solidFill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kita</a:t>
            </a:r>
            <a:r>
              <a:rPr lang="en-US" altLang="zh-CN" sz="4000" b="0" dirty="0" smtClean="0">
                <a:solidFill>
                  <a:srgbClr val="6B40D1"/>
                </a:solidFill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solidFill>
                  <a:srgbClr val="6B40D1"/>
                </a:solidFill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memerlukan</a:t>
            </a:r>
            <a:r>
              <a:rPr lang="en-US" altLang="zh-CN" sz="4000" b="0" dirty="0" smtClean="0">
                <a:solidFill>
                  <a:srgbClr val="6B40D1"/>
                </a:solidFill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database?</a:t>
            </a:r>
            <a:endParaRPr lang="zh-CN" altLang="en-US" sz="4000" b="0" dirty="0">
              <a:solidFill>
                <a:srgbClr val="6B40D1"/>
              </a:solidFill>
              <a:latin typeface="Arial Rounded MT Bold" panose="020F070403050403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92182" y="10062869"/>
            <a:ext cx="19507864" cy="2235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dirty="0" err="1" smtClean="0">
                <a:solidFill>
                  <a:srgbClr val="202124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Dengan</a:t>
            </a:r>
            <a:r>
              <a:rPr lang="en-US" dirty="0" smtClean="0">
                <a:solidFill>
                  <a:srgbClr val="202124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database data </a:t>
            </a:r>
            <a:r>
              <a:rPr lang="en-US" dirty="0" err="1">
                <a:solidFill>
                  <a:srgbClr val="202124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terorganisasi</a:t>
            </a:r>
            <a:r>
              <a:rPr lang="en-US" dirty="0">
                <a:solidFill>
                  <a:srgbClr val="202124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dengan</a:t>
            </a:r>
            <a:r>
              <a:rPr lang="en-US" dirty="0">
                <a:solidFill>
                  <a:srgbClr val="202124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baik</a:t>
            </a:r>
            <a:r>
              <a:rPr lang="en-US" dirty="0">
                <a:solidFill>
                  <a:srgbClr val="202124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, </a:t>
            </a:r>
            <a:r>
              <a:rPr lang="en-US" dirty="0" err="1">
                <a:solidFill>
                  <a:srgbClr val="202124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pencarian</a:t>
            </a:r>
            <a:r>
              <a:rPr lang="en-US" dirty="0">
                <a:solidFill>
                  <a:srgbClr val="202124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suatu</a:t>
            </a:r>
            <a:r>
              <a:rPr lang="en-US" dirty="0">
                <a:solidFill>
                  <a:srgbClr val="202124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data pun </a:t>
            </a:r>
            <a:r>
              <a:rPr lang="en-US" dirty="0" err="1">
                <a:solidFill>
                  <a:srgbClr val="202124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menjadi</a:t>
            </a:r>
            <a:r>
              <a:rPr lang="en-US" dirty="0">
                <a:solidFill>
                  <a:srgbClr val="202124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mudah</a:t>
            </a:r>
            <a:r>
              <a:rPr lang="en-US" b="0" dirty="0">
                <a:solidFill>
                  <a:srgbClr val="202124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. Database </a:t>
            </a:r>
            <a:r>
              <a:rPr lang="en-US" b="0" dirty="0" err="1">
                <a:solidFill>
                  <a:srgbClr val="202124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sendiri</a:t>
            </a:r>
            <a:r>
              <a:rPr lang="en-US" b="0" dirty="0">
                <a:solidFill>
                  <a:srgbClr val="202124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b="0" dirty="0" err="1">
                <a:solidFill>
                  <a:srgbClr val="202124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mampu</a:t>
            </a:r>
            <a:r>
              <a:rPr lang="en-US" b="0" dirty="0">
                <a:solidFill>
                  <a:srgbClr val="202124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b="0" dirty="0" err="1">
                <a:solidFill>
                  <a:srgbClr val="202124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mengurutkan</a:t>
            </a:r>
            <a:r>
              <a:rPr lang="en-US" b="0" dirty="0">
                <a:solidFill>
                  <a:srgbClr val="202124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data </a:t>
            </a:r>
            <a:r>
              <a:rPr lang="en-US" b="0" dirty="0" err="1">
                <a:solidFill>
                  <a:srgbClr val="202124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sehingga</a:t>
            </a:r>
            <a:r>
              <a:rPr lang="en-US" b="0" dirty="0">
                <a:solidFill>
                  <a:srgbClr val="202124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b="0" dirty="0" err="1">
                <a:solidFill>
                  <a:srgbClr val="202124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teratur</a:t>
            </a:r>
            <a:r>
              <a:rPr lang="en-US" b="0" dirty="0">
                <a:solidFill>
                  <a:srgbClr val="202124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b="0" dirty="0" err="1">
                <a:solidFill>
                  <a:srgbClr val="202124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dan</a:t>
            </a:r>
            <a:r>
              <a:rPr lang="en-US" b="0" dirty="0">
                <a:solidFill>
                  <a:srgbClr val="202124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b="0" dirty="0" err="1">
                <a:solidFill>
                  <a:srgbClr val="202124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dapat</a:t>
            </a:r>
            <a:r>
              <a:rPr lang="en-US" b="0" dirty="0">
                <a:solidFill>
                  <a:srgbClr val="202124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b="0" dirty="0" err="1">
                <a:solidFill>
                  <a:srgbClr val="202124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terkumpul</a:t>
            </a:r>
            <a:r>
              <a:rPr lang="en-US" b="0" dirty="0">
                <a:solidFill>
                  <a:srgbClr val="202124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b="0" dirty="0" err="1">
                <a:solidFill>
                  <a:srgbClr val="202124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secara</a:t>
            </a:r>
            <a:r>
              <a:rPr lang="en-US" b="0" dirty="0">
                <a:solidFill>
                  <a:srgbClr val="202124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b="0" dirty="0" err="1">
                <a:solidFill>
                  <a:srgbClr val="202124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cepat</a:t>
            </a:r>
            <a:r>
              <a:rPr lang="en-US" b="0" dirty="0">
                <a:solidFill>
                  <a:srgbClr val="202124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. </a:t>
            </a:r>
            <a:r>
              <a:rPr lang="en-US" b="0" dirty="0" err="1">
                <a:solidFill>
                  <a:srgbClr val="202124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Hasilnya</a:t>
            </a:r>
            <a:r>
              <a:rPr lang="en-US" b="0" dirty="0">
                <a:solidFill>
                  <a:srgbClr val="202124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, database </a:t>
            </a:r>
            <a:r>
              <a:rPr lang="en-US" b="0" dirty="0" err="1">
                <a:solidFill>
                  <a:srgbClr val="202124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mampu</a:t>
            </a:r>
            <a:r>
              <a:rPr lang="en-US" b="0" dirty="0">
                <a:solidFill>
                  <a:srgbClr val="202124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b="0" dirty="0" err="1">
                <a:solidFill>
                  <a:srgbClr val="202124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memberikan</a:t>
            </a:r>
            <a:r>
              <a:rPr lang="en-US" b="0" dirty="0">
                <a:solidFill>
                  <a:srgbClr val="202124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b="0" dirty="0" err="1">
                <a:solidFill>
                  <a:srgbClr val="202124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informasi</a:t>
            </a:r>
            <a:r>
              <a:rPr lang="en-US" b="0" dirty="0">
                <a:solidFill>
                  <a:srgbClr val="202124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yang </a:t>
            </a:r>
            <a:r>
              <a:rPr lang="en-US" b="0" dirty="0" err="1">
                <a:solidFill>
                  <a:srgbClr val="202124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dibutuhkan</a:t>
            </a:r>
            <a:r>
              <a:rPr lang="en-US" b="0" dirty="0">
                <a:solidFill>
                  <a:srgbClr val="202124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b="0" dirty="0" err="1">
                <a:solidFill>
                  <a:srgbClr val="202124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dengan</a:t>
            </a:r>
            <a:r>
              <a:rPr lang="en-US" b="0" dirty="0">
                <a:solidFill>
                  <a:srgbClr val="202124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b="0" dirty="0" err="1">
                <a:solidFill>
                  <a:srgbClr val="202124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cepat</a:t>
            </a:r>
            <a:r>
              <a:rPr lang="en-US" b="0" dirty="0">
                <a:solidFill>
                  <a:srgbClr val="202124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b="0" dirty="0" err="1">
                <a:solidFill>
                  <a:srgbClr val="202124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dan</a:t>
            </a:r>
            <a:r>
              <a:rPr lang="en-US" b="0" dirty="0">
                <a:solidFill>
                  <a:srgbClr val="202124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b="0" dirty="0" err="1">
                <a:solidFill>
                  <a:srgbClr val="202124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tepat</a:t>
            </a:r>
            <a:endParaRPr lang="en-US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659226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B712554-2CDE-43A2-9983-FAF49D62DEC6}"/>
              </a:ext>
            </a:extLst>
          </p:cNvPr>
          <p:cNvSpPr txBox="1"/>
          <p:nvPr/>
        </p:nvSpPr>
        <p:spPr>
          <a:xfrm>
            <a:off x="1039783" y="778975"/>
            <a:ext cx="168325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600" dirty="0" smtClean="0">
                <a:solidFill>
                  <a:srgbClr val="6B40D1"/>
                </a:solidFill>
                <a:latin typeface="+mn-lt"/>
                <a:ea typeface="+mn-ea"/>
                <a:cs typeface="+mn-ea"/>
                <a:sym typeface="+mn-lt"/>
              </a:rPr>
              <a:t>POSTGRE SQL DATABASE DAN QUERY</a:t>
            </a:r>
            <a:endParaRPr lang="zh-CN" altLang="en-US" sz="6600" dirty="0">
              <a:solidFill>
                <a:srgbClr val="6B40D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任意多边形 37">
            <a:extLst>
              <a:ext uri="{FF2B5EF4-FFF2-40B4-BE49-F238E27FC236}">
                <a16:creationId xmlns:a16="http://schemas.microsoft.com/office/drawing/2014/main" id="{8CEBEDF6-6A49-4834-8A4A-07354D09E369}"/>
              </a:ext>
            </a:extLst>
          </p:cNvPr>
          <p:cNvSpPr/>
          <p:nvPr/>
        </p:nvSpPr>
        <p:spPr>
          <a:xfrm flipH="1">
            <a:off x="18307664" y="9832259"/>
            <a:ext cx="6109264" cy="3883742"/>
          </a:xfrm>
          <a:custGeom>
            <a:avLst/>
            <a:gdLst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1867214 w 5975525"/>
              <a:gd name="connsiteY5" fmla="*/ 2996988 h 5759451"/>
              <a:gd name="connsiteX6" fmla="*/ 1927057 w 5975525"/>
              <a:gd name="connsiteY6" fmla="*/ 3782027 h 5759451"/>
              <a:gd name="connsiteX7" fmla="*/ 3399184 w 5975525"/>
              <a:gd name="connsiteY7" fmla="*/ 443421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1927057 w 5975525"/>
              <a:gd name="connsiteY6" fmla="*/ 3782027 h 5759451"/>
              <a:gd name="connsiteX7" fmla="*/ 3399184 w 5975525"/>
              <a:gd name="connsiteY7" fmla="*/ 443421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1583713 w 5975525"/>
              <a:gd name="connsiteY6" fmla="*/ 4250731 h 5759451"/>
              <a:gd name="connsiteX7" fmla="*/ 3399184 w 5975525"/>
              <a:gd name="connsiteY7" fmla="*/ 443421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3399184 w 5975525"/>
              <a:gd name="connsiteY7" fmla="*/ 443421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2929348 w 5975525"/>
              <a:gd name="connsiteY7" fmla="*/ 479263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2929348 w 5975525"/>
              <a:gd name="connsiteY7" fmla="*/ 4792633 h 5759451"/>
              <a:gd name="connsiteX8" fmla="*/ 3909145 w 5975525"/>
              <a:gd name="connsiteY8" fmla="*/ 5019421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2330406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2929348 w 5975525"/>
              <a:gd name="connsiteY7" fmla="*/ 4792633 h 5759451"/>
              <a:gd name="connsiteX8" fmla="*/ 3909145 w 5975525"/>
              <a:gd name="connsiteY8" fmla="*/ 5019421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639615 w 5975525"/>
              <a:gd name="connsiteY3" fmla="*/ 976383 h 5759451"/>
              <a:gd name="connsiteX4" fmla="*/ 634456 w 5975525"/>
              <a:gd name="connsiteY4" fmla="*/ 2330406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2929348 w 5975525"/>
              <a:gd name="connsiteY7" fmla="*/ 4792633 h 5759451"/>
              <a:gd name="connsiteX8" fmla="*/ 3909145 w 5975525"/>
              <a:gd name="connsiteY8" fmla="*/ 5019421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7689409"/>
              <a:gd name="connsiteX1" fmla="*/ 2332 w 5975525"/>
              <a:gd name="connsiteY1" fmla="*/ 1929958 h 7689409"/>
              <a:gd name="connsiteX2" fmla="*/ 12093 w 5975525"/>
              <a:gd name="connsiteY2" fmla="*/ 1943797 h 7689409"/>
              <a:gd name="connsiteX3" fmla="*/ 639615 w 5975525"/>
              <a:gd name="connsiteY3" fmla="*/ 2906341 h 7689409"/>
              <a:gd name="connsiteX4" fmla="*/ 634456 w 5975525"/>
              <a:gd name="connsiteY4" fmla="*/ 4260364 h 7689409"/>
              <a:gd name="connsiteX5" fmla="*/ 927538 w 5975525"/>
              <a:gd name="connsiteY5" fmla="*/ 5340510 h 7689409"/>
              <a:gd name="connsiteX6" fmla="*/ 2270400 w 5975525"/>
              <a:gd name="connsiteY6" fmla="*/ 5546560 h 7689409"/>
              <a:gd name="connsiteX7" fmla="*/ 2929348 w 5975525"/>
              <a:gd name="connsiteY7" fmla="*/ 6722591 h 7689409"/>
              <a:gd name="connsiteX8" fmla="*/ 3909145 w 5975525"/>
              <a:gd name="connsiteY8" fmla="*/ 6949379 h 7689409"/>
              <a:gd name="connsiteX9" fmla="*/ 5134621 w 5975525"/>
              <a:gd name="connsiteY9" fmla="*/ 7378683 h 7689409"/>
              <a:gd name="connsiteX10" fmla="*/ 5932609 w 5975525"/>
              <a:gd name="connsiteY10" fmla="*/ 7662531 h 7689409"/>
              <a:gd name="connsiteX11" fmla="*/ 5975525 w 5975525"/>
              <a:gd name="connsiteY11" fmla="*/ 7689409 h 7689409"/>
              <a:gd name="connsiteX12" fmla="*/ 0 w 5975525"/>
              <a:gd name="connsiteY12" fmla="*/ 7689409 h 7689409"/>
              <a:gd name="connsiteX13" fmla="*/ 0 w 5975525"/>
              <a:gd name="connsiteY13" fmla="*/ 0 h 7689409"/>
              <a:gd name="connsiteX0" fmla="*/ 0 w 5975525"/>
              <a:gd name="connsiteY0" fmla="*/ 13735 h 7703144"/>
              <a:gd name="connsiteX1" fmla="*/ 2332 w 5975525"/>
              <a:gd name="connsiteY1" fmla="*/ 1943693 h 7703144"/>
              <a:gd name="connsiteX2" fmla="*/ 30165 w 5975525"/>
              <a:gd name="connsiteY2" fmla="*/ 0 h 7703144"/>
              <a:gd name="connsiteX3" fmla="*/ 639615 w 5975525"/>
              <a:gd name="connsiteY3" fmla="*/ 2920076 h 7703144"/>
              <a:gd name="connsiteX4" fmla="*/ 634456 w 5975525"/>
              <a:gd name="connsiteY4" fmla="*/ 4274099 h 7703144"/>
              <a:gd name="connsiteX5" fmla="*/ 927538 w 5975525"/>
              <a:gd name="connsiteY5" fmla="*/ 5354245 h 7703144"/>
              <a:gd name="connsiteX6" fmla="*/ 2270400 w 5975525"/>
              <a:gd name="connsiteY6" fmla="*/ 5560295 h 7703144"/>
              <a:gd name="connsiteX7" fmla="*/ 2929348 w 5975525"/>
              <a:gd name="connsiteY7" fmla="*/ 6736326 h 7703144"/>
              <a:gd name="connsiteX8" fmla="*/ 3909145 w 5975525"/>
              <a:gd name="connsiteY8" fmla="*/ 6963114 h 7703144"/>
              <a:gd name="connsiteX9" fmla="*/ 5134621 w 5975525"/>
              <a:gd name="connsiteY9" fmla="*/ 7392418 h 7703144"/>
              <a:gd name="connsiteX10" fmla="*/ 5932609 w 5975525"/>
              <a:gd name="connsiteY10" fmla="*/ 7676266 h 7703144"/>
              <a:gd name="connsiteX11" fmla="*/ 5975525 w 5975525"/>
              <a:gd name="connsiteY11" fmla="*/ 7703144 h 7703144"/>
              <a:gd name="connsiteX12" fmla="*/ 0 w 5975525"/>
              <a:gd name="connsiteY12" fmla="*/ 7703144 h 7703144"/>
              <a:gd name="connsiteX13" fmla="*/ 0 w 5975525"/>
              <a:gd name="connsiteY13" fmla="*/ 13735 h 7703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975525" h="7703144">
                <a:moveTo>
                  <a:pt x="0" y="13735"/>
                </a:moveTo>
                <a:cubicBezTo>
                  <a:pt x="777" y="657054"/>
                  <a:pt x="1555" y="1300374"/>
                  <a:pt x="2332" y="1943693"/>
                </a:cubicBezTo>
                <a:lnTo>
                  <a:pt x="30165" y="0"/>
                </a:lnTo>
                <a:cubicBezTo>
                  <a:pt x="193735" y="167072"/>
                  <a:pt x="538900" y="2207726"/>
                  <a:pt x="639615" y="2920076"/>
                </a:cubicBezTo>
                <a:cubicBezTo>
                  <a:pt x="740330" y="3632426"/>
                  <a:pt x="586469" y="3868404"/>
                  <a:pt x="634456" y="4274099"/>
                </a:cubicBezTo>
                <a:cubicBezTo>
                  <a:pt x="682443" y="4679794"/>
                  <a:pt x="654881" y="5139879"/>
                  <a:pt x="927538" y="5354245"/>
                </a:cubicBezTo>
                <a:cubicBezTo>
                  <a:pt x="1200195" y="5568611"/>
                  <a:pt x="1936765" y="5329948"/>
                  <a:pt x="2270400" y="5560295"/>
                </a:cubicBezTo>
                <a:cubicBezTo>
                  <a:pt x="2604035" y="5790642"/>
                  <a:pt x="2656224" y="6502523"/>
                  <a:pt x="2929348" y="6736326"/>
                </a:cubicBezTo>
                <a:cubicBezTo>
                  <a:pt x="3202472" y="6970129"/>
                  <a:pt x="3541600" y="6853765"/>
                  <a:pt x="3909145" y="6963114"/>
                </a:cubicBezTo>
                <a:cubicBezTo>
                  <a:pt x="4276690" y="7072463"/>
                  <a:pt x="4797377" y="7273559"/>
                  <a:pt x="5134621" y="7392418"/>
                </a:cubicBezTo>
                <a:cubicBezTo>
                  <a:pt x="5471865" y="7511277"/>
                  <a:pt x="5736021" y="7567672"/>
                  <a:pt x="5932609" y="7676266"/>
                </a:cubicBezTo>
                <a:lnTo>
                  <a:pt x="5975525" y="7703144"/>
                </a:lnTo>
                <a:lnTo>
                  <a:pt x="0" y="7703144"/>
                </a:lnTo>
                <a:lnTo>
                  <a:pt x="0" y="13735"/>
                </a:lnTo>
                <a:close/>
              </a:path>
            </a:pathLst>
          </a:custGeom>
          <a:solidFill>
            <a:srgbClr val="6B40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400">
              <a:cs typeface="+mn-ea"/>
              <a:sym typeface="+mn-lt"/>
            </a:endParaRPr>
          </a:p>
        </p:txBody>
      </p:sp>
      <p:sp>
        <p:nvSpPr>
          <p:cNvPr id="15" name="任意多边形 37">
            <a:extLst>
              <a:ext uri="{FF2B5EF4-FFF2-40B4-BE49-F238E27FC236}">
                <a16:creationId xmlns:a16="http://schemas.microsoft.com/office/drawing/2014/main" id="{3E87CFBF-B54E-4239-A291-C838BA9D6482}"/>
              </a:ext>
            </a:extLst>
          </p:cNvPr>
          <p:cNvSpPr/>
          <p:nvPr/>
        </p:nvSpPr>
        <p:spPr>
          <a:xfrm>
            <a:off x="0" y="9832258"/>
            <a:ext cx="7258427" cy="3883742"/>
          </a:xfrm>
          <a:custGeom>
            <a:avLst/>
            <a:gdLst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1867214 w 5975525"/>
              <a:gd name="connsiteY5" fmla="*/ 2996988 h 5759451"/>
              <a:gd name="connsiteX6" fmla="*/ 1927057 w 5975525"/>
              <a:gd name="connsiteY6" fmla="*/ 3782027 h 5759451"/>
              <a:gd name="connsiteX7" fmla="*/ 3399184 w 5975525"/>
              <a:gd name="connsiteY7" fmla="*/ 443421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1927057 w 5975525"/>
              <a:gd name="connsiteY6" fmla="*/ 3782027 h 5759451"/>
              <a:gd name="connsiteX7" fmla="*/ 3399184 w 5975525"/>
              <a:gd name="connsiteY7" fmla="*/ 443421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1583713 w 5975525"/>
              <a:gd name="connsiteY6" fmla="*/ 4250731 h 5759451"/>
              <a:gd name="connsiteX7" fmla="*/ 3399184 w 5975525"/>
              <a:gd name="connsiteY7" fmla="*/ 443421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3399184 w 5975525"/>
              <a:gd name="connsiteY7" fmla="*/ 443421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2929348 w 5975525"/>
              <a:gd name="connsiteY7" fmla="*/ 479263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2929348 w 5975525"/>
              <a:gd name="connsiteY7" fmla="*/ 4792633 h 5759451"/>
              <a:gd name="connsiteX8" fmla="*/ 3909145 w 5975525"/>
              <a:gd name="connsiteY8" fmla="*/ 5019421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2330406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2929348 w 5975525"/>
              <a:gd name="connsiteY7" fmla="*/ 4792633 h 5759451"/>
              <a:gd name="connsiteX8" fmla="*/ 3909145 w 5975525"/>
              <a:gd name="connsiteY8" fmla="*/ 5019421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639615 w 5975525"/>
              <a:gd name="connsiteY3" fmla="*/ 976383 h 5759451"/>
              <a:gd name="connsiteX4" fmla="*/ 634456 w 5975525"/>
              <a:gd name="connsiteY4" fmla="*/ 2330406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2929348 w 5975525"/>
              <a:gd name="connsiteY7" fmla="*/ 4792633 h 5759451"/>
              <a:gd name="connsiteX8" fmla="*/ 3909145 w 5975525"/>
              <a:gd name="connsiteY8" fmla="*/ 5019421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7689409"/>
              <a:gd name="connsiteX1" fmla="*/ 2332 w 5975525"/>
              <a:gd name="connsiteY1" fmla="*/ 1929958 h 7689409"/>
              <a:gd name="connsiteX2" fmla="*/ 12093 w 5975525"/>
              <a:gd name="connsiteY2" fmla="*/ 1943797 h 7689409"/>
              <a:gd name="connsiteX3" fmla="*/ 639615 w 5975525"/>
              <a:gd name="connsiteY3" fmla="*/ 2906341 h 7689409"/>
              <a:gd name="connsiteX4" fmla="*/ 634456 w 5975525"/>
              <a:gd name="connsiteY4" fmla="*/ 4260364 h 7689409"/>
              <a:gd name="connsiteX5" fmla="*/ 927538 w 5975525"/>
              <a:gd name="connsiteY5" fmla="*/ 5340510 h 7689409"/>
              <a:gd name="connsiteX6" fmla="*/ 2270400 w 5975525"/>
              <a:gd name="connsiteY6" fmla="*/ 5546560 h 7689409"/>
              <a:gd name="connsiteX7" fmla="*/ 2929348 w 5975525"/>
              <a:gd name="connsiteY7" fmla="*/ 6722591 h 7689409"/>
              <a:gd name="connsiteX8" fmla="*/ 3909145 w 5975525"/>
              <a:gd name="connsiteY8" fmla="*/ 6949379 h 7689409"/>
              <a:gd name="connsiteX9" fmla="*/ 5134621 w 5975525"/>
              <a:gd name="connsiteY9" fmla="*/ 7378683 h 7689409"/>
              <a:gd name="connsiteX10" fmla="*/ 5932609 w 5975525"/>
              <a:gd name="connsiteY10" fmla="*/ 7662531 h 7689409"/>
              <a:gd name="connsiteX11" fmla="*/ 5975525 w 5975525"/>
              <a:gd name="connsiteY11" fmla="*/ 7689409 h 7689409"/>
              <a:gd name="connsiteX12" fmla="*/ 0 w 5975525"/>
              <a:gd name="connsiteY12" fmla="*/ 7689409 h 7689409"/>
              <a:gd name="connsiteX13" fmla="*/ 0 w 5975525"/>
              <a:gd name="connsiteY13" fmla="*/ 0 h 7689409"/>
              <a:gd name="connsiteX0" fmla="*/ 0 w 5975525"/>
              <a:gd name="connsiteY0" fmla="*/ 13735 h 7703144"/>
              <a:gd name="connsiteX1" fmla="*/ 2332 w 5975525"/>
              <a:gd name="connsiteY1" fmla="*/ 1943693 h 7703144"/>
              <a:gd name="connsiteX2" fmla="*/ 30165 w 5975525"/>
              <a:gd name="connsiteY2" fmla="*/ 0 h 7703144"/>
              <a:gd name="connsiteX3" fmla="*/ 639615 w 5975525"/>
              <a:gd name="connsiteY3" fmla="*/ 2920076 h 7703144"/>
              <a:gd name="connsiteX4" fmla="*/ 634456 w 5975525"/>
              <a:gd name="connsiteY4" fmla="*/ 4274099 h 7703144"/>
              <a:gd name="connsiteX5" fmla="*/ 927538 w 5975525"/>
              <a:gd name="connsiteY5" fmla="*/ 5354245 h 7703144"/>
              <a:gd name="connsiteX6" fmla="*/ 2270400 w 5975525"/>
              <a:gd name="connsiteY6" fmla="*/ 5560295 h 7703144"/>
              <a:gd name="connsiteX7" fmla="*/ 2929348 w 5975525"/>
              <a:gd name="connsiteY7" fmla="*/ 6736326 h 7703144"/>
              <a:gd name="connsiteX8" fmla="*/ 3909145 w 5975525"/>
              <a:gd name="connsiteY8" fmla="*/ 6963114 h 7703144"/>
              <a:gd name="connsiteX9" fmla="*/ 5134621 w 5975525"/>
              <a:gd name="connsiteY9" fmla="*/ 7392418 h 7703144"/>
              <a:gd name="connsiteX10" fmla="*/ 5932609 w 5975525"/>
              <a:gd name="connsiteY10" fmla="*/ 7676266 h 7703144"/>
              <a:gd name="connsiteX11" fmla="*/ 5975525 w 5975525"/>
              <a:gd name="connsiteY11" fmla="*/ 7703144 h 7703144"/>
              <a:gd name="connsiteX12" fmla="*/ 0 w 5975525"/>
              <a:gd name="connsiteY12" fmla="*/ 7703144 h 7703144"/>
              <a:gd name="connsiteX13" fmla="*/ 0 w 5975525"/>
              <a:gd name="connsiteY13" fmla="*/ 13735 h 7703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975525" h="7703144">
                <a:moveTo>
                  <a:pt x="0" y="13735"/>
                </a:moveTo>
                <a:cubicBezTo>
                  <a:pt x="777" y="657054"/>
                  <a:pt x="1555" y="1300374"/>
                  <a:pt x="2332" y="1943693"/>
                </a:cubicBezTo>
                <a:lnTo>
                  <a:pt x="30165" y="0"/>
                </a:lnTo>
                <a:cubicBezTo>
                  <a:pt x="193735" y="167072"/>
                  <a:pt x="538900" y="2207726"/>
                  <a:pt x="639615" y="2920076"/>
                </a:cubicBezTo>
                <a:cubicBezTo>
                  <a:pt x="740330" y="3632426"/>
                  <a:pt x="586469" y="3868404"/>
                  <a:pt x="634456" y="4274099"/>
                </a:cubicBezTo>
                <a:cubicBezTo>
                  <a:pt x="682443" y="4679794"/>
                  <a:pt x="654881" y="5139879"/>
                  <a:pt x="927538" y="5354245"/>
                </a:cubicBezTo>
                <a:cubicBezTo>
                  <a:pt x="1200195" y="5568611"/>
                  <a:pt x="1936765" y="5329948"/>
                  <a:pt x="2270400" y="5560295"/>
                </a:cubicBezTo>
                <a:cubicBezTo>
                  <a:pt x="2604035" y="5790642"/>
                  <a:pt x="2656224" y="6502523"/>
                  <a:pt x="2929348" y="6736326"/>
                </a:cubicBezTo>
                <a:cubicBezTo>
                  <a:pt x="3202472" y="6970129"/>
                  <a:pt x="3541600" y="6853765"/>
                  <a:pt x="3909145" y="6963114"/>
                </a:cubicBezTo>
                <a:cubicBezTo>
                  <a:pt x="4276690" y="7072463"/>
                  <a:pt x="4797377" y="7273559"/>
                  <a:pt x="5134621" y="7392418"/>
                </a:cubicBezTo>
                <a:cubicBezTo>
                  <a:pt x="5471865" y="7511277"/>
                  <a:pt x="5736021" y="7567672"/>
                  <a:pt x="5932609" y="7676266"/>
                </a:cubicBezTo>
                <a:lnTo>
                  <a:pt x="5975525" y="7703144"/>
                </a:lnTo>
                <a:lnTo>
                  <a:pt x="0" y="7703144"/>
                </a:lnTo>
                <a:lnTo>
                  <a:pt x="0" y="13735"/>
                </a:lnTo>
                <a:close/>
              </a:path>
            </a:pathLst>
          </a:custGeom>
          <a:solidFill>
            <a:srgbClr val="6B40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400">
              <a:cs typeface="+mn-ea"/>
              <a:sym typeface="+mn-lt"/>
            </a:endParaRPr>
          </a:p>
        </p:txBody>
      </p:sp>
      <p:sp>
        <p:nvSpPr>
          <p:cNvPr id="16" name="文本框 7">
            <a:extLst>
              <a:ext uri="{FF2B5EF4-FFF2-40B4-BE49-F238E27FC236}">
                <a16:creationId xmlns:a16="http://schemas.microsoft.com/office/drawing/2014/main" id="{B735C018-A9BA-47D9-8BF9-867E821D66A8}"/>
              </a:ext>
            </a:extLst>
          </p:cNvPr>
          <p:cNvSpPr txBox="1"/>
          <p:nvPr/>
        </p:nvSpPr>
        <p:spPr>
          <a:xfrm>
            <a:off x="1039784" y="4098139"/>
            <a:ext cx="17418703" cy="897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INSERT INTO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nama_table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(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nama_colom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..) VALUES (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isi_colum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)</a:t>
            </a:r>
            <a:endParaRPr lang="zh-CN" altLang="en-US" sz="4000" b="0" dirty="0">
              <a:latin typeface="Arial Rounded MT Bold" panose="020F070403050403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17" name="文本框 7">
            <a:extLst>
              <a:ext uri="{FF2B5EF4-FFF2-40B4-BE49-F238E27FC236}">
                <a16:creationId xmlns:a16="http://schemas.microsoft.com/office/drawing/2014/main" id="{B735C018-A9BA-47D9-8BF9-867E821D66A8}"/>
              </a:ext>
            </a:extLst>
          </p:cNvPr>
          <p:cNvSpPr txBox="1"/>
          <p:nvPr/>
        </p:nvSpPr>
        <p:spPr>
          <a:xfrm>
            <a:off x="1039785" y="3005063"/>
            <a:ext cx="17418703" cy="897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CREATE TABLE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nama_table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(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nama_colum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type_data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…)</a:t>
            </a:r>
            <a:endParaRPr lang="zh-CN" altLang="en-US" sz="4000" b="0" dirty="0">
              <a:latin typeface="Arial Rounded MT Bold" panose="020F070403050403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12" name="文本框 7">
            <a:extLst>
              <a:ext uri="{FF2B5EF4-FFF2-40B4-BE49-F238E27FC236}">
                <a16:creationId xmlns:a16="http://schemas.microsoft.com/office/drawing/2014/main" id="{B735C018-A9BA-47D9-8BF9-867E821D66A8}"/>
              </a:ext>
            </a:extLst>
          </p:cNvPr>
          <p:cNvSpPr txBox="1"/>
          <p:nvPr/>
        </p:nvSpPr>
        <p:spPr>
          <a:xfrm>
            <a:off x="1039783" y="5120848"/>
            <a:ext cx="17418703" cy="897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ALTER TABLE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nama_table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ADD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nama_colum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type_data</a:t>
            </a:r>
            <a:endParaRPr lang="zh-CN" altLang="en-US" sz="4000" b="0" dirty="0">
              <a:latin typeface="Arial Rounded MT Bold" panose="020F070403050403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20" name="文本框 7">
            <a:extLst>
              <a:ext uri="{FF2B5EF4-FFF2-40B4-BE49-F238E27FC236}">
                <a16:creationId xmlns:a16="http://schemas.microsoft.com/office/drawing/2014/main" id="{B735C018-A9BA-47D9-8BF9-867E821D66A8}"/>
              </a:ext>
            </a:extLst>
          </p:cNvPr>
          <p:cNvSpPr txBox="1"/>
          <p:nvPr/>
        </p:nvSpPr>
        <p:spPr>
          <a:xfrm>
            <a:off x="1039783" y="6099167"/>
            <a:ext cx="17418703" cy="897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DROP TABLE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nama_table</a:t>
            </a:r>
            <a:endParaRPr lang="zh-CN" altLang="en-US" sz="4000" b="0" dirty="0">
              <a:latin typeface="Arial Rounded MT Bold" panose="020F070403050403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23" name="文本框 7">
            <a:extLst>
              <a:ext uri="{FF2B5EF4-FFF2-40B4-BE49-F238E27FC236}">
                <a16:creationId xmlns:a16="http://schemas.microsoft.com/office/drawing/2014/main" id="{B735C018-A9BA-47D9-8BF9-867E821D66A8}"/>
              </a:ext>
            </a:extLst>
          </p:cNvPr>
          <p:cNvSpPr txBox="1"/>
          <p:nvPr/>
        </p:nvSpPr>
        <p:spPr>
          <a:xfrm>
            <a:off x="1039783" y="1916912"/>
            <a:ext cx="17418703" cy="897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Query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adalah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perintah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untuk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memanipulasi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data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pada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database</a:t>
            </a:r>
            <a:endParaRPr lang="zh-CN" altLang="en-US" sz="4000" b="0" dirty="0">
              <a:latin typeface="Arial Rounded MT Bold" panose="020F0704030504030204" pitchFamily="34" charset="0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277005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B712554-2CDE-43A2-9983-FAF49D62DEC6}"/>
              </a:ext>
            </a:extLst>
          </p:cNvPr>
          <p:cNvSpPr txBox="1"/>
          <p:nvPr/>
        </p:nvSpPr>
        <p:spPr>
          <a:xfrm>
            <a:off x="1031402" y="1037608"/>
            <a:ext cx="120786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7200" dirty="0" smtClean="0">
                <a:solidFill>
                  <a:srgbClr val="5B15AA"/>
                </a:solidFill>
                <a:latin typeface="+mn-lt"/>
                <a:ea typeface="+mn-ea"/>
                <a:cs typeface="+mn-ea"/>
                <a:sym typeface="+mn-lt"/>
              </a:rPr>
              <a:t>EXPRESS JS DAN CRUD</a:t>
            </a:r>
            <a:endParaRPr lang="zh-CN" altLang="en-US" sz="7200" dirty="0">
              <a:solidFill>
                <a:srgbClr val="5B15A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56BD7B1A-2304-4B19-AA49-7EA2DA5C8E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1391"/>
          <a:stretch/>
        </p:blipFill>
        <p:spPr>
          <a:xfrm>
            <a:off x="0" y="11455761"/>
            <a:ext cx="24384000" cy="5296329"/>
          </a:xfrm>
          <a:prstGeom prst="rect">
            <a:avLst/>
          </a:prstGeom>
        </p:spPr>
      </p:pic>
      <p:sp>
        <p:nvSpPr>
          <p:cNvPr id="18" name="文本框 7">
            <a:extLst>
              <a:ext uri="{FF2B5EF4-FFF2-40B4-BE49-F238E27FC236}">
                <a16:creationId xmlns:a16="http://schemas.microsoft.com/office/drawing/2014/main" id="{B735C018-A9BA-47D9-8BF9-867E821D66A8}"/>
              </a:ext>
            </a:extLst>
          </p:cNvPr>
          <p:cNvSpPr txBox="1"/>
          <p:nvPr/>
        </p:nvSpPr>
        <p:spPr>
          <a:xfrm>
            <a:off x="1031402" y="2676285"/>
            <a:ext cx="174187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Express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adalah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framework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atau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kerangka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kerja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web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dari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node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js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pada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javascript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dari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sisi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backend.</a:t>
            </a:r>
            <a:endParaRPr lang="zh-CN" altLang="en-US" sz="4000" b="0" dirty="0">
              <a:latin typeface="Arial Rounded MT Bold" panose="020F070403050403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20" name="文本框 7">
            <a:extLst>
              <a:ext uri="{FF2B5EF4-FFF2-40B4-BE49-F238E27FC236}">
                <a16:creationId xmlns:a16="http://schemas.microsoft.com/office/drawing/2014/main" id="{B735C018-A9BA-47D9-8BF9-867E821D66A8}"/>
              </a:ext>
            </a:extLst>
          </p:cNvPr>
          <p:cNvSpPr txBox="1"/>
          <p:nvPr/>
        </p:nvSpPr>
        <p:spPr>
          <a:xfrm>
            <a:off x="1031402" y="4608644"/>
            <a:ext cx="17418703" cy="2743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4000" b="0" dirty="0" err="1" smtClean="0">
                <a:latin typeface="Arial Rounded MT Bold" panose="020F0704030504030204" pitchFamily="34" charset="0"/>
              </a:rPr>
              <a:t>Artinya</a:t>
            </a:r>
            <a:r>
              <a:rPr lang="en-US" sz="4000" b="0" dirty="0">
                <a:latin typeface="Arial Rounded MT Bold" panose="020F0704030504030204" pitchFamily="34" charset="0"/>
              </a:rPr>
              <a:t>, </a:t>
            </a:r>
            <a:r>
              <a:rPr lang="en-US" sz="4000" b="0" dirty="0" smtClean="0">
                <a:latin typeface="Arial Rounded MT Bold" panose="020F0704030504030204" pitchFamily="34" charset="0"/>
              </a:rPr>
              <a:t>express </a:t>
            </a:r>
            <a:r>
              <a:rPr lang="en-US" sz="4000" b="0" dirty="0" err="1">
                <a:latin typeface="Arial Rounded MT Bold" panose="020F0704030504030204" pitchFamily="34" charset="0"/>
              </a:rPr>
              <a:t>bertanggung</a:t>
            </a:r>
            <a:r>
              <a:rPr lang="en-US" sz="4000" b="0" dirty="0"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latin typeface="Arial Rounded MT Bold" panose="020F0704030504030204" pitchFamily="34" charset="0"/>
              </a:rPr>
              <a:t>jawab</a:t>
            </a:r>
            <a:r>
              <a:rPr lang="en-US" sz="4000" b="0" dirty="0"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latin typeface="Arial Rounded MT Bold" panose="020F0704030504030204" pitchFamily="34" charset="0"/>
              </a:rPr>
              <a:t>untuk</a:t>
            </a:r>
            <a:r>
              <a:rPr lang="en-US" sz="4000" b="0" dirty="0"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latin typeface="Arial Rounded MT Bold" panose="020F0704030504030204" pitchFamily="34" charset="0"/>
              </a:rPr>
              <a:t>mengatur</a:t>
            </a:r>
            <a:r>
              <a:rPr lang="en-US" sz="4000" b="0" dirty="0"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latin typeface="Arial Rounded MT Bold" panose="020F0704030504030204" pitchFamily="34" charset="0"/>
              </a:rPr>
              <a:t>fungsionalitas</a:t>
            </a:r>
            <a:r>
              <a:rPr lang="en-US" sz="4000" b="0" dirty="0">
                <a:latin typeface="Arial Rounded MT Bold" panose="020F0704030504030204" pitchFamily="34" charset="0"/>
              </a:rPr>
              <a:t> website, </a:t>
            </a:r>
            <a:r>
              <a:rPr lang="en-US" sz="4000" b="0" dirty="0" err="1">
                <a:latin typeface="Arial Rounded MT Bold" panose="020F0704030504030204" pitchFamily="34" charset="0"/>
              </a:rPr>
              <a:t>seperti</a:t>
            </a:r>
            <a:r>
              <a:rPr lang="en-US" sz="4000" b="0" dirty="0"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latin typeface="Arial Rounded MT Bold" panose="020F0704030504030204" pitchFamily="34" charset="0"/>
              </a:rPr>
              <a:t>pengelolaan</a:t>
            </a:r>
            <a:r>
              <a:rPr lang="en-US" sz="4000" b="0" dirty="0">
                <a:latin typeface="Arial Rounded MT Bold" panose="020F0704030504030204" pitchFamily="34" charset="0"/>
              </a:rPr>
              <a:t> routing </a:t>
            </a:r>
            <a:r>
              <a:rPr lang="en-US" sz="4000" b="0" dirty="0" err="1">
                <a:latin typeface="Arial Rounded MT Bold" panose="020F0704030504030204" pitchFamily="34" charset="0"/>
              </a:rPr>
              <a:t>dan</a:t>
            </a:r>
            <a:r>
              <a:rPr lang="en-US" sz="4000" b="0" dirty="0">
                <a:latin typeface="Arial Rounded MT Bold" panose="020F0704030504030204" pitchFamily="34" charset="0"/>
              </a:rPr>
              <a:t> session, </a:t>
            </a:r>
            <a:r>
              <a:rPr lang="en-US" sz="4000" b="0" dirty="0" err="1">
                <a:latin typeface="Arial Rounded MT Bold" panose="020F0704030504030204" pitchFamily="34" charset="0"/>
              </a:rPr>
              <a:t>permintaan</a:t>
            </a:r>
            <a:r>
              <a:rPr lang="en-US" sz="4000" b="0" dirty="0">
                <a:latin typeface="Arial Rounded MT Bold" panose="020F0704030504030204" pitchFamily="34" charset="0"/>
              </a:rPr>
              <a:t> HTTP, </a:t>
            </a:r>
            <a:r>
              <a:rPr lang="en-US" sz="4000" b="0" dirty="0" err="1">
                <a:latin typeface="Arial Rounded MT Bold" panose="020F0704030504030204" pitchFamily="34" charset="0"/>
              </a:rPr>
              <a:t>penanganan</a:t>
            </a:r>
            <a:r>
              <a:rPr lang="en-US" sz="4000" b="0" dirty="0">
                <a:latin typeface="Arial Rounded MT Bold" panose="020F0704030504030204" pitchFamily="34" charset="0"/>
              </a:rPr>
              <a:t> error, </a:t>
            </a:r>
            <a:r>
              <a:rPr lang="en-US" sz="4000" b="0" dirty="0" err="1">
                <a:latin typeface="Arial Rounded MT Bold" panose="020F0704030504030204" pitchFamily="34" charset="0"/>
              </a:rPr>
              <a:t>serta</a:t>
            </a:r>
            <a:r>
              <a:rPr lang="en-US" sz="4000" b="0" dirty="0"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latin typeface="Arial Rounded MT Bold" panose="020F0704030504030204" pitchFamily="34" charset="0"/>
              </a:rPr>
              <a:t>pertukaran</a:t>
            </a:r>
            <a:r>
              <a:rPr lang="en-US" sz="4000" b="0" dirty="0">
                <a:latin typeface="Arial Rounded MT Bold" panose="020F0704030504030204" pitchFamily="34" charset="0"/>
              </a:rPr>
              <a:t> data di server. </a:t>
            </a:r>
            <a:endParaRPr lang="zh-CN" altLang="en-US" sz="4000" b="0" dirty="0">
              <a:latin typeface="Arial Rounded MT Bold" panose="020F070403050403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21" name="文本框 7">
            <a:extLst>
              <a:ext uri="{FF2B5EF4-FFF2-40B4-BE49-F238E27FC236}">
                <a16:creationId xmlns:a16="http://schemas.microsoft.com/office/drawing/2014/main" id="{B735C018-A9BA-47D9-8BF9-867E821D66A8}"/>
              </a:ext>
            </a:extLst>
          </p:cNvPr>
          <p:cNvSpPr txBox="1"/>
          <p:nvPr/>
        </p:nvSpPr>
        <p:spPr>
          <a:xfrm>
            <a:off x="1031401" y="7496892"/>
            <a:ext cx="17418703" cy="897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</a:rPr>
              <a:t>Arsitektur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</a:rPr>
              <a:t>pada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</a:rPr>
              <a:t> express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</a:rPr>
              <a:t>yaitu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</a:rPr>
              <a:t> MVC ( Model View Controller).</a:t>
            </a:r>
            <a:endParaRPr lang="zh-CN" altLang="en-US" sz="4000" b="0" dirty="0">
              <a:latin typeface="Arial Rounded MT Bold" panose="020F070403050403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7" name="Flowchart: Magnetic Disk 6"/>
          <p:cNvSpPr/>
          <p:nvPr/>
        </p:nvSpPr>
        <p:spPr>
          <a:xfrm>
            <a:off x="2638530" y="9384180"/>
            <a:ext cx="2681617" cy="131163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8" name="Flowchart: Process 7"/>
          <p:cNvSpPr/>
          <p:nvPr/>
        </p:nvSpPr>
        <p:spPr>
          <a:xfrm>
            <a:off x="18135604" y="9159903"/>
            <a:ext cx="2854037" cy="153590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22" name="Flowchart: Process 21"/>
          <p:cNvSpPr/>
          <p:nvPr/>
        </p:nvSpPr>
        <p:spPr>
          <a:xfrm>
            <a:off x="12926293" y="9178742"/>
            <a:ext cx="2854037" cy="153590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9" name="Flowchart: Multidocument 8"/>
          <p:cNvSpPr/>
          <p:nvPr/>
        </p:nvSpPr>
        <p:spPr>
          <a:xfrm>
            <a:off x="7543802" y="9178742"/>
            <a:ext cx="3158836" cy="178313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>
            <a:off x="5891647" y="9705646"/>
            <a:ext cx="1080654" cy="76795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11208329" y="9562719"/>
            <a:ext cx="1080654" cy="76795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16417640" y="9521805"/>
            <a:ext cx="1080654" cy="76795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文本框 7">
            <a:extLst>
              <a:ext uri="{FF2B5EF4-FFF2-40B4-BE49-F238E27FC236}">
                <a16:creationId xmlns:a16="http://schemas.microsoft.com/office/drawing/2014/main" id="{B735C018-A9BA-47D9-8BF9-867E821D66A8}"/>
              </a:ext>
            </a:extLst>
          </p:cNvPr>
          <p:cNvSpPr txBox="1"/>
          <p:nvPr/>
        </p:nvSpPr>
        <p:spPr>
          <a:xfrm>
            <a:off x="8011239" y="10961874"/>
            <a:ext cx="21752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</a:rPr>
              <a:t>Diolah</a:t>
            </a:r>
            <a:endParaRPr lang="zh-CN" altLang="en-US" sz="4000" b="0" dirty="0">
              <a:latin typeface="Arial Rounded MT Bold" panose="020F070403050403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28" name="文本框 7">
            <a:extLst>
              <a:ext uri="{FF2B5EF4-FFF2-40B4-BE49-F238E27FC236}">
                <a16:creationId xmlns:a16="http://schemas.microsoft.com/office/drawing/2014/main" id="{B735C018-A9BA-47D9-8BF9-867E821D66A8}"/>
              </a:ext>
            </a:extLst>
          </p:cNvPr>
          <p:cNvSpPr txBox="1"/>
          <p:nvPr/>
        </p:nvSpPr>
        <p:spPr>
          <a:xfrm>
            <a:off x="18135604" y="10767715"/>
            <a:ext cx="32317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</a:rPr>
              <a:t>Ditampilkan</a:t>
            </a:r>
            <a:endParaRPr lang="zh-CN" altLang="en-US" sz="4000" b="0" dirty="0">
              <a:latin typeface="Arial Rounded MT Bold" panose="020F070403050403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29" name="文本框 7">
            <a:extLst>
              <a:ext uri="{FF2B5EF4-FFF2-40B4-BE49-F238E27FC236}">
                <a16:creationId xmlns:a16="http://schemas.microsoft.com/office/drawing/2014/main" id="{B735C018-A9BA-47D9-8BF9-867E821D66A8}"/>
              </a:ext>
            </a:extLst>
          </p:cNvPr>
          <p:cNvSpPr txBox="1"/>
          <p:nvPr/>
        </p:nvSpPr>
        <p:spPr>
          <a:xfrm>
            <a:off x="13110024" y="10672389"/>
            <a:ext cx="3231723" cy="897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</a:rPr>
              <a:t>Ditangani</a:t>
            </a:r>
            <a:endParaRPr lang="zh-CN" altLang="en-US" sz="4000" b="0" dirty="0">
              <a:latin typeface="Arial Rounded MT Bold" panose="020F0704030504030204" pitchFamily="34" charset="0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2628368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B712554-2CDE-43A2-9983-FAF49D62DEC6}"/>
              </a:ext>
            </a:extLst>
          </p:cNvPr>
          <p:cNvSpPr txBox="1"/>
          <p:nvPr/>
        </p:nvSpPr>
        <p:spPr>
          <a:xfrm>
            <a:off x="1031402" y="1037608"/>
            <a:ext cx="120786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7200" dirty="0" smtClean="0">
                <a:solidFill>
                  <a:srgbClr val="5B15AA"/>
                </a:solidFill>
                <a:latin typeface="+mn-lt"/>
                <a:ea typeface="+mn-ea"/>
                <a:cs typeface="+mn-ea"/>
                <a:sym typeface="+mn-lt"/>
              </a:rPr>
              <a:t>EXPRESS JS DAN CRUD</a:t>
            </a:r>
            <a:endParaRPr lang="zh-CN" altLang="en-US" sz="7200" dirty="0">
              <a:solidFill>
                <a:srgbClr val="5B15A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56BD7B1A-2304-4B19-AA49-7EA2DA5C8E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1391"/>
          <a:stretch/>
        </p:blipFill>
        <p:spPr>
          <a:xfrm>
            <a:off x="0" y="11455761"/>
            <a:ext cx="24384000" cy="5296329"/>
          </a:xfrm>
          <a:prstGeom prst="rect">
            <a:avLst/>
          </a:prstGeom>
        </p:spPr>
      </p:pic>
      <p:sp>
        <p:nvSpPr>
          <p:cNvPr id="18" name="文本框 7">
            <a:extLst>
              <a:ext uri="{FF2B5EF4-FFF2-40B4-BE49-F238E27FC236}">
                <a16:creationId xmlns:a16="http://schemas.microsoft.com/office/drawing/2014/main" id="{B735C018-A9BA-47D9-8BF9-867E821D66A8}"/>
              </a:ext>
            </a:extLst>
          </p:cNvPr>
          <p:cNvSpPr txBox="1"/>
          <p:nvPr/>
        </p:nvSpPr>
        <p:spPr>
          <a:xfrm>
            <a:off x="1031402" y="2676285"/>
            <a:ext cx="174187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CRUD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adalah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Create, Read, Update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dan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Delete.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Fungsi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utama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yang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diimplementasikan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pada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database.</a:t>
            </a:r>
            <a:endParaRPr lang="zh-CN" altLang="en-US" sz="4000" b="0" dirty="0">
              <a:latin typeface="Arial Rounded MT Bold" panose="020F070403050403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7" name="Flowchart: Magnetic Disk 6"/>
          <p:cNvSpPr/>
          <p:nvPr/>
        </p:nvSpPr>
        <p:spPr>
          <a:xfrm>
            <a:off x="2832493" y="6083025"/>
            <a:ext cx="2681617" cy="131163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8" name="Flowchart: Process 7"/>
          <p:cNvSpPr/>
          <p:nvPr/>
        </p:nvSpPr>
        <p:spPr>
          <a:xfrm>
            <a:off x="18329567" y="5858748"/>
            <a:ext cx="2854037" cy="153590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22" name="Flowchart: Process 21"/>
          <p:cNvSpPr/>
          <p:nvPr/>
        </p:nvSpPr>
        <p:spPr>
          <a:xfrm>
            <a:off x="13120256" y="5877587"/>
            <a:ext cx="2854037" cy="153590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9" name="Flowchart: Multidocument 8"/>
          <p:cNvSpPr/>
          <p:nvPr/>
        </p:nvSpPr>
        <p:spPr>
          <a:xfrm>
            <a:off x="7737765" y="5877587"/>
            <a:ext cx="3158836" cy="178313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>
            <a:off x="6085610" y="6404491"/>
            <a:ext cx="1080654" cy="76795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11402292" y="6261564"/>
            <a:ext cx="1080654" cy="76795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16611603" y="6220650"/>
            <a:ext cx="1080654" cy="76795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9289474" y="7900939"/>
            <a:ext cx="27709" cy="141316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6625937" y="9449933"/>
            <a:ext cx="6096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berhubungan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dengan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database agar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dapat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mengelola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memperbarui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dan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menginput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data</a:t>
            </a:r>
            <a:r>
              <a:rPr lang="en-US" b="0" dirty="0">
                <a:solidFill>
                  <a:srgbClr val="202124"/>
                </a:solidFill>
                <a:latin typeface="arial" panose="020B0604020202020204" pitchFamily="34" charset="0"/>
              </a:rPr>
              <a:t>. 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192000" y="8723367"/>
            <a:ext cx="519545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 </a:t>
            </a:r>
            <a:r>
              <a:rPr lang="en-US" dirty="0" err="1" smtClean="0">
                <a:solidFill>
                  <a:srgbClr val="202124"/>
                </a:solidFill>
                <a:latin typeface="arial" panose="020B0604020202020204" pitchFamily="34" charset="0"/>
              </a:rPr>
              <a:t>memanggil</a:t>
            </a:r>
            <a:r>
              <a:rPr lang="en-US" dirty="0" smtClean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model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untuk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akses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ke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basis data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4547274" y="7605282"/>
            <a:ext cx="0" cy="11133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7855052" y="8701595"/>
            <a:ext cx="6096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mengatur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tampilan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atau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output yang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tampil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di </a:t>
            </a:r>
            <a:r>
              <a:rPr lang="en-US" dirty="0" err="1" smtClean="0">
                <a:solidFill>
                  <a:srgbClr val="202124"/>
                </a:solidFill>
                <a:latin typeface="arial" panose="020B0604020202020204" pitchFamily="34" charset="0"/>
              </a:rPr>
              <a:t>layar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19777366" y="7605282"/>
            <a:ext cx="3464" cy="100223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21846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03D77C19-DB95-4E1A-8618-E97110AA3139}"/>
              </a:ext>
            </a:extLst>
          </p:cNvPr>
          <p:cNvSpPr txBox="1"/>
          <p:nvPr/>
        </p:nvSpPr>
        <p:spPr>
          <a:xfrm>
            <a:off x="1534311" y="1467006"/>
            <a:ext cx="5401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5400" dirty="0" smtClean="0">
                <a:solidFill>
                  <a:srgbClr val="6B40D1"/>
                </a:solidFill>
                <a:latin typeface="+mn-lt"/>
                <a:ea typeface="+mn-ea"/>
                <a:cs typeface="+mn-ea"/>
                <a:sym typeface="+mn-lt"/>
              </a:rPr>
              <a:t>MIDDLEWARE</a:t>
            </a:r>
            <a:endParaRPr lang="zh-CN" altLang="en-US" sz="5400" dirty="0">
              <a:solidFill>
                <a:srgbClr val="6B40D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735C018-A9BA-47D9-8BF9-867E821D66A8}"/>
              </a:ext>
            </a:extLst>
          </p:cNvPr>
          <p:cNvSpPr txBox="1"/>
          <p:nvPr/>
        </p:nvSpPr>
        <p:spPr>
          <a:xfrm>
            <a:off x="1534312" y="2271546"/>
            <a:ext cx="174187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000" b="0" dirty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Middleware </a:t>
            </a:r>
            <a:r>
              <a:rPr lang="en-US" altLang="zh-CN" sz="4000" b="0" dirty="0" err="1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merupakan</a:t>
            </a:r>
            <a:r>
              <a:rPr lang="en-US" altLang="zh-CN" sz="4000" b="0" dirty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perangkat</a:t>
            </a:r>
            <a:r>
              <a:rPr lang="en-US" altLang="zh-CN" sz="4000" b="0" dirty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lunak</a:t>
            </a:r>
            <a:r>
              <a:rPr lang="en-US" altLang="zh-CN" sz="4000" b="0" dirty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yang </a:t>
            </a:r>
            <a:r>
              <a:rPr lang="en-US" altLang="zh-CN" sz="4000" b="0" dirty="0" err="1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berperan</a:t>
            </a:r>
            <a:r>
              <a:rPr lang="en-US" altLang="zh-CN" sz="4000" b="0" dirty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sebagai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jembatan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antara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database </a:t>
            </a:r>
            <a:r>
              <a:rPr lang="en-US" altLang="zh-CN" sz="4000" b="0" dirty="0" err="1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dan</a:t>
            </a:r>
            <a:r>
              <a:rPr lang="en-US" altLang="zh-CN" sz="4000" b="0" dirty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aplikasi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.</a:t>
            </a:r>
            <a:endParaRPr lang="zh-CN" altLang="en-US" sz="4000" b="0" dirty="0">
              <a:latin typeface="Arial Rounded MT Bold" panose="020F070403050403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11" name="任意多边形 37">
            <a:extLst>
              <a:ext uri="{FF2B5EF4-FFF2-40B4-BE49-F238E27FC236}">
                <a16:creationId xmlns:a16="http://schemas.microsoft.com/office/drawing/2014/main" id="{9411495A-57C9-40F8-976E-AF1A4C3D8EF8}"/>
              </a:ext>
            </a:extLst>
          </p:cNvPr>
          <p:cNvSpPr/>
          <p:nvPr/>
        </p:nvSpPr>
        <p:spPr>
          <a:xfrm flipH="1">
            <a:off x="18307664" y="9832259"/>
            <a:ext cx="6109264" cy="3883742"/>
          </a:xfrm>
          <a:custGeom>
            <a:avLst/>
            <a:gdLst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1867214 w 5975525"/>
              <a:gd name="connsiteY5" fmla="*/ 2996988 h 5759451"/>
              <a:gd name="connsiteX6" fmla="*/ 1927057 w 5975525"/>
              <a:gd name="connsiteY6" fmla="*/ 3782027 h 5759451"/>
              <a:gd name="connsiteX7" fmla="*/ 3399184 w 5975525"/>
              <a:gd name="connsiteY7" fmla="*/ 443421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1927057 w 5975525"/>
              <a:gd name="connsiteY6" fmla="*/ 3782027 h 5759451"/>
              <a:gd name="connsiteX7" fmla="*/ 3399184 w 5975525"/>
              <a:gd name="connsiteY7" fmla="*/ 443421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1583713 w 5975525"/>
              <a:gd name="connsiteY6" fmla="*/ 4250731 h 5759451"/>
              <a:gd name="connsiteX7" fmla="*/ 3399184 w 5975525"/>
              <a:gd name="connsiteY7" fmla="*/ 443421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3399184 w 5975525"/>
              <a:gd name="connsiteY7" fmla="*/ 443421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2929348 w 5975525"/>
              <a:gd name="connsiteY7" fmla="*/ 479263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2929348 w 5975525"/>
              <a:gd name="connsiteY7" fmla="*/ 4792633 h 5759451"/>
              <a:gd name="connsiteX8" fmla="*/ 3909145 w 5975525"/>
              <a:gd name="connsiteY8" fmla="*/ 5019421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2330406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2929348 w 5975525"/>
              <a:gd name="connsiteY7" fmla="*/ 4792633 h 5759451"/>
              <a:gd name="connsiteX8" fmla="*/ 3909145 w 5975525"/>
              <a:gd name="connsiteY8" fmla="*/ 5019421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639615 w 5975525"/>
              <a:gd name="connsiteY3" fmla="*/ 976383 h 5759451"/>
              <a:gd name="connsiteX4" fmla="*/ 634456 w 5975525"/>
              <a:gd name="connsiteY4" fmla="*/ 2330406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2929348 w 5975525"/>
              <a:gd name="connsiteY7" fmla="*/ 4792633 h 5759451"/>
              <a:gd name="connsiteX8" fmla="*/ 3909145 w 5975525"/>
              <a:gd name="connsiteY8" fmla="*/ 5019421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7689409"/>
              <a:gd name="connsiteX1" fmla="*/ 2332 w 5975525"/>
              <a:gd name="connsiteY1" fmla="*/ 1929958 h 7689409"/>
              <a:gd name="connsiteX2" fmla="*/ 12093 w 5975525"/>
              <a:gd name="connsiteY2" fmla="*/ 1943797 h 7689409"/>
              <a:gd name="connsiteX3" fmla="*/ 639615 w 5975525"/>
              <a:gd name="connsiteY3" fmla="*/ 2906341 h 7689409"/>
              <a:gd name="connsiteX4" fmla="*/ 634456 w 5975525"/>
              <a:gd name="connsiteY4" fmla="*/ 4260364 h 7689409"/>
              <a:gd name="connsiteX5" fmla="*/ 927538 w 5975525"/>
              <a:gd name="connsiteY5" fmla="*/ 5340510 h 7689409"/>
              <a:gd name="connsiteX6" fmla="*/ 2270400 w 5975525"/>
              <a:gd name="connsiteY6" fmla="*/ 5546560 h 7689409"/>
              <a:gd name="connsiteX7" fmla="*/ 2929348 w 5975525"/>
              <a:gd name="connsiteY7" fmla="*/ 6722591 h 7689409"/>
              <a:gd name="connsiteX8" fmla="*/ 3909145 w 5975525"/>
              <a:gd name="connsiteY8" fmla="*/ 6949379 h 7689409"/>
              <a:gd name="connsiteX9" fmla="*/ 5134621 w 5975525"/>
              <a:gd name="connsiteY9" fmla="*/ 7378683 h 7689409"/>
              <a:gd name="connsiteX10" fmla="*/ 5932609 w 5975525"/>
              <a:gd name="connsiteY10" fmla="*/ 7662531 h 7689409"/>
              <a:gd name="connsiteX11" fmla="*/ 5975525 w 5975525"/>
              <a:gd name="connsiteY11" fmla="*/ 7689409 h 7689409"/>
              <a:gd name="connsiteX12" fmla="*/ 0 w 5975525"/>
              <a:gd name="connsiteY12" fmla="*/ 7689409 h 7689409"/>
              <a:gd name="connsiteX13" fmla="*/ 0 w 5975525"/>
              <a:gd name="connsiteY13" fmla="*/ 0 h 7689409"/>
              <a:gd name="connsiteX0" fmla="*/ 0 w 5975525"/>
              <a:gd name="connsiteY0" fmla="*/ 13735 h 7703144"/>
              <a:gd name="connsiteX1" fmla="*/ 2332 w 5975525"/>
              <a:gd name="connsiteY1" fmla="*/ 1943693 h 7703144"/>
              <a:gd name="connsiteX2" fmla="*/ 30165 w 5975525"/>
              <a:gd name="connsiteY2" fmla="*/ 0 h 7703144"/>
              <a:gd name="connsiteX3" fmla="*/ 639615 w 5975525"/>
              <a:gd name="connsiteY3" fmla="*/ 2920076 h 7703144"/>
              <a:gd name="connsiteX4" fmla="*/ 634456 w 5975525"/>
              <a:gd name="connsiteY4" fmla="*/ 4274099 h 7703144"/>
              <a:gd name="connsiteX5" fmla="*/ 927538 w 5975525"/>
              <a:gd name="connsiteY5" fmla="*/ 5354245 h 7703144"/>
              <a:gd name="connsiteX6" fmla="*/ 2270400 w 5975525"/>
              <a:gd name="connsiteY6" fmla="*/ 5560295 h 7703144"/>
              <a:gd name="connsiteX7" fmla="*/ 2929348 w 5975525"/>
              <a:gd name="connsiteY7" fmla="*/ 6736326 h 7703144"/>
              <a:gd name="connsiteX8" fmla="*/ 3909145 w 5975525"/>
              <a:gd name="connsiteY8" fmla="*/ 6963114 h 7703144"/>
              <a:gd name="connsiteX9" fmla="*/ 5134621 w 5975525"/>
              <a:gd name="connsiteY9" fmla="*/ 7392418 h 7703144"/>
              <a:gd name="connsiteX10" fmla="*/ 5932609 w 5975525"/>
              <a:gd name="connsiteY10" fmla="*/ 7676266 h 7703144"/>
              <a:gd name="connsiteX11" fmla="*/ 5975525 w 5975525"/>
              <a:gd name="connsiteY11" fmla="*/ 7703144 h 7703144"/>
              <a:gd name="connsiteX12" fmla="*/ 0 w 5975525"/>
              <a:gd name="connsiteY12" fmla="*/ 7703144 h 7703144"/>
              <a:gd name="connsiteX13" fmla="*/ 0 w 5975525"/>
              <a:gd name="connsiteY13" fmla="*/ 13735 h 7703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975525" h="7703144">
                <a:moveTo>
                  <a:pt x="0" y="13735"/>
                </a:moveTo>
                <a:cubicBezTo>
                  <a:pt x="777" y="657054"/>
                  <a:pt x="1555" y="1300374"/>
                  <a:pt x="2332" y="1943693"/>
                </a:cubicBezTo>
                <a:lnTo>
                  <a:pt x="30165" y="0"/>
                </a:lnTo>
                <a:cubicBezTo>
                  <a:pt x="193735" y="167072"/>
                  <a:pt x="538900" y="2207726"/>
                  <a:pt x="639615" y="2920076"/>
                </a:cubicBezTo>
                <a:cubicBezTo>
                  <a:pt x="740330" y="3632426"/>
                  <a:pt x="586469" y="3868404"/>
                  <a:pt x="634456" y="4274099"/>
                </a:cubicBezTo>
                <a:cubicBezTo>
                  <a:pt x="682443" y="4679794"/>
                  <a:pt x="654881" y="5139879"/>
                  <a:pt x="927538" y="5354245"/>
                </a:cubicBezTo>
                <a:cubicBezTo>
                  <a:pt x="1200195" y="5568611"/>
                  <a:pt x="1936765" y="5329948"/>
                  <a:pt x="2270400" y="5560295"/>
                </a:cubicBezTo>
                <a:cubicBezTo>
                  <a:pt x="2604035" y="5790642"/>
                  <a:pt x="2656224" y="6502523"/>
                  <a:pt x="2929348" y="6736326"/>
                </a:cubicBezTo>
                <a:cubicBezTo>
                  <a:pt x="3202472" y="6970129"/>
                  <a:pt x="3541600" y="6853765"/>
                  <a:pt x="3909145" y="6963114"/>
                </a:cubicBezTo>
                <a:cubicBezTo>
                  <a:pt x="4276690" y="7072463"/>
                  <a:pt x="4797377" y="7273559"/>
                  <a:pt x="5134621" y="7392418"/>
                </a:cubicBezTo>
                <a:cubicBezTo>
                  <a:pt x="5471865" y="7511277"/>
                  <a:pt x="5736021" y="7567672"/>
                  <a:pt x="5932609" y="7676266"/>
                </a:cubicBezTo>
                <a:lnTo>
                  <a:pt x="5975525" y="7703144"/>
                </a:lnTo>
                <a:lnTo>
                  <a:pt x="0" y="7703144"/>
                </a:lnTo>
                <a:lnTo>
                  <a:pt x="0" y="13735"/>
                </a:lnTo>
                <a:close/>
              </a:path>
            </a:pathLst>
          </a:custGeom>
          <a:solidFill>
            <a:srgbClr val="6B40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400">
              <a:cs typeface="+mn-ea"/>
              <a:sym typeface="+mn-lt"/>
            </a:endParaRPr>
          </a:p>
        </p:txBody>
      </p:sp>
      <p:sp>
        <p:nvSpPr>
          <p:cNvPr id="12" name="任意多边形 37">
            <a:extLst>
              <a:ext uri="{FF2B5EF4-FFF2-40B4-BE49-F238E27FC236}">
                <a16:creationId xmlns:a16="http://schemas.microsoft.com/office/drawing/2014/main" id="{8C7DBDC9-2726-476C-BAEC-7B42BEB8BD19}"/>
              </a:ext>
            </a:extLst>
          </p:cNvPr>
          <p:cNvSpPr/>
          <p:nvPr/>
        </p:nvSpPr>
        <p:spPr>
          <a:xfrm>
            <a:off x="0" y="9832258"/>
            <a:ext cx="7258427" cy="3883742"/>
          </a:xfrm>
          <a:custGeom>
            <a:avLst/>
            <a:gdLst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1867214 w 5975525"/>
              <a:gd name="connsiteY5" fmla="*/ 2996988 h 5759451"/>
              <a:gd name="connsiteX6" fmla="*/ 1927057 w 5975525"/>
              <a:gd name="connsiteY6" fmla="*/ 3782027 h 5759451"/>
              <a:gd name="connsiteX7" fmla="*/ 3399184 w 5975525"/>
              <a:gd name="connsiteY7" fmla="*/ 443421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1927057 w 5975525"/>
              <a:gd name="connsiteY6" fmla="*/ 3782027 h 5759451"/>
              <a:gd name="connsiteX7" fmla="*/ 3399184 w 5975525"/>
              <a:gd name="connsiteY7" fmla="*/ 443421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1583713 w 5975525"/>
              <a:gd name="connsiteY6" fmla="*/ 4250731 h 5759451"/>
              <a:gd name="connsiteX7" fmla="*/ 3399184 w 5975525"/>
              <a:gd name="connsiteY7" fmla="*/ 443421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3399184 w 5975525"/>
              <a:gd name="connsiteY7" fmla="*/ 443421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2929348 w 5975525"/>
              <a:gd name="connsiteY7" fmla="*/ 479263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2929348 w 5975525"/>
              <a:gd name="connsiteY7" fmla="*/ 4792633 h 5759451"/>
              <a:gd name="connsiteX8" fmla="*/ 3909145 w 5975525"/>
              <a:gd name="connsiteY8" fmla="*/ 5019421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2330406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2929348 w 5975525"/>
              <a:gd name="connsiteY7" fmla="*/ 4792633 h 5759451"/>
              <a:gd name="connsiteX8" fmla="*/ 3909145 w 5975525"/>
              <a:gd name="connsiteY8" fmla="*/ 5019421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639615 w 5975525"/>
              <a:gd name="connsiteY3" fmla="*/ 976383 h 5759451"/>
              <a:gd name="connsiteX4" fmla="*/ 634456 w 5975525"/>
              <a:gd name="connsiteY4" fmla="*/ 2330406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2929348 w 5975525"/>
              <a:gd name="connsiteY7" fmla="*/ 4792633 h 5759451"/>
              <a:gd name="connsiteX8" fmla="*/ 3909145 w 5975525"/>
              <a:gd name="connsiteY8" fmla="*/ 5019421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7689409"/>
              <a:gd name="connsiteX1" fmla="*/ 2332 w 5975525"/>
              <a:gd name="connsiteY1" fmla="*/ 1929958 h 7689409"/>
              <a:gd name="connsiteX2" fmla="*/ 12093 w 5975525"/>
              <a:gd name="connsiteY2" fmla="*/ 1943797 h 7689409"/>
              <a:gd name="connsiteX3" fmla="*/ 639615 w 5975525"/>
              <a:gd name="connsiteY3" fmla="*/ 2906341 h 7689409"/>
              <a:gd name="connsiteX4" fmla="*/ 634456 w 5975525"/>
              <a:gd name="connsiteY4" fmla="*/ 4260364 h 7689409"/>
              <a:gd name="connsiteX5" fmla="*/ 927538 w 5975525"/>
              <a:gd name="connsiteY5" fmla="*/ 5340510 h 7689409"/>
              <a:gd name="connsiteX6" fmla="*/ 2270400 w 5975525"/>
              <a:gd name="connsiteY6" fmla="*/ 5546560 h 7689409"/>
              <a:gd name="connsiteX7" fmla="*/ 2929348 w 5975525"/>
              <a:gd name="connsiteY7" fmla="*/ 6722591 h 7689409"/>
              <a:gd name="connsiteX8" fmla="*/ 3909145 w 5975525"/>
              <a:gd name="connsiteY8" fmla="*/ 6949379 h 7689409"/>
              <a:gd name="connsiteX9" fmla="*/ 5134621 w 5975525"/>
              <a:gd name="connsiteY9" fmla="*/ 7378683 h 7689409"/>
              <a:gd name="connsiteX10" fmla="*/ 5932609 w 5975525"/>
              <a:gd name="connsiteY10" fmla="*/ 7662531 h 7689409"/>
              <a:gd name="connsiteX11" fmla="*/ 5975525 w 5975525"/>
              <a:gd name="connsiteY11" fmla="*/ 7689409 h 7689409"/>
              <a:gd name="connsiteX12" fmla="*/ 0 w 5975525"/>
              <a:gd name="connsiteY12" fmla="*/ 7689409 h 7689409"/>
              <a:gd name="connsiteX13" fmla="*/ 0 w 5975525"/>
              <a:gd name="connsiteY13" fmla="*/ 0 h 7689409"/>
              <a:gd name="connsiteX0" fmla="*/ 0 w 5975525"/>
              <a:gd name="connsiteY0" fmla="*/ 13735 h 7703144"/>
              <a:gd name="connsiteX1" fmla="*/ 2332 w 5975525"/>
              <a:gd name="connsiteY1" fmla="*/ 1943693 h 7703144"/>
              <a:gd name="connsiteX2" fmla="*/ 30165 w 5975525"/>
              <a:gd name="connsiteY2" fmla="*/ 0 h 7703144"/>
              <a:gd name="connsiteX3" fmla="*/ 639615 w 5975525"/>
              <a:gd name="connsiteY3" fmla="*/ 2920076 h 7703144"/>
              <a:gd name="connsiteX4" fmla="*/ 634456 w 5975525"/>
              <a:gd name="connsiteY4" fmla="*/ 4274099 h 7703144"/>
              <a:gd name="connsiteX5" fmla="*/ 927538 w 5975525"/>
              <a:gd name="connsiteY5" fmla="*/ 5354245 h 7703144"/>
              <a:gd name="connsiteX6" fmla="*/ 2270400 w 5975525"/>
              <a:gd name="connsiteY6" fmla="*/ 5560295 h 7703144"/>
              <a:gd name="connsiteX7" fmla="*/ 2929348 w 5975525"/>
              <a:gd name="connsiteY7" fmla="*/ 6736326 h 7703144"/>
              <a:gd name="connsiteX8" fmla="*/ 3909145 w 5975525"/>
              <a:gd name="connsiteY8" fmla="*/ 6963114 h 7703144"/>
              <a:gd name="connsiteX9" fmla="*/ 5134621 w 5975525"/>
              <a:gd name="connsiteY9" fmla="*/ 7392418 h 7703144"/>
              <a:gd name="connsiteX10" fmla="*/ 5932609 w 5975525"/>
              <a:gd name="connsiteY10" fmla="*/ 7676266 h 7703144"/>
              <a:gd name="connsiteX11" fmla="*/ 5975525 w 5975525"/>
              <a:gd name="connsiteY11" fmla="*/ 7703144 h 7703144"/>
              <a:gd name="connsiteX12" fmla="*/ 0 w 5975525"/>
              <a:gd name="connsiteY12" fmla="*/ 7703144 h 7703144"/>
              <a:gd name="connsiteX13" fmla="*/ 0 w 5975525"/>
              <a:gd name="connsiteY13" fmla="*/ 13735 h 7703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975525" h="7703144">
                <a:moveTo>
                  <a:pt x="0" y="13735"/>
                </a:moveTo>
                <a:cubicBezTo>
                  <a:pt x="777" y="657054"/>
                  <a:pt x="1555" y="1300374"/>
                  <a:pt x="2332" y="1943693"/>
                </a:cubicBezTo>
                <a:lnTo>
                  <a:pt x="30165" y="0"/>
                </a:lnTo>
                <a:cubicBezTo>
                  <a:pt x="193735" y="167072"/>
                  <a:pt x="538900" y="2207726"/>
                  <a:pt x="639615" y="2920076"/>
                </a:cubicBezTo>
                <a:cubicBezTo>
                  <a:pt x="740330" y="3632426"/>
                  <a:pt x="586469" y="3868404"/>
                  <a:pt x="634456" y="4274099"/>
                </a:cubicBezTo>
                <a:cubicBezTo>
                  <a:pt x="682443" y="4679794"/>
                  <a:pt x="654881" y="5139879"/>
                  <a:pt x="927538" y="5354245"/>
                </a:cubicBezTo>
                <a:cubicBezTo>
                  <a:pt x="1200195" y="5568611"/>
                  <a:pt x="1936765" y="5329948"/>
                  <a:pt x="2270400" y="5560295"/>
                </a:cubicBezTo>
                <a:cubicBezTo>
                  <a:pt x="2604035" y="5790642"/>
                  <a:pt x="2656224" y="6502523"/>
                  <a:pt x="2929348" y="6736326"/>
                </a:cubicBezTo>
                <a:cubicBezTo>
                  <a:pt x="3202472" y="6970129"/>
                  <a:pt x="3541600" y="6853765"/>
                  <a:pt x="3909145" y="6963114"/>
                </a:cubicBezTo>
                <a:cubicBezTo>
                  <a:pt x="4276690" y="7072463"/>
                  <a:pt x="4797377" y="7273559"/>
                  <a:pt x="5134621" y="7392418"/>
                </a:cubicBezTo>
                <a:cubicBezTo>
                  <a:pt x="5471865" y="7511277"/>
                  <a:pt x="5736021" y="7567672"/>
                  <a:pt x="5932609" y="7676266"/>
                </a:cubicBezTo>
                <a:lnTo>
                  <a:pt x="5975525" y="7703144"/>
                </a:lnTo>
                <a:lnTo>
                  <a:pt x="0" y="7703144"/>
                </a:lnTo>
                <a:lnTo>
                  <a:pt x="0" y="13735"/>
                </a:lnTo>
                <a:close/>
              </a:path>
            </a:pathLst>
          </a:custGeom>
          <a:solidFill>
            <a:srgbClr val="6B40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400">
              <a:cs typeface="+mn-ea"/>
              <a:sym typeface="+mn-lt"/>
            </a:endParaRPr>
          </a:p>
        </p:txBody>
      </p:sp>
      <p:sp>
        <p:nvSpPr>
          <p:cNvPr id="13" name="文本框 7">
            <a:extLst>
              <a:ext uri="{FF2B5EF4-FFF2-40B4-BE49-F238E27FC236}">
                <a16:creationId xmlns:a16="http://schemas.microsoft.com/office/drawing/2014/main" id="{B735C018-A9BA-47D9-8BF9-867E821D66A8}"/>
              </a:ext>
            </a:extLst>
          </p:cNvPr>
          <p:cNvSpPr txBox="1"/>
          <p:nvPr/>
        </p:nvSpPr>
        <p:spPr>
          <a:xfrm>
            <a:off x="1534311" y="4118038"/>
            <a:ext cx="17418703" cy="897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000" b="0" dirty="0" err="1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A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plikasi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dapat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berkomunikasi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satu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sama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lain. </a:t>
            </a:r>
            <a:endParaRPr lang="zh-CN" altLang="en-US" sz="4000" b="0" dirty="0">
              <a:latin typeface="Arial Rounded MT Bold" panose="020F070403050403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14" name="文本框 7">
            <a:extLst>
              <a:ext uri="{FF2B5EF4-FFF2-40B4-BE49-F238E27FC236}">
                <a16:creationId xmlns:a16="http://schemas.microsoft.com/office/drawing/2014/main" id="{B735C018-A9BA-47D9-8BF9-867E821D66A8}"/>
              </a:ext>
            </a:extLst>
          </p:cNvPr>
          <p:cNvSpPr txBox="1"/>
          <p:nvPr/>
        </p:nvSpPr>
        <p:spPr>
          <a:xfrm>
            <a:off x="1534311" y="7502259"/>
            <a:ext cx="222123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Middleware </a:t>
            </a:r>
            <a:r>
              <a:rPr lang="en-US" sz="4000" b="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adalah</a:t>
            </a:r>
            <a:r>
              <a:rPr lang="en-US" sz="4000" b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sebuah</a:t>
            </a:r>
            <a:r>
              <a:rPr lang="en-US" sz="4000" b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fungsi</a:t>
            </a:r>
            <a:r>
              <a:rPr lang="en-US" sz="4000" b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yang </a:t>
            </a:r>
            <a:r>
              <a:rPr lang="en-US" sz="4000" b="0" dirty="0" err="1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dapat</a:t>
            </a:r>
            <a:r>
              <a:rPr lang="en-US" sz="4000" b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4000" b="0" dirty="0" err="1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mengakses</a:t>
            </a:r>
            <a:r>
              <a:rPr lang="en-US" sz="4000" b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 request </a:t>
            </a:r>
            <a:r>
              <a:rPr lang="en-US" sz="4000" b="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dan</a:t>
            </a:r>
            <a:r>
              <a:rPr lang="en-US" sz="4000" b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 response. Middleware </a:t>
            </a:r>
            <a:r>
              <a:rPr lang="en-US" sz="4000" b="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merupakan</a:t>
            </a:r>
            <a:r>
              <a:rPr lang="en-US" sz="4000" b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penengah</a:t>
            </a:r>
            <a:r>
              <a:rPr lang="en-US" sz="4000" b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, </a:t>
            </a:r>
            <a:r>
              <a:rPr lang="en-US" sz="4000" b="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kalau</a:t>
            </a:r>
            <a:r>
              <a:rPr lang="en-US" sz="4000" b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di </a:t>
            </a:r>
            <a:r>
              <a:rPr lang="en-US" sz="4000" b="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dalam</a:t>
            </a:r>
            <a:r>
              <a:rPr lang="en-US" sz="4000" b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aplikasi</a:t>
            </a:r>
            <a:r>
              <a:rPr lang="en-US" sz="4000" b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middleware </a:t>
            </a:r>
            <a:r>
              <a:rPr lang="en-US" sz="4000" b="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adalah</a:t>
            </a:r>
            <a:r>
              <a:rPr lang="en-US" sz="4000" b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sebuah</a:t>
            </a:r>
            <a:r>
              <a:rPr lang="en-US" sz="4000" b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aturan</a:t>
            </a:r>
            <a:r>
              <a:rPr lang="en-US" sz="4000" b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yang </a:t>
            </a:r>
            <a:r>
              <a:rPr lang="en-US" sz="4000" b="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harus</a:t>
            </a:r>
            <a:r>
              <a:rPr lang="en-US" sz="4000" b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dilewati</a:t>
            </a:r>
            <a:r>
              <a:rPr lang="en-US" sz="4000" b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oleh</a:t>
            </a:r>
            <a:r>
              <a:rPr lang="en-US" sz="4000" b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sistem</a:t>
            </a:r>
            <a:r>
              <a:rPr lang="en-US" sz="4000" b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terlebih</a:t>
            </a:r>
            <a:r>
              <a:rPr lang="en-US" sz="4000" b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dahulu</a:t>
            </a:r>
            <a:r>
              <a:rPr lang="en-US" sz="4000" b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untuk</a:t>
            </a:r>
            <a:r>
              <a:rPr lang="en-US" sz="4000" b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masuk</a:t>
            </a:r>
            <a:r>
              <a:rPr lang="en-US" sz="4000" b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atau</a:t>
            </a:r>
            <a:r>
              <a:rPr lang="en-US" sz="4000" b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keluar</a:t>
            </a:r>
            <a:r>
              <a:rPr lang="en-US" sz="4000" b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dari</a:t>
            </a:r>
            <a:r>
              <a:rPr lang="en-US" sz="4000" b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sistem</a:t>
            </a:r>
            <a:r>
              <a:rPr lang="en-US" sz="4000" b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.</a:t>
            </a:r>
            <a:endParaRPr lang="zh-CN" altLang="en-US" sz="4000" b="0" dirty="0">
              <a:solidFill>
                <a:schemeClr val="tx1"/>
              </a:solidFill>
              <a:latin typeface="Arial Rounded MT Bold" panose="020F070403050403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34311" y="5291910"/>
            <a:ext cx="2124256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4000" b="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Pada</a:t>
            </a:r>
            <a:r>
              <a:rPr lang="en-US" sz="4000" b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umumnya</a:t>
            </a:r>
            <a:r>
              <a:rPr lang="en-US" sz="4000" b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, middleware </a:t>
            </a:r>
            <a:r>
              <a:rPr lang="en-US" sz="4000" b="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adalah</a:t>
            </a:r>
            <a:r>
              <a:rPr lang="en-US" sz="4000" b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authentication, </a:t>
            </a:r>
            <a:r>
              <a:rPr lang="en-US" sz="4000" b="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untuk</a:t>
            </a:r>
            <a:r>
              <a:rPr lang="en-US" sz="4000" b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mengecek</a:t>
            </a:r>
            <a:r>
              <a:rPr lang="en-US" sz="4000" b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apakah</a:t>
            </a:r>
            <a:r>
              <a:rPr lang="en-US" sz="4000" b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seseorang</a:t>
            </a:r>
            <a:r>
              <a:rPr lang="en-US" sz="4000" b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yang </a:t>
            </a:r>
            <a:r>
              <a:rPr lang="en-US" sz="4000" b="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mengakses</a:t>
            </a:r>
            <a:r>
              <a:rPr lang="en-US" sz="4000" b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suatu</a:t>
            </a:r>
            <a:r>
              <a:rPr lang="en-US" sz="4000" b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web </a:t>
            </a:r>
            <a:r>
              <a:rPr lang="en-US" sz="4000" b="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sudah</a:t>
            </a:r>
            <a:r>
              <a:rPr lang="en-US" sz="4000" b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log-in </a:t>
            </a:r>
            <a:r>
              <a:rPr lang="en-US" sz="4000" b="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dan</a:t>
            </a:r>
            <a:r>
              <a:rPr lang="en-US" sz="4000" b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memiliki</a:t>
            </a:r>
            <a:r>
              <a:rPr lang="en-US" sz="4000" b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hak</a:t>
            </a:r>
            <a:r>
              <a:rPr lang="en-US" sz="4000" b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akses</a:t>
            </a:r>
            <a:r>
              <a:rPr lang="en-US" sz="4000" b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atau</a:t>
            </a:r>
            <a:r>
              <a:rPr lang="en-US" sz="4000" b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belum</a:t>
            </a:r>
            <a:r>
              <a:rPr lang="en-US" sz="4000" b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027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/>
      </p:transition>
    </mc:Choice>
    <mc:Fallback xmlns=""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B712554-2CDE-43A2-9983-FAF49D62DEC6}"/>
              </a:ext>
            </a:extLst>
          </p:cNvPr>
          <p:cNvSpPr txBox="1"/>
          <p:nvPr/>
        </p:nvSpPr>
        <p:spPr>
          <a:xfrm>
            <a:off x="758231" y="720508"/>
            <a:ext cx="230992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7200" dirty="0" smtClean="0">
                <a:solidFill>
                  <a:srgbClr val="5B15AA"/>
                </a:solidFill>
                <a:latin typeface="+mn-lt"/>
                <a:ea typeface="+mn-ea"/>
                <a:cs typeface="+mn-ea"/>
                <a:sym typeface="+mn-lt"/>
              </a:rPr>
              <a:t>MODULARISASI KOMPONEN DAN STANDARISASI RESPONSE</a:t>
            </a:r>
            <a:endParaRPr lang="zh-CN" altLang="en-US" sz="7200" dirty="0">
              <a:solidFill>
                <a:srgbClr val="5B15A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任意多边形 37">
            <a:extLst>
              <a:ext uri="{FF2B5EF4-FFF2-40B4-BE49-F238E27FC236}">
                <a16:creationId xmlns:a16="http://schemas.microsoft.com/office/drawing/2014/main" id="{1FA0561B-30D5-428E-B57E-B61E8F2E1538}"/>
              </a:ext>
            </a:extLst>
          </p:cNvPr>
          <p:cNvSpPr/>
          <p:nvPr/>
        </p:nvSpPr>
        <p:spPr>
          <a:xfrm>
            <a:off x="0" y="9832258"/>
            <a:ext cx="7258427" cy="3883742"/>
          </a:xfrm>
          <a:custGeom>
            <a:avLst/>
            <a:gdLst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1867214 w 5975525"/>
              <a:gd name="connsiteY5" fmla="*/ 2996988 h 5759451"/>
              <a:gd name="connsiteX6" fmla="*/ 1927057 w 5975525"/>
              <a:gd name="connsiteY6" fmla="*/ 3782027 h 5759451"/>
              <a:gd name="connsiteX7" fmla="*/ 3399184 w 5975525"/>
              <a:gd name="connsiteY7" fmla="*/ 443421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1927057 w 5975525"/>
              <a:gd name="connsiteY6" fmla="*/ 3782027 h 5759451"/>
              <a:gd name="connsiteX7" fmla="*/ 3399184 w 5975525"/>
              <a:gd name="connsiteY7" fmla="*/ 443421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1583713 w 5975525"/>
              <a:gd name="connsiteY6" fmla="*/ 4250731 h 5759451"/>
              <a:gd name="connsiteX7" fmla="*/ 3399184 w 5975525"/>
              <a:gd name="connsiteY7" fmla="*/ 443421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3399184 w 5975525"/>
              <a:gd name="connsiteY7" fmla="*/ 443421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2929348 w 5975525"/>
              <a:gd name="connsiteY7" fmla="*/ 479263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2929348 w 5975525"/>
              <a:gd name="connsiteY7" fmla="*/ 4792633 h 5759451"/>
              <a:gd name="connsiteX8" fmla="*/ 3909145 w 5975525"/>
              <a:gd name="connsiteY8" fmla="*/ 5019421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2330406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2929348 w 5975525"/>
              <a:gd name="connsiteY7" fmla="*/ 4792633 h 5759451"/>
              <a:gd name="connsiteX8" fmla="*/ 3909145 w 5975525"/>
              <a:gd name="connsiteY8" fmla="*/ 5019421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639615 w 5975525"/>
              <a:gd name="connsiteY3" fmla="*/ 976383 h 5759451"/>
              <a:gd name="connsiteX4" fmla="*/ 634456 w 5975525"/>
              <a:gd name="connsiteY4" fmla="*/ 2330406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2929348 w 5975525"/>
              <a:gd name="connsiteY7" fmla="*/ 4792633 h 5759451"/>
              <a:gd name="connsiteX8" fmla="*/ 3909145 w 5975525"/>
              <a:gd name="connsiteY8" fmla="*/ 5019421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7689409"/>
              <a:gd name="connsiteX1" fmla="*/ 2332 w 5975525"/>
              <a:gd name="connsiteY1" fmla="*/ 1929958 h 7689409"/>
              <a:gd name="connsiteX2" fmla="*/ 12093 w 5975525"/>
              <a:gd name="connsiteY2" fmla="*/ 1943797 h 7689409"/>
              <a:gd name="connsiteX3" fmla="*/ 639615 w 5975525"/>
              <a:gd name="connsiteY3" fmla="*/ 2906341 h 7689409"/>
              <a:gd name="connsiteX4" fmla="*/ 634456 w 5975525"/>
              <a:gd name="connsiteY4" fmla="*/ 4260364 h 7689409"/>
              <a:gd name="connsiteX5" fmla="*/ 927538 w 5975525"/>
              <a:gd name="connsiteY5" fmla="*/ 5340510 h 7689409"/>
              <a:gd name="connsiteX6" fmla="*/ 2270400 w 5975525"/>
              <a:gd name="connsiteY6" fmla="*/ 5546560 h 7689409"/>
              <a:gd name="connsiteX7" fmla="*/ 2929348 w 5975525"/>
              <a:gd name="connsiteY7" fmla="*/ 6722591 h 7689409"/>
              <a:gd name="connsiteX8" fmla="*/ 3909145 w 5975525"/>
              <a:gd name="connsiteY8" fmla="*/ 6949379 h 7689409"/>
              <a:gd name="connsiteX9" fmla="*/ 5134621 w 5975525"/>
              <a:gd name="connsiteY9" fmla="*/ 7378683 h 7689409"/>
              <a:gd name="connsiteX10" fmla="*/ 5932609 w 5975525"/>
              <a:gd name="connsiteY10" fmla="*/ 7662531 h 7689409"/>
              <a:gd name="connsiteX11" fmla="*/ 5975525 w 5975525"/>
              <a:gd name="connsiteY11" fmla="*/ 7689409 h 7689409"/>
              <a:gd name="connsiteX12" fmla="*/ 0 w 5975525"/>
              <a:gd name="connsiteY12" fmla="*/ 7689409 h 7689409"/>
              <a:gd name="connsiteX13" fmla="*/ 0 w 5975525"/>
              <a:gd name="connsiteY13" fmla="*/ 0 h 7689409"/>
              <a:gd name="connsiteX0" fmla="*/ 0 w 5975525"/>
              <a:gd name="connsiteY0" fmla="*/ 13735 h 7703144"/>
              <a:gd name="connsiteX1" fmla="*/ 2332 w 5975525"/>
              <a:gd name="connsiteY1" fmla="*/ 1943693 h 7703144"/>
              <a:gd name="connsiteX2" fmla="*/ 30165 w 5975525"/>
              <a:gd name="connsiteY2" fmla="*/ 0 h 7703144"/>
              <a:gd name="connsiteX3" fmla="*/ 639615 w 5975525"/>
              <a:gd name="connsiteY3" fmla="*/ 2920076 h 7703144"/>
              <a:gd name="connsiteX4" fmla="*/ 634456 w 5975525"/>
              <a:gd name="connsiteY4" fmla="*/ 4274099 h 7703144"/>
              <a:gd name="connsiteX5" fmla="*/ 927538 w 5975525"/>
              <a:gd name="connsiteY5" fmla="*/ 5354245 h 7703144"/>
              <a:gd name="connsiteX6" fmla="*/ 2270400 w 5975525"/>
              <a:gd name="connsiteY6" fmla="*/ 5560295 h 7703144"/>
              <a:gd name="connsiteX7" fmla="*/ 2929348 w 5975525"/>
              <a:gd name="connsiteY7" fmla="*/ 6736326 h 7703144"/>
              <a:gd name="connsiteX8" fmla="*/ 3909145 w 5975525"/>
              <a:gd name="connsiteY8" fmla="*/ 6963114 h 7703144"/>
              <a:gd name="connsiteX9" fmla="*/ 5134621 w 5975525"/>
              <a:gd name="connsiteY9" fmla="*/ 7392418 h 7703144"/>
              <a:gd name="connsiteX10" fmla="*/ 5932609 w 5975525"/>
              <a:gd name="connsiteY10" fmla="*/ 7676266 h 7703144"/>
              <a:gd name="connsiteX11" fmla="*/ 5975525 w 5975525"/>
              <a:gd name="connsiteY11" fmla="*/ 7703144 h 7703144"/>
              <a:gd name="connsiteX12" fmla="*/ 0 w 5975525"/>
              <a:gd name="connsiteY12" fmla="*/ 7703144 h 7703144"/>
              <a:gd name="connsiteX13" fmla="*/ 0 w 5975525"/>
              <a:gd name="connsiteY13" fmla="*/ 13735 h 7703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975525" h="7703144">
                <a:moveTo>
                  <a:pt x="0" y="13735"/>
                </a:moveTo>
                <a:cubicBezTo>
                  <a:pt x="777" y="657054"/>
                  <a:pt x="1555" y="1300374"/>
                  <a:pt x="2332" y="1943693"/>
                </a:cubicBezTo>
                <a:lnTo>
                  <a:pt x="30165" y="0"/>
                </a:lnTo>
                <a:cubicBezTo>
                  <a:pt x="193735" y="167072"/>
                  <a:pt x="538900" y="2207726"/>
                  <a:pt x="639615" y="2920076"/>
                </a:cubicBezTo>
                <a:cubicBezTo>
                  <a:pt x="740330" y="3632426"/>
                  <a:pt x="586469" y="3868404"/>
                  <a:pt x="634456" y="4274099"/>
                </a:cubicBezTo>
                <a:cubicBezTo>
                  <a:pt x="682443" y="4679794"/>
                  <a:pt x="654881" y="5139879"/>
                  <a:pt x="927538" y="5354245"/>
                </a:cubicBezTo>
                <a:cubicBezTo>
                  <a:pt x="1200195" y="5568611"/>
                  <a:pt x="1936765" y="5329948"/>
                  <a:pt x="2270400" y="5560295"/>
                </a:cubicBezTo>
                <a:cubicBezTo>
                  <a:pt x="2604035" y="5790642"/>
                  <a:pt x="2656224" y="6502523"/>
                  <a:pt x="2929348" y="6736326"/>
                </a:cubicBezTo>
                <a:cubicBezTo>
                  <a:pt x="3202472" y="6970129"/>
                  <a:pt x="3541600" y="6853765"/>
                  <a:pt x="3909145" y="6963114"/>
                </a:cubicBezTo>
                <a:cubicBezTo>
                  <a:pt x="4276690" y="7072463"/>
                  <a:pt x="4797377" y="7273559"/>
                  <a:pt x="5134621" y="7392418"/>
                </a:cubicBezTo>
                <a:cubicBezTo>
                  <a:pt x="5471865" y="7511277"/>
                  <a:pt x="5736021" y="7567672"/>
                  <a:pt x="5932609" y="7676266"/>
                </a:cubicBezTo>
                <a:lnTo>
                  <a:pt x="5975525" y="7703144"/>
                </a:lnTo>
                <a:lnTo>
                  <a:pt x="0" y="7703144"/>
                </a:lnTo>
                <a:lnTo>
                  <a:pt x="0" y="13735"/>
                </a:lnTo>
                <a:close/>
              </a:path>
            </a:pathLst>
          </a:custGeom>
          <a:solidFill>
            <a:srgbClr val="6B40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400">
              <a:cs typeface="+mn-ea"/>
              <a:sym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8231" y="3086853"/>
            <a:ext cx="2309929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4000" b="0" dirty="0" err="1">
                <a:latin typeface="Arial Rounded MT Bold" panose="020F0704030504030204" pitchFamily="34" charset="0"/>
              </a:rPr>
              <a:t>modularisasi</a:t>
            </a:r>
            <a:r>
              <a:rPr lang="en-US" sz="4000" b="0" dirty="0"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latin typeface="Arial Rounded MT Bold" panose="020F0704030504030204" pitchFamily="34" charset="0"/>
              </a:rPr>
              <a:t>adalah</a:t>
            </a:r>
            <a:r>
              <a:rPr lang="en-US" sz="4000" b="0" dirty="0">
                <a:latin typeface="Arial Rounded MT Bold" panose="020F0704030504030204" pitchFamily="34" charset="0"/>
              </a:rPr>
              <a:t> proses </a:t>
            </a:r>
            <a:r>
              <a:rPr lang="en-US" sz="4000" b="0" dirty="0" err="1">
                <a:latin typeface="Arial Rounded MT Bold" panose="020F0704030504030204" pitchFamily="34" charset="0"/>
              </a:rPr>
              <a:t>membagi</a:t>
            </a:r>
            <a:r>
              <a:rPr lang="en-US" sz="4000" b="0" dirty="0"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latin typeface="Arial Rounded MT Bold" panose="020F0704030504030204" pitchFamily="34" charset="0"/>
              </a:rPr>
              <a:t>sebuah</a:t>
            </a:r>
            <a:r>
              <a:rPr lang="en-US" sz="4000" b="0" dirty="0">
                <a:latin typeface="Arial Rounded MT Bold" panose="020F0704030504030204" pitchFamily="34" charset="0"/>
              </a:rPr>
              <a:t> program </a:t>
            </a:r>
            <a:r>
              <a:rPr lang="en-US" sz="4000" b="0" dirty="0" err="1">
                <a:latin typeface="Arial Rounded MT Bold" panose="020F0704030504030204" pitchFamily="34" charset="0"/>
              </a:rPr>
              <a:t>menjadi</a:t>
            </a:r>
            <a:r>
              <a:rPr lang="en-US" sz="4000" b="0" dirty="0"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latin typeface="Arial Rounded MT Bold" panose="020F0704030504030204" pitchFamily="34" charset="0"/>
              </a:rPr>
              <a:t>modul-modul</a:t>
            </a:r>
            <a:r>
              <a:rPr lang="en-US" sz="4000" b="0" dirty="0"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latin typeface="Arial Rounded MT Bold" panose="020F0704030504030204" pitchFamily="34" charset="0"/>
              </a:rPr>
              <a:t>dimana</a:t>
            </a:r>
            <a:r>
              <a:rPr lang="en-US" sz="4000" b="0" dirty="0"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latin typeface="Arial Rounded MT Bold" panose="020F0704030504030204" pitchFamily="34" charset="0"/>
              </a:rPr>
              <a:t>setiap</a:t>
            </a:r>
            <a:r>
              <a:rPr lang="en-US" sz="4000" b="0" dirty="0"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latin typeface="Arial Rounded MT Bold" panose="020F0704030504030204" pitchFamily="34" charset="0"/>
              </a:rPr>
              <a:t>modul</a:t>
            </a:r>
            <a:r>
              <a:rPr lang="en-US" sz="4000" b="0" dirty="0"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latin typeface="Arial Rounded MT Bold" panose="020F0704030504030204" pitchFamily="34" charset="0"/>
              </a:rPr>
              <a:t>memiliki</a:t>
            </a:r>
            <a:r>
              <a:rPr lang="en-US" sz="4000" b="0" dirty="0"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latin typeface="Arial Rounded MT Bold" panose="020F0704030504030204" pitchFamily="34" charset="0"/>
              </a:rPr>
              <a:t>satu</a:t>
            </a:r>
            <a:r>
              <a:rPr lang="en-US" sz="4000" b="0" dirty="0"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latin typeface="Arial Rounded MT Bold" panose="020F0704030504030204" pitchFamily="34" charset="0"/>
              </a:rPr>
              <a:t>fungsi</a:t>
            </a:r>
            <a:r>
              <a:rPr lang="en-US" sz="4000" b="0" dirty="0">
                <a:latin typeface="Arial Rounded MT Bold" panose="020F0704030504030204" pitchFamily="34" charset="0"/>
              </a:rPr>
              <a:t> yang </a:t>
            </a:r>
            <a:r>
              <a:rPr lang="en-US" sz="4000" b="0" dirty="0" err="1">
                <a:latin typeface="Arial Rounded MT Bold" panose="020F0704030504030204" pitchFamily="34" charset="0"/>
              </a:rPr>
              <a:t>spesifik</a:t>
            </a:r>
            <a:r>
              <a:rPr lang="en-US" sz="4000" b="0" dirty="0">
                <a:latin typeface="Arial Rounded MT Bold" panose="020F0704030504030204" pitchFamily="34" charset="0"/>
              </a:rPr>
              <a:t>.</a:t>
            </a:r>
            <a:endParaRPr lang="en-US" sz="4000" dirty="0">
              <a:latin typeface="Arial Rounded MT Bold" panose="020F0704030504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58231" y="5536226"/>
            <a:ext cx="230992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4000" b="0" dirty="0" err="1" smtClean="0">
                <a:latin typeface="Arial Rounded MT Bold" panose="020F0704030504030204" pitchFamily="34" charset="0"/>
              </a:rPr>
              <a:t>karena</a:t>
            </a:r>
            <a:r>
              <a:rPr lang="en-US" sz="4000" b="0" dirty="0" smtClean="0"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latin typeface="Arial Rounded MT Bold" panose="020F0704030504030204" pitchFamily="34" charset="0"/>
              </a:rPr>
              <a:t>berbentuk</a:t>
            </a:r>
            <a:r>
              <a:rPr lang="en-US" sz="4000" b="0" dirty="0"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latin typeface="Arial Rounded MT Bold" panose="020F0704030504030204" pitchFamily="34" charset="0"/>
              </a:rPr>
              <a:t>modul-modul</a:t>
            </a:r>
            <a:r>
              <a:rPr lang="en-US" sz="4000" b="0" dirty="0">
                <a:latin typeface="Arial Rounded MT Bold" panose="020F0704030504030204" pitchFamily="34" charset="0"/>
              </a:rPr>
              <a:t> yang </a:t>
            </a:r>
            <a:r>
              <a:rPr lang="en-US" sz="4000" b="0" dirty="0" err="1">
                <a:latin typeface="Arial Rounded MT Bold" panose="020F0704030504030204" pitchFamily="34" charset="0"/>
              </a:rPr>
              <a:t>terpisah</a:t>
            </a:r>
            <a:r>
              <a:rPr lang="en-US" sz="4000" b="0" dirty="0">
                <a:latin typeface="Arial Rounded MT Bold" panose="020F0704030504030204" pitchFamily="34" charset="0"/>
              </a:rPr>
              <a:t>, </a:t>
            </a:r>
            <a:r>
              <a:rPr lang="en-US" sz="4000" b="0" dirty="0" err="1">
                <a:latin typeface="Arial Rounded MT Bold" panose="020F0704030504030204" pitchFamily="34" charset="0"/>
              </a:rPr>
              <a:t>maka</a:t>
            </a:r>
            <a:r>
              <a:rPr lang="en-US" sz="4000" b="0" dirty="0"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latin typeface="Arial Rounded MT Bold" panose="020F0704030504030204" pitchFamily="34" charset="0"/>
              </a:rPr>
              <a:t>ketika</a:t>
            </a:r>
            <a:r>
              <a:rPr lang="en-US" sz="4000" b="0" dirty="0"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latin typeface="Arial Rounded MT Bold" panose="020F0704030504030204" pitchFamily="34" charset="0"/>
              </a:rPr>
              <a:t>ada</a:t>
            </a:r>
            <a:r>
              <a:rPr lang="en-US" sz="4000" b="0" dirty="0">
                <a:latin typeface="Arial Rounded MT Bold" panose="020F0704030504030204" pitchFamily="34" charset="0"/>
              </a:rPr>
              <a:t> error </a:t>
            </a:r>
            <a:r>
              <a:rPr lang="en-US" sz="4000" b="0" dirty="0" err="1">
                <a:latin typeface="Arial Rounded MT Bold" panose="020F0704030504030204" pitchFamily="34" charset="0"/>
              </a:rPr>
              <a:t>lebih</a:t>
            </a:r>
            <a:r>
              <a:rPr lang="en-US" sz="4000" b="0" dirty="0"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latin typeface="Arial Rounded MT Bold" panose="020F0704030504030204" pitchFamily="34" charset="0"/>
              </a:rPr>
              <a:t>mudah</a:t>
            </a:r>
            <a:r>
              <a:rPr lang="en-US" sz="4000" b="0" dirty="0"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latin typeface="Arial Rounded MT Bold" panose="020F0704030504030204" pitchFamily="34" charset="0"/>
              </a:rPr>
              <a:t>untuk</a:t>
            </a:r>
            <a:r>
              <a:rPr lang="en-US" sz="4000" b="0" dirty="0"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latin typeface="Arial Rounded MT Bold" panose="020F0704030504030204" pitchFamily="34" charset="0"/>
              </a:rPr>
              <a:t>dicari</a:t>
            </a:r>
            <a:r>
              <a:rPr lang="en-US" sz="4000" b="0" dirty="0"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latin typeface="Arial Rounded MT Bold" panose="020F0704030504030204" pitchFamily="34" charset="0"/>
              </a:rPr>
              <a:t>dan</a:t>
            </a:r>
            <a:r>
              <a:rPr lang="en-US" sz="4000" b="0" dirty="0"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latin typeface="Arial Rounded MT Bold" panose="020F0704030504030204" pitchFamily="34" charset="0"/>
              </a:rPr>
              <a:t>diselesaikan</a:t>
            </a:r>
            <a:r>
              <a:rPr lang="en-US" sz="4000" b="0" dirty="0">
                <a:latin typeface="Arial Rounded MT Bold" panose="020F0704030504030204" pitchFamily="34" charset="0"/>
              </a:rPr>
              <a:t>. </a:t>
            </a:r>
            <a:r>
              <a:rPr lang="en-US" sz="4000" b="0" dirty="0" err="1">
                <a:latin typeface="Arial Rounded MT Bold" panose="020F0704030504030204" pitchFamily="34" charset="0"/>
              </a:rPr>
              <a:t>Mempercepat</a:t>
            </a:r>
            <a:r>
              <a:rPr lang="en-US" sz="4000" b="0" dirty="0">
                <a:latin typeface="Arial Rounded MT Bold" panose="020F0704030504030204" pitchFamily="34" charset="0"/>
              </a:rPr>
              <a:t> proses development, </a:t>
            </a:r>
            <a:r>
              <a:rPr lang="en-US" sz="4000" b="0" dirty="0" err="1">
                <a:latin typeface="Arial Rounded MT Bold" panose="020F0704030504030204" pitchFamily="34" charset="0"/>
              </a:rPr>
              <a:t>karena</a:t>
            </a:r>
            <a:r>
              <a:rPr lang="en-US" sz="4000" b="0" dirty="0">
                <a:latin typeface="Arial Rounded MT Bold" panose="020F0704030504030204" pitchFamily="34" charset="0"/>
              </a:rPr>
              <a:t> program </a:t>
            </a:r>
            <a:r>
              <a:rPr lang="en-US" sz="4000" b="0" dirty="0" err="1">
                <a:latin typeface="Arial Rounded MT Bold" panose="020F0704030504030204" pitchFamily="34" charset="0"/>
              </a:rPr>
              <a:t>dapat</a:t>
            </a:r>
            <a:r>
              <a:rPr lang="en-US" sz="4000" b="0" dirty="0"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latin typeface="Arial Rounded MT Bold" panose="020F0704030504030204" pitchFamily="34" charset="0"/>
              </a:rPr>
              <a:t>dipecah</a:t>
            </a:r>
            <a:r>
              <a:rPr lang="en-US" sz="4000" b="0" dirty="0"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latin typeface="Arial Rounded MT Bold" panose="020F0704030504030204" pitchFamily="34" charset="0"/>
              </a:rPr>
              <a:t>menjadi</a:t>
            </a:r>
            <a:r>
              <a:rPr lang="en-US" sz="4000" b="0" dirty="0"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latin typeface="Arial Rounded MT Bold" panose="020F0704030504030204" pitchFamily="34" charset="0"/>
              </a:rPr>
              <a:t>banyak</a:t>
            </a:r>
            <a:r>
              <a:rPr lang="en-US" sz="4000" b="0" dirty="0"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latin typeface="Arial Rounded MT Bold" panose="020F0704030504030204" pitchFamily="34" charset="0"/>
              </a:rPr>
              <a:t>modul</a:t>
            </a:r>
            <a:r>
              <a:rPr lang="en-US" sz="4000" b="0" dirty="0"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latin typeface="Arial Rounded MT Bold" panose="020F0704030504030204" pitchFamily="34" charset="0"/>
              </a:rPr>
              <a:t>dan</a:t>
            </a:r>
            <a:r>
              <a:rPr lang="en-US" sz="4000" b="0" dirty="0"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latin typeface="Arial Rounded MT Bold" panose="020F0704030504030204" pitchFamily="34" charset="0"/>
              </a:rPr>
              <a:t>dikerjakan</a:t>
            </a:r>
            <a:r>
              <a:rPr lang="en-US" sz="4000" b="0" dirty="0"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latin typeface="Arial Rounded MT Bold" panose="020F0704030504030204" pitchFamily="34" charset="0"/>
              </a:rPr>
              <a:t>secara</a:t>
            </a:r>
            <a:r>
              <a:rPr lang="en-US" sz="4000" b="0" dirty="0"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latin typeface="Arial Rounded MT Bold" panose="020F0704030504030204" pitchFamily="34" charset="0"/>
              </a:rPr>
              <a:t>bersama-sama</a:t>
            </a:r>
            <a:r>
              <a:rPr lang="en-US" sz="4000" b="0" dirty="0"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latin typeface="Arial Rounded MT Bold" panose="020F0704030504030204" pitchFamily="34" charset="0"/>
              </a:rPr>
              <a:t>oleh</a:t>
            </a:r>
            <a:r>
              <a:rPr lang="en-US" sz="4000" b="0" dirty="0"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latin typeface="Arial Rounded MT Bold" panose="020F0704030504030204" pitchFamily="34" charset="0"/>
              </a:rPr>
              <a:t>banyak</a:t>
            </a:r>
            <a:r>
              <a:rPr lang="en-US" sz="4000" b="0" dirty="0">
                <a:latin typeface="Arial Rounded MT Bold" panose="020F0704030504030204" pitchFamily="34" charset="0"/>
              </a:rPr>
              <a:t> programmer.</a:t>
            </a:r>
            <a:endParaRPr lang="en-US" sz="4000" b="0" dirty="0" smtClean="0">
              <a:solidFill>
                <a:srgbClr val="333333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58231" y="4619316"/>
            <a:ext cx="230992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4000" b="0" dirty="0" err="1" smtClean="0">
                <a:latin typeface="Arial Rounded MT Bold" panose="020F0704030504030204" pitchFamily="34" charset="0"/>
              </a:rPr>
              <a:t>Tujuan</a:t>
            </a:r>
            <a:r>
              <a:rPr lang="en-US" sz="4000" b="0" dirty="0" smtClean="0">
                <a:latin typeface="Arial Rounded MT Bold" panose="020F0704030504030204" pitchFamily="34" charset="0"/>
              </a:rPr>
              <a:t> </a:t>
            </a:r>
            <a:r>
              <a:rPr lang="en-US" sz="4000" b="0" dirty="0" err="1" smtClean="0">
                <a:latin typeface="Arial Rounded MT Bold" panose="020F0704030504030204" pitchFamily="34" charset="0"/>
              </a:rPr>
              <a:t>modularisasi</a:t>
            </a:r>
            <a:r>
              <a:rPr lang="en-US" sz="4000" b="0" dirty="0" smtClean="0">
                <a:latin typeface="Arial Rounded MT Bold" panose="020F0704030504030204" pitchFamily="34" charset="0"/>
              </a:rPr>
              <a:t> </a:t>
            </a:r>
            <a:r>
              <a:rPr lang="en-US" sz="4000" b="0" dirty="0" err="1" smtClean="0">
                <a:latin typeface="Arial Rounded MT Bold" panose="020F0704030504030204" pitchFamily="34" charset="0"/>
              </a:rPr>
              <a:t>adalah</a:t>
            </a:r>
            <a:r>
              <a:rPr lang="en-US" sz="4000" b="0" dirty="0" smtClean="0">
                <a:latin typeface="Arial Rounded MT Bold" panose="020F0704030504030204" pitchFamily="34" charset="0"/>
              </a:rPr>
              <a:t> </a:t>
            </a:r>
            <a:r>
              <a:rPr lang="en-US" sz="4000" b="0" dirty="0" err="1" smtClean="0">
                <a:latin typeface="Arial Rounded MT Bold" panose="020F0704030504030204" pitchFamily="34" charset="0"/>
              </a:rPr>
              <a:t>kode</a:t>
            </a:r>
            <a:r>
              <a:rPr lang="en-US" sz="4000" b="0" dirty="0" smtClean="0">
                <a:latin typeface="Arial Rounded MT Bold" panose="020F0704030504030204" pitchFamily="34" charset="0"/>
              </a:rPr>
              <a:t> </a:t>
            </a:r>
            <a:r>
              <a:rPr lang="en-US" sz="4000" b="0" dirty="0" err="1" smtClean="0">
                <a:latin typeface="Arial Rounded MT Bold" panose="020F0704030504030204" pitchFamily="34" charset="0"/>
              </a:rPr>
              <a:t>akan</a:t>
            </a:r>
            <a:r>
              <a:rPr lang="en-US" sz="4000" b="0" dirty="0" smtClean="0">
                <a:latin typeface="Arial Rounded MT Bold" panose="020F0704030504030204" pitchFamily="34" charset="0"/>
              </a:rPr>
              <a:t> </a:t>
            </a:r>
            <a:r>
              <a:rPr lang="en-US" sz="4000" b="0" dirty="0" err="1" smtClean="0">
                <a:latin typeface="Arial Rounded MT Bold" panose="020F0704030504030204" pitchFamily="34" charset="0"/>
              </a:rPr>
              <a:t>mudah</a:t>
            </a:r>
            <a:r>
              <a:rPr lang="en-US" sz="4000" b="0" dirty="0" smtClean="0">
                <a:latin typeface="Arial Rounded MT Bold" panose="020F0704030504030204" pitchFamily="34" charset="0"/>
              </a:rPr>
              <a:t> </a:t>
            </a:r>
            <a:r>
              <a:rPr lang="en-US" sz="4000" b="0" dirty="0" err="1" smtClean="0">
                <a:latin typeface="Arial Rounded MT Bold" panose="020F0704030504030204" pitchFamily="34" charset="0"/>
              </a:rPr>
              <a:t>dipahami</a:t>
            </a:r>
            <a:r>
              <a:rPr lang="en-US" sz="4000" b="0" dirty="0" smtClean="0">
                <a:latin typeface="Arial Rounded MT Bold" panose="020F0704030504030204" pitchFamily="34" charset="0"/>
              </a:rPr>
              <a:t> </a:t>
            </a:r>
            <a:r>
              <a:rPr lang="en-US" sz="4000" b="0" dirty="0" err="1" smtClean="0">
                <a:latin typeface="Arial Rounded MT Bold" panose="020F0704030504030204" pitchFamily="34" charset="0"/>
              </a:rPr>
              <a:t>dan</a:t>
            </a:r>
            <a:r>
              <a:rPr lang="en-US" sz="4000" b="0" dirty="0" smtClean="0">
                <a:latin typeface="Arial Rounded MT Bold" panose="020F0704030504030204" pitchFamily="34" charset="0"/>
              </a:rPr>
              <a:t> </a:t>
            </a:r>
            <a:r>
              <a:rPr lang="en-US" sz="4000" b="0" dirty="0" err="1" smtClean="0">
                <a:latin typeface="Arial Rounded MT Bold" panose="020F0704030504030204" pitchFamily="34" charset="0"/>
              </a:rPr>
              <a:t>kode</a:t>
            </a:r>
            <a:r>
              <a:rPr lang="en-US" sz="4000" b="0" dirty="0" smtClean="0">
                <a:latin typeface="Arial Rounded MT Bold" panose="020F0704030504030204" pitchFamily="34" charset="0"/>
              </a:rPr>
              <a:t> </a:t>
            </a:r>
            <a:r>
              <a:rPr lang="en-US" sz="4000" b="0" dirty="0" err="1" smtClean="0">
                <a:latin typeface="Arial Rounded MT Bold" panose="020F0704030504030204" pitchFamily="34" charset="0"/>
              </a:rPr>
              <a:t>dapat</a:t>
            </a:r>
            <a:r>
              <a:rPr lang="en-US" sz="4000" b="0" dirty="0" smtClean="0">
                <a:latin typeface="Arial Rounded MT Bold" panose="020F0704030504030204" pitchFamily="34" charset="0"/>
              </a:rPr>
              <a:t> </a:t>
            </a:r>
            <a:r>
              <a:rPr lang="en-US" sz="4000" b="0" dirty="0" err="1" smtClean="0">
                <a:latin typeface="Arial Rounded MT Bold" panose="020F0704030504030204" pitchFamily="34" charset="0"/>
              </a:rPr>
              <a:t>digunakan</a:t>
            </a:r>
            <a:r>
              <a:rPr lang="en-US" sz="4000" b="0" dirty="0" smtClean="0">
                <a:latin typeface="Arial Rounded MT Bold" panose="020F0704030504030204" pitchFamily="34" charset="0"/>
              </a:rPr>
              <a:t> </a:t>
            </a:r>
            <a:r>
              <a:rPr lang="en-US" sz="4000" b="0" dirty="0" err="1" smtClean="0">
                <a:latin typeface="Arial Rounded MT Bold" panose="020F0704030504030204" pitchFamily="34" charset="0"/>
              </a:rPr>
              <a:t>ulang</a:t>
            </a:r>
            <a:r>
              <a:rPr lang="en-US" sz="4000" b="0" dirty="0" smtClean="0">
                <a:latin typeface="Arial Rounded MT Bold" panose="020F0704030504030204" pitchFamily="34" charset="0"/>
              </a:rPr>
              <a:t>.</a:t>
            </a:r>
            <a:endParaRPr lang="en-US" sz="4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49023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B712554-2CDE-43A2-9983-FAF49D62DEC6}"/>
              </a:ext>
            </a:extLst>
          </p:cNvPr>
          <p:cNvSpPr txBox="1"/>
          <p:nvPr/>
        </p:nvSpPr>
        <p:spPr>
          <a:xfrm>
            <a:off x="1039783" y="778975"/>
            <a:ext cx="69798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600" dirty="0" smtClean="0">
                <a:solidFill>
                  <a:srgbClr val="6B40D1"/>
                </a:solidFill>
                <a:latin typeface="+mn-lt"/>
                <a:ea typeface="+mn-ea"/>
                <a:cs typeface="+mn-ea"/>
                <a:sym typeface="+mn-lt"/>
              </a:rPr>
              <a:t>LINTER</a:t>
            </a:r>
            <a:endParaRPr lang="zh-CN" altLang="en-US" sz="6600" dirty="0">
              <a:solidFill>
                <a:srgbClr val="6B40D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任意多边形 37">
            <a:extLst>
              <a:ext uri="{FF2B5EF4-FFF2-40B4-BE49-F238E27FC236}">
                <a16:creationId xmlns:a16="http://schemas.microsoft.com/office/drawing/2014/main" id="{8CEBEDF6-6A49-4834-8A4A-07354D09E369}"/>
              </a:ext>
            </a:extLst>
          </p:cNvPr>
          <p:cNvSpPr/>
          <p:nvPr/>
        </p:nvSpPr>
        <p:spPr>
          <a:xfrm flipH="1">
            <a:off x="18307664" y="9832259"/>
            <a:ext cx="6109264" cy="3883742"/>
          </a:xfrm>
          <a:custGeom>
            <a:avLst/>
            <a:gdLst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1867214 w 5975525"/>
              <a:gd name="connsiteY5" fmla="*/ 2996988 h 5759451"/>
              <a:gd name="connsiteX6" fmla="*/ 1927057 w 5975525"/>
              <a:gd name="connsiteY6" fmla="*/ 3782027 h 5759451"/>
              <a:gd name="connsiteX7" fmla="*/ 3399184 w 5975525"/>
              <a:gd name="connsiteY7" fmla="*/ 443421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1927057 w 5975525"/>
              <a:gd name="connsiteY6" fmla="*/ 3782027 h 5759451"/>
              <a:gd name="connsiteX7" fmla="*/ 3399184 w 5975525"/>
              <a:gd name="connsiteY7" fmla="*/ 443421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1583713 w 5975525"/>
              <a:gd name="connsiteY6" fmla="*/ 4250731 h 5759451"/>
              <a:gd name="connsiteX7" fmla="*/ 3399184 w 5975525"/>
              <a:gd name="connsiteY7" fmla="*/ 443421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3399184 w 5975525"/>
              <a:gd name="connsiteY7" fmla="*/ 443421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2929348 w 5975525"/>
              <a:gd name="connsiteY7" fmla="*/ 479263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2929348 w 5975525"/>
              <a:gd name="connsiteY7" fmla="*/ 4792633 h 5759451"/>
              <a:gd name="connsiteX8" fmla="*/ 3909145 w 5975525"/>
              <a:gd name="connsiteY8" fmla="*/ 5019421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2330406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2929348 w 5975525"/>
              <a:gd name="connsiteY7" fmla="*/ 4792633 h 5759451"/>
              <a:gd name="connsiteX8" fmla="*/ 3909145 w 5975525"/>
              <a:gd name="connsiteY8" fmla="*/ 5019421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639615 w 5975525"/>
              <a:gd name="connsiteY3" fmla="*/ 976383 h 5759451"/>
              <a:gd name="connsiteX4" fmla="*/ 634456 w 5975525"/>
              <a:gd name="connsiteY4" fmla="*/ 2330406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2929348 w 5975525"/>
              <a:gd name="connsiteY7" fmla="*/ 4792633 h 5759451"/>
              <a:gd name="connsiteX8" fmla="*/ 3909145 w 5975525"/>
              <a:gd name="connsiteY8" fmla="*/ 5019421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7689409"/>
              <a:gd name="connsiteX1" fmla="*/ 2332 w 5975525"/>
              <a:gd name="connsiteY1" fmla="*/ 1929958 h 7689409"/>
              <a:gd name="connsiteX2" fmla="*/ 12093 w 5975525"/>
              <a:gd name="connsiteY2" fmla="*/ 1943797 h 7689409"/>
              <a:gd name="connsiteX3" fmla="*/ 639615 w 5975525"/>
              <a:gd name="connsiteY3" fmla="*/ 2906341 h 7689409"/>
              <a:gd name="connsiteX4" fmla="*/ 634456 w 5975525"/>
              <a:gd name="connsiteY4" fmla="*/ 4260364 h 7689409"/>
              <a:gd name="connsiteX5" fmla="*/ 927538 w 5975525"/>
              <a:gd name="connsiteY5" fmla="*/ 5340510 h 7689409"/>
              <a:gd name="connsiteX6" fmla="*/ 2270400 w 5975525"/>
              <a:gd name="connsiteY6" fmla="*/ 5546560 h 7689409"/>
              <a:gd name="connsiteX7" fmla="*/ 2929348 w 5975525"/>
              <a:gd name="connsiteY7" fmla="*/ 6722591 h 7689409"/>
              <a:gd name="connsiteX8" fmla="*/ 3909145 w 5975525"/>
              <a:gd name="connsiteY8" fmla="*/ 6949379 h 7689409"/>
              <a:gd name="connsiteX9" fmla="*/ 5134621 w 5975525"/>
              <a:gd name="connsiteY9" fmla="*/ 7378683 h 7689409"/>
              <a:gd name="connsiteX10" fmla="*/ 5932609 w 5975525"/>
              <a:gd name="connsiteY10" fmla="*/ 7662531 h 7689409"/>
              <a:gd name="connsiteX11" fmla="*/ 5975525 w 5975525"/>
              <a:gd name="connsiteY11" fmla="*/ 7689409 h 7689409"/>
              <a:gd name="connsiteX12" fmla="*/ 0 w 5975525"/>
              <a:gd name="connsiteY12" fmla="*/ 7689409 h 7689409"/>
              <a:gd name="connsiteX13" fmla="*/ 0 w 5975525"/>
              <a:gd name="connsiteY13" fmla="*/ 0 h 7689409"/>
              <a:gd name="connsiteX0" fmla="*/ 0 w 5975525"/>
              <a:gd name="connsiteY0" fmla="*/ 13735 h 7703144"/>
              <a:gd name="connsiteX1" fmla="*/ 2332 w 5975525"/>
              <a:gd name="connsiteY1" fmla="*/ 1943693 h 7703144"/>
              <a:gd name="connsiteX2" fmla="*/ 30165 w 5975525"/>
              <a:gd name="connsiteY2" fmla="*/ 0 h 7703144"/>
              <a:gd name="connsiteX3" fmla="*/ 639615 w 5975525"/>
              <a:gd name="connsiteY3" fmla="*/ 2920076 h 7703144"/>
              <a:gd name="connsiteX4" fmla="*/ 634456 w 5975525"/>
              <a:gd name="connsiteY4" fmla="*/ 4274099 h 7703144"/>
              <a:gd name="connsiteX5" fmla="*/ 927538 w 5975525"/>
              <a:gd name="connsiteY5" fmla="*/ 5354245 h 7703144"/>
              <a:gd name="connsiteX6" fmla="*/ 2270400 w 5975525"/>
              <a:gd name="connsiteY6" fmla="*/ 5560295 h 7703144"/>
              <a:gd name="connsiteX7" fmla="*/ 2929348 w 5975525"/>
              <a:gd name="connsiteY7" fmla="*/ 6736326 h 7703144"/>
              <a:gd name="connsiteX8" fmla="*/ 3909145 w 5975525"/>
              <a:gd name="connsiteY8" fmla="*/ 6963114 h 7703144"/>
              <a:gd name="connsiteX9" fmla="*/ 5134621 w 5975525"/>
              <a:gd name="connsiteY9" fmla="*/ 7392418 h 7703144"/>
              <a:gd name="connsiteX10" fmla="*/ 5932609 w 5975525"/>
              <a:gd name="connsiteY10" fmla="*/ 7676266 h 7703144"/>
              <a:gd name="connsiteX11" fmla="*/ 5975525 w 5975525"/>
              <a:gd name="connsiteY11" fmla="*/ 7703144 h 7703144"/>
              <a:gd name="connsiteX12" fmla="*/ 0 w 5975525"/>
              <a:gd name="connsiteY12" fmla="*/ 7703144 h 7703144"/>
              <a:gd name="connsiteX13" fmla="*/ 0 w 5975525"/>
              <a:gd name="connsiteY13" fmla="*/ 13735 h 7703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975525" h="7703144">
                <a:moveTo>
                  <a:pt x="0" y="13735"/>
                </a:moveTo>
                <a:cubicBezTo>
                  <a:pt x="777" y="657054"/>
                  <a:pt x="1555" y="1300374"/>
                  <a:pt x="2332" y="1943693"/>
                </a:cubicBezTo>
                <a:lnTo>
                  <a:pt x="30165" y="0"/>
                </a:lnTo>
                <a:cubicBezTo>
                  <a:pt x="193735" y="167072"/>
                  <a:pt x="538900" y="2207726"/>
                  <a:pt x="639615" y="2920076"/>
                </a:cubicBezTo>
                <a:cubicBezTo>
                  <a:pt x="740330" y="3632426"/>
                  <a:pt x="586469" y="3868404"/>
                  <a:pt x="634456" y="4274099"/>
                </a:cubicBezTo>
                <a:cubicBezTo>
                  <a:pt x="682443" y="4679794"/>
                  <a:pt x="654881" y="5139879"/>
                  <a:pt x="927538" y="5354245"/>
                </a:cubicBezTo>
                <a:cubicBezTo>
                  <a:pt x="1200195" y="5568611"/>
                  <a:pt x="1936765" y="5329948"/>
                  <a:pt x="2270400" y="5560295"/>
                </a:cubicBezTo>
                <a:cubicBezTo>
                  <a:pt x="2604035" y="5790642"/>
                  <a:pt x="2656224" y="6502523"/>
                  <a:pt x="2929348" y="6736326"/>
                </a:cubicBezTo>
                <a:cubicBezTo>
                  <a:pt x="3202472" y="6970129"/>
                  <a:pt x="3541600" y="6853765"/>
                  <a:pt x="3909145" y="6963114"/>
                </a:cubicBezTo>
                <a:cubicBezTo>
                  <a:pt x="4276690" y="7072463"/>
                  <a:pt x="4797377" y="7273559"/>
                  <a:pt x="5134621" y="7392418"/>
                </a:cubicBezTo>
                <a:cubicBezTo>
                  <a:pt x="5471865" y="7511277"/>
                  <a:pt x="5736021" y="7567672"/>
                  <a:pt x="5932609" y="7676266"/>
                </a:cubicBezTo>
                <a:lnTo>
                  <a:pt x="5975525" y="7703144"/>
                </a:lnTo>
                <a:lnTo>
                  <a:pt x="0" y="7703144"/>
                </a:lnTo>
                <a:lnTo>
                  <a:pt x="0" y="13735"/>
                </a:lnTo>
                <a:close/>
              </a:path>
            </a:pathLst>
          </a:custGeom>
          <a:solidFill>
            <a:srgbClr val="6B40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400">
              <a:cs typeface="+mn-ea"/>
              <a:sym typeface="+mn-lt"/>
            </a:endParaRPr>
          </a:p>
        </p:txBody>
      </p:sp>
      <p:sp>
        <p:nvSpPr>
          <p:cNvPr id="15" name="任意多边形 37">
            <a:extLst>
              <a:ext uri="{FF2B5EF4-FFF2-40B4-BE49-F238E27FC236}">
                <a16:creationId xmlns:a16="http://schemas.microsoft.com/office/drawing/2014/main" id="{3E87CFBF-B54E-4239-A291-C838BA9D6482}"/>
              </a:ext>
            </a:extLst>
          </p:cNvPr>
          <p:cNvSpPr/>
          <p:nvPr/>
        </p:nvSpPr>
        <p:spPr>
          <a:xfrm>
            <a:off x="0" y="9832258"/>
            <a:ext cx="7258427" cy="3883742"/>
          </a:xfrm>
          <a:custGeom>
            <a:avLst/>
            <a:gdLst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1867214 w 5975525"/>
              <a:gd name="connsiteY5" fmla="*/ 2996988 h 5759451"/>
              <a:gd name="connsiteX6" fmla="*/ 1927057 w 5975525"/>
              <a:gd name="connsiteY6" fmla="*/ 3782027 h 5759451"/>
              <a:gd name="connsiteX7" fmla="*/ 3399184 w 5975525"/>
              <a:gd name="connsiteY7" fmla="*/ 443421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1927057 w 5975525"/>
              <a:gd name="connsiteY6" fmla="*/ 3782027 h 5759451"/>
              <a:gd name="connsiteX7" fmla="*/ 3399184 w 5975525"/>
              <a:gd name="connsiteY7" fmla="*/ 443421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1583713 w 5975525"/>
              <a:gd name="connsiteY6" fmla="*/ 4250731 h 5759451"/>
              <a:gd name="connsiteX7" fmla="*/ 3399184 w 5975525"/>
              <a:gd name="connsiteY7" fmla="*/ 443421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3399184 w 5975525"/>
              <a:gd name="connsiteY7" fmla="*/ 443421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2929348 w 5975525"/>
              <a:gd name="connsiteY7" fmla="*/ 479263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2929348 w 5975525"/>
              <a:gd name="connsiteY7" fmla="*/ 4792633 h 5759451"/>
              <a:gd name="connsiteX8" fmla="*/ 3909145 w 5975525"/>
              <a:gd name="connsiteY8" fmla="*/ 5019421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2330406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2929348 w 5975525"/>
              <a:gd name="connsiteY7" fmla="*/ 4792633 h 5759451"/>
              <a:gd name="connsiteX8" fmla="*/ 3909145 w 5975525"/>
              <a:gd name="connsiteY8" fmla="*/ 5019421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639615 w 5975525"/>
              <a:gd name="connsiteY3" fmla="*/ 976383 h 5759451"/>
              <a:gd name="connsiteX4" fmla="*/ 634456 w 5975525"/>
              <a:gd name="connsiteY4" fmla="*/ 2330406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2929348 w 5975525"/>
              <a:gd name="connsiteY7" fmla="*/ 4792633 h 5759451"/>
              <a:gd name="connsiteX8" fmla="*/ 3909145 w 5975525"/>
              <a:gd name="connsiteY8" fmla="*/ 5019421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7689409"/>
              <a:gd name="connsiteX1" fmla="*/ 2332 w 5975525"/>
              <a:gd name="connsiteY1" fmla="*/ 1929958 h 7689409"/>
              <a:gd name="connsiteX2" fmla="*/ 12093 w 5975525"/>
              <a:gd name="connsiteY2" fmla="*/ 1943797 h 7689409"/>
              <a:gd name="connsiteX3" fmla="*/ 639615 w 5975525"/>
              <a:gd name="connsiteY3" fmla="*/ 2906341 h 7689409"/>
              <a:gd name="connsiteX4" fmla="*/ 634456 w 5975525"/>
              <a:gd name="connsiteY4" fmla="*/ 4260364 h 7689409"/>
              <a:gd name="connsiteX5" fmla="*/ 927538 w 5975525"/>
              <a:gd name="connsiteY5" fmla="*/ 5340510 h 7689409"/>
              <a:gd name="connsiteX6" fmla="*/ 2270400 w 5975525"/>
              <a:gd name="connsiteY6" fmla="*/ 5546560 h 7689409"/>
              <a:gd name="connsiteX7" fmla="*/ 2929348 w 5975525"/>
              <a:gd name="connsiteY7" fmla="*/ 6722591 h 7689409"/>
              <a:gd name="connsiteX8" fmla="*/ 3909145 w 5975525"/>
              <a:gd name="connsiteY8" fmla="*/ 6949379 h 7689409"/>
              <a:gd name="connsiteX9" fmla="*/ 5134621 w 5975525"/>
              <a:gd name="connsiteY9" fmla="*/ 7378683 h 7689409"/>
              <a:gd name="connsiteX10" fmla="*/ 5932609 w 5975525"/>
              <a:gd name="connsiteY10" fmla="*/ 7662531 h 7689409"/>
              <a:gd name="connsiteX11" fmla="*/ 5975525 w 5975525"/>
              <a:gd name="connsiteY11" fmla="*/ 7689409 h 7689409"/>
              <a:gd name="connsiteX12" fmla="*/ 0 w 5975525"/>
              <a:gd name="connsiteY12" fmla="*/ 7689409 h 7689409"/>
              <a:gd name="connsiteX13" fmla="*/ 0 w 5975525"/>
              <a:gd name="connsiteY13" fmla="*/ 0 h 7689409"/>
              <a:gd name="connsiteX0" fmla="*/ 0 w 5975525"/>
              <a:gd name="connsiteY0" fmla="*/ 13735 h 7703144"/>
              <a:gd name="connsiteX1" fmla="*/ 2332 w 5975525"/>
              <a:gd name="connsiteY1" fmla="*/ 1943693 h 7703144"/>
              <a:gd name="connsiteX2" fmla="*/ 30165 w 5975525"/>
              <a:gd name="connsiteY2" fmla="*/ 0 h 7703144"/>
              <a:gd name="connsiteX3" fmla="*/ 639615 w 5975525"/>
              <a:gd name="connsiteY3" fmla="*/ 2920076 h 7703144"/>
              <a:gd name="connsiteX4" fmla="*/ 634456 w 5975525"/>
              <a:gd name="connsiteY4" fmla="*/ 4274099 h 7703144"/>
              <a:gd name="connsiteX5" fmla="*/ 927538 w 5975525"/>
              <a:gd name="connsiteY5" fmla="*/ 5354245 h 7703144"/>
              <a:gd name="connsiteX6" fmla="*/ 2270400 w 5975525"/>
              <a:gd name="connsiteY6" fmla="*/ 5560295 h 7703144"/>
              <a:gd name="connsiteX7" fmla="*/ 2929348 w 5975525"/>
              <a:gd name="connsiteY7" fmla="*/ 6736326 h 7703144"/>
              <a:gd name="connsiteX8" fmla="*/ 3909145 w 5975525"/>
              <a:gd name="connsiteY8" fmla="*/ 6963114 h 7703144"/>
              <a:gd name="connsiteX9" fmla="*/ 5134621 w 5975525"/>
              <a:gd name="connsiteY9" fmla="*/ 7392418 h 7703144"/>
              <a:gd name="connsiteX10" fmla="*/ 5932609 w 5975525"/>
              <a:gd name="connsiteY10" fmla="*/ 7676266 h 7703144"/>
              <a:gd name="connsiteX11" fmla="*/ 5975525 w 5975525"/>
              <a:gd name="connsiteY11" fmla="*/ 7703144 h 7703144"/>
              <a:gd name="connsiteX12" fmla="*/ 0 w 5975525"/>
              <a:gd name="connsiteY12" fmla="*/ 7703144 h 7703144"/>
              <a:gd name="connsiteX13" fmla="*/ 0 w 5975525"/>
              <a:gd name="connsiteY13" fmla="*/ 13735 h 7703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975525" h="7703144">
                <a:moveTo>
                  <a:pt x="0" y="13735"/>
                </a:moveTo>
                <a:cubicBezTo>
                  <a:pt x="777" y="657054"/>
                  <a:pt x="1555" y="1300374"/>
                  <a:pt x="2332" y="1943693"/>
                </a:cubicBezTo>
                <a:lnTo>
                  <a:pt x="30165" y="0"/>
                </a:lnTo>
                <a:cubicBezTo>
                  <a:pt x="193735" y="167072"/>
                  <a:pt x="538900" y="2207726"/>
                  <a:pt x="639615" y="2920076"/>
                </a:cubicBezTo>
                <a:cubicBezTo>
                  <a:pt x="740330" y="3632426"/>
                  <a:pt x="586469" y="3868404"/>
                  <a:pt x="634456" y="4274099"/>
                </a:cubicBezTo>
                <a:cubicBezTo>
                  <a:pt x="682443" y="4679794"/>
                  <a:pt x="654881" y="5139879"/>
                  <a:pt x="927538" y="5354245"/>
                </a:cubicBezTo>
                <a:cubicBezTo>
                  <a:pt x="1200195" y="5568611"/>
                  <a:pt x="1936765" y="5329948"/>
                  <a:pt x="2270400" y="5560295"/>
                </a:cubicBezTo>
                <a:cubicBezTo>
                  <a:pt x="2604035" y="5790642"/>
                  <a:pt x="2656224" y="6502523"/>
                  <a:pt x="2929348" y="6736326"/>
                </a:cubicBezTo>
                <a:cubicBezTo>
                  <a:pt x="3202472" y="6970129"/>
                  <a:pt x="3541600" y="6853765"/>
                  <a:pt x="3909145" y="6963114"/>
                </a:cubicBezTo>
                <a:cubicBezTo>
                  <a:pt x="4276690" y="7072463"/>
                  <a:pt x="4797377" y="7273559"/>
                  <a:pt x="5134621" y="7392418"/>
                </a:cubicBezTo>
                <a:cubicBezTo>
                  <a:pt x="5471865" y="7511277"/>
                  <a:pt x="5736021" y="7567672"/>
                  <a:pt x="5932609" y="7676266"/>
                </a:cubicBezTo>
                <a:lnTo>
                  <a:pt x="5975525" y="7703144"/>
                </a:lnTo>
                <a:lnTo>
                  <a:pt x="0" y="7703144"/>
                </a:lnTo>
                <a:lnTo>
                  <a:pt x="0" y="13735"/>
                </a:lnTo>
                <a:close/>
              </a:path>
            </a:pathLst>
          </a:custGeom>
          <a:solidFill>
            <a:srgbClr val="6B40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400">
              <a:cs typeface="+mn-ea"/>
              <a:sym typeface="+mn-lt"/>
            </a:endParaRPr>
          </a:p>
        </p:txBody>
      </p:sp>
      <p:sp>
        <p:nvSpPr>
          <p:cNvPr id="17" name="文本框 7">
            <a:extLst>
              <a:ext uri="{FF2B5EF4-FFF2-40B4-BE49-F238E27FC236}">
                <a16:creationId xmlns:a16="http://schemas.microsoft.com/office/drawing/2014/main" id="{B735C018-A9BA-47D9-8BF9-867E821D66A8}"/>
              </a:ext>
            </a:extLst>
          </p:cNvPr>
          <p:cNvSpPr txBox="1"/>
          <p:nvPr/>
        </p:nvSpPr>
        <p:spPr>
          <a:xfrm>
            <a:off x="1039783" y="2085351"/>
            <a:ext cx="220695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4000" b="0" dirty="0" smtClean="0">
                <a:latin typeface="Arial Rounded MT Bold" panose="020F0704030504030204" pitchFamily="34" charset="0"/>
              </a:rPr>
              <a:t>Linter </a:t>
            </a:r>
            <a:r>
              <a:rPr lang="en-US" sz="4000" b="0" dirty="0" err="1">
                <a:latin typeface="Arial Rounded MT Bold" panose="020F0704030504030204" pitchFamily="34" charset="0"/>
              </a:rPr>
              <a:t>adalah</a:t>
            </a:r>
            <a:r>
              <a:rPr lang="en-US" sz="4000" b="0" dirty="0"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latin typeface="Arial Rounded MT Bold" panose="020F0704030504030204" pitchFamily="34" charset="0"/>
              </a:rPr>
              <a:t>alat</a:t>
            </a:r>
            <a:r>
              <a:rPr lang="en-US" sz="4000" b="0" dirty="0"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latin typeface="Arial Rounded MT Bold" panose="020F0704030504030204" pitchFamily="34" charset="0"/>
              </a:rPr>
              <a:t>untuk</a:t>
            </a:r>
            <a:r>
              <a:rPr lang="en-US" sz="4000" b="0" dirty="0"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latin typeface="Arial Rounded MT Bold" panose="020F0704030504030204" pitchFamily="34" charset="0"/>
              </a:rPr>
              <a:t>menganalisa</a:t>
            </a:r>
            <a:r>
              <a:rPr lang="en-US" sz="4000" b="0" dirty="0">
                <a:latin typeface="Arial Rounded MT Bold" panose="020F0704030504030204" pitchFamily="34" charset="0"/>
              </a:rPr>
              <a:t> source code </a:t>
            </a:r>
            <a:r>
              <a:rPr lang="en-US" sz="4000" b="0" dirty="0" err="1">
                <a:latin typeface="Arial Rounded MT Bold" panose="020F0704030504030204" pitchFamily="34" charset="0"/>
              </a:rPr>
              <a:t>untuk</a:t>
            </a:r>
            <a:r>
              <a:rPr lang="en-US" sz="4000" b="0" dirty="0"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latin typeface="Arial Rounded MT Bold" panose="020F0704030504030204" pitchFamily="34" charset="0"/>
              </a:rPr>
              <a:t>menandai</a:t>
            </a:r>
            <a:r>
              <a:rPr lang="en-US" sz="4000" b="0" dirty="0">
                <a:latin typeface="Arial Rounded MT Bold" panose="020F0704030504030204" pitchFamily="34" charset="0"/>
              </a:rPr>
              <a:t> errors, bug, code convention </a:t>
            </a:r>
            <a:r>
              <a:rPr lang="en-US" sz="4000" b="0" dirty="0" err="1">
                <a:latin typeface="Arial Rounded MT Bold" panose="020F0704030504030204" pitchFamily="34" charset="0"/>
              </a:rPr>
              <a:t>dan</a:t>
            </a:r>
            <a:r>
              <a:rPr lang="en-US" sz="4000" b="0" dirty="0"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latin typeface="Arial Rounded MT Bold" panose="020F0704030504030204" pitchFamily="34" charset="0"/>
              </a:rPr>
              <a:t>memverifikasi</a:t>
            </a:r>
            <a:r>
              <a:rPr lang="en-US" sz="4000" b="0" dirty="0"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latin typeface="Arial Rounded MT Bold" panose="020F0704030504030204" pitchFamily="34" charset="0"/>
              </a:rPr>
              <a:t>kualitas</a:t>
            </a:r>
            <a:r>
              <a:rPr lang="en-US" sz="4000" b="0" dirty="0"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latin typeface="Arial Rounded MT Bold" panose="020F0704030504030204" pitchFamily="34" charset="0"/>
              </a:rPr>
              <a:t>kode</a:t>
            </a:r>
            <a:r>
              <a:rPr lang="en-US" sz="4000" b="0" dirty="0">
                <a:latin typeface="Arial Rounded MT Bold" panose="020F0704030504030204" pitchFamily="34" charset="0"/>
              </a:rPr>
              <a:t>.</a:t>
            </a:r>
            <a:endParaRPr lang="zh-CN" altLang="en-US" sz="4000" b="0" dirty="0">
              <a:latin typeface="Arial Rounded MT Bold" panose="020F070403050403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12" name="文本框 7">
            <a:extLst>
              <a:ext uri="{FF2B5EF4-FFF2-40B4-BE49-F238E27FC236}">
                <a16:creationId xmlns:a16="http://schemas.microsoft.com/office/drawing/2014/main" id="{B735C018-A9BA-47D9-8BF9-867E821D66A8}"/>
              </a:ext>
            </a:extLst>
          </p:cNvPr>
          <p:cNvSpPr txBox="1"/>
          <p:nvPr/>
        </p:nvSpPr>
        <p:spPr>
          <a:xfrm>
            <a:off x="1039783" y="4119056"/>
            <a:ext cx="220695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</a:rPr>
              <a:t>Eslint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</a:rPr>
              <a:t>secara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</a:rPr>
              <a:t>otomatis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</a:rPr>
              <a:t>menganalisa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</a:rPr>
              <a:t>kode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</a:rPr>
              <a:t>apakah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</a:rPr>
              <a:t>berpotensi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</a:rPr>
              <a:t> error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</a:rPr>
              <a:t>atau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</a:rPr>
              <a:t>tidak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</a:rPr>
              <a:t>sesuai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</a:rPr>
              <a:t>standar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</a:rPr>
              <a:t>eslint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</a:rPr>
              <a:t>.</a:t>
            </a:r>
            <a:endParaRPr lang="zh-CN" altLang="en-US" sz="4000" b="0" dirty="0">
              <a:latin typeface="Arial Rounded MT Bold" panose="020F070403050403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20" name="文本框 7">
            <a:extLst>
              <a:ext uri="{FF2B5EF4-FFF2-40B4-BE49-F238E27FC236}">
                <a16:creationId xmlns:a16="http://schemas.microsoft.com/office/drawing/2014/main" id="{B735C018-A9BA-47D9-8BF9-867E821D66A8}"/>
              </a:ext>
            </a:extLst>
          </p:cNvPr>
          <p:cNvSpPr txBox="1"/>
          <p:nvPr/>
        </p:nvSpPr>
        <p:spPr>
          <a:xfrm>
            <a:off x="1039782" y="6058048"/>
            <a:ext cx="22069599" cy="897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</a:rPr>
              <a:t>Eslint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</a:rPr>
              <a:t>dapat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</a:rPr>
              <a:t>kode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</a:rPr>
              <a:t>secara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</a:rPr>
              <a:t>otomatis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</a:rPr>
              <a:t>jika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</a:rPr>
              <a:t>ada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</a:rPr>
              <a:t> yang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</a:rPr>
              <a:t>salah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</a:rPr>
              <a:t>.</a:t>
            </a:r>
            <a:endParaRPr lang="zh-CN" altLang="en-US" sz="4000" b="0" dirty="0">
              <a:latin typeface="Arial Rounded MT Bold" panose="020F070403050403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23" name="文本框 7">
            <a:extLst>
              <a:ext uri="{FF2B5EF4-FFF2-40B4-BE49-F238E27FC236}">
                <a16:creationId xmlns:a16="http://schemas.microsoft.com/office/drawing/2014/main" id="{B735C018-A9BA-47D9-8BF9-867E821D66A8}"/>
              </a:ext>
            </a:extLst>
          </p:cNvPr>
          <p:cNvSpPr txBox="1"/>
          <p:nvPr/>
        </p:nvSpPr>
        <p:spPr>
          <a:xfrm>
            <a:off x="1039781" y="7100000"/>
            <a:ext cx="22069599" cy="897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</a:rPr>
              <a:t>Untuk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</a:rPr>
              <a:t>menginstall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</a:rPr>
              <a:t>eslint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</a:rPr>
              <a:t>,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</a:rPr>
              <a:t>kita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</a:rPr>
              <a:t>bisa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</a:rPr>
              <a:t> :</a:t>
            </a:r>
            <a:endParaRPr lang="zh-CN" altLang="en-US" sz="4000" b="0" dirty="0">
              <a:latin typeface="Arial Rounded MT Bold" panose="020F070403050403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24" name="文本框 7">
            <a:extLst>
              <a:ext uri="{FF2B5EF4-FFF2-40B4-BE49-F238E27FC236}">
                <a16:creationId xmlns:a16="http://schemas.microsoft.com/office/drawing/2014/main" id="{B735C018-A9BA-47D9-8BF9-867E821D66A8}"/>
              </a:ext>
            </a:extLst>
          </p:cNvPr>
          <p:cNvSpPr txBox="1"/>
          <p:nvPr/>
        </p:nvSpPr>
        <p:spPr>
          <a:xfrm>
            <a:off x="1039780" y="7989233"/>
            <a:ext cx="22069599" cy="897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</a:rPr>
              <a:t>npm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</a:rPr>
              <a:t>init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</a:rPr>
              <a:t>eslint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</a:rPr>
              <a:t>/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</a:rPr>
              <a:t>config</a:t>
            </a:r>
            <a:endParaRPr lang="zh-CN" altLang="en-US" sz="4000" b="0" dirty="0">
              <a:latin typeface="Arial Rounded MT Bold" panose="020F0704030504030204" pitchFamily="34" charset="0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0818909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B712554-2CDE-43A2-9983-FAF49D62DEC6}"/>
              </a:ext>
            </a:extLst>
          </p:cNvPr>
          <p:cNvSpPr txBox="1"/>
          <p:nvPr/>
        </p:nvSpPr>
        <p:spPr>
          <a:xfrm>
            <a:off x="1192182" y="1053598"/>
            <a:ext cx="146712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600" dirty="0" smtClean="0">
                <a:solidFill>
                  <a:srgbClr val="6B40D1"/>
                </a:solidFill>
                <a:latin typeface="+mn-lt"/>
                <a:ea typeface="+mn-ea"/>
                <a:cs typeface="+mn-ea"/>
                <a:sym typeface="+mn-lt"/>
              </a:rPr>
              <a:t>POSTMAN &amp; DOKUMENTASI API</a:t>
            </a:r>
            <a:endParaRPr lang="zh-CN" altLang="en-US" sz="6600" dirty="0">
              <a:solidFill>
                <a:srgbClr val="6B40D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任意多边形 37">
            <a:extLst>
              <a:ext uri="{FF2B5EF4-FFF2-40B4-BE49-F238E27FC236}">
                <a16:creationId xmlns:a16="http://schemas.microsoft.com/office/drawing/2014/main" id="{8CEBEDF6-6A49-4834-8A4A-07354D09E369}"/>
              </a:ext>
            </a:extLst>
          </p:cNvPr>
          <p:cNvSpPr/>
          <p:nvPr/>
        </p:nvSpPr>
        <p:spPr>
          <a:xfrm flipH="1">
            <a:off x="18307664" y="9832259"/>
            <a:ext cx="6109264" cy="3883742"/>
          </a:xfrm>
          <a:custGeom>
            <a:avLst/>
            <a:gdLst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1867214 w 5975525"/>
              <a:gd name="connsiteY5" fmla="*/ 2996988 h 5759451"/>
              <a:gd name="connsiteX6" fmla="*/ 1927057 w 5975525"/>
              <a:gd name="connsiteY6" fmla="*/ 3782027 h 5759451"/>
              <a:gd name="connsiteX7" fmla="*/ 3399184 w 5975525"/>
              <a:gd name="connsiteY7" fmla="*/ 443421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1927057 w 5975525"/>
              <a:gd name="connsiteY6" fmla="*/ 3782027 h 5759451"/>
              <a:gd name="connsiteX7" fmla="*/ 3399184 w 5975525"/>
              <a:gd name="connsiteY7" fmla="*/ 443421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1583713 w 5975525"/>
              <a:gd name="connsiteY6" fmla="*/ 4250731 h 5759451"/>
              <a:gd name="connsiteX7" fmla="*/ 3399184 w 5975525"/>
              <a:gd name="connsiteY7" fmla="*/ 443421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3399184 w 5975525"/>
              <a:gd name="connsiteY7" fmla="*/ 443421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2929348 w 5975525"/>
              <a:gd name="connsiteY7" fmla="*/ 479263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2929348 w 5975525"/>
              <a:gd name="connsiteY7" fmla="*/ 4792633 h 5759451"/>
              <a:gd name="connsiteX8" fmla="*/ 3909145 w 5975525"/>
              <a:gd name="connsiteY8" fmla="*/ 5019421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2330406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2929348 w 5975525"/>
              <a:gd name="connsiteY7" fmla="*/ 4792633 h 5759451"/>
              <a:gd name="connsiteX8" fmla="*/ 3909145 w 5975525"/>
              <a:gd name="connsiteY8" fmla="*/ 5019421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639615 w 5975525"/>
              <a:gd name="connsiteY3" fmla="*/ 976383 h 5759451"/>
              <a:gd name="connsiteX4" fmla="*/ 634456 w 5975525"/>
              <a:gd name="connsiteY4" fmla="*/ 2330406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2929348 w 5975525"/>
              <a:gd name="connsiteY7" fmla="*/ 4792633 h 5759451"/>
              <a:gd name="connsiteX8" fmla="*/ 3909145 w 5975525"/>
              <a:gd name="connsiteY8" fmla="*/ 5019421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7689409"/>
              <a:gd name="connsiteX1" fmla="*/ 2332 w 5975525"/>
              <a:gd name="connsiteY1" fmla="*/ 1929958 h 7689409"/>
              <a:gd name="connsiteX2" fmla="*/ 12093 w 5975525"/>
              <a:gd name="connsiteY2" fmla="*/ 1943797 h 7689409"/>
              <a:gd name="connsiteX3" fmla="*/ 639615 w 5975525"/>
              <a:gd name="connsiteY3" fmla="*/ 2906341 h 7689409"/>
              <a:gd name="connsiteX4" fmla="*/ 634456 w 5975525"/>
              <a:gd name="connsiteY4" fmla="*/ 4260364 h 7689409"/>
              <a:gd name="connsiteX5" fmla="*/ 927538 w 5975525"/>
              <a:gd name="connsiteY5" fmla="*/ 5340510 h 7689409"/>
              <a:gd name="connsiteX6" fmla="*/ 2270400 w 5975525"/>
              <a:gd name="connsiteY6" fmla="*/ 5546560 h 7689409"/>
              <a:gd name="connsiteX7" fmla="*/ 2929348 w 5975525"/>
              <a:gd name="connsiteY7" fmla="*/ 6722591 h 7689409"/>
              <a:gd name="connsiteX8" fmla="*/ 3909145 w 5975525"/>
              <a:gd name="connsiteY8" fmla="*/ 6949379 h 7689409"/>
              <a:gd name="connsiteX9" fmla="*/ 5134621 w 5975525"/>
              <a:gd name="connsiteY9" fmla="*/ 7378683 h 7689409"/>
              <a:gd name="connsiteX10" fmla="*/ 5932609 w 5975525"/>
              <a:gd name="connsiteY10" fmla="*/ 7662531 h 7689409"/>
              <a:gd name="connsiteX11" fmla="*/ 5975525 w 5975525"/>
              <a:gd name="connsiteY11" fmla="*/ 7689409 h 7689409"/>
              <a:gd name="connsiteX12" fmla="*/ 0 w 5975525"/>
              <a:gd name="connsiteY12" fmla="*/ 7689409 h 7689409"/>
              <a:gd name="connsiteX13" fmla="*/ 0 w 5975525"/>
              <a:gd name="connsiteY13" fmla="*/ 0 h 7689409"/>
              <a:gd name="connsiteX0" fmla="*/ 0 w 5975525"/>
              <a:gd name="connsiteY0" fmla="*/ 13735 h 7703144"/>
              <a:gd name="connsiteX1" fmla="*/ 2332 w 5975525"/>
              <a:gd name="connsiteY1" fmla="*/ 1943693 h 7703144"/>
              <a:gd name="connsiteX2" fmla="*/ 30165 w 5975525"/>
              <a:gd name="connsiteY2" fmla="*/ 0 h 7703144"/>
              <a:gd name="connsiteX3" fmla="*/ 639615 w 5975525"/>
              <a:gd name="connsiteY3" fmla="*/ 2920076 h 7703144"/>
              <a:gd name="connsiteX4" fmla="*/ 634456 w 5975525"/>
              <a:gd name="connsiteY4" fmla="*/ 4274099 h 7703144"/>
              <a:gd name="connsiteX5" fmla="*/ 927538 w 5975525"/>
              <a:gd name="connsiteY5" fmla="*/ 5354245 h 7703144"/>
              <a:gd name="connsiteX6" fmla="*/ 2270400 w 5975525"/>
              <a:gd name="connsiteY6" fmla="*/ 5560295 h 7703144"/>
              <a:gd name="connsiteX7" fmla="*/ 2929348 w 5975525"/>
              <a:gd name="connsiteY7" fmla="*/ 6736326 h 7703144"/>
              <a:gd name="connsiteX8" fmla="*/ 3909145 w 5975525"/>
              <a:gd name="connsiteY8" fmla="*/ 6963114 h 7703144"/>
              <a:gd name="connsiteX9" fmla="*/ 5134621 w 5975525"/>
              <a:gd name="connsiteY9" fmla="*/ 7392418 h 7703144"/>
              <a:gd name="connsiteX10" fmla="*/ 5932609 w 5975525"/>
              <a:gd name="connsiteY10" fmla="*/ 7676266 h 7703144"/>
              <a:gd name="connsiteX11" fmla="*/ 5975525 w 5975525"/>
              <a:gd name="connsiteY11" fmla="*/ 7703144 h 7703144"/>
              <a:gd name="connsiteX12" fmla="*/ 0 w 5975525"/>
              <a:gd name="connsiteY12" fmla="*/ 7703144 h 7703144"/>
              <a:gd name="connsiteX13" fmla="*/ 0 w 5975525"/>
              <a:gd name="connsiteY13" fmla="*/ 13735 h 7703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975525" h="7703144">
                <a:moveTo>
                  <a:pt x="0" y="13735"/>
                </a:moveTo>
                <a:cubicBezTo>
                  <a:pt x="777" y="657054"/>
                  <a:pt x="1555" y="1300374"/>
                  <a:pt x="2332" y="1943693"/>
                </a:cubicBezTo>
                <a:lnTo>
                  <a:pt x="30165" y="0"/>
                </a:lnTo>
                <a:cubicBezTo>
                  <a:pt x="193735" y="167072"/>
                  <a:pt x="538900" y="2207726"/>
                  <a:pt x="639615" y="2920076"/>
                </a:cubicBezTo>
                <a:cubicBezTo>
                  <a:pt x="740330" y="3632426"/>
                  <a:pt x="586469" y="3868404"/>
                  <a:pt x="634456" y="4274099"/>
                </a:cubicBezTo>
                <a:cubicBezTo>
                  <a:pt x="682443" y="4679794"/>
                  <a:pt x="654881" y="5139879"/>
                  <a:pt x="927538" y="5354245"/>
                </a:cubicBezTo>
                <a:cubicBezTo>
                  <a:pt x="1200195" y="5568611"/>
                  <a:pt x="1936765" y="5329948"/>
                  <a:pt x="2270400" y="5560295"/>
                </a:cubicBezTo>
                <a:cubicBezTo>
                  <a:pt x="2604035" y="5790642"/>
                  <a:pt x="2656224" y="6502523"/>
                  <a:pt x="2929348" y="6736326"/>
                </a:cubicBezTo>
                <a:cubicBezTo>
                  <a:pt x="3202472" y="6970129"/>
                  <a:pt x="3541600" y="6853765"/>
                  <a:pt x="3909145" y="6963114"/>
                </a:cubicBezTo>
                <a:cubicBezTo>
                  <a:pt x="4276690" y="7072463"/>
                  <a:pt x="4797377" y="7273559"/>
                  <a:pt x="5134621" y="7392418"/>
                </a:cubicBezTo>
                <a:cubicBezTo>
                  <a:pt x="5471865" y="7511277"/>
                  <a:pt x="5736021" y="7567672"/>
                  <a:pt x="5932609" y="7676266"/>
                </a:cubicBezTo>
                <a:lnTo>
                  <a:pt x="5975525" y="7703144"/>
                </a:lnTo>
                <a:lnTo>
                  <a:pt x="0" y="7703144"/>
                </a:lnTo>
                <a:lnTo>
                  <a:pt x="0" y="13735"/>
                </a:lnTo>
                <a:close/>
              </a:path>
            </a:pathLst>
          </a:custGeom>
          <a:solidFill>
            <a:srgbClr val="6B40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400">
              <a:cs typeface="+mn-ea"/>
              <a:sym typeface="+mn-lt"/>
            </a:endParaRPr>
          </a:p>
        </p:txBody>
      </p:sp>
      <p:sp>
        <p:nvSpPr>
          <p:cNvPr id="15" name="任意多边形 37">
            <a:extLst>
              <a:ext uri="{FF2B5EF4-FFF2-40B4-BE49-F238E27FC236}">
                <a16:creationId xmlns:a16="http://schemas.microsoft.com/office/drawing/2014/main" id="{3E87CFBF-B54E-4239-A291-C838BA9D6482}"/>
              </a:ext>
            </a:extLst>
          </p:cNvPr>
          <p:cNvSpPr/>
          <p:nvPr/>
        </p:nvSpPr>
        <p:spPr>
          <a:xfrm>
            <a:off x="0" y="9832258"/>
            <a:ext cx="7258427" cy="3883742"/>
          </a:xfrm>
          <a:custGeom>
            <a:avLst/>
            <a:gdLst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1867214 w 5975525"/>
              <a:gd name="connsiteY5" fmla="*/ 2996988 h 5759451"/>
              <a:gd name="connsiteX6" fmla="*/ 1927057 w 5975525"/>
              <a:gd name="connsiteY6" fmla="*/ 3782027 h 5759451"/>
              <a:gd name="connsiteX7" fmla="*/ 3399184 w 5975525"/>
              <a:gd name="connsiteY7" fmla="*/ 443421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1927057 w 5975525"/>
              <a:gd name="connsiteY6" fmla="*/ 3782027 h 5759451"/>
              <a:gd name="connsiteX7" fmla="*/ 3399184 w 5975525"/>
              <a:gd name="connsiteY7" fmla="*/ 443421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1583713 w 5975525"/>
              <a:gd name="connsiteY6" fmla="*/ 4250731 h 5759451"/>
              <a:gd name="connsiteX7" fmla="*/ 3399184 w 5975525"/>
              <a:gd name="connsiteY7" fmla="*/ 443421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3399184 w 5975525"/>
              <a:gd name="connsiteY7" fmla="*/ 443421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2929348 w 5975525"/>
              <a:gd name="connsiteY7" fmla="*/ 4792633 h 5759451"/>
              <a:gd name="connsiteX8" fmla="*/ 3710366 w 5975525"/>
              <a:gd name="connsiteY8" fmla="*/ 5267562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1861700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2929348 w 5975525"/>
              <a:gd name="connsiteY7" fmla="*/ 4792633 h 5759451"/>
              <a:gd name="connsiteX8" fmla="*/ 3909145 w 5975525"/>
              <a:gd name="connsiteY8" fmla="*/ 5019421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766110 w 5975525"/>
              <a:gd name="connsiteY3" fmla="*/ 810956 h 5759451"/>
              <a:gd name="connsiteX4" fmla="*/ 634456 w 5975525"/>
              <a:gd name="connsiteY4" fmla="*/ 2330406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2929348 w 5975525"/>
              <a:gd name="connsiteY7" fmla="*/ 4792633 h 5759451"/>
              <a:gd name="connsiteX8" fmla="*/ 3909145 w 5975525"/>
              <a:gd name="connsiteY8" fmla="*/ 5019421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5759451"/>
              <a:gd name="connsiteX1" fmla="*/ 2332 w 5975525"/>
              <a:gd name="connsiteY1" fmla="*/ 0 h 5759451"/>
              <a:gd name="connsiteX2" fmla="*/ 12093 w 5975525"/>
              <a:gd name="connsiteY2" fmla="*/ 13839 h 5759451"/>
              <a:gd name="connsiteX3" fmla="*/ 639615 w 5975525"/>
              <a:gd name="connsiteY3" fmla="*/ 976383 h 5759451"/>
              <a:gd name="connsiteX4" fmla="*/ 634456 w 5975525"/>
              <a:gd name="connsiteY4" fmla="*/ 2330406 h 5759451"/>
              <a:gd name="connsiteX5" fmla="*/ 927538 w 5975525"/>
              <a:gd name="connsiteY5" fmla="*/ 3410552 h 5759451"/>
              <a:gd name="connsiteX6" fmla="*/ 2270400 w 5975525"/>
              <a:gd name="connsiteY6" fmla="*/ 3616602 h 5759451"/>
              <a:gd name="connsiteX7" fmla="*/ 2929348 w 5975525"/>
              <a:gd name="connsiteY7" fmla="*/ 4792633 h 5759451"/>
              <a:gd name="connsiteX8" fmla="*/ 3909145 w 5975525"/>
              <a:gd name="connsiteY8" fmla="*/ 5019421 h 5759451"/>
              <a:gd name="connsiteX9" fmla="*/ 5134621 w 5975525"/>
              <a:gd name="connsiteY9" fmla="*/ 5448725 h 5759451"/>
              <a:gd name="connsiteX10" fmla="*/ 5932609 w 5975525"/>
              <a:gd name="connsiteY10" fmla="*/ 5732573 h 5759451"/>
              <a:gd name="connsiteX11" fmla="*/ 5975525 w 5975525"/>
              <a:gd name="connsiteY11" fmla="*/ 5759451 h 5759451"/>
              <a:gd name="connsiteX12" fmla="*/ 0 w 5975525"/>
              <a:gd name="connsiteY12" fmla="*/ 5759451 h 5759451"/>
              <a:gd name="connsiteX13" fmla="*/ 0 w 5975525"/>
              <a:gd name="connsiteY13" fmla="*/ 0 h 5759451"/>
              <a:gd name="connsiteX0" fmla="*/ 0 w 5975525"/>
              <a:gd name="connsiteY0" fmla="*/ 0 h 7689409"/>
              <a:gd name="connsiteX1" fmla="*/ 2332 w 5975525"/>
              <a:gd name="connsiteY1" fmla="*/ 1929958 h 7689409"/>
              <a:gd name="connsiteX2" fmla="*/ 12093 w 5975525"/>
              <a:gd name="connsiteY2" fmla="*/ 1943797 h 7689409"/>
              <a:gd name="connsiteX3" fmla="*/ 639615 w 5975525"/>
              <a:gd name="connsiteY3" fmla="*/ 2906341 h 7689409"/>
              <a:gd name="connsiteX4" fmla="*/ 634456 w 5975525"/>
              <a:gd name="connsiteY4" fmla="*/ 4260364 h 7689409"/>
              <a:gd name="connsiteX5" fmla="*/ 927538 w 5975525"/>
              <a:gd name="connsiteY5" fmla="*/ 5340510 h 7689409"/>
              <a:gd name="connsiteX6" fmla="*/ 2270400 w 5975525"/>
              <a:gd name="connsiteY6" fmla="*/ 5546560 h 7689409"/>
              <a:gd name="connsiteX7" fmla="*/ 2929348 w 5975525"/>
              <a:gd name="connsiteY7" fmla="*/ 6722591 h 7689409"/>
              <a:gd name="connsiteX8" fmla="*/ 3909145 w 5975525"/>
              <a:gd name="connsiteY8" fmla="*/ 6949379 h 7689409"/>
              <a:gd name="connsiteX9" fmla="*/ 5134621 w 5975525"/>
              <a:gd name="connsiteY9" fmla="*/ 7378683 h 7689409"/>
              <a:gd name="connsiteX10" fmla="*/ 5932609 w 5975525"/>
              <a:gd name="connsiteY10" fmla="*/ 7662531 h 7689409"/>
              <a:gd name="connsiteX11" fmla="*/ 5975525 w 5975525"/>
              <a:gd name="connsiteY11" fmla="*/ 7689409 h 7689409"/>
              <a:gd name="connsiteX12" fmla="*/ 0 w 5975525"/>
              <a:gd name="connsiteY12" fmla="*/ 7689409 h 7689409"/>
              <a:gd name="connsiteX13" fmla="*/ 0 w 5975525"/>
              <a:gd name="connsiteY13" fmla="*/ 0 h 7689409"/>
              <a:gd name="connsiteX0" fmla="*/ 0 w 5975525"/>
              <a:gd name="connsiteY0" fmla="*/ 13735 h 7703144"/>
              <a:gd name="connsiteX1" fmla="*/ 2332 w 5975525"/>
              <a:gd name="connsiteY1" fmla="*/ 1943693 h 7703144"/>
              <a:gd name="connsiteX2" fmla="*/ 30165 w 5975525"/>
              <a:gd name="connsiteY2" fmla="*/ 0 h 7703144"/>
              <a:gd name="connsiteX3" fmla="*/ 639615 w 5975525"/>
              <a:gd name="connsiteY3" fmla="*/ 2920076 h 7703144"/>
              <a:gd name="connsiteX4" fmla="*/ 634456 w 5975525"/>
              <a:gd name="connsiteY4" fmla="*/ 4274099 h 7703144"/>
              <a:gd name="connsiteX5" fmla="*/ 927538 w 5975525"/>
              <a:gd name="connsiteY5" fmla="*/ 5354245 h 7703144"/>
              <a:gd name="connsiteX6" fmla="*/ 2270400 w 5975525"/>
              <a:gd name="connsiteY6" fmla="*/ 5560295 h 7703144"/>
              <a:gd name="connsiteX7" fmla="*/ 2929348 w 5975525"/>
              <a:gd name="connsiteY7" fmla="*/ 6736326 h 7703144"/>
              <a:gd name="connsiteX8" fmla="*/ 3909145 w 5975525"/>
              <a:gd name="connsiteY8" fmla="*/ 6963114 h 7703144"/>
              <a:gd name="connsiteX9" fmla="*/ 5134621 w 5975525"/>
              <a:gd name="connsiteY9" fmla="*/ 7392418 h 7703144"/>
              <a:gd name="connsiteX10" fmla="*/ 5932609 w 5975525"/>
              <a:gd name="connsiteY10" fmla="*/ 7676266 h 7703144"/>
              <a:gd name="connsiteX11" fmla="*/ 5975525 w 5975525"/>
              <a:gd name="connsiteY11" fmla="*/ 7703144 h 7703144"/>
              <a:gd name="connsiteX12" fmla="*/ 0 w 5975525"/>
              <a:gd name="connsiteY12" fmla="*/ 7703144 h 7703144"/>
              <a:gd name="connsiteX13" fmla="*/ 0 w 5975525"/>
              <a:gd name="connsiteY13" fmla="*/ 13735 h 7703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975525" h="7703144">
                <a:moveTo>
                  <a:pt x="0" y="13735"/>
                </a:moveTo>
                <a:cubicBezTo>
                  <a:pt x="777" y="657054"/>
                  <a:pt x="1555" y="1300374"/>
                  <a:pt x="2332" y="1943693"/>
                </a:cubicBezTo>
                <a:lnTo>
                  <a:pt x="30165" y="0"/>
                </a:lnTo>
                <a:cubicBezTo>
                  <a:pt x="193735" y="167072"/>
                  <a:pt x="538900" y="2207726"/>
                  <a:pt x="639615" y="2920076"/>
                </a:cubicBezTo>
                <a:cubicBezTo>
                  <a:pt x="740330" y="3632426"/>
                  <a:pt x="586469" y="3868404"/>
                  <a:pt x="634456" y="4274099"/>
                </a:cubicBezTo>
                <a:cubicBezTo>
                  <a:pt x="682443" y="4679794"/>
                  <a:pt x="654881" y="5139879"/>
                  <a:pt x="927538" y="5354245"/>
                </a:cubicBezTo>
                <a:cubicBezTo>
                  <a:pt x="1200195" y="5568611"/>
                  <a:pt x="1936765" y="5329948"/>
                  <a:pt x="2270400" y="5560295"/>
                </a:cubicBezTo>
                <a:cubicBezTo>
                  <a:pt x="2604035" y="5790642"/>
                  <a:pt x="2656224" y="6502523"/>
                  <a:pt x="2929348" y="6736326"/>
                </a:cubicBezTo>
                <a:cubicBezTo>
                  <a:pt x="3202472" y="6970129"/>
                  <a:pt x="3541600" y="6853765"/>
                  <a:pt x="3909145" y="6963114"/>
                </a:cubicBezTo>
                <a:cubicBezTo>
                  <a:pt x="4276690" y="7072463"/>
                  <a:pt x="4797377" y="7273559"/>
                  <a:pt x="5134621" y="7392418"/>
                </a:cubicBezTo>
                <a:cubicBezTo>
                  <a:pt x="5471865" y="7511277"/>
                  <a:pt x="5736021" y="7567672"/>
                  <a:pt x="5932609" y="7676266"/>
                </a:cubicBezTo>
                <a:lnTo>
                  <a:pt x="5975525" y="7703144"/>
                </a:lnTo>
                <a:lnTo>
                  <a:pt x="0" y="7703144"/>
                </a:lnTo>
                <a:lnTo>
                  <a:pt x="0" y="13735"/>
                </a:lnTo>
                <a:close/>
              </a:path>
            </a:pathLst>
          </a:custGeom>
          <a:solidFill>
            <a:srgbClr val="6B40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400">
              <a:cs typeface="+mn-ea"/>
              <a:sym typeface="+mn-lt"/>
            </a:endParaRPr>
          </a:p>
        </p:txBody>
      </p:sp>
      <p:sp>
        <p:nvSpPr>
          <p:cNvPr id="16" name="文本框 7">
            <a:extLst>
              <a:ext uri="{FF2B5EF4-FFF2-40B4-BE49-F238E27FC236}">
                <a16:creationId xmlns:a16="http://schemas.microsoft.com/office/drawing/2014/main" id="{B735C018-A9BA-47D9-8BF9-867E821D66A8}"/>
              </a:ext>
            </a:extLst>
          </p:cNvPr>
          <p:cNvSpPr txBox="1"/>
          <p:nvPr/>
        </p:nvSpPr>
        <p:spPr>
          <a:xfrm>
            <a:off x="1192182" y="3450706"/>
            <a:ext cx="220557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4000" b="0" dirty="0">
                <a:latin typeface="Arial Rounded MT Bold" panose="020F0704030504030204" pitchFamily="34" charset="0"/>
              </a:rPr>
              <a:t>Postman </a:t>
            </a:r>
            <a:r>
              <a:rPr lang="en-US" sz="4000" b="0" dirty="0" err="1">
                <a:latin typeface="Arial Rounded MT Bold" panose="020F0704030504030204" pitchFamily="34" charset="0"/>
              </a:rPr>
              <a:t>merupakan</a:t>
            </a:r>
            <a:r>
              <a:rPr lang="en-US" sz="4000" b="0" dirty="0">
                <a:latin typeface="Arial Rounded MT Bold" panose="020F0704030504030204" pitchFamily="34" charset="0"/>
              </a:rPr>
              <a:t> </a:t>
            </a:r>
            <a:r>
              <a:rPr lang="en-US" sz="4000" b="0" i="1" dirty="0">
                <a:latin typeface="Arial Rounded MT Bold" panose="020F0704030504030204" pitchFamily="34" charset="0"/>
              </a:rPr>
              <a:t>tool</a:t>
            </a:r>
            <a:r>
              <a:rPr lang="en-US" sz="4000" b="0" dirty="0">
                <a:latin typeface="Arial Rounded MT Bold" panose="020F0704030504030204" pitchFamily="34" charset="0"/>
              </a:rPr>
              <a:t> </a:t>
            </a:r>
            <a:r>
              <a:rPr lang="en-US" sz="4000" b="0" dirty="0" err="1">
                <a:latin typeface="Arial Rounded MT Bold" panose="020F0704030504030204" pitchFamily="34" charset="0"/>
              </a:rPr>
              <a:t>untuk</a:t>
            </a:r>
            <a:r>
              <a:rPr lang="en-US" sz="4000" b="0" dirty="0"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latin typeface="Arial Rounded MT Bold" panose="020F0704030504030204" pitchFamily="34" charset="0"/>
              </a:rPr>
              <a:t>melakukan</a:t>
            </a:r>
            <a:r>
              <a:rPr lang="en-US" sz="4000" b="0" dirty="0">
                <a:latin typeface="Arial Rounded MT Bold" panose="020F0704030504030204" pitchFamily="34" charset="0"/>
              </a:rPr>
              <a:t> proses </a:t>
            </a:r>
            <a:r>
              <a:rPr lang="en-US" sz="4000" b="0" i="1" dirty="0">
                <a:latin typeface="Arial Rounded MT Bold" panose="020F0704030504030204" pitchFamily="34" charset="0"/>
              </a:rPr>
              <a:t>development</a:t>
            </a:r>
            <a:r>
              <a:rPr lang="en-US" sz="4000" b="0" dirty="0">
                <a:latin typeface="Arial Rounded MT Bold" panose="020F0704030504030204" pitchFamily="34" charset="0"/>
              </a:rPr>
              <a:t> API, </a:t>
            </a:r>
            <a:r>
              <a:rPr lang="en-US" sz="4000" b="0" dirty="0" err="1" smtClean="0">
                <a:latin typeface="Arial Rounded MT Bold" panose="020F0704030504030204" pitchFamily="34" charset="0"/>
              </a:rPr>
              <a:t>sudah</a:t>
            </a:r>
            <a:r>
              <a:rPr lang="en-US" sz="4000" b="0" dirty="0" smtClean="0"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latin typeface="Arial Rounded MT Bold" panose="020F0704030504030204" pitchFamily="34" charset="0"/>
              </a:rPr>
              <a:t>banyak</a:t>
            </a:r>
            <a:r>
              <a:rPr lang="en-US" sz="4000" b="0" dirty="0"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latin typeface="Arial Rounded MT Bold" panose="020F0704030504030204" pitchFamily="34" charset="0"/>
              </a:rPr>
              <a:t>fitur-fitur</a:t>
            </a:r>
            <a:r>
              <a:rPr lang="en-US" sz="4000" b="0" dirty="0">
                <a:latin typeface="Arial Rounded MT Bold" panose="020F0704030504030204" pitchFamily="34" charset="0"/>
              </a:rPr>
              <a:t> yang </a:t>
            </a:r>
            <a:r>
              <a:rPr lang="en-US" sz="4000" b="0" dirty="0" err="1">
                <a:latin typeface="Arial Rounded MT Bold" panose="020F0704030504030204" pitchFamily="34" charset="0"/>
              </a:rPr>
              <a:t>sangat</a:t>
            </a:r>
            <a:r>
              <a:rPr lang="en-US" sz="4000" b="0" dirty="0"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latin typeface="Arial Rounded MT Bold" panose="020F0704030504030204" pitchFamily="34" charset="0"/>
              </a:rPr>
              <a:t>membantu</a:t>
            </a:r>
            <a:r>
              <a:rPr lang="en-US" sz="4000" b="0" dirty="0"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latin typeface="Arial Rounded MT Bold" panose="020F0704030504030204" pitchFamily="34" charset="0"/>
              </a:rPr>
              <a:t>dalam</a:t>
            </a:r>
            <a:r>
              <a:rPr lang="en-US" sz="4000" b="0" dirty="0">
                <a:latin typeface="Arial Rounded MT Bold" panose="020F0704030504030204" pitchFamily="34" charset="0"/>
              </a:rPr>
              <a:t> proses </a:t>
            </a:r>
            <a:r>
              <a:rPr lang="en-US" sz="4000" b="0" i="1" dirty="0">
                <a:latin typeface="Arial Rounded MT Bold" panose="020F0704030504030204" pitchFamily="34" charset="0"/>
              </a:rPr>
              <a:t>development</a:t>
            </a:r>
            <a:r>
              <a:rPr lang="en-US" sz="4000" b="0" dirty="0">
                <a:latin typeface="Arial Rounded MT Bold" panose="020F0704030504030204" pitchFamily="34" charset="0"/>
              </a:rPr>
              <a:t> </a:t>
            </a:r>
            <a:r>
              <a:rPr lang="en-US" sz="4000" b="0" dirty="0" smtClean="0">
                <a:latin typeface="Arial Rounded MT Bold" panose="020F0704030504030204" pitchFamily="34" charset="0"/>
              </a:rPr>
              <a:t>API.</a:t>
            </a:r>
            <a:endParaRPr lang="zh-CN" altLang="en-US" sz="4000" b="0" dirty="0">
              <a:latin typeface="Arial Rounded MT Bold" panose="020F070403050403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17" name="文本框 7">
            <a:extLst>
              <a:ext uri="{FF2B5EF4-FFF2-40B4-BE49-F238E27FC236}">
                <a16:creationId xmlns:a16="http://schemas.microsoft.com/office/drawing/2014/main" id="{B735C018-A9BA-47D9-8BF9-867E821D66A8}"/>
              </a:ext>
            </a:extLst>
          </p:cNvPr>
          <p:cNvSpPr txBox="1"/>
          <p:nvPr/>
        </p:nvSpPr>
        <p:spPr>
          <a:xfrm>
            <a:off x="1192182" y="2357630"/>
            <a:ext cx="17418703" cy="897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4000" b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Postman </a:t>
            </a:r>
            <a:r>
              <a:rPr lang="en-US" sz="4000" b="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adalah</a:t>
            </a:r>
            <a:r>
              <a:rPr lang="en-US" sz="4000" b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sebuah</a:t>
            </a:r>
            <a:r>
              <a:rPr lang="en-US" sz="4000" b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4000" b="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aplikasi</a:t>
            </a:r>
            <a:r>
              <a:rPr lang="en-US" sz="4000" b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yang </a:t>
            </a:r>
            <a:r>
              <a:rPr lang="en-US" sz="4000" b="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berfungsi</a:t>
            </a:r>
            <a:r>
              <a:rPr lang="en-US" sz="4000" b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4000" b="0" dirty="0" err="1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sebagai</a:t>
            </a:r>
            <a:r>
              <a:rPr lang="en-US" sz="4000" b="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4000" b="0" dirty="0" err="1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uji</a:t>
            </a:r>
            <a:r>
              <a:rPr lang="en-US" sz="4000" b="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4000" b="0" dirty="0" err="1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coba</a:t>
            </a:r>
            <a:r>
              <a:rPr lang="en-US" sz="4000" b="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 API</a:t>
            </a:r>
            <a:endParaRPr lang="zh-CN" altLang="en-US" sz="4000" b="0" dirty="0">
              <a:solidFill>
                <a:schemeClr val="tx1"/>
              </a:solidFill>
              <a:latin typeface="Arial Rounded MT Bold" panose="020F070403050403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18" name="文本框 7">
            <a:extLst>
              <a:ext uri="{FF2B5EF4-FFF2-40B4-BE49-F238E27FC236}">
                <a16:creationId xmlns:a16="http://schemas.microsoft.com/office/drawing/2014/main" id="{B735C018-A9BA-47D9-8BF9-867E821D66A8}"/>
              </a:ext>
            </a:extLst>
          </p:cNvPr>
          <p:cNvSpPr txBox="1"/>
          <p:nvPr/>
        </p:nvSpPr>
        <p:spPr>
          <a:xfrm>
            <a:off x="1192182" y="5360035"/>
            <a:ext cx="220557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Kita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dapat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melakukan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simulasi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bagaimana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nantinya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API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akan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digunakan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,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mulai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dari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Insert, Get, Update, Delet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e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dan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4000" b="0" dirty="0" err="1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lainnya</a:t>
            </a:r>
            <a:r>
              <a:rPr lang="en-US" altLang="zh-CN" sz="4000" b="0" dirty="0" smtClean="0">
                <a:latin typeface="Arial Rounded MT Bold" panose="020F0704030504030204" pitchFamily="34" charset="0"/>
                <a:ea typeface="+mn-ea"/>
                <a:cs typeface="+mn-ea"/>
                <a:sym typeface="+mn-lt"/>
              </a:rPr>
              <a:t>.</a:t>
            </a:r>
            <a:endParaRPr lang="zh-CN" altLang="en-US" sz="4000" b="0" dirty="0">
              <a:latin typeface="Arial Rounded MT Bold" panose="020F0704030504030204" pitchFamily="34" charset="0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689270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003"/>
  <p:tag name="ISPRING_FIRST_PUBLISH" val="1"/>
  <p:tag name="ISPRING_SCORM_RATE_SLIDES" val="0"/>
  <p:tag name="ISPRING_SCORM_RATE_QUIZZES" val="0"/>
  <p:tag name="ISPRING_SCORM_PASSING_SCORE" val="0.000000"/>
  <p:tag name="ISPRING_ULTRA_SCORM_COURSE_ID" val="83C333FD-C4F6-41CD-8684-81A13FD96126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内容列表"/>
  <p:tag name="ISPRINGCLOUDFOLDERID" val="0"/>
  <p:tag name="ISPRINGCLOUDFOLDERPATH" val="资源库"/>
  <p:tag name="ISPRING_OUTPUT_FOLDER" val="K:\第六批 PPT\17881770"/>
</p:tagLst>
</file>

<file path=ppt/theme/theme1.xml><?xml version="1.0" encoding="utf-8"?>
<a:theme xmlns:a="http://schemas.openxmlformats.org/drawingml/2006/main" name="www.freeppt7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40sx5cuq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ww.jp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548</Words>
  <Application>Microsoft Office PowerPoint</Application>
  <PresentationFormat>Custom</PresentationFormat>
  <Paragraphs>56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Adobe Fan Heiti Std B</vt:lpstr>
      <vt:lpstr>微软雅黑</vt:lpstr>
      <vt:lpstr>宋体</vt:lpstr>
      <vt:lpstr>Arial</vt:lpstr>
      <vt:lpstr>Arial</vt:lpstr>
      <vt:lpstr>Arial Rounded MT Bold</vt:lpstr>
      <vt:lpstr>Calibri</vt:lpstr>
      <vt:lpstr>Helvetica Neue</vt:lpstr>
      <vt:lpstr>www.freeppt7.com</vt:lpstr>
      <vt:lpstr>www.jpppt.com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2.5D</dc:title>
  <dc:creator/>
  <cp:keywords>www.freeppt7.com</cp:keywords>
  <dc:description>www.freeppt7.com</dc:description>
  <cp:lastModifiedBy/>
  <cp:revision>1</cp:revision>
  <dcterms:created xsi:type="dcterms:W3CDTF">2018-11-28T08:56:26Z</dcterms:created>
  <dcterms:modified xsi:type="dcterms:W3CDTF">2022-09-15T15:05:40Z</dcterms:modified>
</cp:coreProperties>
</file>