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7" r:id="rId3"/>
    <p:sldId id="262" r:id="rId4"/>
    <p:sldId id="259" r:id="rId5"/>
    <p:sldId id="263" r:id="rId6"/>
    <p:sldId id="264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D78"/>
    <a:srgbClr val="A9B2BD"/>
    <a:srgbClr val="F6F7FA"/>
    <a:srgbClr val="AD92ED"/>
    <a:srgbClr val="4FC1E9"/>
    <a:srgbClr val="C4C7CE"/>
    <a:srgbClr val="CDD0DA"/>
    <a:srgbClr val="FA8150"/>
    <a:srgbClr val="E37553"/>
    <a:srgbClr val="E06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 varScale="1">
        <p:scale>
          <a:sx n="97" d="100"/>
          <a:sy n="97" d="100"/>
        </p:scale>
        <p:origin x="63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5B-A9BA-45D4-AB6C-21E22D7C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smtClean="0"/>
              <a:t>React JS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29" y="-4341"/>
            <a:ext cx="6829002" cy="857250"/>
          </a:xfrm>
        </p:spPr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pic>
        <p:nvPicPr>
          <p:cNvPr id="2050" name="Picture 2" descr="Javascript DOM dan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3" y="2413314"/>
            <a:ext cx="417712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911" y="601234"/>
            <a:ext cx="2556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Document Object Model.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0467" y="242773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Dokumen</a:t>
            </a:r>
            <a:r>
              <a:rPr lang="en-US" dirty="0"/>
              <a:t> (HTML) yang </a:t>
            </a:r>
            <a:r>
              <a:rPr lang="en-US" dirty="0" err="1"/>
              <a:t>dimodelkan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/data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manfaatkan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Javascript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911" y="97056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DOM JavaScript </a:t>
            </a:r>
            <a:r>
              <a:rPr lang="en-US" dirty="0" err="1">
                <a:solidFill>
                  <a:schemeClr val="tx2"/>
                </a:solidFill>
              </a:rPr>
              <a:t>adalah</a:t>
            </a:r>
            <a:r>
              <a:rPr lang="en-US" dirty="0">
                <a:solidFill>
                  <a:schemeClr val="tx2"/>
                </a:solidFill>
              </a:rPr>
              <a:t> interface yang </a:t>
            </a:r>
            <a:r>
              <a:rPr lang="en-US" dirty="0" err="1">
                <a:solidFill>
                  <a:schemeClr val="tx2"/>
                </a:solidFill>
              </a:rPr>
              <a:t>memungkinkan</a:t>
            </a:r>
            <a:r>
              <a:rPr lang="en-US" dirty="0">
                <a:solidFill>
                  <a:schemeClr val="tx2"/>
                </a:solidFill>
              </a:rPr>
              <a:t> developer </a:t>
            </a:r>
            <a:r>
              <a:rPr lang="en-US" dirty="0" err="1">
                <a:solidFill>
                  <a:schemeClr val="tx2"/>
                </a:solidFill>
              </a:rPr>
              <a:t>memanipulasi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halaman</a:t>
            </a:r>
            <a:r>
              <a:rPr lang="en-US" dirty="0">
                <a:solidFill>
                  <a:schemeClr val="tx2"/>
                </a:solidFill>
              </a:rPr>
              <a:t> web </a:t>
            </a:r>
            <a:r>
              <a:rPr lang="en-US" dirty="0" err="1">
                <a:solidFill>
                  <a:schemeClr val="tx2"/>
                </a:solidFill>
              </a:rPr>
              <a:t>dari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segi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struktur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tampilan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dan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kontennya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7039" y="38477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DOM </a:t>
            </a:r>
            <a:r>
              <a:rPr lang="en-US" dirty="0" err="1">
                <a:latin typeface="+mj-lt"/>
              </a:rPr>
              <a:t>tidak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hanya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dokumen</a:t>
            </a:r>
            <a:r>
              <a:rPr lang="en-US" dirty="0">
                <a:latin typeface="+mj-lt"/>
              </a:rPr>
              <a:t> HTML </a:t>
            </a:r>
            <a:r>
              <a:rPr lang="en-US" dirty="0" err="1">
                <a:latin typeface="+mj-lt"/>
              </a:rPr>
              <a:t>saja</a:t>
            </a:r>
            <a:r>
              <a:rPr lang="en-US" dirty="0">
                <a:latin typeface="+mj-lt"/>
              </a:rPr>
              <a:t>. DOM </a:t>
            </a:r>
            <a:r>
              <a:rPr lang="en-US" dirty="0" err="1">
                <a:latin typeface="+mj-lt"/>
              </a:rPr>
              <a:t>juga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bisa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digunakan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dokumen</a:t>
            </a:r>
            <a:r>
              <a:rPr lang="en-US" dirty="0">
                <a:latin typeface="+mj-lt"/>
              </a:rPr>
              <a:t> XML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SVG.</a:t>
            </a:r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44400" y="1174396"/>
            <a:ext cx="6175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JS </a:t>
            </a:r>
            <a:r>
              <a:rPr lang="en-US" dirty="0" err="1"/>
              <a:t>adalah</a:t>
            </a:r>
            <a:r>
              <a:rPr lang="en-US" dirty="0"/>
              <a:t> library JavaScript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UI </a:t>
            </a:r>
            <a:r>
              <a:rPr lang="en-US" dirty="0" err="1"/>
              <a:t>suatu</a:t>
            </a:r>
            <a:r>
              <a:rPr lang="en-US" dirty="0"/>
              <a:t> website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web. 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27784" y="1988987"/>
            <a:ext cx="6103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JS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JavaScript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(</a:t>
            </a:r>
            <a:r>
              <a:rPr lang="en-US" i="1" dirty="0"/>
              <a:t>pre-written</a:t>
            </a:r>
            <a:r>
              <a:rPr lang="en-US" dirty="0"/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5223" y="2765633"/>
            <a:ext cx="6097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proses coding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 descr="React (JavaScript library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6426"/>
            <a:ext cx="2014690" cy="175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7504" y="267494"/>
            <a:ext cx="241176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REACT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7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88024" y="2110085"/>
            <a:ext cx="417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membagi</a:t>
            </a:r>
            <a:r>
              <a:rPr lang="en-US" dirty="0"/>
              <a:t> User Interface (UI)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yang </a:t>
            </a:r>
            <a:r>
              <a:rPr lang="en-US" dirty="0" err="1"/>
              <a:t>independen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7504" y="267022"/>
            <a:ext cx="298782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COMPONENT</a:t>
            </a:r>
            <a:endParaRPr lang="en-US" dirty="0"/>
          </a:p>
        </p:txBody>
      </p:sp>
      <p:pic>
        <p:nvPicPr>
          <p:cNvPr id="4098" name="Picture 2" descr="Chapter 3 – Understanding ReactJS Components – Techdiagon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" t="23859" r="5222" b="14508"/>
          <a:stretch/>
        </p:blipFill>
        <p:spPr bwMode="auto">
          <a:xfrm>
            <a:off x="323528" y="1203598"/>
            <a:ext cx="4392488" cy="302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07504" y="267022"/>
            <a:ext cx="367240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CLASS COMPONENT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008" t="42094" r="56103" b="30238"/>
          <a:stretch/>
        </p:blipFill>
        <p:spPr>
          <a:xfrm>
            <a:off x="402983" y="1275606"/>
            <a:ext cx="3584966" cy="29523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7944" y="1242950"/>
            <a:ext cx="4104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component </a:t>
            </a:r>
            <a:r>
              <a:rPr lang="en-US" altLang="en-US" sz="2000" dirty="0" err="1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dapat</a:t>
            </a:r>
            <a:r>
              <a:rPr lang="en-US" altLang="en-US" sz="2000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 err="1" smtClean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altLang="en-US" sz="2000" dirty="0" smtClean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state </a:t>
            </a:r>
            <a:r>
              <a:rPr lang="en-US" altLang="en-US" sz="2000" dirty="0" err="1" smtClean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lang="en-US" altLang="en-US" sz="2000" dirty="0" smtClean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props.</a:t>
            </a:r>
            <a:r>
              <a:rPr lang="en-US" altLang="en-US" sz="1100" dirty="0" smtClean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3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07504" y="267022"/>
            <a:ext cx="460851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FUNCTIONAL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95" t="53937" r="58855" b="26375"/>
          <a:stretch/>
        </p:blipFill>
        <p:spPr>
          <a:xfrm>
            <a:off x="467544" y="1419622"/>
            <a:ext cx="3659807" cy="25240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11960" y="915566"/>
            <a:ext cx="47359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Functional component </a:t>
            </a:r>
            <a:r>
              <a:rPr lang="en-US" altLang="en-US" dirty="0" err="1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hanya</a:t>
            </a:r>
            <a:r>
              <a:rPr lang="en-US" altLang="en-US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bisa</a:t>
            </a:r>
            <a:r>
              <a:rPr lang="en-US" altLang="en-US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altLang="en-US" dirty="0" smtClean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props, </a:t>
            </a:r>
            <a:r>
              <a:rPr lang="en-US" altLang="en-US" dirty="0" err="1" smtClean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itu</a:t>
            </a:r>
            <a:r>
              <a:rPr lang="en-US" altLang="en-US" dirty="0" smtClean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sebabnya</a:t>
            </a:r>
            <a:r>
              <a:rPr lang="en-US" altLang="en-US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function component </a:t>
            </a:r>
            <a:r>
              <a:rPr lang="en-US" altLang="en-US" dirty="0" err="1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disebut</a:t>
            </a:r>
            <a:r>
              <a:rPr lang="en-US" altLang="en-US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stateless component </a:t>
            </a:r>
            <a:r>
              <a:rPr lang="en-US" altLang="en-US" dirty="0" err="1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lang="en-US" altLang="en-US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biasa</a:t>
            </a:r>
            <a:r>
              <a:rPr lang="en-US" altLang="en-US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lang="en-US" altLang="en-US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juga</a:t>
            </a:r>
            <a:r>
              <a:rPr lang="en-US" altLang="en-US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sebagai</a:t>
            </a:r>
            <a:r>
              <a:rPr lang="en-US" altLang="en-US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UI Component (</a:t>
            </a:r>
            <a:r>
              <a:rPr lang="en-US" altLang="en-US" dirty="0" err="1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komponen</a:t>
            </a:r>
            <a:r>
              <a:rPr lang="en-US" altLang="en-US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lang="en-US" altLang="en-US" dirty="0" err="1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menangani</a:t>
            </a:r>
            <a:r>
              <a:rPr lang="en-US" altLang="en-US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err="1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tampilan</a:t>
            </a:r>
            <a:r>
              <a:rPr lang="en-US" altLang="en-US" dirty="0">
                <a:solidFill>
                  <a:srgbClr val="38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61582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51337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2803</Template>
  <TotalTime>94</TotalTime>
  <Words>189</Words>
  <Application>Microsoft Office PowerPoint</Application>
  <PresentationFormat>On-screen Show (16:9)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1985</vt:lpstr>
      <vt:lpstr>Front End</vt:lpstr>
      <vt:lpstr>DOM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12</cp:revision>
  <dcterms:created xsi:type="dcterms:W3CDTF">2022-10-11T16:27:29Z</dcterms:created>
  <dcterms:modified xsi:type="dcterms:W3CDTF">2022-10-11T18:02:24Z</dcterms:modified>
</cp:coreProperties>
</file>