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E35F-A497-4702-9410-C072BF23E77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7E13-85C2-45DA-A1BD-92B187F5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175557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What is Node.js?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is an open source server environment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is free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runs on various platforms (Windows, Linux, Unix, Mac OS X, etc.)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uses JavaScript on the </a:t>
            </a:r>
            <a:r>
              <a:rPr lang="en-US" dirty="0" smtClean="0"/>
              <a:t>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Runs on the V8 engine and executes JavaScript code outside a web browser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3265041"/>
            <a:ext cx="9144000" cy="17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Why Node.js?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Node.js uses asynchronous programming</a:t>
            </a:r>
            <a:r>
              <a:rPr lang="en-US" b="1" dirty="0" smtClean="0"/>
              <a:t>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eliminates the waiting, and simply continues with the next request.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Node.js runs single-threaded, non-blocking, asynchronously programming, which is very memory efficient.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Stream – Write INTO File</a:t>
            </a:r>
          </a:p>
          <a:p>
            <a:pPr algn="l"/>
            <a:r>
              <a:rPr lang="en-US" sz="6000" b="1" u="sng" dirty="0"/>
              <a:t>Write Data into </a:t>
            </a:r>
            <a:r>
              <a:rPr lang="en-US" sz="6000" b="1" u="sng" dirty="0" smtClean="0"/>
              <a:t>File</a:t>
            </a:r>
          </a:p>
          <a:p>
            <a:pPr algn="l"/>
            <a:r>
              <a:rPr lang="en-US" sz="6000" dirty="0" smtClean="0"/>
              <a:t>let </a:t>
            </a:r>
            <a:r>
              <a:rPr lang="en-US" sz="6000" dirty="0" err="1"/>
              <a:t>fs</a:t>
            </a:r>
            <a:r>
              <a:rPr lang="en-US" sz="6000" dirty="0"/>
              <a:t> = require('</a:t>
            </a:r>
            <a:r>
              <a:rPr lang="en-US" sz="6000" dirty="0" err="1"/>
              <a:t>fs</a:t>
            </a:r>
            <a:r>
              <a:rPr lang="en-US" sz="6000" dirty="0" smtClean="0"/>
              <a:t>');</a:t>
            </a:r>
          </a:p>
          <a:p>
            <a:pPr algn="l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let </a:t>
            </a:r>
            <a:r>
              <a:rPr lang="en-US" sz="6000" dirty="0" err="1"/>
              <a:t>writeData</a:t>
            </a:r>
            <a:r>
              <a:rPr lang="en-US" sz="6000" dirty="0"/>
              <a:t>='Hello Node Js'</a:t>
            </a:r>
          </a:p>
          <a:p>
            <a:pPr algn="l"/>
            <a:r>
              <a:rPr lang="en-US" sz="6000" dirty="0"/>
              <a:t>let </a:t>
            </a:r>
            <a:r>
              <a:rPr lang="en-US" sz="6000" dirty="0" err="1"/>
              <a:t>writableStream</a:t>
            </a:r>
            <a:r>
              <a:rPr lang="en-US" sz="6000" dirty="0"/>
              <a:t>=</a:t>
            </a:r>
            <a:r>
              <a:rPr lang="en-US" sz="6000" dirty="0" err="1"/>
              <a:t>fs.createWriteStream</a:t>
            </a:r>
            <a:r>
              <a:rPr lang="en-US" sz="6000" dirty="0"/>
              <a:t>('./streams/stream-output.txt');</a:t>
            </a:r>
          </a:p>
          <a:p>
            <a:pPr algn="l"/>
            <a:r>
              <a:rPr lang="en-US" sz="6000" dirty="0" err="1"/>
              <a:t>writableStream.write</a:t>
            </a:r>
            <a:r>
              <a:rPr lang="en-US" sz="6000" dirty="0"/>
              <a:t>(writeData,'UTF8');</a:t>
            </a:r>
          </a:p>
          <a:p>
            <a:pPr algn="l"/>
            <a:r>
              <a:rPr lang="en-US" sz="6000" dirty="0" err="1"/>
              <a:t>writableStream.end</a:t>
            </a:r>
            <a:r>
              <a:rPr lang="en-US" sz="6000" dirty="0"/>
              <a:t>();</a:t>
            </a:r>
          </a:p>
          <a:p>
            <a:pPr algn="l"/>
            <a:r>
              <a:rPr lang="en-US" sz="6000" dirty="0" err="1"/>
              <a:t>writableStream.on</a:t>
            </a:r>
            <a:r>
              <a:rPr lang="en-US" sz="6000" dirty="0"/>
              <a:t>('finish',()=&gt;{</a:t>
            </a:r>
          </a:p>
          <a:p>
            <a:pPr algn="l"/>
            <a:r>
              <a:rPr lang="en-US" sz="6000" dirty="0"/>
              <a:t>    console.log('Write Completed');</a:t>
            </a:r>
          </a:p>
          <a:p>
            <a:pPr algn="l"/>
            <a:r>
              <a:rPr lang="en-US" sz="6000" dirty="0"/>
              <a:t>})</a:t>
            </a:r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Pipe</a:t>
            </a:r>
          </a:p>
          <a:p>
            <a:pPr algn="l"/>
            <a:r>
              <a:rPr lang="en-US" sz="4200" b="1" dirty="0"/>
              <a:t>In node </a:t>
            </a:r>
            <a:r>
              <a:rPr lang="en-US" sz="4200" b="1" dirty="0" err="1"/>
              <a:t>js</a:t>
            </a:r>
            <a:r>
              <a:rPr lang="en-US" sz="4200" b="1" dirty="0"/>
              <a:t>, pipe is mostly use for copying data from one file to another</a:t>
            </a:r>
          </a:p>
          <a:p>
            <a:pPr algn="l"/>
            <a:endParaRPr lang="en-US" sz="6000" b="1" u="sng" dirty="0" smtClean="0"/>
          </a:p>
          <a:p>
            <a:pPr algn="l"/>
            <a:r>
              <a:rPr lang="en-US" sz="3800" dirty="0"/>
              <a:t>let </a:t>
            </a:r>
            <a:r>
              <a:rPr lang="en-US" sz="3800" dirty="0" err="1"/>
              <a:t>fs</a:t>
            </a:r>
            <a:r>
              <a:rPr lang="en-US" sz="3800" dirty="0"/>
              <a:t>=require('</a:t>
            </a:r>
            <a:r>
              <a:rPr lang="en-US" sz="3800" dirty="0" err="1"/>
              <a:t>fs</a:t>
            </a:r>
            <a:r>
              <a:rPr lang="en-US" sz="3800" dirty="0"/>
              <a:t>');</a:t>
            </a:r>
          </a:p>
          <a:p>
            <a:pPr algn="l"/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let </a:t>
            </a:r>
            <a:r>
              <a:rPr lang="en-US" sz="3800" dirty="0" err="1"/>
              <a:t>readableStream</a:t>
            </a:r>
            <a:r>
              <a:rPr lang="en-US" sz="3800" dirty="0"/>
              <a:t>= </a:t>
            </a:r>
            <a:r>
              <a:rPr lang="en-US" sz="3800" dirty="0" err="1"/>
              <a:t>fs.createReadStream</a:t>
            </a:r>
            <a:r>
              <a:rPr lang="en-US" sz="3800" dirty="0"/>
              <a:t>('./</a:t>
            </a:r>
            <a:r>
              <a:rPr lang="en-US" sz="3800" dirty="0" err="1"/>
              <a:t>pipings</a:t>
            </a:r>
            <a:r>
              <a:rPr lang="en-US" sz="3800" dirty="0"/>
              <a:t>/input.txt');</a:t>
            </a:r>
          </a:p>
          <a:p>
            <a:pPr algn="l"/>
            <a:r>
              <a:rPr lang="en-US" sz="3800" dirty="0"/>
              <a:t>let </a:t>
            </a:r>
            <a:r>
              <a:rPr lang="en-US" sz="3800" dirty="0" err="1"/>
              <a:t>writableStream</a:t>
            </a:r>
            <a:r>
              <a:rPr lang="en-US" sz="3800" dirty="0"/>
              <a:t>= </a:t>
            </a:r>
            <a:r>
              <a:rPr lang="en-US" sz="3800" dirty="0" err="1"/>
              <a:t>fs.createWriteStream</a:t>
            </a:r>
            <a:r>
              <a:rPr lang="en-US" sz="3800" dirty="0"/>
              <a:t>('./</a:t>
            </a:r>
            <a:r>
              <a:rPr lang="en-US" sz="3800" dirty="0" err="1"/>
              <a:t>pipings</a:t>
            </a:r>
            <a:r>
              <a:rPr lang="en-US" sz="3800" dirty="0"/>
              <a:t>/out.txt');</a:t>
            </a:r>
          </a:p>
          <a:p>
            <a:pPr algn="l"/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 err="1"/>
              <a:t>readableStream.pipe</a:t>
            </a:r>
            <a:r>
              <a:rPr lang="en-US" sz="3800" dirty="0"/>
              <a:t>(</a:t>
            </a:r>
            <a:r>
              <a:rPr lang="en-US" sz="3800" dirty="0" err="1"/>
              <a:t>writableStream</a:t>
            </a:r>
            <a:r>
              <a:rPr lang="en-US" sz="3800" dirty="0"/>
              <a:t>);</a:t>
            </a:r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Working With Http Server</a:t>
            </a:r>
          </a:p>
          <a:p>
            <a:pPr algn="l"/>
            <a:r>
              <a:rPr lang="en-US" sz="7200" b="1" dirty="0" smtClean="0"/>
              <a:t>In this section will try to know about to create a node server and to open port and finally to browse in browser</a:t>
            </a:r>
          </a:p>
          <a:p>
            <a:pPr algn="l"/>
            <a:r>
              <a:rPr lang="en-US" sz="9600" dirty="0"/>
              <a:t>let http = require('http</a:t>
            </a:r>
            <a:r>
              <a:rPr lang="en-US" sz="9600" dirty="0" smtClean="0"/>
              <a:t>');</a:t>
            </a:r>
          </a:p>
          <a:p>
            <a:pPr algn="l"/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 err="1"/>
              <a:t>const</a:t>
            </a:r>
            <a:r>
              <a:rPr lang="en-US" sz="9600" dirty="0"/>
              <a:t> </a:t>
            </a:r>
            <a:r>
              <a:rPr lang="en-US" sz="9600" dirty="0" err="1"/>
              <a:t>onRequest</a:t>
            </a:r>
            <a:r>
              <a:rPr lang="en-US" sz="9600" dirty="0"/>
              <a:t> = (request, response) =&gt; {</a:t>
            </a:r>
          </a:p>
          <a:p>
            <a:pPr algn="l"/>
            <a:r>
              <a:rPr lang="en-US" sz="9600" dirty="0"/>
              <a:t>    console.log('Request Received');</a:t>
            </a:r>
          </a:p>
          <a:p>
            <a:pPr algn="l"/>
            <a:r>
              <a:rPr lang="en-US" sz="9600" dirty="0"/>
              <a:t>    </a:t>
            </a:r>
            <a:r>
              <a:rPr lang="en-US" sz="9600" dirty="0" err="1"/>
              <a:t>response.writeHead</a:t>
            </a:r>
            <a:r>
              <a:rPr lang="en-US" sz="9600" dirty="0"/>
              <a:t>(200, { 'Content-Type': 'text/plain' });</a:t>
            </a:r>
          </a:p>
          <a:p>
            <a:pPr algn="l"/>
            <a:r>
              <a:rPr lang="en-US" sz="9600" dirty="0"/>
              <a:t>    </a:t>
            </a:r>
            <a:r>
              <a:rPr lang="en-US" sz="9600" dirty="0" err="1"/>
              <a:t>response.write</a:t>
            </a:r>
            <a:r>
              <a:rPr lang="en-US" sz="9600" dirty="0"/>
              <a:t>('Welcome from Node JS Application Server!')</a:t>
            </a:r>
          </a:p>
          <a:p>
            <a:pPr algn="l"/>
            <a:r>
              <a:rPr lang="en-US" sz="9600" dirty="0"/>
              <a:t>    </a:t>
            </a:r>
            <a:r>
              <a:rPr lang="en-US" sz="9600" dirty="0" err="1"/>
              <a:t>response.end</a:t>
            </a:r>
            <a:r>
              <a:rPr lang="en-US" sz="9600" dirty="0"/>
              <a:t>()</a:t>
            </a:r>
          </a:p>
          <a:p>
            <a:pPr algn="l"/>
            <a:r>
              <a:rPr lang="en-US" sz="9600" dirty="0"/>
              <a:t>}</a:t>
            </a:r>
          </a:p>
          <a:p>
            <a:pPr algn="l"/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 err="1"/>
              <a:t>http.createServer</a:t>
            </a:r>
            <a:r>
              <a:rPr lang="en-US" sz="9600" dirty="0"/>
              <a:t>(</a:t>
            </a:r>
            <a:r>
              <a:rPr lang="en-US" sz="9600" dirty="0" err="1"/>
              <a:t>onRequest</a:t>
            </a:r>
            <a:r>
              <a:rPr lang="en-US" sz="9600" dirty="0"/>
              <a:t>).listen(1971);</a:t>
            </a:r>
          </a:p>
          <a:p>
            <a:pPr algn="l"/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/>
              <a:t>console.log('Server Started on </a:t>
            </a:r>
            <a:r>
              <a:rPr lang="en-US" sz="9600" dirty="0" err="1"/>
              <a:t>localhost</a:t>
            </a:r>
            <a:r>
              <a:rPr lang="en-US" sz="9600" dirty="0"/>
              <a:t> port 1971');</a:t>
            </a:r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Working With Http Server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7200" b="1" dirty="0"/>
              <a:t>Http Server - Export into another file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let http = require('http');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err="1"/>
              <a:t>const</a:t>
            </a:r>
            <a:r>
              <a:rPr lang="en-US" sz="4800" dirty="0"/>
              <a:t> </a:t>
            </a:r>
            <a:r>
              <a:rPr lang="en-US" sz="4800" dirty="0" err="1"/>
              <a:t>onRequest</a:t>
            </a:r>
            <a:r>
              <a:rPr lang="en-US" sz="4800" dirty="0"/>
              <a:t> = (request, response) =&gt; {</a:t>
            </a:r>
          </a:p>
          <a:p>
            <a:pPr algn="l"/>
            <a:r>
              <a:rPr lang="en-US" sz="4800" dirty="0"/>
              <a:t>    console.log('Request Received');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response.writeHead</a:t>
            </a:r>
            <a:r>
              <a:rPr lang="en-US" sz="4800" dirty="0"/>
              <a:t>(200, { 'Content-Type': 'text/plain' });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response.write</a:t>
            </a:r>
            <a:r>
              <a:rPr lang="en-US" sz="4800" dirty="0"/>
              <a:t>('Welcome from Node JS Application Server!')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response.end</a:t>
            </a:r>
            <a:r>
              <a:rPr lang="en-US" sz="4800" dirty="0"/>
              <a:t>()</a:t>
            </a:r>
          </a:p>
          <a:p>
            <a:pPr algn="l"/>
            <a:r>
              <a:rPr lang="en-US" sz="4800" dirty="0"/>
              <a:t>}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err="1"/>
              <a:t>const</a:t>
            </a:r>
            <a:r>
              <a:rPr lang="en-US" sz="4800" dirty="0"/>
              <a:t> </a:t>
            </a:r>
            <a:r>
              <a:rPr lang="en-US" sz="4800" dirty="0" err="1"/>
              <a:t>serverStarted</a:t>
            </a:r>
            <a:r>
              <a:rPr lang="en-US" sz="4800" dirty="0"/>
              <a:t> = () =&gt; {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http.createServer</a:t>
            </a:r>
            <a:r>
              <a:rPr lang="en-US" sz="4800" dirty="0"/>
              <a:t>(</a:t>
            </a:r>
            <a:r>
              <a:rPr lang="en-US" sz="4800" dirty="0" err="1"/>
              <a:t>onRequest</a:t>
            </a:r>
            <a:r>
              <a:rPr lang="en-US" sz="4800" dirty="0"/>
              <a:t>).listen(1971);</a:t>
            </a:r>
          </a:p>
          <a:p>
            <a:pPr algn="l"/>
            <a:r>
              <a:rPr lang="en-US" sz="4800" dirty="0"/>
              <a:t>    console.log('Server Started on </a:t>
            </a:r>
            <a:r>
              <a:rPr lang="en-US" sz="4800" dirty="0" err="1"/>
              <a:t>localhost</a:t>
            </a:r>
            <a:r>
              <a:rPr lang="en-US" sz="4800" dirty="0"/>
              <a:t> port 1971');</a:t>
            </a:r>
          </a:p>
          <a:p>
            <a:pPr algn="l"/>
            <a:r>
              <a:rPr lang="en-US" sz="4800" dirty="0"/>
              <a:t>}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b="1" dirty="0"/>
              <a:t>H</a:t>
            </a:r>
            <a:r>
              <a:rPr lang="en-US" sz="4800" b="1" dirty="0" smtClean="0"/>
              <a:t>ere </a:t>
            </a:r>
            <a:r>
              <a:rPr lang="en-US" sz="4800" b="1" dirty="0"/>
              <a:t>we created a export object to export externally</a:t>
            </a:r>
          </a:p>
          <a:p>
            <a:pPr algn="l"/>
            <a:r>
              <a:rPr lang="en-US" sz="4800" dirty="0" err="1"/>
              <a:t>module.exports</a:t>
            </a:r>
            <a:r>
              <a:rPr lang="en-US" sz="4800" dirty="0"/>
              <a:t>={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serverStarted:serverStarted</a:t>
            </a:r>
            <a:endParaRPr lang="en-US" sz="4800" dirty="0"/>
          </a:p>
          <a:p>
            <a:pPr algn="l"/>
            <a:r>
              <a:rPr lang="en-US" sz="4800" dirty="0"/>
              <a:t>}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300" b="1" dirty="0" smtClean="0"/>
              <a:t>Working With Http Server</a:t>
            </a:r>
          </a:p>
          <a:p>
            <a:pPr algn="l"/>
            <a:r>
              <a:rPr lang="en-US" sz="1300" dirty="0"/>
              <a:t/>
            </a:r>
            <a:br>
              <a:rPr lang="en-US" sz="1300" dirty="0"/>
            </a:br>
            <a:r>
              <a:rPr lang="en-US" b="1" dirty="0"/>
              <a:t>Http Server - Export into another file</a:t>
            </a:r>
          </a:p>
          <a:p>
            <a:pPr algn="l"/>
            <a:r>
              <a:rPr lang="en-US" sz="2100" dirty="0"/>
              <a:t>let server=require('./</a:t>
            </a:r>
            <a:r>
              <a:rPr lang="en-US" sz="2100" dirty="0" err="1"/>
              <a:t>HttpServer</a:t>
            </a:r>
            <a:r>
              <a:rPr lang="en-US" sz="2100" dirty="0"/>
              <a:t>');</a:t>
            </a:r>
          </a:p>
          <a:p>
            <a:pPr algn="l"/>
            <a:r>
              <a:rPr lang="en-US" sz="2100" dirty="0" err="1"/>
              <a:t>server.serverStarted</a:t>
            </a:r>
            <a:r>
              <a:rPr lang="en-US" sz="2100" dirty="0"/>
              <a:t>();</a:t>
            </a:r>
          </a:p>
          <a:p>
            <a:pPr algn="l"/>
            <a:endParaRPr lang="en-US" sz="4800" dirty="0"/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536660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Node.js Fundamentals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12658"/>
            <a:ext cx="9144000" cy="5824572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7200" b="1" dirty="0" smtClean="0"/>
              <a:t>Route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 smtClean="0"/>
          </a:p>
          <a:p>
            <a:pPr algn="l"/>
            <a:r>
              <a:rPr lang="en-US" sz="6400" b="1" dirty="0" smtClean="0"/>
              <a:t>First we need to create server.js file. This file is containing htt</a:t>
            </a:r>
            <a:r>
              <a:rPr lang="en-US" sz="6400" b="1" dirty="0" smtClean="0"/>
              <a:t>p configuration and server listener with the </a:t>
            </a:r>
            <a:r>
              <a:rPr lang="en-US" sz="6400" b="1" dirty="0" err="1" smtClean="0"/>
              <a:t>localhost</a:t>
            </a:r>
            <a:r>
              <a:rPr lang="en-US" sz="6400" b="1" dirty="0" smtClean="0"/>
              <a:t> port of 1971</a:t>
            </a:r>
          </a:p>
          <a:p>
            <a:pPr algn="l"/>
            <a:r>
              <a:rPr lang="en-US" sz="4800" dirty="0"/>
              <a:t>let http = require('http');</a:t>
            </a:r>
          </a:p>
          <a:p>
            <a:pPr algn="l"/>
            <a:r>
              <a:rPr lang="en-US" sz="4800" dirty="0"/>
              <a:t>let </a:t>
            </a:r>
            <a:r>
              <a:rPr lang="en-US" sz="4800" dirty="0" err="1"/>
              <a:t>url</a:t>
            </a:r>
            <a:r>
              <a:rPr lang="en-US" sz="4800" dirty="0"/>
              <a:t> = require('</a:t>
            </a:r>
            <a:r>
              <a:rPr lang="en-US" sz="4800" dirty="0" err="1"/>
              <a:t>url</a:t>
            </a:r>
            <a:r>
              <a:rPr lang="en-US" sz="4800" dirty="0"/>
              <a:t>');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err="1"/>
              <a:t>const</a:t>
            </a:r>
            <a:r>
              <a:rPr lang="en-US" sz="4800" dirty="0"/>
              <a:t> </a:t>
            </a:r>
            <a:r>
              <a:rPr lang="en-US" sz="4800" dirty="0" err="1"/>
              <a:t>serverStarted</a:t>
            </a:r>
            <a:r>
              <a:rPr lang="en-US" sz="4800" dirty="0"/>
              <a:t> = (route) =&gt; </a:t>
            </a:r>
            <a:r>
              <a:rPr lang="en-US" sz="4800" dirty="0" smtClean="0"/>
              <a:t>{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    </a:t>
            </a:r>
            <a:r>
              <a:rPr lang="en-US" sz="4800" dirty="0" err="1"/>
              <a:t>const</a:t>
            </a:r>
            <a:r>
              <a:rPr lang="en-US" sz="4800" dirty="0"/>
              <a:t> </a:t>
            </a:r>
            <a:r>
              <a:rPr lang="en-US" sz="4800" dirty="0" err="1"/>
              <a:t>onServerRequest</a:t>
            </a:r>
            <a:r>
              <a:rPr lang="en-US" sz="4800" dirty="0"/>
              <a:t>=(request, response) =&gt; {</a:t>
            </a:r>
          </a:p>
          <a:p>
            <a:pPr algn="l"/>
            <a:r>
              <a:rPr lang="en-US" sz="4800" dirty="0"/>
              <a:t>        let </a:t>
            </a:r>
            <a:r>
              <a:rPr lang="en-US" sz="4800" dirty="0" err="1"/>
              <a:t>pathName</a:t>
            </a:r>
            <a:r>
              <a:rPr lang="en-US" sz="4800" dirty="0"/>
              <a:t> = </a:t>
            </a:r>
            <a:r>
              <a:rPr lang="en-US" sz="4800" dirty="0" err="1"/>
              <a:t>url.parse</a:t>
            </a:r>
            <a:r>
              <a:rPr lang="en-US" sz="4800" dirty="0"/>
              <a:t>(request.url).pathname</a:t>
            </a:r>
            <a:r>
              <a:rPr lang="en-US" sz="4800" dirty="0" smtClean="0"/>
              <a:t>;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        route(</a:t>
            </a:r>
            <a:r>
              <a:rPr lang="en-US" sz="4800" dirty="0" err="1"/>
              <a:t>pathName</a:t>
            </a:r>
            <a:r>
              <a:rPr lang="en-US" sz="4800" dirty="0"/>
              <a:t>);</a:t>
            </a:r>
          </a:p>
          <a:p>
            <a:pPr algn="l"/>
            <a:r>
              <a:rPr lang="en-US" sz="4800" dirty="0"/>
              <a:t>        console.log('Request Received for ' + </a:t>
            </a:r>
            <a:r>
              <a:rPr lang="en-US" sz="4800" dirty="0" err="1"/>
              <a:t>pathName</a:t>
            </a:r>
            <a:r>
              <a:rPr lang="en-US" sz="4800" dirty="0"/>
              <a:t>);</a:t>
            </a:r>
          </a:p>
          <a:p>
            <a:pPr algn="l"/>
            <a:r>
              <a:rPr lang="en-US" sz="4800" dirty="0"/>
              <a:t>        </a:t>
            </a:r>
            <a:r>
              <a:rPr lang="en-US" sz="4800" dirty="0" err="1"/>
              <a:t>response.writeHead</a:t>
            </a:r>
            <a:r>
              <a:rPr lang="en-US" sz="4800" dirty="0"/>
              <a:t>(200, { 'Content-Type': 'text/plain' });</a:t>
            </a:r>
          </a:p>
          <a:p>
            <a:pPr algn="l"/>
            <a:r>
              <a:rPr lang="en-US" sz="4800" dirty="0"/>
              <a:t>        </a:t>
            </a:r>
            <a:r>
              <a:rPr lang="en-US" sz="4800" dirty="0" err="1"/>
              <a:t>response.write</a:t>
            </a:r>
            <a:r>
              <a:rPr lang="en-US" sz="4800" dirty="0"/>
              <a:t>('Welcome from Node JS Application Server!')</a:t>
            </a:r>
          </a:p>
          <a:p>
            <a:pPr algn="l"/>
            <a:r>
              <a:rPr lang="en-US" sz="4800" dirty="0"/>
              <a:t>        </a:t>
            </a:r>
            <a:r>
              <a:rPr lang="en-US" sz="4800" dirty="0" err="1"/>
              <a:t>response.end</a:t>
            </a:r>
            <a:r>
              <a:rPr lang="en-US" sz="4800" dirty="0"/>
              <a:t>()</a:t>
            </a:r>
          </a:p>
          <a:p>
            <a:pPr algn="l"/>
            <a:r>
              <a:rPr lang="en-US" sz="4800" dirty="0"/>
              <a:t>    }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    </a:t>
            </a:r>
            <a:r>
              <a:rPr lang="en-US" sz="4800" dirty="0" err="1"/>
              <a:t>http.createServer</a:t>
            </a:r>
            <a:r>
              <a:rPr lang="en-US" sz="4800" dirty="0"/>
              <a:t>(</a:t>
            </a:r>
            <a:r>
              <a:rPr lang="en-US" sz="4800" dirty="0" err="1"/>
              <a:t>onServerRequest</a:t>
            </a:r>
            <a:r>
              <a:rPr lang="en-US" sz="4800" dirty="0"/>
              <a:t>).listen(1971);</a:t>
            </a:r>
          </a:p>
          <a:p>
            <a:pPr algn="l"/>
            <a:r>
              <a:rPr lang="en-US" sz="4800" dirty="0"/>
              <a:t>    console.log('Server Started on </a:t>
            </a:r>
            <a:r>
              <a:rPr lang="en-US" sz="4800" dirty="0" err="1"/>
              <a:t>localhost</a:t>
            </a:r>
            <a:r>
              <a:rPr lang="en-US" sz="4800" dirty="0"/>
              <a:t> port 1971');</a:t>
            </a:r>
          </a:p>
          <a:p>
            <a:pPr algn="l"/>
            <a:r>
              <a:rPr lang="en-US" sz="4800" dirty="0"/>
              <a:t>}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//here we created a export object to export externally</a:t>
            </a:r>
          </a:p>
          <a:p>
            <a:pPr algn="l"/>
            <a:r>
              <a:rPr lang="en-US" sz="4800" dirty="0" err="1"/>
              <a:t>module.exports</a:t>
            </a:r>
            <a:r>
              <a:rPr lang="en-US" sz="4800" dirty="0"/>
              <a:t> = {</a:t>
            </a:r>
          </a:p>
          <a:p>
            <a:pPr algn="l"/>
            <a:r>
              <a:rPr lang="en-US" sz="4800" dirty="0"/>
              <a:t>    </a:t>
            </a:r>
            <a:r>
              <a:rPr lang="en-US" sz="4800" dirty="0" err="1"/>
              <a:t>serverStarted</a:t>
            </a:r>
            <a:r>
              <a:rPr lang="en-US" sz="4800" dirty="0"/>
              <a:t>: </a:t>
            </a:r>
            <a:r>
              <a:rPr lang="en-US" sz="4800" dirty="0" err="1"/>
              <a:t>serverStarted</a:t>
            </a:r>
            <a:endParaRPr lang="en-US" sz="4800" dirty="0"/>
          </a:p>
          <a:p>
            <a:pPr algn="l"/>
            <a:r>
              <a:rPr lang="en-US" sz="4800" dirty="0"/>
              <a:t>}</a:t>
            </a:r>
          </a:p>
          <a:p>
            <a:pPr algn="l"/>
            <a:endParaRPr lang="en-US" sz="2100" dirty="0"/>
          </a:p>
          <a:p>
            <a:pPr algn="l"/>
            <a:endParaRPr lang="en-US" sz="4800" dirty="0"/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536660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Node.js Fundamentals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12658"/>
            <a:ext cx="9144000" cy="5824572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7200" b="1" dirty="0" smtClean="0"/>
              <a:t>Route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 smtClean="0"/>
          </a:p>
          <a:p>
            <a:pPr algn="l"/>
            <a:r>
              <a:rPr lang="en-US" sz="6400" b="1" dirty="0" smtClean="0"/>
              <a:t>This is route.js file that is responsible to console the route path name</a:t>
            </a:r>
          </a:p>
          <a:p>
            <a:pPr algn="l"/>
            <a:r>
              <a:rPr lang="en-US" sz="8000" dirty="0" err="1" smtClean="0"/>
              <a:t>const</a:t>
            </a:r>
            <a:r>
              <a:rPr lang="en-US" sz="8000" dirty="0" smtClean="0"/>
              <a:t> </a:t>
            </a:r>
            <a:r>
              <a:rPr lang="en-US" sz="8000" dirty="0"/>
              <a:t>route = (pathname)=&gt;{</a:t>
            </a:r>
          </a:p>
          <a:p>
            <a:pPr algn="l"/>
            <a:r>
              <a:rPr lang="en-US" sz="8000" dirty="0"/>
              <a:t>    console.log('Routing a request for '+ pathname);</a:t>
            </a:r>
          </a:p>
          <a:p>
            <a:pPr algn="l"/>
            <a:r>
              <a:rPr lang="en-US" sz="8000" dirty="0"/>
              <a:t>}</a:t>
            </a:r>
          </a:p>
          <a:p>
            <a:pPr algn="l"/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err="1"/>
              <a:t>module.exports</a:t>
            </a:r>
            <a:r>
              <a:rPr lang="en-US" sz="8000" dirty="0"/>
              <a:t> = {</a:t>
            </a:r>
          </a:p>
          <a:p>
            <a:pPr algn="l"/>
            <a:r>
              <a:rPr lang="en-US" sz="8000" dirty="0"/>
              <a:t>    route: route</a:t>
            </a:r>
          </a:p>
          <a:p>
            <a:pPr algn="l"/>
            <a:r>
              <a:rPr lang="en-US" sz="8000" dirty="0" smtClean="0"/>
              <a:t>}</a:t>
            </a:r>
          </a:p>
          <a:p>
            <a:pPr algn="l"/>
            <a:endParaRPr lang="en-US" sz="5500" dirty="0" smtClean="0"/>
          </a:p>
          <a:p>
            <a:pPr algn="l"/>
            <a:r>
              <a:rPr lang="en-US" sz="7200" b="1" dirty="0" smtClean="0"/>
              <a:t>Server.js file to run the http server</a:t>
            </a:r>
            <a:endParaRPr lang="en-US" sz="7200" b="1" dirty="0"/>
          </a:p>
          <a:p>
            <a:pPr algn="l"/>
            <a:endParaRPr lang="en-US" sz="5500" dirty="0" smtClean="0"/>
          </a:p>
          <a:p>
            <a:pPr algn="l"/>
            <a:r>
              <a:rPr lang="en-US" sz="8000" dirty="0"/>
              <a:t>let server=require('./</a:t>
            </a:r>
            <a:r>
              <a:rPr lang="en-US" sz="8000" dirty="0" err="1"/>
              <a:t>HttpServer</a:t>
            </a:r>
            <a:r>
              <a:rPr lang="en-US" sz="8000" dirty="0"/>
              <a:t>');</a:t>
            </a:r>
          </a:p>
          <a:p>
            <a:pPr algn="l"/>
            <a:r>
              <a:rPr lang="en-US" sz="8000" dirty="0"/>
              <a:t>let router = require('./router');</a:t>
            </a:r>
          </a:p>
          <a:p>
            <a:pPr algn="l"/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err="1"/>
              <a:t>server.serverStarted</a:t>
            </a:r>
            <a:r>
              <a:rPr lang="en-US" sz="8000" dirty="0"/>
              <a:t>(</a:t>
            </a:r>
            <a:r>
              <a:rPr lang="en-US" sz="8000" dirty="0" err="1"/>
              <a:t>router.route</a:t>
            </a:r>
            <a:r>
              <a:rPr lang="en-US" sz="8000" dirty="0"/>
              <a:t>);</a:t>
            </a:r>
          </a:p>
          <a:p>
            <a:pPr algn="l"/>
            <a:endParaRPr lang="en-US" sz="5500" dirty="0"/>
          </a:p>
          <a:p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 algn="l"/>
            <a:endParaRPr lang="en-US" sz="2100" dirty="0"/>
          </a:p>
          <a:p>
            <a:pPr algn="l"/>
            <a:endParaRPr lang="en-US" sz="4800" dirty="0"/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 algn="l"/>
            <a:endParaRPr lang="en-US" sz="56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6834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Hello World Program: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.</a:t>
            </a:r>
            <a:r>
              <a:rPr lang="en-US" dirty="0" err="1" smtClean="0"/>
              <a:t>js</a:t>
            </a:r>
            <a:r>
              <a:rPr lang="en-US" dirty="0" smtClean="0"/>
              <a:t> file and write code like console.log(‘hello world’)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file with command prompt node .</a:t>
            </a:r>
            <a:r>
              <a:rPr lang="en-US" dirty="0" err="1" smtClean="0"/>
              <a:t>js</a:t>
            </a:r>
            <a:r>
              <a:rPr lang="en-US" dirty="0" smtClean="0"/>
              <a:t> file. Here node HelloWorld.js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77806"/>
            <a:ext cx="10515600" cy="81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338513"/>
            <a:ext cx="9447848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Anonymous </a:t>
            </a:r>
            <a:r>
              <a:rPr lang="en-US" dirty="0" smtClean="0"/>
              <a:t>Function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stuffName</a:t>
            </a:r>
            <a:r>
              <a:rPr lang="en-US" dirty="0"/>
              <a:t>='</a:t>
            </a:r>
            <a:r>
              <a:rPr lang="en-US" dirty="0" err="1"/>
              <a:t>Rejwanul</a:t>
            </a:r>
            <a:r>
              <a:rPr lang="en-US" dirty="0"/>
              <a:t> Reja';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//Example 01: </a:t>
            </a:r>
          </a:p>
          <a:p>
            <a:pPr algn="l"/>
            <a:r>
              <a:rPr lang="en-US" dirty="0"/>
              <a:t>//------------</a:t>
            </a:r>
          </a:p>
          <a:p>
            <a:pPr algn="l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printStuff</a:t>
            </a:r>
            <a:r>
              <a:rPr lang="en-US" dirty="0"/>
              <a:t>=(stuff)=&gt;{ //this is a anonymous function [arrow function] and it is assigned to variable </a:t>
            </a:r>
            <a:r>
              <a:rPr lang="en-US" dirty="0" err="1"/>
              <a:t>printStuff</a:t>
            </a:r>
            <a:endParaRPr lang="en-US" dirty="0"/>
          </a:p>
          <a:p>
            <a:pPr algn="l"/>
            <a:r>
              <a:rPr lang="en-US" dirty="0"/>
              <a:t>    console.log(stuff)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MainFunction</a:t>
            </a:r>
            <a:r>
              <a:rPr lang="en-US" dirty="0"/>
              <a:t>=(</a:t>
            </a:r>
            <a:r>
              <a:rPr lang="en-US" dirty="0" err="1"/>
              <a:t>paramFunction,value</a:t>
            </a:r>
            <a:r>
              <a:rPr lang="en-US" dirty="0"/>
              <a:t>)=&gt;{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paramFunction</a:t>
            </a:r>
            <a:r>
              <a:rPr lang="en-US" dirty="0"/>
              <a:t>(value);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Anonymous </a:t>
            </a:r>
            <a:r>
              <a:rPr lang="en-US" dirty="0" smtClean="0"/>
              <a:t>Function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err="1"/>
              <a:t>stuffName</a:t>
            </a:r>
            <a:r>
              <a:rPr lang="en-US" dirty="0"/>
              <a:t>='</a:t>
            </a:r>
            <a:r>
              <a:rPr lang="en-US" dirty="0" err="1"/>
              <a:t>Rejwanul</a:t>
            </a:r>
            <a:r>
              <a:rPr lang="en-US" dirty="0"/>
              <a:t> Reja';</a:t>
            </a:r>
          </a:p>
          <a:p>
            <a:pPr algn="l"/>
            <a:r>
              <a:rPr lang="en-US" dirty="0"/>
              <a:t>//Example 02: </a:t>
            </a:r>
          </a:p>
          <a:p>
            <a:pPr algn="l"/>
            <a:r>
              <a:rPr lang="en-US" dirty="0"/>
              <a:t>//------------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MainFunctionTwo</a:t>
            </a:r>
            <a:r>
              <a:rPr lang="en-US" dirty="0"/>
              <a:t>=(</a:t>
            </a:r>
            <a:r>
              <a:rPr lang="en-US" dirty="0" err="1"/>
              <a:t>paramFunction,value</a:t>
            </a:r>
            <a:r>
              <a:rPr lang="en-US" dirty="0"/>
              <a:t>)=&gt;{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paramFunction</a:t>
            </a:r>
            <a:r>
              <a:rPr lang="en-US" dirty="0"/>
              <a:t>(value);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MainFunctionTwo</a:t>
            </a:r>
            <a:r>
              <a:rPr lang="en-US" dirty="0"/>
              <a:t>(</a:t>
            </a:r>
          </a:p>
          <a:p>
            <a:pPr algn="l"/>
            <a:r>
              <a:rPr lang="en-US" dirty="0"/>
              <a:t>    (stuff)=&gt;{</a:t>
            </a:r>
          </a:p>
          <a:p>
            <a:pPr algn="l"/>
            <a:r>
              <a:rPr lang="en-US" dirty="0"/>
              <a:t>        console.log(`Stuff Name ${stuff}`) //this is a anonymous function [arrow function]</a:t>
            </a:r>
          </a:p>
          <a:p>
            <a:pPr algn="l"/>
            <a:r>
              <a:rPr lang="en-US" dirty="0"/>
              <a:t>    },</a:t>
            </a:r>
          </a:p>
          <a:p>
            <a:pPr algn="l"/>
            <a:r>
              <a:rPr lang="en-US" dirty="0"/>
              <a:t>    '</a:t>
            </a:r>
            <a:r>
              <a:rPr lang="en-US" dirty="0" err="1"/>
              <a:t>Rejwanul</a:t>
            </a:r>
            <a:r>
              <a:rPr lang="en-US" dirty="0"/>
              <a:t> Reja'</a:t>
            </a:r>
          </a:p>
          <a:p>
            <a:pPr algn="l"/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2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Global Object and timer</a:t>
            </a:r>
          </a:p>
          <a:p>
            <a:pPr algn="l"/>
            <a:r>
              <a:rPr lang="en-US" b="1" u="sng" dirty="0" smtClean="0"/>
              <a:t>For file name and directory</a:t>
            </a:r>
            <a:endParaRPr lang="en-US" b="1" u="sng" dirty="0"/>
          </a:p>
          <a:p>
            <a:pPr algn="l"/>
            <a:r>
              <a:rPr lang="en-US" dirty="0" smtClean="0"/>
              <a:t>console.log</a:t>
            </a:r>
            <a:r>
              <a:rPr lang="en-US" dirty="0"/>
              <a:t>(__filename); //for file name</a:t>
            </a:r>
          </a:p>
          <a:p>
            <a:pPr algn="l"/>
            <a:r>
              <a:rPr lang="en-US" dirty="0"/>
              <a:t>console.log(__</a:t>
            </a:r>
            <a:r>
              <a:rPr lang="en-US" dirty="0" err="1" smtClean="0"/>
              <a:t>dirname</a:t>
            </a:r>
            <a:r>
              <a:rPr lang="en-US" dirty="0"/>
              <a:t>); // for directory </a:t>
            </a:r>
            <a:r>
              <a:rPr lang="en-US" dirty="0" smtClean="0"/>
              <a:t>name</a:t>
            </a:r>
          </a:p>
          <a:p>
            <a:pPr algn="l"/>
            <a:r>
              <a:rPr lang="en-US" b="1" u="sng" dirty="0"/>
              <a:t>F</a:t>
            </a:r>
            <a:r>
              <a:rPr lang="en-US" b="1" u="sng" dirty="0" smtClean="0"/>
              <a:t>or </a:t>
            </a:r>
            <a:r>
              <a:rPr lang="en-US" b="1" u="sng" dirty="0" err="1" smtClean="0"/>
              <a:t>setTimeout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printStuff</a:t>
            </a:r>
            <a:r>
              <a:rPr lang="en-US" dirty="0"/>
              <a:t>=()=&gt;{</a:t>
            </a:r>
          </a:p>
          <a:p>
            <a:pPr algn="l"/>
            <a:r>
              <a:rPr lang="en-US" dirty="0"/>
              <a:t>    console.log('this was from </a:t>
            </a:r>
            <a:r>
              <a:rPr lang="en-US" dirty="0" err="1"/>
              <a:t>settimeout</a:t>
            </a:r>
            <a:r>
              <a:rPr lang="en-US" dirty="0" smtClean="0"/>
              <a:t>');</a:t>
            </a:r>
          </a:p>
          <a:p>
            <a:pPr algn="l"/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setTimeout</a:t>
            </a:r>
            <a:r>
              <a:rPr lang="en-US" dirty="0"/>
              <a:t>(printStuff,5000</a:t>
            </a:r>
            <a:r>
              <a:rPr lang="en-US" dirty="0" smtClean="0"/>
              <a:t>);</a:t>
            </a:r>
          </a:p>
          <a:p>
            <a:pPr algn="l"/>
            <a:r>
              <a:rPr lang="en-US" b="1" u="sng" dirty="0"/>
              <a:t>For </a:t>
            </a:r>
            <a:r>
              <a:rPr lang="en-US" b="1" u="sng" dirty="0" err="1"/>
              <a:t>setInterval</a:t>
            </a:r>
            <a:endParaRPr lang="en-US" b="1" u="sng" dirty="0" smtClean="0"/>
          </a:p>
          <a:p>
            <a:pPr algn="l"/>
            <a:r>
              <a:rPr lang="en-US" dirty="0" err="1"/>
              <a:t>setInterval</a:t>
            </a:r>
            <a:r>
              <a:rPr lang="en-US" dirty="0"/>
              <a:t>(() =&gt; {</a:t>
            </a:r>
          </a:p>
          <a:p>
            <a:pPr algn="l"/>
            <a:r>
              <a:rPr lang="en-US" dirty="0"/>
              <a:t>    console.log('this was from </a:t>
            </a:r>
            <a:r>
              <a:rPr lang="en-US" dirty="0" err="1"/>
              <a:t>setInterval</a:t>
            </a:r>
            <a:r>
              <a:rPr lang="en-US" dirty="0"/>
              <a:t>');</a:t>
            </a:r>
          </a:p>
          <a:p>
            <a:pPr algn="l"/>
            <a:r>
              <a:rPr lang="en-US" dirty="0"/>
              <a:t>}, 2000);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900" b="1" dirty="0" smtClean="0"/>
              <a:t>Call Back Functions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callBack</a:t>
            </a:r>
            <a:r>
              <a:rPr lang="en-US" b="1" dirty="0"/>
              <a:t>=()=&gt;{</a:t>
            </a:r>
          </a:p>
          <a:p>
            <a:pPr algn="l"/>
            <a:r>
              <a:rPr lang="en-US" b="1" dirty="0"/>
              <a:t>    console.log('Queried the database and delivered data in 5 seconds')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console.log('User 1 made a request');</a:t>
            </a:r>
          </a:p>
          <a:p>
            <a:pPr algn="l"/>
            <a:r>
              <a:rPr lang="en-US" b="1" dirty="0" err="1"/>
              <a:t>setTimeout</a:t>
            </a:r>
            <a:r>
              <a:rPr lang="en-US" b="1" dirty="0"/>
              <a:t>(</a:t>
            </a:r>
            <a:r>
              <a:rPr lang="en-US" b="1" dirty="0" err="1"/>
              <a:t>callBack</a:t>
            </a:r>
            <a:r>
              <a:rPr lang="en-US" b="1" dirty="0"/>
              <a:t>, 5000);</a:t>
            </a:r>
          </a:p>
          <a:p>
            <a:pPr algn="l"/>
            <a:r>
              <a:rPr lang="en-US" b="1" dirty="0"/>
              <a:t>// console.log('Database operation takes 5 seconds');</a:t>
            </a:r>
          </a:p>
          <a:p>
            <a:pPr algn="l"/>
            <a:r>
              <a:rPr lang="en-US" b="1" dirty="0"/>
              <a:t>// console.log('Data Deliver to user');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console.log('User 2 made a request');</a:t>
            </a:r>
          </a:p>
          <a:p>
            <a:pPr algn="l"/>
            <a:r>
              <a:rPr lang="en-US" b="1" dirty="0" err="1"/>
              <a:t>setTimeout</a:t>
            </a:r>
            <a:r>
              <a:rPr lang="en-US" b="1" dirty="0"/>
              <a:t>(</a:t>
            </a:r>
            <a:r>
              <a:rPr lang="en-US" b="1" dirty="0" err="1"/>
              <a:t>callBack</a:t>
            </a:r>
            <a:r>
              <a:rPr lang="en-US" b="1" dirty="0"/>
              <a:t>, 5000);</a:t>
            </a:r>
          </a:p>
          <a:p>
            <a:pPr algn="l"/>
            <a:r>
              <a:rPr lang="en-US" b="1" dirty="0"/>
              <a:t>// console.log('Database operation takes 5 seconds');</a:t>
            </a:r>
          </a:p>
          <a:p>
            <a:pPr algn="l"/>
            <a:r>
              <a:rPr lang="en-US" b="1" dirty="0"/>
              <a:t>// console.log('Data Deliver to user');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console.log('User 3 made a request');</a:t>
            </a:r>
          </a:p>
          <a:p>
            <a:pPr algn="l"/>
            <a:r>
              <a:rPr lang="en-US" b="1" dirty="0" err="1"/>
              <a:t>setTimeout</a:t>
            </a:r>
            <a:r>
              <a:rPr lang="en-US" b="1" dirty="0"/>
              <a:t>(</a:t>
            </a:r>
            <a:r>
              <a:rPr lang="en-US" b="1" dirty="0" err="1"/>
              <a:t>callBack</a:t>
            </a:r>
            <a:r>
              <a:rPr lang="en-US" b="1" dirty="0"/>
              <a:t>, 5000);</a:t>
            </a:r>
          </a:p>
          <a:p>
            <a:pPr algn="l"/>
            <a:r>
              <a:rPr lang="en-US" b="1" dirty="0"/>
              <a:t>// console.log('Database operation takes 5 seconds');</a:t>
            </a:r>
          </a:p>
          <a:p>
            <a:pPr algn="l"/>
            <a:r>
              <a:rPr lang="en-US" b="1" dirty="0"/>
              <a:t>// console.log('Data Deliver to user');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5900" b="1" dirty="0" smtClean="0"/>
              <a:t>Module Functions – To create functions file</a:t>
            </a:r>
          </a:p>
          <a:p>
            <a:pPr algn="l"/>
            <a:r>
              <a:rPr lang="en-US" sz="3400" b="1" dirty="0" smtClean="0"/>
              <a:t>Athletics functions:</a:t>
            </a:r>
            <a:r>
              <a:rPr lang="en-US" sz="3400" dirty="0" smtClean="0"/>
              <a:t> This function contains multiple functions like </a:t>
            </a:r>
            <a:r>
              <a:rPr lang="en-US" sz="3400" b="1" dirty="0" smtClean="0"/>
              <a:t>relay() </a:t>
            </a:r>
            <a:r>
              <a:rPr lang="en-US" sz="3400" dirty="0" smtClean="0"/>
              <a:t>and </a:t>
            </a:r>
            <a:r>
              <a:rPr lang="en-US" sz="3400" b="1" dirty="0" err="1" smtClean="0"/>
              <a:t>lognJump</a:t>
            </a:r>
            <a:r>
              <a:rPr lang="en-US" sz="3400" b="1" dirty="0" smtClean="0"/>
              <a:t>() as like below.</a:t>
            </a:r>
            <a:endParaRPr lang="en-US" sz="3400" dirty="0" smtClean="0"/>
          </a:p>
          <a:p>
            <a:pPr algn="l"/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/>
              <a:t>relay=()=&gt;{</a:t>
            </a:r>
          </a:p>
          <a:p>
            <a:pPr algn="l"/>
            <a:r>
              <a:rPr lang="en-US" b="1" dirty="0"/>
              <a:t>    console.log('This is relay function')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longJump</a:t>
            </a:r>
            <a:r>
              <a:rPr lang="en-US" b="1" dirty="0"/>
              <a:t>=()=&gt;{</a:t>
            </a:r>
          </a:p>
          <a:p>
            <a:pPr algn="l"/>
            <a:r>
              <a:rPr lang="en-US" b="1" dirty="0"/>
              <a:t>    console.log('This is long jump function')</a:t>
            </a:r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/*</a:t>
            </a:r>
          </a:p>
          <a:p>
            <a:pPr algn="l"/>
            <a:r>
              <a:rPr lang="en-US" b="1" dirty="0" err="1"/>
              <a:t>module.exports.relay</a:t>
            </a:r>
            <a:r>
              <a:rPr lang="en-US" b="1" dirty="0"/>
              <a:t>=relay;</a:t>
            </a:r>
          </a:p>
          <a:p>
            <a:pPr algn="l"/>
            <a:r>
              <a:rPr lang="en-US" b="1" dirty="0" err="1"/>
              <a:t>module.exports.longJump</a:t>
            </a:r>
            <a:r>
              <a:rPr lang="en-US" b="1" dirty="0"/>
              <a:t>=</a:t>
            </a:r>
            <a:r>
              <a:rPr lang="en-US" b="1" dirty="0" err="1"/>
              <a:t>longJump</a:t>
            </a:r>
            <a:r>
              <a:rPr lang="en-US" b="1" dirty="0"/>
              <a:t>;</a:t>
            </a:r>
          </a:p>
          <a:p>
            <a:pPr algn="l"/>
            <a:r>
              <a:rPr lang="en-US" b="1" dirty="0"/>
              <a:t>*/</a:t>
            </a:r>
          </a:p>
          <a:p>
            <a:pPr algn="l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//We can replace the above commented two lines with below code </a:t>
            </a:r>
            <a:r>
              <a:rPr lang="en-US" b="1" dirty="0" err="1"/>
              <a:t>snipet</a:t>
            </a:r>
            <a:endParaRPr lang="en-US" b="1" dirty="0"/>
          </a:p>
          <a:p>
            <a:pPr algn="l"/>
            <a:r>
              <a:rPr lang="en-US" b="1" dirty="0" err="1"/>
              <a:t>module.exports</a:t>
            </a:r>
            <a:r>
              <a:rPr lang="en-US" b="1" dirty="0"/>
              <a:t>={</a:t>
            </a:r>
          </a:p>
          <a:p>
            <a:pPr algn="l"/>
            <a:r>
              <a:rPr lang="en-US" b="1" dirty="0"/>
              <a:t>    </a:t>
            </a:r>
            <a:r>
              <a:rPr lang="en-US" b="1" dirty="0" err="1"/>
              <a:t>relay:relay</a:t>
            </a:r>
            <a:r>
              <a:rPr lang="en-US" b="1" dirty="0"/>
              <a:t>,</a:t>
            </a:r>
          </a:p>
          <a:p>
            <a:pPr algn="l"/>
            <a:r>
              <a:rPr lang="en-US" b="1" dirty="0"/>
              <a:t>    </a:t>
            </a:r>
            <a:r>
              <a:rPr lang="en-US" b="1" dirty="0" err="1"/>
              <a:t>longJump:longJump</a:t>
            </a:r>
            <a:endParaRPr lang="en-US" b="1" dirty="0"/>
          </a:p>
          <a:p>
            <a:pPr algn="l"/>
            <a:r>
              <a:rPr lang="en-US" b="1" dirty="0"/>
              <a:t>}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/>
              <a:t>File System </a:t>
            </a:r>
            <a:r>
              <a:rPr lang="en-US" sz="9600" b="1" dirty="0" smtClean="0"/>
              <a:t>Module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5600" dirty="0"/>
              <a:t>let </a:t>
            </a:r>
            <a:r>
              <a:rPr lang="en-US" sz="5600" dirty="0" err="1"/>
              <a:t>fs</a:t>
            </a:r>
            <a:r>
              <a:rPr lang="en-US" sz="5600" dirty="0"/>
              <a:t> = require('</a:t>
            </a:r>
            <a:r>
              <a:rPr lang="en-US" sz="5600" dirty="0" err="1"/>
              <a:t>fs</a:t>
            </a:r>
            <a:r>
              <a:rPr lang="en-US" sz="5600" dirty="0"/>
              <a:t>');</a:t>
            </a:r>
          </a:p>
          <a:p>
            <a:pPr algn="l"/>
            <a:r>
              <a:rPr lang="en-US" sz="5600" dirty="0"/>
              <a:t/>
            </a:r>
            <a:br>
              <a:rPr lang="en-US" sz="5600" dirty="0"/>
            </a:br>
            <a:r>
              <a:rPr lang="en-US" sz="5600" b="1" dirty="0"/>
              <a:t>//Reading the file in </a:t>
            </a:r>
            <a:r>
              <a:rPr lang="en-US" sz="5600" b="1" dirty="0" err="1"/>
              <a:t>async</a:t>
            </a:r>
            <a:r>
              <a:rPr lang="en-US" sz="5600" b="1" dirty="0"/>
              <a:t> way</a:t>
            </a:r>
          </a:p>
          <a:p>
            <a:pPr algn="l"/>
            <a:r>
              <a:rPr lang="en-US" sz="5600" dirty="0" err="1"/>
              <a:t>fs.readFile</a:t>
            </a:r>
            <a:r>
              <a:rPr lang="en-US" sz="5600" dirty="0"/>
              <a:t>('./</a:t>
            </a:r>
            <a:r>
              <a:rPr lang="en-US" sz="5600" dirty="0" err="1"/>
              <a:t>fs</a:t>
            </a:r>
            <a:r>
              <a:rPr lang="en-US" sz="5600" dirty="0"/>
              <a:t>-modules/input.txt', (error, data) =&gt; {</a:t>
            </a:r>
          </a:p>
          <a:p>
            <a:pPr algn="l"/>
            <a:r>
              <a:rPr lang="en-US" sz="5600" dirty="0"/>
              <a:t>    if (error) {</a:t>
            </a:r>
          </a:p>
          <a:p>
            <a:pPr algn="l"/>
            <a:r>
              <a:rPr lang="en-US" sz="5600" dirty="0"/>
              <a:t>        console.log(error);</a:t>
            </a:r>
          </a:p>
          <a:p>
            <a:pPr algn="l"/>
            <a:r>
              <a:rPr lang="en-US" sz="5600" dirty="0"/>
              <a:t>    }</a:t>
            </a:r>
          </a:p>
          <a:p>
            <a:pPr algn="l"/>
            <a:r>
              <a:rPr lang="en-US" sz="5600" dirty="0"/>
              <a:t>    else{</a:t>
            </a:r>
          </a:p>
          <a:p>
            <a:pPr algn="l"/>
            <a:r>
              <a:rPr lang="en-US" sz="5600" dirty="0"/>
              <a:t>        console.log('</a:t>
            </a:r>
            <a:r>
              <a:rPr lang="en-US" sz="5600" dirty="0" err="1"/>
              <a:t>Aync</a:t>
            </a:r>
            <a:r>
              <a:rPr lang="en-US" sz="5600" dirty="0"/>
              <a:t> Data is '+</a:t>
            </a:r>
            <a:r>
              <a:rPr lang="en-US" sz="5600" dirty="0" err="1"/>
              <a:t>data.toString</a:t>
            </a:r>
            <a:r>
              <a:rPr lang="en-US" sz="5600" dirty="0"/>
              <a:t>());</a:t>
            </a:r>
          </a:p>
          <a:p>
            <a:pPr algn="l"/>
            <a:r>
              <a:rPr lang="en-US" sz="5600" dirty="0"/>
              <a:t>    }</a:t>
            </a:r>
          </a:p>
          <a:p>
            <a:pPr algn="l"/>
            <a:r>
              <a:rPr lang="en-US" sz="5600" dirty="0"/>
              <a:t>})</a:t>
            </a:r>
          </a:p>
          <a:p>
            <a:pPr algn="l"/>
            <a:r>
              <a:rPr lang="en-US" sz="5600" dirty="0"/>
              <a:t/>
            </a:r>
            <a:br>
              <a:rPr lang="en-US" sz="5600" dirty="0"/>
            </a:br>
            <a:r>
              <a:rPr lang="en-US" sz="5600" b="1" dirty="0"/>
              <a:t>//Reading the file in sync way</a:t>
            </a:r>
          </a:p>
          <a:p>
            <a:pPr algn="l"/>
            <a:r>
              <a:rPr lang="en-US" sz="5600" dirty="0"/>
              <a:t>let data=</a:t>
            </a:r>
            <a:r>
              <a:rPr lang="en-US" sz="5600" dirty="0" err="1"/>
              <a:t>fs.readFileSync</a:t>
            </a:r>
            <a:r>
              <a:rPr lang="en-US" sz="5600" dirty="0"/>
              <a:t>('./</a:t>
            </a:r>
            <a:r>
              <a:rPr lang="en-US" sz="5600" dirty="0" err="1"/>
              <a:t>fs</a:t>
            </a:r>
            <a:r>
              <a:rPr lang="en-US" sz="5600" dirty="0"/>
              <a:t>-modules/input.txt');</a:t>
            </a:r>
          </a:p>
          <a:p>
            <a:pPr algn="l"/>
            <a:r>
              <a:rPr lang="en-US" sz="5600" dirty="0"/>
              <a:t/>
            </a:r>
            <a:br>
              <a:rPr lang="en-US" sz="5600" dirty="0"/>
            </a:br>
            <a:r>
              <a:rPr lang="en-US" sz="5600" dirty="0"/>
              <a:t>console.log('Sync data is '+</a:t>
            </a:r>
            <a:r>
              <a:rPr lang="en-US" sz="5600" dirty="0" err="1"/>
              <a:t>data.toString</a:t>
            </a:r>
            <a:r>
              <a:rPr lang="en-US" sz="5600" dirty="0"/>
              <a:t>());</a:t>
            </a:r>
          </a:p>
          <a:p>
            <a:pPr algn="l"/>
            <a:r>
              <a:rPr lang="en-US" sz="5600" dirty="0"/>
              <a:t>console.log('This is the end');</a:t>
            </a:r>
          </a:p>
          <a:p>
            <a:pPr algn="l"/>
            <a:r>
              <a:rPr lang="en-US" sz="5600" dirty="0"/>
              <a:t/>
            </a:r>
            <a:br>
              <a:rPr lang="en-US" sz="5600" dirty="0"/>
            </a:br>
            <a:r>
              <a:rPr lang="en-US" sz="5600" b="1" dirty="0"/>
              <a:t>Therefore sync data will load first then </a:t>
            </a:r>
            <a:r>
              <a:rPr lang="en-US" sz="5600" b="1" dirty="0" err="1"/>
              <a:t>async</a:t>
            </a:r>
            <a:r>
              <a:rPr lang="en-US" sz="5600" b="1" dirty="0"/>
              <a:t> data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811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Node.js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5355"/>
            <a:ext cx="9144000" cy="519752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9600" b="1" dirty="0" smtClean="0"/>
              <a:t>Stream – Read File</a:t>
            </a:r>
          </a:p>
          <a:p>
            <a:pPr algn="l"/>
            <a:r>
              <a:rPr lang="en-US" sz="7200" b="1" u="sng" dirty="0"/>
              <a:t>Read Data From File</a:t>
            </a:r>
          </a:p>
          <a:p>
            <a:pPr algn="l"/>
            <a:r>
              <a:rPr lang="en-US" sz="4800" dirty="0"/>
              <a:t/>
            </a:r>
            <a:br>
              <a:rPr lang="en-US" sz="4800" dirty="0"/>
            </a:br>
            <a:r>
              <a:rPr lang="en-US" sz="6000" dirty="0"/>
              <a:t>let </a:t>
            </a:r>
            <a:r>
              <a:rPr lang="en-US" sz="6000" dirty="0" err="1"/>
              <a:t>fs</a:t>
            </a:r>
            <a:r>
              <a:rPr lang="en-US" sz="6000" dirty="0"/>
              <a:t> = require('</a:t>
            </a:r>
            <a:r>
              <a:rPr lang="en-US" sz="6000" dirty="0" err="1"/>
              <a:t>fs</a:t>
            </a:r>
            <a:r>
              <a:rPr lang="en-US" sz="6000" dirty="0"/>
              <a:t>');</a:t>
            </a:r>
          </a:p>
          <a:p>
            <a:pPr algn="l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let </a:t>
            </a:r>
            <a:r>
              <a:rPr lang="en-US" sz="6000" dirty="0" err="1"/>
              <a:t>readableStream</a:t>
            </a:r>
            <a:r>
              <a:rPr lang="en-US" sz="6000" dirty="0"/>
              <a:t> = </a:t>
            </a:r>
            <a:r>
              <a:rPr lang="en-US" sz="6000" dirty="0" err="1"/>
              <a:t>fs.createReadStream</a:t>
            </a:r>
            <a:r>
              <a:rPr lang="en-US" sz="6000" dirty="0"/>
              <a:t>('./streams/stream-input.txt');</a:t>
            </a:r>
          </a:p>
          <a:p>
            <a:pPr algn="l"/>
            <a:r>
              <a:rPr lang="en-US" sz="6000" dirty="0"/>
              <a:t>let data = '';</a:t>
            </a:r>
          </a:p>
          <a:p>
            <a:pPr algn="l"/>
            <a:r>
              <a:rPr lang="en-US" sz="6000" dirty="0" err="1"/>
              <a:t>readableStream.setEncoding</a:t>
            </a:r>
            <a:r>
              <a:rPr lang="en-US" sz="6000" dirty="0"/>
              <a:t>('UTF8');</a:t>
            </a:r>
          </a:p>
          <a:p>
            <a:pPr algn="l"/>
            <a:r>
              <a:rPr lang="en-US" sz="6000" dirty="0" err="1"/>
              <a:t>readableStream.on</a:t>
            </a:r>
            <a:r>
              <a:rPr lang="en-US" sz="6000" dirty="0"/>
              <a:t>('data', (chunk) =&gt; {</a:t>
            </a:r>
          </a:p>
          <a:p>
            <a:pPr algn="l"/>
            <a:r>
              <a:rPr lang="en-US" sz="6000" dirty="0"/>
              <a:t>    data += chunk;</a:t>
            </a:r>
          </a:p>
          <a:p>
            <a:pPr algn="l"/>
            <a:r>
              <a:rPr lang="en-US" sz="6000" dirty="0"/>
              <a:t>});</a:t>
            </a:r>
          </a:p>
          <a:p>
            <a:pPr algn="l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readableStream.on</a:t>
            </a:r>
            <a:r>
              <a:rPr lang="en-US" sz="6000" dirty="0"/>
              <a:t>('end',()=&gt;{</a:t>
            </a:r>
          </a:p>
          <a:p>
            <a:pPr algn="l"/>
            <a:r>
              <a:rPr lang="en-US" sz="6000" dirty="0"/>
              <a:t>    console.log(data)</a:t>
            </a:r>
          </a:p>
          <a:p>
            <a:pPr algn="l"/>
            <a:r>
              <a:rPr lang="en-US" sz="6000" dirty="0" smtClean="0"/>
              <a:t>})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274</Words>
  <Application>Microsoft Office PowerPoint</Application>
  <PresentationFormat>Widescreen</PresentationFormat>
  <Paragraphs>256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 Node.js Fundamentals</vt:lpstr>
      <vt:lpstr>PowerPoint Presentation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  <vt:lpstr> Node.js Fundamentals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Node.js</dc:title>
  <dc:creator>R</dc:creator>
  <cp:lastModifiedBy>Reja</cp:lastModifiedBy>
  <cp:revision>20</cp:revision>
  <dcterms:created xsi:type="dcterms:W3CDTF">2021-10-24T08:31:26Z</dcterms:created>
  <dcterms:modified xsi:type="dcterms:W3CDTF">2021-12-02T03:24:56Z</dcterms:modified>
</cp:coreProperties>
</file>