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E35F-A497-4702-9410-C072BF23E77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17555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is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an open source server environment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free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on various platforms (Windows, Linux, Unix, Mac OS X, etc.)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uses JavaScript on the </a:t>
            </a:r>
            <a:r>
              <a:rPr lang="en-US" dirty="0" smtClean="0"/>
              <a:t>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Runs on the V8 engine and executes JavaScript code outside a web browser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3265041"/>
            <a:ext cx="9144000" cy="17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Node.js uses asynchronous programming</a:t>
            </a:r>
            <a:r>
              <a:rPr lang="en-US" b="1" dirty="0" smtClean="0"/>
              <a:t>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eliminates the waiting, and simply continues with the next request.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single-threaded, non-blocking, asynchronously programming, which is very memory efficient.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Hello World Program: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.</a:t>
            </a:r>
            <a:r>
              <a:rPr lang="en-US" dirty="0" err="1" smtClean="0"/>
              <a:t>js</a:t>
            </a:r>
            <a:r>
              <a:rPr lang="en-US" dirty="0" smtClean="0"/>
              <a:t> file and write code like console.log(‘hello world’)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file with command prompt node .</a:t>
            </a:r>
            <a:r>
              <a:rPr lang="en-US" dirty="0" err="1" smtClean="0"/>
              <a:t>js</a:t>
            </a:r>
            <a:r>
              <a:rPr lang="en-US" dirty="0" smtClean="0"/>
              <a:t> file. Here node HelloWorld.js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77806"/>
            <a:ext cx="10515600" cy="81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338513"/>
            <a:ext cx="9447848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//Example 01: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printStuff</a:t>
            </a:r>
            <a:r>
              <a:rPr lang="en-US" dirty="0"/>
              <a:t>=(stuff)=&gt;{ //this is a anonymous function [arrow function] and it is assigned to variable </a:t>
            </a:r>
            <a:r>
              <a:rPr lang="en-US" dirty="0" err="1"/>
              <a:t>printStuff</a:t>
            </a:r>
            <a:endParaRPr lang="en-US" dirty="0"/>
          </a:p>
          <a:p>
            <a:pPr algn="l"/>
            <a:r>
              <a:rPr lang="en-US" dirty="0"/>
              <a:t>    console.log(stuff)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>//Example 02: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MainFunctionTwo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MainFunctionTwo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   (stuff)=&gt;{</a:t>
            </a:r>
          </a:p>
          <a:p>
            <a:pPr algn="l"/>
            <a:r>
              <a:rPr lang="en-US" dirty="0"/>
              <a:t>        console.log(`Stuff Name ${stuff}`) //this is a anonymous function [arrow function]</a:t>
            </a:r>
          </a:p>
          <a:p>
            <a:pPr algn="l"/>
            <a:r>
              <a:rPr lang="en-US" dirty="0"/>
              <a:t>    },</a:t>
            </a:r>
          </a:p>
          <a:p>
            <a:pPr algn="l"/>
            <a:r>
              <a:rPr lang="en-US" dirty="0"/>
              <a:t>    '</a:t>
            </a:r>
            <a:r>
              <a:rPr lang="en-US" dirty="0" err="1"/>
              <a:t>Rejwanul</a:t>
            </a:r>
            <a:r>
              <a:rPr lang="en-US" dirty="0"/>
              <a:t> Reja'</a:t>
            </a:r>
          </a:p>
          <a:p>
            <a:pPr algn="l"/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 Node.js Fundamentals</vt:lpstr>
      <vt:lpstr>PowerPoint Presentation</vt:lpstr>
      <vt:lpstr> Node.js Fundamentals</vt:lpstr>
      <vt:lpstr> Node.js Fundamentals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Node.js</dc:title>
  <dc:creator>R</dc:creator>
  <cp:lastModifiedBy>Reja</cp:lastModifiedBy>
  <cp:revision>8</cp:revision>
  <dcterms:created xsi:type="dcterms:W3CDTF">2021-10-24T08:31:26Z</dcterms:created>
  <dcterms:modified xsi:type="dcterms:W3CDTF">2021-11-30T03:11:25Z</dcterms:modified>
</cp:coreProperties>
</file>