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E35F-A497-4702-9410-C072BF23E7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175557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What is Node.js?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is an open source server environment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is free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runs on various platforms (Windows, Linux, Unix, Mac OS X, etc.)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uses JavaScript on the </a:t>
            </a:r>
            <a:r>
              <a:rPr lang="en-US" dirty="0" smtClean="0"/>
              <a:t>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Runs on the V8 engine and executes JavaScript code outside a web browser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3265041"/>
            <a:ext cx="9144000" cy="17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Why Node.js?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Node.js uses asynchronous programming</a:t>
            </a:r>
            <a:r>
              <a:rPr lang="en-US" b="1" dirty="0" smtClean="0"/>
              <a:t>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eliminates the waiting, and simply continues with the next request.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runs single-threaded, non-blocking, asynchronously programming, which is very memory efficient.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Hello World Program: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.</a:t>
            </a:r>
            <a:r>
              <a:rPr lang="en-US" dirty="0" err="1" smtClean="0"/>
              <a:t>js</a:t>
            </a:r>
            <a:r>
              <a:rPr lang="en-US" dirty="0" smtClean="0"/>
              <a:t> file and write code like console.log(‘hello world’)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file with command prompt node .</a:t>
            </a:r>
            <a:r>
              <a:rPr lang="en-US" dirty="0" err="1" smtClean="0"/>
              <a:t>js</a:t>
            </a:r>
            <a:r>
              <a:rPr lang="en-US" dirty="0" smtClean="0"/>
              <a:t> file. Here node HelloWorld.js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77806"/>
            <a:ext cx="10515600" cy="81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338513"/>
            <a:ext cx="9447848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stuffName</a:t>
            </a:r>
            <a:r>
              <a:rPr lang="en-US" dirty="0"/>
              <a:t>='</a:t>
            </a:r>
            <a:r>
              <a:rPr lang="en-US" dirty="0" err="1"/>
              <a:t>Rejwanul</a:t>
            </a:r>
            <a:r>
              <a:rPr lang="en-US" dirty="0"/>
              <a:t> Reja';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//Example 01: </a:t>
            </a:r>
          </a:p>
          <a:p>
            <a:pPr algn="l"/>
            <a:r>
              <a:rPr lang="en-US" dirty="0"/>
              <a:t>//------------</a:t>
            </a:r>
          </a:p>
          <a:p>
            <a:pPr algn="l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printStuff</a:t>
            </a:r>
            <a:r>
              <a:rPr lang="en-US" dirty="0"/>
              <a:t>=(stuff)=&gt;{ //this is a anonymous function [arrow function] and it is assigned to variable </a:t>
            </a:r>
            <a:r>
              <a:rPr lang="en-US" dirty="0" err="1"/>
              <a:t>printStuff</a:t>
            </a:r>
            <a:endParaRPr lang="en-US" dirty="0"/>
          </a:p>
          <a:p>
            <a:pPr algn="l"/>
            <a:r>
              <a:rPr lang="en-US" dirty="0"/>
              <a:t>    console.log(stuff)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MainFunction</a:t>
            </a:r>
            <a:r>
              <a:rPr lang="en-US" dirty="0"/>
              <a:t>=(</a:t>
            </a:r>
            <a:r>
              <a:rPr lang="en-US" dirty="0" err="1"/>
              <a:t>paramFunction,value</a:t>
            </a:r>
            <a:r>
              <a:rPr lang="en-US" dirty="0"/>
              <a:t>)=&gt;{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paramFunction</a:t>
            </a:r>
            <a:r>
              <a:rPr lang="en-US" dirty="0"/>
              <a:t>(value);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stuffName</a:t>
            </a:r>
            <a:r>
              <a:rPr lang="en-US" dirty="0"/>
              <a:t>='</a:t>
            </a:r>
            <a:r>
              <a:rPr lang="en-US" dirty="0" err="1"/>
              <a:t>Rejwanul</a:t>
            </a:r>
            <a:r>
              <a:rPr lang="en-US" dirty="0"/>
              <a:t> Reja';</a:t>
            </a:r>
          </a:p>
          <a:p>
            <a:pPr algn="l"/>
            <a:r>
              <a:rPr lang="en-US" dirty="0"/>
              <a:t>//Example 02: </a:t>
            </a:r>
          </a:p>
          <a:p>
            <a:pPr algn="l"/>
            <a:r>
              <a:rPr lang="en-US" dirty="0"/>
              <a:t>//------------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MainFunctionTwo</a:t>
            </a:r>
            <a:r>
              <a:rPr lang="en-US" dirty="0"/>
              <a:t>=(</a:t>
            </a:r>
            <a:r>
              <a:rPr lang="en-US" dirty="0" err="1"/>
              <a:t>paramFunction,value</a:t>
            </a:r>
            <a:r>
              <a:rPr lang="en-US" dirty="0"/>
              <a:t>)=&gt;{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paramFunction</a:t>
            </a:r>
            <a:r>
              <a:rPr lang="en-US" dirty="0"/>
              <a:t>(value);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MainFunctionTwo</a:t>
            </a:r>
            <a:r>
              <a:rPr lang="en-US" dirty="0"/>
              <a:t>(</a:t>
            </a:r>
          </a:p>
          <a:p>
            <a:pPr algn="l"/>
            <a:r>
              <a:rPr lang="en-US" dirty="0"/>
              <a:t>    (stuff)=&gt;{</a:t>
            </a:r>
          </a:p>
          <a:p>
            <a:pPr algn="l"/>
            <a:r>
              <a:rPr lang="en-US" dirty="0"/>
              <a:t>        console.log(`Stuff Name ${stuff}`) //this is a anonymous function [arrow function]</a:t>
            </a:r>
          </a:p>
          <a:p>
            <a:pPr algn="l"/>
            <a:r>
              <a:rPr lang="en-US" dirty="0"/>
              <a:t>    },</a:t>
            </a:r>
          </a:p>
          <a:p>
            <a:pPr algn="l"/>
            <a:r>
              <a:rPr lang="en-US" dirty="0"/>
              <a:t>    '</a:t>
            </a:r>
            <a:r>
              <a:rPr lang="en-US" dirty="0" err="1"/>
              <a:t>Rejwanul</a:t>
            </a:r>
            <a:r>
              <a:rPr lang="en-US" dirty="0"/>
              <a:t> Reja'</a:t>
            </a:r>
          </a:p>
          <a:p>
            <a:pPr algn="l"/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2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Global Object and timer</a:t>
            </a:r>
          </a:p>
          <a:p>
            <a:pPr algn="l"/>
            <a:r>
              <a:rPr lang="en-US" b="1" u="sng" dirty="0" smtClean="0"/>
              <a:t>For file name and directory</a:t>
            </a:r>
            <a:endParaRPr lang="en-US" b="1" u="sng" dirty="0"/>
          </a:p>
          <a:p>
            <a:pPr algn="l"/>
            <a:r>
              <a:rPr lang="en-US" dirty="0" smtClean="0"/>
              <a:t>console.log</a:t>
            </a:r>
            <a:r>
              <a:rPr lang="en-US" dirty="0"/>
              <a:t>(__filename); //for file name</a:t>
            </a:r>
          </a:p>
          <a:p>
            <a:pPr algn="l"/>
            <a:r>
              <a:rPr lang="en-US" dirty="0"/>
              <a:t>console.log(__</a:t>
            </a:r>
            <a:r>
              <a:rPr lang="en-US" dirty="0" err="1" smtClean="0"/>
              <a:t>dirname</a:t>
            </a:r>
            <a:r>
              <a:rPr lang="en-US" dirty="0"/>
              <a:t>); // for directory </a:t>
            </a:r>
            <a:r>
              <a:rPr lang="en-US" dirty="0" smtClean="0"/>
              <a:t>name</a:t>
            </a:r>
          </a:p>
          <a:p>
            <a:pPr algn="l"/>
            <a:r>
              <a:rPr lang="en-US" b="1" u="sng" dirty="0"/>
              <a:t>F</a:t>
            </a:r>
            <a:r>
              <a:rPr lang="en-US" b="1" u="sng" dirty="0" smtClean="0"/>
              <a:t>or </a:t>
            </a:r>
            <a:r>
              <a:rPr lang="en-US" b="1" u="sng" dirty="0" err="1" smtClean="0"/>
              <a:t>setTimeout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printStuff</a:t>
            </a:r>
            <a:r>
              <a:rPr lang="en-US" dirty="0"/>
              <a:t>=()=&gt;{</a:t>
            </a:r>
          </a:p>
          <a:p>
            <a:pPr algn="l"/>
            <a:r>
              <a:rPr lang="en-US" dirty="0"/>
              <a:t>    console.log('this was from </a:t>
            </a:r>
            <a:r>
              <a:rPr lang="en-US" dirty="0" err="1"/>
              <a:t>settimeout</a:t>
            </a:r>
            <a:r>
              <a:rPr lang="en-US" dirty="0" smtClean="0"/>
              <a:t>');</a:t>
            </a:r>
          </a:p>
          <a:p>
            <a:pPr algn="l"/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setTimeout</a:t>
            </a:r>
            <a:r>
              <a:rPr lang="en-US" dirty="0"/>
              <a:t>(printStuff,5000</a:t>
            </a:r>
            <a:r>
              <a:rPr lang="en-US" dirty="0" smtClean="0"/>
              <a:t>);</a:t>
            </a:r>
          </a:p>
          <a:p>
            <a:pPr algn="l"/>
            <a:r>
              <a:rPr lang="en-US" b="1" u="sng" dirty="0"/>
              <a:t>For </a:t>
            </a:r>
            <a:r>
              <a:rPr lang="en-US" b="1" u="sng" dirty="0" err="1"/>
              <a:t>setInterval</a:t>
            </a:r>
            <a:endParaRPr lang="en-US" b="1" u="sng" dirty="0" smtClean="0"/>
          </a:p>
          <a:p>
            <a:pPr algn="l"/>
            <a:r>
              <a:rPr lang="en-US" dirty="0" err="1"/>
              <a:t>setInterval</a:t>
            </a:r>
            <a:r>
              <a:rPr lang="en-US" dirty="0"/>
              <a:t>(() =&gt; {</a:t>
            </a:r>
          </a:p>
          <a:p>
            <a:pPr algn="l"/>
            <a:r>
              <a:rPr lang="en-US" dirty="0"/>
              <a:t>    console.log('this was from </a:t>
            </a:r>
            <a:r>
              <a:rPr lang="en-US" dirty="0" err="1"/>
              <a:t>setInterval</a:t>
            </a:r>
            <a:r>
              <a:rPr lang="en-US" dirty="0"/>
              <a:t>');</a:t>
            </a:r>
          </a:p>
          <a:p>
            <a:pPr algn="l"/>
            <a:r>
              <a:rPr lang="en-US" dirty="0"/>
              <a:t>}, 2000);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900" b="1" dirty="0" smtClean="0"/>
              <a:t>Call Back Functions</a:t>
            </a:r>
            <a:endParaRPr lang="en-US" sz="5900" b="1" dirty="0" smtClean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callBack</a:t>
            </a:r>
            <a:r>
              <a:rPr lang="en-US" b="1" dirty="0"/>
              <a:t>=()=&gt;{</a:t>
            </a:r>
          </a:p>
          <a:p>
            <a:pPr algn="l"/>
            <a:r>
              <a:rPr lang="en-US" b="1" dirty="0"/>
              <a:t>    console.log('Queried the database and delivered data in 5 seconds')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1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2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3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900" b="1" dirty="0" smtClean="0"/>
              <a:t>Module Functions – To create functions file</a:t>
            </a:r>
          </a:p>
          <a:p>
            <a:pPr algn="l"/>
            <a:r>
              <a:rPr lang="en-US" sz="3400" b="1" dirty="0" smtClean="0"/>
              <a:t>Athletics functions:</a:t>
            </a:r>
            <a:r>
              <a:rPr lang="en-US" sz="3400" dirty="0" smtClean="0"/>
              <a:t> This function contains multiple functions like </a:t>
            </a:r>
            <a:r>
              <a:rPr lang="en-US" sz="3400" b="1" dirty="0" smtClean="0"/>
              <a:t>relay() </a:t>
            </a:r>
            <a:r>
              <a:rPr lang="en-US" sz="3400" dirty="0" smtClean="0"/>
              <a:t>and </a:t>
            </a:r>
            <a:r>
              <a:rPr lang="en-US" sz="3400" b="1" dirty="0" err="1" smtClean="0"/>
              <a:t>lognJump</a:t>
            </a:r>
            <a:r>
              <a:rPr lang="en-US" sz="3400" b="1" dirty="0" smtClean="0"/>
              <a:t>() as like below.</a:t>
            </a:r>
            <a:endParaRPr lang="en-US" sz="3400" dirty="0" smtClean="0"/>
          </a:p>
          <a:p>
            <a:pPr algn="l"/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relay=()=&gt;{</a:t>
            </a:r>
          </a:p>
          <a:p>
            <a:pPr algn="l"/>
            <a:r>
              <a:rPr lang="en-US" b="1" dirty="0"/>
              <a:t>    console.log('This is relay function')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longJump</a:t>
            </a:r>
            <a:r>
              <a:rPr lang="en-US" b="1" dirty="0"/>
              <a:t>=()=&gt;{</a:t>
            </a:r>
          </a:p>
          <a:p>
            <a:pPr algn="l"/>
            <a:r>
              <a:rPr lang="en-US" b="1" dirty="0"/>
              <a:t>    console.log('This is long jump function')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/*</a:t>
            </a:r>
          </a:p>
          <a:p>
            <a:pPr algn="l"/>
            <a:r>
              <a:rPr lang="en-US" b="1" dirty="0" err="1"/>
              <a:t>module.exports.relay</a:t>
            </a:r>
            <a:r>
              <a:rPr lang="en-US" b="1" dirty="0"/>
              <a:t>=relay;</a:t>
            </a:r>
          </a:p>
          <a:p>
            <a:pPr algn="l"/>
            <a:r>
              <a:rPr lang="en-US" b="1" dirty="0" err="1"/>
              <a:t>module.exports.longJump</a:t>
            </a:r>
            <a:r>
              <a:rPr lang="en-US" b="1" dirty="0"/>
              <a:t>=</a:t>
            </a:r>
            <a:r>
              <a:rPr lang="en-US" b="1" dirty="0" err="1"/>
              <a:t>longJump</a:t>
            </a:r>
            <a:r>
              <a:rPr lang="en-US" b="1" dirty="0"/>
              <a:t>;</a:t>
            </a:r>
          </a:p>
          <a:p>
            <a:pPr algn="l"/>
            <a:r>
              <a:rPr lang="en-US" b="1" dirty="0"/>
              <a:t>*/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//We can replace the above commented two lines with below code </a:t>
            </a:r>
            <a:r>
              <a:rPr lang="en-US" b="1" dirty="0" err="1"/>
              <a:t>snipet</a:t>
            </a:r>
            <a:endParaRPr lang="en-US" b="1" dirty="0"/>
          </a:p>
          <a:p>
            <a:pPr algn="l"/>
            <a:r>
              <a:rPr lang="en-US" b="1" dirty="0" err="1"/>
              <a:t>module.exports</a:t>
            </a:r>
            <a:r>
              <a:rPr lang="en-US" b="1" dirty="0"/>
              <a:t>={</a:t>
            </a:r>
          </a:p>
          <a:p>
            <a:pPr algn="l"/>
            <a:r>
              <a:rPr lang="en-US" b="1" dirty="0"/>
              <a:t>    </a:t>
            </a:r>
            <a:r>
              <a:rPr lang="en-US" b="1" dirty="0" err="1"/>
              <a:t>relay:relay</a:t>
            </a:r>
            <a:r>
              <a:rPr lang="en-US" b="1" dirty="0"/>
              <a:t>,</a:t>
            </a:r>
          </a:p>
          <a:p>
            <a:pPr algn="l"/>
            <a:r>
              <a:rPr lang="en-US" b="1" dirty="0"/>
              <a:t>    </a:t>
            </a:r>
            <a:r>
              <a:rPr lang="en-US" b="1" dirty="0" err="1"/>
              <a:t>longJump:longJump</a:t>
            </a:r>
            <a:endParaRPr lang="en-US" b="1" dirty="0"/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b="1" dirty="0" smtClean="0"/>
              <a:t>Module Functions – To create a </a:t>
            </a:r>
            <a:r>
              <a:rPr lang="en-US" sz="2600" b="1" dirty="0" err="1" smtClean="0"/>
              <a:t>js</a:t>
            </a:r>
            <a:r>
              <a:rPr lang="en-US" sz="2600" b="1" dirty="0" smtClean="0"/>
              <a:t> file which can export</a:t>
            </a:r>
          </a:p>
          <a:p>
            <a:pPr algn="l"/>
            <a:r>
              <a:rPr lang="en-US" sz="2000" b="1" u="sng" dirty="0" smtClean="0"/>
              <a:t>Module Combine </a:t>
            </a:r>
            <a:r>
              <a:rPr lang="en-US" sz="2000" b="1" u="sng" dirty="0" err="1" smtClean="0"/>
              <a:t>Functions:</a:t>
            </a:r>
            <a:r>
              <a:rPr lang="en-US" sz="2000" dirty="0" err="1" smtClean="0"/>
              <a:t>This</a:t>
            </a:r>
            <a:r>
              <a:rPr lang="en-US" sz="2000" dirty="0" smtClean="0"/>
              <a:t> function is using to export both </a:t>
            </a:r>
            <a:r>
              <a:rPr lang="en-US" sz="2000" dirty="0" err="1" smtClean="0"/>
              <a:t>functons</a:t>
            </a:r>
            <a:r>
              <a:rPr lang="en-US" sz="2000" dirty="0" smtClean="0"/>
              <a:t> like </a:t>
            </a:r>
            <a:r>
              <a:rPr lang="en-US" sz="2000" b="1" dirty="0" smtClean="0"/>
              <a:t>relay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logJump</a:t>
            </a:r>
            <a:endParaRPr lang="en-US" sz="2000" b="1" dirty="0" smtClean="0"/>
          </a:p>
          <a:p>
            <a:pPr algn="l"/>
            <a:r>
              <a:rPr lang="en-US" sz="1600" dirty="0"/>
              <a:t>let athletics=require('./</a:t>
            </a:r>
            <a:r>
              <a:rPr lang="en-US" sz="1600" dirty="0" err="1"/>
              <a:t>moduleFunctions</a:t>
            </a:r>
            <a:r>
              <a:rPr lang="en-US" sz="1600" dirty="0"/>
              <a:t>/Athletics');</a:t>
            </a:r>
          </a:p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athletics.relay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 err="1"/>
              <a:t>athletics.longJump</a:t>
            </a:r>
            <a:r>
              <a:rPr lang="en-US" sz="1600" dirty="0"/>
              <a:t>();</a:t>
            </a:r>
          </a:p>
          <a:p>
            <a:pPr algn="l"/>
            <a:r>
              <a:rPr lang="en-US" sz="1600" b="1" dirty="0"/>
              <a:t> 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211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Node.js Fundamentals</vt:lpstr>
      <vt:lpstr>PowerPoint Presentation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Node.js</dc:title>
  <dc:creator>R</dc:creator>
  <cp:lastModifiedBy>Reja</cp:lastModifiedBy>
  <cp:revision>11</cp:revision>
  <dcterms:created xsi:type="dcterms:W3CDTF">2021-10-24T08:31:26Z</dcterms:created>
  <dcterms:modified xsi:type="dcterms:W3CDTF">2021-12-01T03:10:56Z</dcterms:modified>
</cp:coreProperties>
</file>