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9" r:id="rId13"/>
    <p:sldId id="265" r:id="rId14"/>
    <p:sldId id="266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36" y="6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47650" y="228600"/>
            <a:ext cx="9420606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29304" y="5353963"/>
            <a:ext cx="9450324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600200"/>
            <a:ext cx="84201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556001"/>
            <a:ext cx="69342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D0F5-9BF1-481D-93EF-2FADB683CEA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5D1A-5A20-496A-B4BE-29EC736D3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D0F5-9BF1-481D-93EF-2FADB683CEA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5D1A-5A20-496A-B4BE-29EC736D3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47650" y="228600"/>
            <a:ext cx="9420606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D0F5-9BF1-481D-93EF-2FADB683CEA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5D1A-5A20-496A-B4BE-29EC736D34D0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29304" y="714191"/>
            <a:ext cx="9450324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447801"/>
            <a:ext cx="222885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447800"/>
            <a:ext cx="652145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D0F5-9BF1-481D-93EF-2FADB683CEA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5D1A-5A20-496A-B4BE-29EC736D34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47650" y="228600"/>
            <a:ext cx="9420606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551392" y="4203592"/>
            <a:ext cx="3116131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837597" y="4075290"/>
            <a:ext cx="6006558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064455" y="4087562"/>
            <a:ext cx="5923645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6076946" y="4074175"/>
            <a:ext cx="3583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29304" y="4058555"/>
            <a:ext cx="9450324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535" y="2463560"/>
            <a:ext cx="84201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1312" y="1437449"/>
            <a:ext cx="6952545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D0F5-9BF1-481D-93EF-2FADB683CEA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5D1A-5A20-496A-B4BE-29EC736D3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D0F5-9BF1-481D-93EF-2FADB683CEA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5D1A-5A20-496A-B4BE-29EC736D34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733043" y="2679192"/>
            <a:ext cx="4140708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032248" y="2679192"/>
            <a:ext cx="4140708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044" y="2678114"/>
            <a:ext cx="4140708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3777" y="3429001"/>
            <a:ext cx="4138393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5550" y="2678113"/>
            <a:ext cx="4140708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0" y="3429001"/>
            <a:ext cx="4140708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D0F5-9BF1-481D-93EF-2FADB683CEA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5D1A-5A20-496A-B4BE-29EC736D3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D0F5-9BF1-481D-93EF-2FADB683CEA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5D1A-5A20-496A-B4BE-29EC736D3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47650" y="228600"/>
            <a:ext cx="9420606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29304" y="714191"/>
            <a:ext cx="9450324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D0F5-9BF1-481D-93EF-2FADB683CEA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5D1A-5A20-496A-B4BE-29EC736D34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47650" y="228600"/>
            <a:ext cx="9420606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D0F5-9BF1-481D-93EF-2FADB683CEA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5D1A-5A20-496A-B4BE-29EC736D34D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3581401"/>
            <a:ext cx="36322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29304" y="714191"/>
            <a:ext cx="9450324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90600" y="2286000"/>
            <a:ext cx="36322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625" y="1828800"/>
            <a:ext cx="422941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47650" y="228600"/>
            <a:ext cx="9420606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29304" y="5353963"/>
            <a:ext cx="9450324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0335" y="338667"/>
            <a:ext cx="413036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4028" y="2785533"/>
            <a:ext cx="4136673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D0F5-9BF1-481D-93EF-2FADB683CEA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5D1A-5A20-496A-B4BE-29EC736D34D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8050" y="1371600"/>
            <a:ext cx="386334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47650" y="228600"/>
            <a:ext cx="9420606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29304" y="1679429"/>
            <a:ext cx="9450324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338328"/>
            <a:ext cx="89154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3978" y="6250165"/>
            <a:ext cx="4102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569D0F5-9BF1-481D-93EF-2FADB683CEA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9775" y="6250165"/>
            <a:ext cx="41022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3679" y="6250164"/>
            <a:ext cx="12586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5545D1A-5A20-496A-B4BE-29EC736D34D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40" y="2675467"/>
            <a:ext cx="8025694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mkgeta.sch.id/course/view.php?id=11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496764"/>
            <a:ext cx="8420100" cy="1780108"/>
          </a:xfrm>
        </p:spPr>
        <p:txBody>
          <a:bodyPr/>
          <a:lstStyle/>
          <a:p>
            <a:r>
              <a:rPr lang="en-US" sz="9600" dirty="0" smtClean="0"/>
              <a:t>A</a:t>
            </a:r>
            <a:r>
              <a:rPr lang="en-US" dirty="0" smtClean="0"/>
              <a:t>PLIKASI </a:t>
            </a:r>
            <a:r>
              <a:rPr lang="en-US" sz="9600" dirty="0" smtClean="0"/>
              <a:t>E</a:t>
            </a:r>
            <a:r>
              <a:rPr lang="en-US" dirty="0" smtClean="0"/>
              <a:t>-LEARNING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4955" y="3284984"/>
            <a:ext cx="6934200" cy="14732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SMK NEGERI 1 GEDONG TATAAN</a:t>
            </a:r>
          </a:p>
          <a:p>
            <a:r>
              <a:rPr lang="en-US" dirty="0" smtClean="0"/>
              <a:t>KABUPATEN PESAWARAN PROVINSI LAMPUNG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68624" y="4941168"/>
            <a:ext cx="6934200" cy="147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 smtClean="0">
                <a:solidFill>
                  <a:srgbClr val="FF0000"/>
                </a:solidFill>
              </a:rPr>
              <a:t>By : Team IT Center </a:t>
            </a:r>
            <a:r>
              <a:rPr lang="en-US" i="1" dirty="0" smtClean="0">
                <a:solidFill>
                  <a:schemeClr val="tx2"/>
                </a:solidFill>
              </a:rPr>
              <a:t>SMKN 1 </a:t>
            </a:r>
            <a:r>
              <a:rPr lang="en-US" i="1" dirty="0" err="1" smtClean="0">
                <a:solidFill>
                  <a:schemeClr val="tx2"/>
                </a:solidFill>
              </a:rPr>
              <a:t>Gedong</a:t>
            </a:r>
            <a:r>
              <a:rPr lang="en-US" i="1" dirty="0" smtClean="0">
                <a:solidFill>
                  <a:schemeClr val="tx2"/>
                </a:solidFill>
              </a:rPr>
              <a:t> </a:t>
            </a:r>
            <a:r>
              <a:rPr lang="en-US" i="1" dirty="0" err="1" smtClean="0">
                <a:solidFill>
                  <a:schemeClr val="tx2"/>
                </a:solidFill>
              </a:rPr>
              <a:t>Tataan</a:t>
            </a:r>
            <a:r>
              <a:rPr lang="en-US" i="1" dirty="0" smtClean="0">
                <a:solidFill>
                  <a:schemeClr val="tx2"/>
                </a:solidFill>
              </a:rPr>
              <a:t> </a:t>
            </a:r>
            <a:endParaRPr lang="en-US" sz="16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39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95300" y="116632"/>
            <a:ext cx="89154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i="1" dirty="0" smtClean="0"/>
          </a:p>
          <a:p>
            <a:r>
              <a:rPr lang="en-US" i="1" dirty="0" err="1" smtClean="0">
                <a:solidFill>
                  <a:schemeClr val="accent5"/>
                </a:solidFill>
              </a:rPr>
              <a:t>Pengisian</a:t>
            </a:r>
            <a:r>
              <a:rPr lang="en-US" i="1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eskripsi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pemberian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532693"/>
            <a:ext cx="9361040" cy="49206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89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solidFill>
                  <a:schemeClr val="accent5"/>
                </a:solidFill>
              </a:rPr>
              <a:t>Learning Activit</a:t>
            </a:r>
            <a:r>
              <a:rPr lang="en-US" dirty="0" smtClean="0">
                <a:solidFill>
                  <a:schemeClr val="accent5"/>
                </a:solidFill>
              </a:rPr>
              <a:t>y </a:t>
            </a:r>
            <a:r>
              <a:rPr lang="id-ID" i="1" dirty="0" smtClean="0"/>
              <a:t>Assignment</a:t>
            </a:r>
            <a:endParaRPr lang="id-ID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447800"/>
            <a:ext cx="5365750" cy="30044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4648200"/>
            <a:ext cx="5365750" cy="1956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908050" y="182880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Isikan nama tugas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908050" y="2362200"/>
            <a:ext cx="280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Tambahkan deskripsi mengenai tugas yang diberikan</a:t>
            </a:r>
            <a:endParaRPr lang="id-ID" dirty="0"/>
          </a:p>
        </p:txBody>
      </p:sp>
      <p:sp>
        <p:nvSpPr>
          <p:cNvPr id="7" name="Right Arrow 6"/>
          <p:cNvSpPr/>
          <p:nvPr/>
        </p:nvSpPr>
        <p:spPr>
          <a:xfrm>
            <a:off x="3054350" y="1981200"/>
            <a:ext cx="123825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ight Arrow 7"/>
          <p:cNvSpPr/>
          <p:nvPr/>
        </p:nvSpPr>
        <p:spPr>
          <a:xfrm>
            <a:off x="3549650" y="2590800"/>
            <a:ext cx="14859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ight Arrow 8"/>
          <p:cNvSpPr/>
          <p:nvPr/>
        </p:nvSpPr>
        <p:spPr>
          <a:xfrm>
            <a:off x="2228850" y="4953000"/>
            <a:ext cx="1981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330200" y="4038601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Set waktu memulai tugas dapat dikumpulkan.</a:t>
            </a:r>
          </a:p>
          <a:p>
            <a:r>
              <a:rPr lang="id-ID" dirty="0" smtClean="0"/>
              <a:t>Set waktu akhir tugas dikumpulkan.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3195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>
                <a:solidFill>
                  <a:schemeClr val="accent5"/>
                </a:solidFill>
              </a:rPr>
              <a:t>Learning Activity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 </a:t>
            </a:r>
            <a:r>
              <a:rPr lang="id-ID" i="1" dirty="0" smtClean="0"/>
              <a:t>Assignment</a:t>
            </a:r>
            <a:r>
              <a:rPr lang="id-ID" dirty="0" smtClean="0"/>
              <a:t> / Tugas </a:t>
            </a:r>
            <a:endParaRPr lang="id-ID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0251" y="1905001"/>
            <a:ext cx="4983956" cy="1647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5530850" y="2133600"/>
            <a:ext cx="990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797300" y="2362200"/>
            <a:ext cx="165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7650" y="2057400"/>
            <a:ext cx="3714750" cy="15240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id-ID" dirty="0" smtClean="0"/>
              <a:t>Type dari tugas:</a:t>
            </a:r>
          </a:p>
          <a:p>
            <a:r>
              <a:rPr lang="id-ID" b="1" dirty="0" smtClean="0"/>
              <a:t>Online text </a:t>
            </a:r>
            <a:r>
              <a:rPr lang="id-ID" dirty="0" smtClean="0"/>
              <a:t>: siswa menjawab tugas di halaman elearning </a:t>
            </a:r>
          </a:p>
          <a:p>
            <a:r>
              <a:rPr lang="id-ID" b="1" dirty="0" smtClean="0"/>
              <a:t>File submissions </a:t>
            </a:r>
            <a:r>
              <a:rPr lang="id-ID" dirty="0" smtClean="0"/>
              <a:t>:siswa unggah file tugas ke elearning</a:t>
            </a:r>
            <a:endParaRPr lang="id-ID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36900" y="2667000"/>
            <a:ext cx="34671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90600" y="3962400"/>
            <a:ext cx="4826962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dirty="0" smtClean="0"/>
              <a:t>Membatasi Jumlah kata untuk tugas </a:t>
            </a:r>
            <a:r>
              <a:rPr lang="id-ID" b="1" dirty="0" smtClean="0"/>
              <a:t>online text</a:t>
            </a:r>
            <a:endParaRPr lang="id-ID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108700" y="3048000"/>
            <a:ext cx="74295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10050" y="4648201"/>
            <a:ext cx="2476500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id-ID" dirty="0" smtClean="0"/>
              <a:t>Jumlah file yang dibolehkan diunggah untuk </a:t>
            </a:r>
            <a:r>
              <a:rPr lang="id-ID" b="1" dirty="0" smtClean="0"/>
              <a:t>tugas File Submissions</a:t>
            </a:r>
            <a:endParaRPr lang="id-ID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851650" y="4648201"/>
            <a:ext cx="2476500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id-ID" dirty="0" smtClean="0"/>
              <a:t>Ukuran file yang dibolehkan diunggah untuk </a:t>
            </a:r>
            <a:r>
              <a:rPr lang="id-ID" b="1" dirty="0" smtClean="0"/>
              <a:t>tugas File Submissions</a:t>
            </a:r>
            <a:endParaRPr lang="id-ID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512050" y="3276600"/>
            <a:ext cx="1651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70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268760"/>
            <a:ext cx="9361040" cy="51125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5"/>
                </a:solidFill>
              </a:rPr>
              <a:t>Hasil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Pembuatan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i="1" dirty="0" err="1" smtClean="0"/>
              <a:t>Tugas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4377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340768"/>
            <a:ext cx="9433048" cy="5184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5"/>
                </a:solidFill>
              </a:rPr>
              <a:t>Penambahan</a:t>
            </a:r>
            <a:r>
              <a:rPr lang="en-US" dirty="0"/>
              <a:t> </a:t>
            </a:r>
            <a:r>
              <a:rPr lang="en-US" i="1" dirty="0" err="1" smtClean="0"/>
              <a:t>Aktifitas</a:t>
            </a:r>
            <a:r>
              <a:rPr lang="en-US" i="1" dirty="0" smtClean="0"/>
              <a:t> Chatting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514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>
                <a:solidFill>
                  <a:schemeClr val="accent5"/>
                </a:solidFill>
              </a:rPr>
              <a:t>Learning Resources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i="1" dirty="0" smtClean="0"/>
              <a:t>Bank</a:t>
            </a:r>
            <a:r>
              <a:rPr lang="id-ID" dirty="0" smtClean="0"/>
              <a:t> Soal</a:t>
            </a:r>
            <a:endParaRPr lang="id-ID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250" y="2743201"/>
            <a:ext cx="2734469" cy="3743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30200" y="1828800"/>
            <a:ext cx="371475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Kita bisa membuat bank soal yang bisa digunakan untuk aktivitas </a:t>
            </a:r>
            <a:r>
              <a:rPr lang="en-US" dirty="0" smtClean="0"/>
              <a:t> </a:t>
            </a:r>
            <a:r>
              <a:rPr lang="en-US" dirty="0" err="1" smtClean="0"/>
              <a:t>Ujian</a:t>
            </a:r>
            <a:r>
              <a:rPr lang="en-US" dirty="0" smtClean="0"/>
              <a:t> </a:t>
            </a:r>
            <a:r>
              <a:rPr lang="id-ID" dirty="0" smtClean="0"/>
              <a:t>atau ujian online</a:t>
            </a:r>
            <a:endParaRPr lang="id-ID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5351" y="3733801"/>
            <a:ext cx="2878931" cy="1933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77151" y="3733801"/>
            <a:ext cx="1186656" cy="676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4870451" y="2133600"/>
            <a:ext cx="4210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Bank soal akan memilih kegunaan soal,</a:t>
            </a:r>
          </a:p>
          <a:p>
            <a:r>
              <a:rPr lang="id-ID" dirty="0" smtClean="0"/>
              <a:t>Contohnya bila kita sudah membuat </a:t>
            </a:r>
            <a:r>
              <a:rPr lang="en-US" dirty="0" err="1" smtClean="0"/>
              <a:t>Ulangan</a:t>
            </a:r>
            <a:r>
              <a:rPr lang="en-US" dirty="0" smtClean="0"/>
              <a:t> </a:t>
            </a:r>
            <a:r>
              <a:rPr lang="en-US" dirty="0" err="1" smtClean="0"/>
              <a:t>Harian</a:t>
            </a:r>
            <a:r>
              <a:rPr lang="en-US" dirty="0" smtClean="0"/>
              <a:t> </a:t>
            </a:r>
            <a:r>
              <a:rPr lang="id-ID" dirty="0" smtClean="0"/>
              <a:t>dan belum memiliki soal.</a:t>
            </a:r>
          </a:p>
          <a:p>
            <a:r>
              <a:rPr lang="id-ID" dirty="0" smtClean="0"/>
              <a:t>Maka pilihannya bisa diarahkan ke quis yang sudah dibuat</a:t>
            </a:r>
            <a:endParaRPr lang="id-ID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191250" y="4038600"/>
            <a:ext cx="123825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14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>
                <a:solidFill>
                  <a:schemeClr val="accent5"/>
                </a:solidFill>
              </a:rPr>
              <a:t>Learning Resources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i="1" dirty="0" smtClean="0"/>
              <a:t>Bank</a:t>
            </a:r>
            <a:r>
              <a:rPr lang="id-ID" dirty="0" smtClean="0"/>
              <a:t> Soal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Pilihan bentuk soal</a:t>
            </a:r>
          </a:p>
          <a:p>
            <a:pPr lvl="1"/>
            <a:r>
              <a:rPr lang="id-ID" dirty="0" smtClean="0"/>
              <a:t>Multiple choice</a:t>
            </a:r>
          </a:p>
          <a:p>
            <a:pPr lvl="1"/>
            <a:r>
              <a:rPr lang="id-ID" dirty="0" smtClean="0"/>
              <a:t>True /False</a:t>
            </a:r>
          </a:p>
          <a:p>
            <a:pPr lvl="1"/>
            <a:r>
              <a:rPr lang="id-ID" dirty="0" smtClean="0"/>
              <a:t>Menjodohkan</a:t>
            </a:r>
          </a:p>
          <a:p>
            <a:pPr lvl="1"/>
            <a:r>
              <a:rPr lang="id-ID" dirty="0" smtClean="0"/>
              <a:t>Essay</a:t>
            </a:r>
          </a:p>
          <a:p>
            <a:pPr lvl="1"/>
            <a:r>
              <a:rPr lang="id-ID" dirty="0" smtClean="0"/>
              <a:t>dll</a:t>
            </a:r>
            <a:endParaRPr lang="id-ID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0651" y="1676400"/>
            <a:ext cx="4241006" cy="4505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478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>
                <a:solidFill>
                  <a:schemeClr val="accent5"/>
                </a:solidFill>
              </a:rPr>
              <a:t>Learning Resources</a:t>
            </a:r>
            <a:br>
              <a:rPr lang="id-ID" dirty="0" smtClean="0">
                <a:solidFill>
                  <a:schemeClr val="accent5"/>
                </a:solidFill>
              </a:rPr>
            </a:br>
            <a:r>
              <a:rPr lang="id-ID" i="1" dirty="0" smtClean="0"/>
              <a:t>Bank</a:t>
            </a:r>
            <a:r>
              <a:rPr lang="id-ID" dirty="0" smtClean="0"/>
              <a:t> Soal</a:t>
            </a:r>
            <a:endParaRPr lang="id-ID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1" y="3723360"/>
            <a:ext cx="5845572" cy="313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1050" y="1938338"/>
            <a:ext cx="3733652" cy="217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8050" y="2090739"/>
            <a:ext cx="4210050" cy="131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08050" y="1752600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Contoh Soal Pilihan Ganda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5861050" y="1600200"/>
            <a:ext cx="2022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Contoh Soal Essay</a:t>
            </a:r>
            <a:endParaRPr lang="id-ID" dirty="0"/>
          </a:p>
        </p:txBody>
      </p:sp>
      <p:sp>
        <p:nvSpPr>
          <p:cNvPr id="9" name="TextBox 8"/>
          <p:cNvSpPr txBox="1"/>
          <p:nvPr/>
        </p:nvSpPr>
        <p:spPr>
          <a:xfrm>
            <a:off x="3879850" y="4343400"/>
            <a:ext cx="4705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Memasukan Bank Soal ke Quis yang telah ada</a:t>
            </a:r>
          </a:p>
          <a:p>
            <a:pPr>
              <a:buFontTx/>
              <a:buChar char="-"/>
            </a:pPr>
            <a:r>
              <a:rPr lang="id-ID" dirty="0" smtClean="0"/>
              <a:t>Pilih soal</a:t>
            </a:r>
          </a:p>
          <a:p>
            <a:r>
              <a:rPr lang="id-ID" dirty="0" smtClean="0"/>
              <a:t>- Pilih “ Move to” dan pilih Quis yang dimaksud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1342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Learning Activity</a:t>
            </a:r>
            <a:br>
              <a:rPr lang="id-ID" dirty="0" smtClean="0"/>
            </a:br>
            <a:r>
              <a:rPr lang="id-ID" dirty="0" smtClean="0"/>
              <a:t>Quiz</a:t>
            </a:r>
            <a:endParaRPr lang="id-ID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5950" y="1752601"/>
            <a:ext cx="3647678" cy="42172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60400" y="1905000"/>
            <a:ext cx="4224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Aktifitas lain dalam e-learning adalah Quis</a:t>
            </a:r>
          </a:p>
          <a:p>
            <a:r>
              <a:rPr lang="id-ID" dirty="0" smtClean="0"/>
              <a:t>Pilih </a:t>
            </a:r>
          </a:p>
          <a:p>
            <a:r>
              <a:rPr lang="id-ID" dirty="0" smtClean="0"/>
              <a:t>Pada Minggu / Waktu yang kita tentukan.</a:t>
            </a:r>
            <a:endParaRPr lang="id-ID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839" y="2175805"/>
            <a:ext cx="3023394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76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Learning Activity</a:t>
            </a:r>
            <a:br>
              <a:rPr lang="id-ID" dirty="0" smtClean="0"/>
            </a:br>
            <a:r>
              <a:rPr lang="id-ID" dirty="0" smtClean="0"/>
              <a:t>Quiz</a:t>
            </a:r>
            <a:endParaRPr lang="id-ID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7850" y="1524000"/>
            <a:ext cx="5505053" cy="47617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273801" y="1981200"/>
            <a:ext cx="2021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Berikan Nama Quis</a:t>
            </a:r>
          </a:p>
          <a:p>
            <a:endParaRPr lang="id-ID" dirty="0" smtClean="0"/>
          </a:p>
          <a:p>
            <a:r>
              <a:rPr lang="id-ID" dirty="0" smtClean="0"/>
              <a:t>Isikan Deskripsi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6091484" y="3733801"/>
            <a:ext cx="36615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Set Waktu Pelaksanaan Kuis</a:t>
            </a:r>
          </a:p>
          <a:p>
            <a:endParaRPr lang="id-ID" dirty="0" smtClean="0"/>
          </a:p>
          <a:p>
            <a:r>
              <a:rPr lang="id-ID" dirty="0" smtClean="0"/>
              <a:t>Durasi aktifitas </a:t>
            </a:r>
          </a:p>
          <a:p>
            <a:r>
              <a:rPr lang="id-ID" dirty="0" smtClean="0"/>
              <a:t>Set Berapa Kali Siswa Bisa Mencoba</a:t>
            </a:r>
            <a:endParaRPr lang="id-ID" dirty="0"/>
          </a:p>
        </p:txBody>
      </p:sp>
      <p:sp>
        <p:nvSpPr>
          <p:cNvPr id="6" name="Right Arrow 5"/>
          <p:cNvSpPr/>
          <p:nvPr/>
        </p:nvSpPr>
        <p:spPr>
          <a:xfrm>
            <a:off x="5695950" y="3886200"/>
            <a:ext cx="330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ight Arrow 6"/>
          <p:cNvSpPr/>
          <p:nvPr/>
        </p:nvSpPr>
        <p:spPr>
          <a:xfrm>
            <a:off x="4787900" y="4419600"/>
            <a:ext cx="123825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ight Arrow 7"/>
          <p:cNvSpPr/>
          <p:nvPr/>
        </p:nvSpPr>
        <p:spPr>
          <a:xfrm>
            <a:off x="5613400" y="4648200"/>
            <a:ext cx="41275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ight Arrow 8"/>
          <p:cNvSpPr/>
          <p:nvPr/>
        </p:nvSpPr>
        <p:spPr>
          <a:xfrm>
            <a:off x="5283200" y="2057400"/>
            <a:ext cx="990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ight Arrow 9"/>
          <p:cNvSpPr/>
          <p:nvPr/>
        </p:nvSpPr>
        <p:spPr>
          <a:xfrm>
            <a:off x="5613400" y="2590800"/>
            <a:ext cx="57785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439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480" y="338328"/>
            <a:ext cx="9361040" cy="1252728"/>
          </a:xfrm>
        </p:spPr>
        <p:txBody>
          <a:bodyPr>
            <a:normAutofit/>
          </a:bodyPr>
          <a:lstStyle/>
          <a:p>
            <a:r>
              <a:rPr lang="id-ID" sz="5400" b="1" dirty="0" smtClean="0">
                <a:solidFill>
                  <a:srgbClr val="002060"/>
                </a:solidFill>
              </a:rPr>
              <a:t>M</a:t>
            </a:r>
            <a:r>
              <a:rPr lang="id-ID" sz="3600" b="1" dirty="0" smtClean="0">
                <a:solidFill>
                  <a:schemeClr val="accent5"/>
                </a:solidFill>
              </a:rPr>
              <a:t>emulai</a:t>
            </a:r>
            <a:r>
              <a:rPr lang="id-ID" sz="3600" dirty="0" smtClean="0"/>
              <a:t> </a:t>
            </a:r>
            <a:r>
              <a:rPr lang="id-ID" sz="4800" b="1" dirty="0" smtClean="0">
                <a:solidFill>
                  <a:srgbClr val="002060"/>
                </a:solidFill>
              </a:rPr>
              <a:t>E</a:t>
            </a:r>
            <a:r>
              <a:rPr lang="id-ID" sz="3600" dirty="0" smtClean="0">
                <a:solidFill>
                  <a:schemeClr val="accent5"/>
                </a:solidFill>
              </a:rPr>
              <a:t>-learning</a:t>
            </a:r>
            <a:r>
              <a:rPr lang="en-US" sz="3600" dirty="0">
                <a:solidFill>
                  <a:schemeClr val="accent5"/>
                </a:solidFill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</a:rPr>
              <a:t>SMKN 1 </a:t>
            </a:r>
            <a:r>
              <a:rPr lang="en-US" sz="3600" b="1" dirty="0" err="1" smtClean="0">
                <a:solidFill>
                  <a:schemeClr val="tx1"/>
                </a:solidFill>
              </a:rPr>
              <a:t>Gedong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Tataan</a:t>
            </a:r>
            <a:endParaRPr lang="id-ID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552" y="2204864"/>
            <a:ext cx="8025694" cy="3450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id-ID" sz="4000" dirty="0" smtClean="0"/>
              <a:t>A</a:t>
            </a:r>
            <a:r>
              <a:rPr lang="id-ID" sz="3200" dirty="0" smtClean="0"/>
              <a:t>lamat :</a:t>
            </a:r>
            <a:r>
              <a:rPr lang="en-US" sz="3200" dirty="0" smtClean="0"/>
              <a:t> </a:t>
            </a:r>
            <a:r>
              <a:rPr lang="en-US" sz="3200" i="1" dirty="0" smtClean="0"/>
              <a:t>smkgeta.sch.id</a:t>
            </a:r>
            <a:endParaRPr lang="id-ID" sz="3200" i="1" dirty="0"/>
          </a:p>
          <a:p>
            <a:r>
              <a:rPr lang="id-ID" sz="3200" i="1" dirty="0" smtClean="0"/>
              <a:t>Username /Password </a:t>
            </a:r>
            <a:r>
              <a:rPr lang="id-ID" sz="3200" dirty="0" smtClean="0"/>
              <a:t>(sebagai pengajar)</a:t>
            </a:r>
          </a:p>
          <a:p>
            <a:r>
              <a:rPr lang="id-ID" sz="3200" i="1" dirty="0" smtClean="0"/>
              <a:t>SAP / Silabus</a:t>
            </a:r>
          </a:p>
          <a:p>
            <a:r>
              <a:rPr lang="id-ID" sz="3200" dirty="0" smtClean="0"/>
              <a:t>Bahan ajar</a:t>
            </a:r>
            <a:r>
              <a:rPr lang="id-ID" sz="3200" i="1" dirty="0" smtClean="0"/>
              <a:t> (ppt/pdf/doc files)</a:t>
            </a:r>
            <a:endParaRPr lang="en-US" sz="3200" i="1" dirty="0" smtClean="0"/>
          </a:p>
          <a:p>
            <a:r>
              <a:rPr lang="en-US" sz="3200" dirty="0" smtClean="0"/>
              <a:t>50 </a:t>
            </a:r>
            <a:r>
              <a:rPr lang="en-US" sz="3200" i="1" dirty="0" err="1" smtClean="0"/>
              <a:t>butir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soal</a:t>
            </a:r>
            <a:endParaRPr lang="id-ID" sz="3200" i="1" dirty="0" smtClean="0"/>
          </a:p>
          <a:p>
            <a:pPr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3525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Learning Activity</a:t>
            </a:r>
            <a:br>
              <a:rPr lang="id-ID" dirty="0" smtClean="0"/>
            </a:br>
            <a:r>
              <a:rPr lang="id-ID" dirty="0" smtClean="0"/>
              <a:t>Menambahkan Soal Quiz</a:t>
            </a:r>
            <a:endParaRPr lang="id-ID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7851" y="1676400"/>
            <a:ext cx="5035550" cy="19549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438900" y="1905001"/>
            <a:ext cx="2146300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dirty="0" smtClean="0"/>
              <a:t>Pilih menu “Edit quiz” untuk menambahkan soal</a:t>
            </a:r>
            <a:endParaRPr lang="id-ID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1" y="4114801"/>
            <a:ext cx="2259806" cy="1724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1601" y="4419601"/>
            <a:ext cx="1320800" cy="8745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25500" y="6248400"/>
            <a:ext cx="103586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dirty="0" smtClean="0"/>
              <a:t>Pilih Add</a:t>
            </a:r>
            <a:endParaRPr lang="id-ID" dirty="0"/>
          </a:p>
        </p:txBody>
      </p:sp>
      <p:sp>
        <p:nvSpPr>
          <p:cNvPr id="9" name="Down Arrow 8"/>
          <p:cNvSpPr/>
          <p:nvPr/>
        </p:nvSpPr>
        <p:spPr>
          <a:xfrm flipV="1">
            <a:off x="1320800" y="5715000"/>
            <a:ext cx="41275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83200" y="3886201"/>
            <a:ext cx="4123325" cy="19002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2146300" y="5410200"/>
            <a:ext cx="2222083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sz="1600" dirty="0" smtClean="0"/>
              <a:t>Pilih Soal dari Bank Soal</a:t>
            </a:r>
            <a:endParaRPr lang="id-ID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283200" y="5943600"/>
            <a:ext cx="4109112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sz="1600" dirty="0" smtClean="0"/>
              <a:t>Tambahkan soal dengan menekan tombol </a:t>
            </a:r>
            <a:r>
              <a:rPr lang="id-ID" sz="1600" b="1" dirty="0" smtClean="0"/>
              <a:t>+</a:t>
            </a:r>
            <a:endParaRPr lang="id-ID" sz="1600" b="1" dirty="0"/>
          </a:p>
        </p:txBody>
      </p:sp>
    </p:spTree>
    <p:extLst>
      <p:ext uri="{BB962C8B-B14F-4D97-AF65-F5344CB8AC3E}">
        <p14:creationId xmlns:p14="http://schemas.microsoft.com/office/powerpoint/2010/main" val="413090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Learning Activity</a:t>
            </a:r>
            <a:br>
              <a:rPr lang="id-ID" dirty="0" smtClean="0"/>
            </a:br>
            <a:r>
              <a:rPr lang="id-ID" dirty="0" smtClean="0"/>
              <a:t>Quiz Preview</a:t>
            </a:r>
            <a:endParaRPr lang="id-ID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1" y="1981200"/>
            <a:ext cx="9361832" cy="2438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306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Download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Ujian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1371601"/>
            <a:ext cx="9529886" cy="4525963"/>
          </a:xfrm>
        </p:spPr>
        <p:txBody>
          <a:bodyPr/>
          <a:lstStyle/>
          <a:p>
            <a:pPr marL="0" indent="0">
              <a:buNone/>
            </a:pPr>
            <a:r>
              <a:rPr lang="id-ID" b="1" dirty="0" smtClean="0"/>
              <a:t>Grade Report</a:t>
            </a:r>
          </a:p>
          <a:p>
            <a:pPr>
              <a:buNone/>
            </a:pPr>
            <a:r>
              <a:rPr lang="id-ID" dirty="0" smtClean="0"/>
              <a:t>Kita bisa melihat nilai dari siswa yang mengikuti aktifitas dalam</a:t>
            </a:r>
            <a:r>
              <a:rPr lang="en-US" dirty="0" smtClean="0"/>
              <a:t> </a:t>
            </a:r>
            <a:r>
              <a:rPr lang="id-ID" dirty="0" smtClean="0"/>
              <a:t>elearning</a:t>
            </a:r>
            <a:endParaRPr lang="id-ID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500" y="3124200"/>
            <a:ext cx="4958159" cy="34797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191250" y="5943601"/>
            <a:ext cx="2595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Data bisa diexport ke file</a:t>
            </a:r>
          </a:p>
          <a:p>
            <a:r>
              <a:rPr lang="id-ID" dirty="0" smtClean="0"/>
              <a:t>Microsoft Excel</a:t>
            </a:r>
            <a:endParaRPr lang="id-ID" dirty="0"/>
          </a:p>
        </p:txBody>
      </p:sp>
      <p:sp>
        <p:nvSpPr>
          <p:cNvPr id="7" name="Right Arrow 6"/>
          <p:cNvSpPr/>
          <p:nvPr/>
        </p:nvSpPr>
        <p:spPr>
          <a:xfrm>
            <a:off x="3549650" y="6248400"/>
            <a:ext cx="255905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18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 rot="20954208">
            <a:off x="632520" y="2852936"/>
            <a:ext cx="8915400" cy="1252728"/>
          </a:xfrm>
        </p:spPr>
        <p:txBody>
          <a:bodyPr>
            <a:normAutofit fontScale="90000"/>
          </a:bodyPr>
          <a:lstStyle/>
          <a:p>
            <a:r>
              <a:rPr lang="en-US" sz="15300" b="1" dirty="0" err="1" smtClean="0">
                <a:solidFill>
                  <a:srgbClr val="002060"/>
                </a:solidFill>
              </a:rPr>
              <a:t>T</a:t>
            </a:r>
            <a:r>
              <a:rPr lang="en-US" sz="7300" b="1" dirty="0" err="1" smtClean="0">
                <a:solidFill>
                  <a:srgbClr val="002060"/>
                </a:solidFill>
              </a:rPr>
              <a:t>erima</a:t>
            </a:r>
            <a:r>
              <a:rPr lang="en-US" sz="7300" b="1" dirty="0" smtClean="0"/>
              <a:t> </a:t>
            </a:r>
            <a:r>
              <a:rPr lang="en-US" sz="9800" b="1" dirty="0" err="1" smtClean="0">
                <a:solidFill>
                  <a:srgbClr val="002060"/>
                </a:solidFill>
              </a:rPr>
              <a:t>K</a:t>
            </a:r>
            <a:r>
              <a:rPr lang="en-US" sz="7300" b="1" dirty="0" err="1" smtClean="0">
                <a:solidFill>
                  <a:srgbClr val="002060"/>
                </a:solidFill>
              </a:rPr>
              <a:t>asih</a:t>
            </a:r>
            <a:r>
              <a:rPr lang="en-US" sz="7300" b="1" dirty="0" smtClean="0">
                <a:solidFill>
                  <a:srgbClr val="002060"/>
                </a:solidFill>
              </a:rPr>
              <a:t/>
            </a:r>
            <a:br>
              <a:rPr lang="en-US" sz="7300" b="1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/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b="1" dirty="0" err="1" smtClean="0">
                <a:solidFill>
                  <a:srgbClr val="002060"/>
                </a:solidFill>
              </a:rPr>
              <a:t>Gedong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Tataan</a:t>
            </a:r>
            <a:r>
              <a:rPr lang="en-US" b="1" dirty="0" smtClean="0">
                <a:solidFill>
                  <a:srgbClr val="002060"/>
                </a:solidFill>
              </a:rPr>
              <a:t>, 14 November 2018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Bauhaus 93" pitchFamily="82" charset="0"/>
              </a:rPr>
              <a:t>T</a:t>
            </a:r>
            <a:r>
              <a:rPr lang="en-US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Bauhaus 93" pitchFamily="82" charset="0"/>
              </a:rPr>
              <a:t>ampilan</a:t>
            </a:r>
            <a:r>
              <a:rPr lang="en-US" b="1" dirty="0" smtClean="0">
                <a:solidFill>
                  <a:schemeClr val="bg1"/>
                </a:solidFill>
                <a:latin typeface="Bauhaus 93" pitchFamily="8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Bauhaus 93" pitchFamily="82" charset="0"/>
              </a:rPr>
              <a:t>Halaman</a:t>
            </a:r>
            <a:r>
              <a:rPr lang="en-US" b="1" dirty="0" smtClean="0">
                <a:solidFill>
                  <a:schemeClr val="bg1"/>
                </a:solidFill>
                <a:latin typeface="Bauhaus 93" pitchFamily="8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Bauhaus 93" pitchFamily="82" charset="0"/>
              </a:rPr>
              <a:t>Utama</a:t>
            </a:r>
            <a:endParaRPr lang="en-US" b="1" dirty="0">
              <a:solidFill>
                <a:schemeClr val="bg1"/>
              </a:solidFill>
              <a:latin typeface="Bauhaus 93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412776"/>
            <a:ext cx="9386201" cy="50851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997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412776"/>
            <a:ext cx="9361040" cy="53285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Bauhaus 93" pitchFamily="82" charset="0"/>
              </a:rPr>
              <a:t>T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Bauhaus 93" pitchFamily="82" charset="0"/>
              </a:rPr>
              <a:t>ampilan</a:t>
            </a:r>
            <a:r>
              <a:rPr lang="en-US" b="1" dirty="0">
                <a:solidFill>
                  <a:schemeClr val="bg1"/>
                </a:solidFill>
                <a:latin typeface="Bauhaus 93" pitchFamily="8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Bauhaus 93" pitchFamily="82" charset="0"/>
              </a:rPr>
              <a:t>Setelah</a:t>
            </a:r>
            <a:r>
              <a:rPr lang="en-US" b="1" dirty="0" smtClean="0">
                <a:solidFill>
                  <a:schemeClr val="bg1"/>
                </a:solidFill>
                <a:latin typeface="Bauhaus 93" pitchFamily="82" charset="0"/>
              </a:rPr>
              <a:t> </a:t>
            </a:r>
            <a:r>
              <a:rPr lang="en-US" b="1" i="1" dirty="0" smtClean="0">
                <a:solidFill>
                  <a:schemeClr val="bg1"/>
                </a:solidFill>
                <a:latin typeface="Bauhaus 93" pitchFamily="82" charset="0"/>
              </a:rPr>
              <a:t>Login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9639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340768"/>
            <a:ext cx="9433048" cy="52565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Aktivasi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bg1"/>
                </a:solidFill>
              </a:rPr>
              <a:t>Fasilitas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Editing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98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412776"/>
            <a:ext cx="9361040" cy="52565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Edit </a:t>
            </a:r>
            <a:r>
              <a:rPr lang="en-US" dirty="0" err="1" smtClean="0">
                <a:solidFill>
                  <a:schemeClr val="accent5"/>
                </a:solidFill>
              </a:rPr>
              <a:t>Deskripsi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b="1" i="1" dirty="0" smtClean="0"/>
              <a:t>Mata </a:t>
            </a:r>
            <a:r>
              <a:rPr lang="en-US" b="1" i="1" dirty="0" err="1" smtClean="0"/>
              <a:t>Pelajaran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59218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628800"/>
            <a:ext cx="9361040" cy="4896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err="1" smtClean="0">
                <a:solidFill>
                  <a:schemeClr val="accent5"/>
                </a:solidFill>
              </a:rPr>
              <a:t>Menentukan</a:t>
            </a:r>
            <a:r>
              <a:rPr lang="en-US" dirty="0" smtClean="0"/>
              <a:t> Guru </a:t>
            </a:r>
            <a:br>
              <a:rPr lang="en-US" dirty="0" smtClean="0"/>
            </a:br>
            <a:r>
              <a:rPr lang="en-US" i="1" dirty="0" err="1" smtClean="0"/>
              <a:t>Pendamping</a:t>
            </a:r>
            <a:r>
              <a:rPr lang="en-US" i="1" dirty="0" smtClean="0"/>
              <a:t> </a:t>
            </a:r>
            <a:r>
              <a:rPr lang="en-US" i="1" dirty="0" err="1" smtClean="0"/>
              <a:t>dan</a:t>
            </a:r>
            <a:r>
              <a:rPr lang="en-US" i="1" dirty="0" smtClean="0"/>
              <a:t> </a:t>
            </a:r>
            <a:r>
              <a:rPr lang="en-US" i="1" dirty="0" err="1" smtClean="0"/>
              <a:t>Siswa</a:t>
            </a:r>
            <a:endParaRPr lang="en-US" i="1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776536" y="4221088"/>
            <a:ext cx="8915400" cy="1728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i="1" dirty="0" err="1" smtClean="0">
                <a:solidFill>
                  <a:schemeClr val="tx1"/>
                </a:solidFill>
              </a:rPr>
              <a:t>Langkahnya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masuk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ke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Navigasi</a:t>
            </a:r>
            <a:endParaRPr lang="en-US" i="1" dirty="0" smtClean="0">
              <a:solidFill>
                <a:schemeClr val="tx1"/>
              </a:solidFill>
            </a:endParaRPr>
          </a:p>
          <a:p>
            <a:r>
              <a:rPr lang="en-US" i="1" dirty="0" smtClean="0">
                <a:solidFill>
                  <a:schemeClr val="tx1"/>
                </a:solidFill>
              </a:rPr>
              <a:t>Administrator </a:t>
            </a:r>
            <a:r>
              <a:rPr lang="en-US" i="1" dirty="0" smtClean="0">
                <a:solidFill>
                  <a:schemeClr val="tx1"/>
                </a:solidFill>
                <a:sym typeface="Wingdings" pitchFamily="2" charset="2"/>
              </a:rPr>
              <a:t> Users  Enrolled Users</a:t>
            </a:r>
          </a:p>
          <a:p>
            <a:r>
              <a:rPr lang="en-US" i="1" dirty="0" smtClean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i="1" dirty="0" err="1" smtClean="0">
                <a:solidFill>
                  <a:schemeClr val="tx1"/>
                </a:solidFill>
                <a:sym typeface="Wingdings" pitchFamily="2" charset="2"/>
              </a:rPr>
              <a:t>Enrol</a:t>
            </a:r>
            <a:r>
              <a:rPr lang="en-US" i="1" dirty="0" smtClean="0">
                <a:solidFill>
                  <a:schemeClr val="tx1"/>
                </a:solidFill>
                <a:sym typeface="Wingdings" pitchFamily="2" charset="2"/>
              </a:rPr>
              <a:t> User  </a:t>
            </a:r>
            <a:r>
              <a:rPr lang="en-US" i="1" dirty="0" err="1" smtClean="0">
                <a:solidFill>
                  <a:schemeClr val="tx1"/>
                </a:solidFill>
                <a:sym typeface="Wingdings" pitchFamily="2" charset="2"/>
              </a:rPr>
              <a:t>Ketikkan</a:t>
            </a:r>
            <a:r>
              <a:rPr lang="en-US" i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sym typeface="Wingdings" pitchFamily="2" charset="2"/>
              </a:rPr>
              <a:t>Nama</a:t>
            </a:r>
            <a:r>
              <a:rPr lang="en-US" i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sym typeface="Wingdings" pitchFamily="2" charset="2"/>
              </a:rPr>
              <a:t>Siswa</a:t>
            </a:r>
            <a:r>
              <a:rPr lang="en-US" i="1" dirty="0" smtClean="0">
                <a:solidFill>
                  <a:schemeClr val="tx1"/>
                </a:solidFill>
                <a:sym typeface="Wingdings" pitchFamily="2" charset="2"/>
              </a:rPr>
              <a:t>  </a:t>
            </a:r>
            <a:r>
              <a:rPr lang="en-US" i="1" dirty="0" err="1" smtClean="0">
                <a:solidFill>
                  <a:schemeClr val="tx1"/>
                </a:solidFill>
                <a:sym typeface="Wingdings" pitchFamily="2" charset="2"/>
              </a:rPr>
              <a:t>Pilih</a:t>
            </a:r>
            <a:r>
              <a:rPr lang="en-US" i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sym typeface="Wingdings" pitchFamily="2" charset="2"/>
              </a:rPr>
              <a:t>Siswa</a:t>
            </a:r>
            <a:r>
              <a:rPr lang="en-US" i="1" dirty="0" smtClean="0">
                <a:solidFill>
                  <a:schemeClr val="tx1"/>
                </a:solidFill>
                <a:sym typeface="Wingdings" pitchFamily="2" charset="2"/>
              </a:rPr>
              <a:t> </a:t>
            </a:r>
            <a:r>
              <a:rPr lang="en-US" i="1" dirty="0" err="1" smtClean="0">
                <a:solidFill>
                  <a:schemeClr val="tx1"/>
                </a:solidFill>
                <a:sym typeface="Wingdings" pitchFamily="2" charset="2"/>
              </a:rPr>
              <a:t>Enrol</a:t>
            </a:r>
            <a:r>
              <a:rPr lang="en-US" i="1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i="1" dirty="0" err="1" smtClean="0">
                <a:solidFill>
                  <a:schemeClr val="tx1"/>
                </a:solidFill>
                <a:sym typeface="Wingdings" pitchFamily="2" charset="2"/>
              </a:rPr>
              <a:t>Terakhir</a:t>
            </a:r>
            <a:r>
              <a:rPr lang="en-US" i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sym typeface="Wingdings" pitchFamily="2" charset="2"/>
              </a:rPr>
              <a:t>Pilih</a:t>
            </a:r>
            <a:r>
              <a:rPr lang="en-US" i="1" dirty="0" smtClean="0">
                <a:solidFill>
                  <a:schemeClr val="tx1"/>
                </a:solidFill>
                <a:sym typeface="Wingdings" pitchFamily="2" charset="2"/>
              </a:rPr>
              <a:t> Finish Enrolling Users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4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268760"/>
            <a:ext cx="9361040" cy="5400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5"/>
                </a:solidFill>
              </a:rPr>
              <a:t>Meng-Uploud</a:t>
            </a:r>
            <a:r>
              <a:rPr lang="en-US" dirty="0" smtClean="0"/>
              <a:t> </a:t>
            </a:r>
            <a:r>
              <a:rPr lang="en-US" i="1" dirty="0" smtClean="0"/>
              <a:t>File/</a:t>
            </a:r>
            <a:r>
              <a:rPr lang="en-US" i="1" dirty="0" err="1" smtClean="0"/>
              <a:t>Materi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56656" y="1772816"/>
            <a:ext cx="75608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/>
                </a:solidFill>
                <a:hlinkClick r:id="rId3"/>
              </a:rPr>
              <a:t>Add an activity or </a:t>
            </a:r>
            <a:r>
              <a:rPr lang="en-US" dirty="0" smtClean="0">
                <a:solidFill>
                  <a:schemeClr val="accent5"/>
                </a:solidFill>
                <a:hlinkClick r:id="rId3"/>
              </a:rPr>
              <a:t>resource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Pilih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 smtClean="0">
                <a:sym typeface="Wingdings" pitchFamily="2" charset="2"/>
              </a:rPr>
              <a:t>File</a:t>
            </a:r>
            <a:r>
              <a:rPr lang="en-US" dirty="0" smtClean="0">
                <a:sym typeface="Wingdings" pitchFamily="2" charset="2"/>
              </a:rPr>
              <a:t> </a:t>
            </a:r>
            <a:r>
              <a:rPr lang="en-US" dirty="0" err="1" smtClean="0">
                <a:sym typeface="Wingdings" pitchFamily="2" charset="2"/>
              </a:rPr>
              <a:t>Ketikkan</a:t>
            </a:r>
            <a:r>
              <a:rPr lang="en-US" dirty="0" smtClean="0">
                <a:sym typeface="Wingdings" pitchFamily="2" charset="2"/>
              </a:rPr>
              <a:t> Name </a:t>
            </a:r>
            <a:r>
              <a:rPr lang="en-US" dirty="0" err="1" smtClean="0">
                <a:sym typeface="Wingdings" pitchFamily="2" charset="2"/>
              </a:rPr>
              <a:t>sesuai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dengan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Judul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 smtClean="0">
                <a:sym typeface="Wingdings" pitchFamily="2" charset="2"/>
              </a:rPr>
              <a:t>file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Uploud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 smtClean="0">
                <a:sym typeface="Wingdings" pitchFamily="2" charset="2"/>
              </a:rPr>
              <a:t>file </a:t>
            </a:r>
            <a:r>
              <a:rPr lang="en-US" dirty="0" err="1" smtClean="0">
                <a:sym typeface="Wingdings" pitchFamily="2" charset="2"/>
              </a:rPr>
              <a:t>dengan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mengklik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tanda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panah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biru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kebawah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Uploud</a:t>
            </a:r>
            <a:r>
              <a:rPr lang="en-US" dirty="0" smtClean="0"/>
              <a:t> a</a:t>
            </a:r>
            <a:r>
              <a:rPr lang="en-US" i="1" dirty="0" smtClean="0"/>
              <a:t> File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cari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 smtClean="0">
                <a:sym typeface="Wingdings" pitchFamily="2" charset="2"/>
              </a:rPr>
              <a:t>file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kemudian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klik</a:t>
            </a:r>
            <a:r>
              <a:rPr lang="en-US" dirty="0" smtClean="0">
                <a:sym typeface="Wingdings" pitchFamily="2" charset="2"/>
              </a:rPr>
              <a:t> open  </a:t>
            </a:r>
            <a:r>
              <a:rPr lang="en-US" dirty="0" err="1" smtClean="0">
                <a:sym typeface="Wingdings" pitchFamily="2" charset="2"/>
              </a:rPr>
              <a:t>Uploud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 smtClean="0">
                <a:sym typeface="Wingdings" pitchFamily="2" charset="2"/>
              </a:rPr>
              <a:t>File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0456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268760"/>
            <a:ext cx="9433048" cy="51125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5300" y="116632"/>
            <a:ext cx="8915400" cy="1252728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/>
                </a:solidFill>
              </a:rPr>
              <a:t>Hasil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i="1" dirty="0" err="1" smtClean="0"/>
              <a:t>Uploud</a:t>
            </a:r>
            <a:r>
              <a:rPr lang="en-US" dirty="0" smtClean="0"/>
              <a:t> </a:t>
            </a:r>
            <a:r>
              <a:rPr lang="en-US" i="1" dirty="0" smtClean="0"/>
              <a:t>File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3099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143</TotalTime>
  <Words>395</Words>
  <Application>Microsoft Office PowerPoint</Application>
  <PresentationFormat>A4 Paper (210x297 mm)</PresentationFormat>
  <Paragraphs>84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Bauhaus 93</vt:lpstr>
      <vt:lpstr>Candara</vt:lpstr>
      <vt:lpstr>Symbol</vt:lpstr>
      <vt:lpstr>Wingdings</vt:lpstr>
      <vt:lpstr>Waveform</vt:lpstr>
      <vt:lpstr>APLIKASI E-LEARNING</vt:lpstr>
      <vt:lpstr>Memulai E-learning SMKN 1 Gedong Tataan</vt:lpstr>
      <vt:lpstr>Tampilan Halaman Utama</vt:lpstr>
      <vt:lpstr>Tampilan Setelah Login</vt:lpstr>
      <vt:lpstr>Aktivasi Fasilitas Editing</vt:lpstr>
      <vt:lpstr>Edit Deskripsi Mata Pelajaran</vt:lpstr>
      <vt:lpstr>Menentukan Guru  Pendamping dan Siswa</vt:lpstr>
      <vt:lpstr>Meng-Uploud File/Materi </vt:lpstr>
      <vt:lpstr>Hasil Uploud File</vt:lpstr>
      <vt:lpstr>  </vt:lpstr>
      <vt:lpstr>Learning Activity Assignment</vt:lpstr>
      <vt:lpstr>Learning Activity  Assignment / Tugas </vt:lpstr>
      <vt:lpstr>Hasil Pembuatan Tugas</vt:lpstr>
      <vt:lpstr>Penambahan Aktifitas Chatting</vt:lpstr>
      <vt:lpstr>Learning Resources Bank Soal</vt:lpstr>
      <vt:lpstr>Learning Resources Bank Soal</vt:lpstr>
      <vt:lpstr>Learning Resources Bank Soal</vt:lpstr>
      <vt:lpstr>Learning Activity Quiz</vt:lpstr>
      <vt:lpstr>Learning Activity Quiz</vt:lpstr>
      <vt:lpstr>Learning Activity Menambahkan Soal Quiz</vt:lpstr>
      <vt:lpstr>Learning Activity Quiz Preview</vt:lpstr>
      <vt:lpstr>Download Hasil Ujian</vt:lpstr>
      <vt:lpstr>Terima Kasih  Gedong Tataan, 14 November 2018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E-LEARNING</dc:title>
  <dc:creator>Lenovo</dc:creator>
  <cp:lastModifiedBy>ismail - [2010]</cp:lastModifiedBy>
  <cp:revision>22</cp:revision>
  <dcterms:created xsi:type="dcterms:W3CDTF">2018-11-13T16:25:14Z</dcterms:created>
  <dcterms:modified xsi:type="dcterms:W3CDTF">2019-06-10T14:04:57Z</dcterms:modified>
</cp:coreProperties>
</file>