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35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C31-4D30-4010-BABF-030EBDF69FD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72DF-A860-4DA1-BE07-AFAB458D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-662151"/>
            <a:ext cx="6148359" cy="86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6" y="365125"/>
            <a:ext cx="10981268" cy="6176963"/>
          </a:xfrm>
        </p:spPr>
      </p:pic>
    </p:spTree>
    <p:extLst>
      <p:ext uri="{BB962C8B-B14F-4D97-AF65-F5344CB8AC3E}">
        <p14:creationId xmlns:p14="http://schemas.microsoft.com/office/powerpoint/2010/main" val="14766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64" y="580866"/>
            <a:ext cx="10436296" cy="5870417"/>
          </a:xfrm>
        </p:spPr>
      </p:pic>
    </p:spTree>
    <p:extLst>
      <p:ext uri="{BB962C8B-B14F-4D97-AF65-F5344CB8AC3E}">
        <p14:creationId xmlns:p14="http://schemas.microsoft.com/office/powerpoint/2010/main" val="30408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emam reza jan</dc:creator>
  <cp:lastModifiedBy>emam reza jan</cp:lastModifiedBy>
  <cp:revision>1</cp:revision>
  <dcterms:created xsi:type="dcterms:W3CDTF">2015-04-05T19:47:44Z</dcterms:created>
  <dcterms:modified xsi:type="dcterms:W3CDTF">2015-04-05T19:48:55Z</dcterms:modified>
</cp:coreProperties>
</file>