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67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0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0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B5F3-3B6D-48C0-B0CF-4BB052AC7F0A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25F2-980C-4FFD-A30E-83780476D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2" y="365125"/>
            <a:ext cx="10332156" cy="5811838"/>
          </a:xfrm>
        </p:spPr>
      </p:pic>
    </p:spTree>
    <p:extLst>
      <p:ext uri="{BB962C8B-B14F-4D97-AF65-F5344CB8AC3E}">
        <p14:creationId xmlns:p14="http://schemas.microsoft.com/office/powerpoint/2010/main" val="18375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22" y="-1188720"/>
            <a:ext cx="6577138" cy="8686800"/>
          </a:xfrm>
        </p:spPr>
      </p:pic>
    </p:spTree>
    <p:extLst>
      <p:ext uri="{BB962C8B-B14F-4D97-AF65-F5344CB8AC3E}">
        <p14:creationId xmlns:p14="http://schemas.microsoft.com/office/powerpoint/2010/main" val="5950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85" y="-1280160"/>
            <a:ext cx="5582455" cy="8645843"/>
          </a:xfrm>
        </p:spPr>
      </p:pic>
    </p:spTree>
    <p:extLst>
      <p:ext uri="{BB962C8B-B14F-4D97-AF65-F5344CB8AC3E}">
        <p14:creationId xmlns:p14="http://schemas.microsoft.com/office/powerpoint/2010/main" val="28103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emam reza jan</dc:creator>
  <cp:lastModifiedBy>emam reza jan</cp:lastModifiedBy>
  <cp:revision>1</cp:revision>
  <dcterms:created xsi:type="dcterms:W3CDTF">2015-04-05T19:44:20Z</dcterms:created>
  <dcterms:modified xsi:type="dcterms:W3CDTF">2015-04-05T19:46:59Z</dcterms:modified>
</cp:coreProperties>
</file>