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B1896E-A485-4AAB-842F-062D638E3892}">
  <a:tblStyle styleId="{29B1896E-A485-4AAB-842F-062D638E3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2526ac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2526ac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bab70e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bab70e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32526ac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32526ac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fbab70e5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fbab70e5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2db883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2db883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32526aca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32526aca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2526ac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2526ac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fbab70e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fbab70e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bab70e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bab70e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fbab70e5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fbab70e5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2526ac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2526ac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fbab70e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fbab70e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fbab70e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fbab70e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32526ac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32526ac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73050" y="580775"/>
            <a:ext cx="6714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Predictive Analysis On World Happiness dataset</a:t>
            </a:r>
            <a:endParaRPr sz="41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: Reza Karbasi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Course : Data Analysis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Dr.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Mohammad Amin Sadeghi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23-feb-2021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26" y="30575"/>
            <a:ext cx="4468937" cy="5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34025" y="1304850"/>
            <a:ext cx="8852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Regression</a:t>
            </a:r>
            <a:endParaRPr sz="620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score = </a:t>
            </a:r>
            <a:endParaRPr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0.23 * </a:t>
            </a:r>
            <a:r>
              <a:rPr lang="en">
                <a:solidFill>
                  <a:schemeClr val="dk1"/>
                </a:solidFill>
              </a:rPr>
              <a:t>Logged GDP per capita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+ 2.72 * </a:t>
            </a:r>
            <a:r>
              <a:rPr lang="en">
                <a:solidFill>
                  <a:schemeClr val="dk1"/>
                </a:solidFill>
              </a:rPr>
              <a:t>Social support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+ 0.03 * </a:t>
            </a:r>
            <a:r>
              <a:rPr lang="en">
                <a:solidFill>
                  <a:schemeClr val="dk1"/>
                </a:solidFill>
              </a:rPr>
              <a:t>Healthy life expectancy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+ 1.78 * </a:t>
            </a:r>
            <a:r>
              <a:rPr lang="en">
                <a:solidFill>
                  <a:schemeClr val="dk1"/>
                </a:solidFill>
              </a:rPr>
              <a:t>Freedom to make life choices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+ 0.41 * </a:t>
            </a:r>
            <a:r>
              <a:rPr lang="en">
                <a:solidFill>
                  <a:schemeClr val="dk1"/>
                </a:solidFill>
              </a:rPr>
              <a:t>Generosity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/>
              <a:t>0.62 * </a:t>
            </a:r>
            <a:r>
              <a:rPr lang="en">
                <a:solidFill>
                  <a:schemeClr val="dk1"/>
                </a:solidFill>
              </a:rPr>
              <a:t>Perceptions of corruption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34025" y="1304850"/>
            <a:ext cx="8852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What to do in Iran ?</a:t>
            </a:r>
            <a:endParaRPr sz="6600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952500" y="5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{29B1896E-A485-4AAB-842F-062D638E3892}</a:tableStyleId>
              </a:tblPr>
              <a:tblGrid>
                <a:gridCol w="3619500"/>
                <a:gridCol w="3619500"/>
              </a:tblGrid>
              <a:tr h="56380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Changing the parameter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Effect in happiness 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10% GDP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10% Social support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year Health life expectancy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(66 -&gt; 70)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20%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Freedom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20% </a:t>
                      </a:r>
                      <a:r>
                        <a:rPr lang="en"/>
                        <a:t>Generosity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15% C</a:t>
                      </a:r>
                      <a:r>
                        <a:rPr lang="en"/>
                        <a:t>orruption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06425" y="1347700"/>
            <a:ext cx="8296800" cy="28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github.com/rezakarbasi/Project2_DataAnalytics</a:t>
            </a:r>
            <a:endParaRPr sz="13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350" y="32145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sense from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most important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do in Iran ?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Data Structure</a:t>
            </a:r>
            <a:endParaRPr sz="75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only 2020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of data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Logged GDP per capita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Healthy life expectancy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Freedom to make life choices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Generosity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Perceptions of corruption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Dystopia + residual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baseline="30000" lang="en"/>
              <a:t>1</a:t>
            </a:r>
            <a:r>
              <a:rPr lang="en"/>
              <a:t> Structure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470850" y="4809675"/>
            <a:ext cx="51681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 : </a:t>
            </a:r>
            <a:r>
              <a:rPr b="1" lang="en" sz="1000">
                <a:highlight>
                  <a:srgbClr val="FFFFFF"/>
                </a:highlight>
              </a:rPr>
              <a:t>https://www.kaggle.com/mathurinache/world-happiness-report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Get a sense from data</a:t>
            </a:r>
            <a:endParaRPr sz="59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8256" l="13156" r="233" t="0"/>
          <a:stretch/>
        </p:blipFill>
        <p:spPr>
          <a:xfrm>
            <a:off x="178288" y="410013"/>
            <a:ext cx="8787424" cy="4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00" y="76200"/>
            <a:ext cx="616400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34025" y="1304850"/>
            <a:ext cx="8852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Find the most important parameters</a:t>
            </a:r>
            <a:endParaRPr sz="42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488" y="76200"/>
            <a:ext cx="455903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