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6B9B67-0423-40CB-B999-A488F4D13D0F}">
  <a:tblStyle styleId="{1C6B9B67-0423-40CB-B999-A488F4D13D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f92f82d1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f92f82d1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f92f82d1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f92f82d1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f92f82d18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f92f82d18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f92f82d18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f92f82d18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92f82d18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92f82d18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f92f82d18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f92f82d18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680302" y="8875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Influx DB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680302" y="31600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Big data course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Presenter : Reza Karbasi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August</a:t>
            </a:r>
            <a:r>
              <a:rPr lang="en" sz="900"/>
              <a:t> 2020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time series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Problem want to solve in this presentation 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InfluxDB </a:t>
            </a:r>
            <a:r>
              <a:rPr lang="en"/>
              <a:t>Introduction 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03375" y="4728775"/>
            <a:ext cx="6789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https://docs.influxdata.com/influxdb/v1.8/introduction/get-started/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Measurement as table 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Retention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r>
              <a:rPr lang="en"/>
              <a:t> query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</a:t>
            </a:r>
            <a:r>
              <a:rPr lang="en"/>
              <a:t>Protocol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2089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{1C6B9B67-0423-40CB-B999-A488F4D13D0F}</a:tableStyleId>
              </a:tblPr>
              <a:tblGrid>
                <a:gridCol w="1724600"/>
                <a:gridCol w="382850"/>
                <a:gridCol w="1780200"/>
                <a:gridCol w="649450"/>
                <a:gridCol w="1734650"/>
                <a:gridCol w="639400"/>
                <a:gridCol w="1573900"/>
              </a:tblGrid>
              <a:tr h="691250">
                <a:tc>
                  <a:txBody>
                    <a:bodyPr/>
                    <a:lstStyle/>
                    <a:p>
                      <a:pPr indent="0" lvl="0" marL="152400" marR="152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measurement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,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tag-set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space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r>
                        <a:rPr b="1" lang="en"/>
                        <a:t>ield-set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space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timestamp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69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customer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,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room=1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price=10,weight=2.2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52400" marR="152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1465839830100400200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9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temperature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,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room=3,sensor=5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temp=26.8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52400" marR="152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1465839830100400300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69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customer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,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room=2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price=53,weight=3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52400" marR="152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1467154750000000000</a:t>
                      </a:r>
                      <a:endParaRPr sz="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Query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</a:t>
            </a:r>
            <a:endParaRPr/>
          </a:p>
          <a:p>
            <a:pPr indent="0" lvl="0" marL="4572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CONTINUOUS QUERY 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cq_name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database_name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B1B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B1B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cq_query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B1B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52400" rtl="0" algn="l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solidFill>
                <a:srgbClr val="22AD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Cq_query</a:t>
            </a:r>
            <a:endParaRPr/>
          </a:p>
          <a:p>
            <a:pPr indent="0" lvl="0" marL="457200" marR="152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[s]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destination_measurement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measurement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time(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32B08C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)[,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tag_key[s]</a:t>
            </a:r>
            <a:r>
              <a:rPr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B1B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964950" y="2395125"/>
            <a:ext cx="7340400" cy="1016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964950" y="3891550"/>
            <a:ext cx="7340400" cy="674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Query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672100" cy="271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CONTINUOUS QUERY </a:t>
            </a:r>
            <a:r>
              <a:rPr lang="en" sz="1200">
                <a:solidFill>
                  <a:srgbClr val="32B08C"/>
                </a:solidFill>
                <a:latin typeface="Courier New"/>
                <a:ea typeface="Courier New"/>
                <a:cs typeface="Courier New"/>
                <a:sym typeface="Courier New"/>
              </a:rPr>
              <a:t>"cq_basic"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2B08C"/>
                </a:solidFill>
                <a:latin typeface="Courier New"/>
                <a:ea typeface="Courier New"/>
                <a:cs typeface="Courier New"/>
                <a:sym typeface="Courier New"/>
              </a:rPr>
              <a:t>"transportation"</a:t>
            </a:r>
            <a:endParaRPr sz="1200">
              <a:solidFill>
                <a:srgbClr val="B1B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B1B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mean(</a:t>
            </a:r>
            <a:r>
              <a:rPr lang="en" sz="1200">
                <a:solidFill>
                  <a:srgbClr val="32B08C"/>
                </a:solidFill>
                <a:latin typeface="Courier New"/>
                <a:ea typeface="Courier New"/>
                <a:cs typeface="Courier New"/>
                <a:sym typeface="Courier New"/>
              </a:rPr>
              <a:t>"passengers"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2B08C"/>
                </a:solidFill>
                <a:latin typeface="Courier New"/>
                <a:ea typeface="Courier New"/>
                <a:cs typeface="Courier New"/>
                <a:sym typeface="Courier New"/>
              </a:rPr>
              <a:t>"average_passengers"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32B08C"/>
                </a:solidFill>
                <a:latin typeface="Courier New"/>
                <a:ea typeface="Courier New"/>
                <a:cs typeface="Courier New"/>
                <a:sym typeface="Courier New"/>
              </a:rPr>
              <a:t>"bus_data"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 time(</a:t>
            </a:r>
            <a:r>
              <a:rPr lang="en" sz="1200">
                <a:solidFill>
                  <a:srgbClr val="FF6DB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B1B6FF"/>
                </a:solidFill>
                <a:latin typeface="Courier New"/>
                <a:ea typeface="Courier New"/>
                <a:cs typeface="Courier New"/>
                <a:sym typeface="Courier New"/>
              </a:rPr>
              <a:t>h)</a:t>
            </a:r>
            <a:endParaRPr sz="1200">
              <a:solidFill>
                <a:srgbClr val="B1B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52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ADF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200">
              <a:solidFill>
                <a:srgbClr val="22AD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Practical Example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InfluxDB by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some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simple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data </a:t>
            </a:r>
            <a:r>
              <a:rPr lang="en"/>
              <a:t>continuously by python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continuous query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