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44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8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5571DB-A369-4B22-BACE-E273A1608F7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4659-0E55-4999-8048-D0D86F43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2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761" y="254977"/>
            <a:ext cx="961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Homa" panose="00000400000000000000" pitchFamily="2" charset="-78"/>
              </a:rPr>
              <a:t>برنامه ای بنویسید که جمع اعداد فرد کوچکتر از 100 را محاسبه و چاپ کند.</a:t>
            </a:r>
            <a:endParaRPr lang="en-US" sz="2400" dirty="0">
              <a:cs typeface="B Homa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05666" y="518905"/>
            <a:ext cx="1208939" cy="7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0730" y="1507985"/>
            <a:ext cx="112981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314446" y="3832304"/>
            <a:ext cx="1402375" cy="9276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349613" y="5023943"/>
            <a:ext cx="1310056" cy="6452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9518" y="2300384"/>
            <a:ext cx="112981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50730" y="3046944"/>
            <a:ext cx="112981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05666" y="5964800"/>
            <a:ext cx="1219937" cy="7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916717" y="1269425"/>
            <a:ext cx="175848" cy="2296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910119" y="2079560"/>
            <a:ext cx="175848" cy="2296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912319" y="2835678"/>
            <a:ext cx="175848" cy="2296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916717" y="3635344"/>
            <a:ext cx="175848" cy="2296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916717" y="4777766"/>
            <a:ext cx="175848" cy="2296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927710" y="5702137"/>
            <a:ext cx="175848" cy="2296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9" idx="1"/>
            <a:endCxn id="12" idx="1"/>
          </p:cNvCxnSpPr>
          <p:nvPr/>
        </p:nvCxnSpPr>
        <p:spPr>
          <a:xfrm rot="10800000" flipH="1">
            <a:off x="1314446" y="2581738"/>
            <a:ext cx="145072" cy="1714392"/>
          </a:xfrm>
          <a:prstGeom prst="bentConnector3">
            <a:avLst>
              <a:gd name="adj1" fmla="val -49697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38196" y="72138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Homa" panose="00000400000000000000" pitchFamily="2" charset="-78"/>
              </a:rPr>
              <a:t>آغاز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7377" y="1567996"/>
            <a:ext cx="112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 = 0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10526" y="239530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S+C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05666" y="31546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C + 2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85723" y="409696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&lt; 100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00203" y="5184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dirty="0" smtClean="0">
                <a:cs typeface="B Homa" panose="00000400000000000000" pitchFamily="2" charset="-78"/>
              </a:rPr>
              <a:t>خروجی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6906" y="61427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Homa" panose="00000400000000000000" pitchFamily="2" charset="-78"/>
              </a:rPr>
              <a:t>پایان</a:t>
            </a:r>
            <a:endParaRPr lang="en-US" dirty="0"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5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Homa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faradars</dc:creator>
  <cp:lastModifiedBy>faradars</cp:lastModifiedBy>
  <cp:revision>6</cp:revision>
  <dcterms:created xsi:type="dcterms:W3CDTF">2024-12-26T11:12:41Z</dcterms:created>
  <dcterms:modified xsi:type="dcterms:W3CDTF">2024-12-27T13:07:50Z</dcterms:modified>
</cp:coreProperties>
</file>