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3A55-4694-4B6D-AC96-849115C7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Gun Violence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02A9-3F07-41D0-83B5-208FA4E03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here</a:t>
            </a:r>
          </a:p>
          <a:p>
            <a:r>
              <a:rPr lang="en-US" dirty="0"/>
              <a:t>GW Data Analytics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00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6DA1-CDDD-4854-AFA5-07B22A02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586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A939-CEDC-45D5-B37C-8AD86C89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ACA0-333D-45D0-95A1-825D034BB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message/hypothesis: </a:t>
            </a:r>
          </a:p>
          <a:p>
            <a:pPr lvl="1"/>
            <a:r>
              <a:rPr lang="en-US" dirty="0"/>
              <a:t>Gun violence will vary by region and there is no correlation with time of the year</a:t>
            </a:r>
          </a:p>
          <a:p>
            <a:r>
              <a:rPr lang="en-US" dirty="0"/>
              <a:t>Questions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which state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which city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Does gun violence rise during different times of the year?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BE68-F9C8-45F7-98A0-2694AD24B9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To better understand gun violence in USA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 err="1"/>
              <a:t>xxxx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3060-6014-410B-A18A-B3746B24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1408-62DC-4CDE-B359-B6706246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How many people were killed or injured by guns in 2017?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which states and cities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Does gun violence rise during different times of the year?</a:t>
            </a:r>
          </a:p>
          <a:p>
            <a:r>
              <a:rPr lang="en-US" dirty="0"/>
              <a:t>Sources:  </a:t>
            </a:r>
          </a:p>
          <a:p>
            <a:pPr lvl="1"/>
            <a:r>
              <a:rPr lang="en-US" dirty="0"/>
              <a:t>https://www.kaggle.com/jameslko/gun-violence-data </a:t>
            </a:r>
          </a:p>
          <a:p>
            <a:pPr lvl="1"/>
            <a:r>
              <a:rPr lang="en-US" dirty="0"/>
              <a:t>The data set is downloaded from gunviolencearchive.org, a non-profit dedicated to providing public data on gun violence.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3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6CBC-EFA5-417D-9D71-450B0C3C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7BFB-AE58-44E8-B738-95CEF1DA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0F0A76-CCA8-418C-BEF4-FDFE9423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032CFA-F658-4EC3-8C6F-09DE0072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03B0F-974F-4582-BA53-782901B69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945" y="4485046"/>
            <a:ext cx="3108403" cy="960286"/>
          </a:xfrm>
        </p:spPr>
        <p:txBody>
          <a:bodyPr/>
          <a:lstStyle/>
          <a:p>
            <a:pPr lvl="0">
              <a:buClr>
                <a:srgbClr val="9BAFB5"/>
              </a:buClr>
            </a:pPr>
            <a:r>
              <a:rPr lang="en-US" sz="1800" cap="all" spc="100"/>
              <a:t>How many guns were used?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6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6837A9-84A7-4886-8265-308C1037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F923A4-0743-4FD5-9E31-E0860D8C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which state is gun violence the highest?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7E235-C2A2-4227-8BBC-F26F65D4B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9BAFB5"/>
              </a:buClr>
            </a:pPr>
            <a:r>
              <a:rPr lang="en-US" sz="1800" cap="all" spc="100" dirty="0"/>
              <a:t>In which CITY is gun violence the highest?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AA2104E-7A6D-4683-B729-EABD132B1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286-3F61-4426-ADB1-2B7B6931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50E7-9D43-40C3-91CF-3321C2E1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70F9-A731-4A22-B225-05BDE69A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6531-9109-48B7-8803-A3C4602D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Graphs were difficult to construct</a:t>
            </a:r>
          </a:p>
          <a:p>
            <a:r>
              <a:rPr lang="en-US" dirty="0"/>
              <a:t>Additional Questions</a:t>
            </a:r>
          </a:p>
          <a:p>
            <a:pPr lvl="1"/>
            <a:r>
              <a:rPr lang="en-US" dirty="0"/>
              <a:t>Multi-year analysis</a:t>
            </a:r>
          </a:p>
          <a:p>
            <a:pPr lvl="1"/>
            <a:r>
              <a:rPr lang="en-US" dirty="0"/>
              <a:t>Focusing on a smaller set of case studies like comparing states with varying gun laws</a:t>
            </a:r>
          </a:p>
          <a:p>
            <a:pPr lvl="1"/>
            <a:r>
              <a:rPr lang="en-US" dirty="0"/>
              <a:t>Analysis of other fields (gender, whether gun was procured illegally or legally)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98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151</TotalTime>
  <Words>228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Gun Violence in USA</vt:lpstr>
      <vt:lpstr>Motivation &amp; Summary</vt:lpstr>
      <vt:lpstr>Questions &amp; Data</vt:lpstr>
      <vt:lpstr>Data cleanup &amp; exploration</vt:lpstr>
      <vt:lpstr>Data analysis</vt:lpstr>
      <vt:lpstr>Data analysis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USA</dc:title>
  <dc:creator>Alicia Saracina</dc:creator>
  <cp:lastModifiedBy>Alicia Saracina</cp:lastModifiedBy>
  <cp:revision>16</cp:revision>
  <dcterms:created xsi:type="dcterms:W3CDTF">2018-07-16T22:54:08Z</dcterms:created>
  <dcterms:modified xsi:type="dcterms:W3CDTF">2018-07-17T01:25:38Z</dcterms:modified>
</cp:coreProperties>
</file>