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1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2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58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21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2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2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7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02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2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F449-269D-43EB-8FE0-1EB8BB72B7B2}" type="datetimeFigureOut">
              <a:rPr lang="da-DK" smtClean="0"/>
              <a:t>13-03-2016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BC2C-EF7D-4FF6-B46E-40F72F1F377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4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83" y="900366"/>
            <a:ext cx="2977200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a-DK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Purpose / </a:t>
            </a:r>
            <a:r>
              <a:rPr lang="en-US" altLang="da-DK" sz="16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Vision</a:t>
            </a:r>
            <a:endParaRPr 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7413" y="910589"/>
            <a:ext cx="2976560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a-DK" sz="16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Goals</a:t>
            </a:r>
            <a:endParaRPr lang="en-US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4903" y="900366"/>
            <a:ext cx="3104223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altLang="da-DK" sz="16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Features</a:t>
            </a:r>
            <a:endParaRPr 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83" y="1238919"/>
            <a:ext cx="2977200" cy="54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 implement a digital system which allows customers and Polygon A/S an easy way to keep track of their buildings.</a:t>
            </a:r>
          </a:p>
          <a:p>
            <a:endParaRPr lang="en-US" alt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 smtClean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Vision 1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Customers being able to request services from Polygon A/S through the web.</a:t>
            </a:r>
          </a:p>
          <a:p>
            <a:endParaRPr lang="en-US" altLang="da-DK" sz="8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 smtClean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Vision 2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user-friendly and self-explanatory system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endParaRPr lang="da-DK" altLang="da-DK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a-DK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a-DK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a-DK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7293" y="1238918"/>
            <a:ext cx="3016800" cy="54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da-DK" sz="1600" b="1" dirty="0" smtClean="0">
                <a:solidFill>
                  <a:srgbClr val="00B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Goal1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90% of customers should be able to use the system without prior experience.</a:t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en-US" altLang="da-DK" sz="16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 smtClean="0">
                <a:solidFill>
                  <a:srgbClr val="00B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Goal 2</a:t>
            </a:r>
            <a:endParaRPr lang="en-US" alt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functioning 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system by 2/5/2016.</a:t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en-US" altLang="da-DK" sz="16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da-DK" altLang="da-DK" sz="1600" b="1" dirty="0" smtClean="0">
              <a:solidFill>
                <a:srgbClr val="00B05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3614" y="1238917"/>
            <a:ext cx="3145513" cy="54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da-DK" sz="1600" b="1" dirty="0" smtClean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 1</a:t>
            </a: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web based building condition overview.</a:t>
            </a:r>
          </a:p>
          <a:p>
            <a:endParaRPr lang="en-US" altLang="da-DK" sz="16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 smtClean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 2</a:t>
            </a:r>
          </a:p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 checkup request by web.</a:t>
            </a:r>
          </a:p>
          <a:p>
            <a:endParaRPr lang="en-US" alt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 </a:t>
            </a:r>
            <a:r>
              <a:rPr lang="en-US" altLang="da-DK" sz="1600" b="1" dirty="0" smtClean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endParaRPr lang="en-US" altLang="da-DK" sz="1600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 building editing and building plan upload.</a:t>
            </a:r>
          </a:p>
          <a:p>
            <a:endParaRPr lang="en-US" alt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 </a:t>
            </a:r>
            <a:r>
              <a:rPr lang="en-US" altLang="da-DK" sz="1600" b="1" dirty="0" smtClean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altLang="da-DK" sz="1600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 satisfaction survey.</a:t>
            </a:r>
          </a:p>
          <a:p>
            <a:endParaRPr lang="en-US" altLang="da-DK" sz="16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da-DK" sz="1600" b="1" dirty="0" smtClean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Feature 5</a:t>
            </a:r>
          </a:p>
          <a:p>
            <a:r>
              <a:rPr lang="en-US" altLang="da-DK" sz="1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Admin and employee functions that allows editing and upload of reports and pictures.</a:t>
            </a:r>
          </a:p>
          <a:p>
            <a:endParaRPr lang="en-US" altLang="da-DK" sz="16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452" y="28055"/>
            <a:ext cx="392286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4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Polygon A/S</a:t>
            </a:r>
            <a:endParaRPr lang="en-US" sz="4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" y="831786"/>
            <a:ext cx="9886950" cy="685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0" y="693931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012680" y="693930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3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937" y="868942"/>
            <a:ext cx="9002535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a-DK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backlog</a:t>
            </a:r>
            <a:endParaRPr 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38" y="1207496"/>
            <a:ext cx="9002534" cy="544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login.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an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overview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of his/hers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select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and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additional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details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on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that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 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selected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 check-up on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that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Admin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and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employees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upload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reports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pictures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and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edit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data on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 (note: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Admin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is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allowed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to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edit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more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standard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employees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.)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selected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edit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information on the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 (note: All data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cannot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edited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as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data on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building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conditions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changeable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employees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only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.)</a:t>
            </a:r>
          </a:p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customer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participate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 a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satisfaction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altLang="da-D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survey</a:t>
            </a:r>
            <a:r>
              <a:rPr lang="da-DK" altLang="da-D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da-DK" altLang="da-D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452" y="28055"/>
            <a:ext cx="392286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4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Polygon A/S</a:t>
            </a:r>
            <a:endParaRPr lang="en-US" sz="4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" y="831786"/>
            <a:ext cx="9886950" cy="685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0" y="693931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012680" y="693930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41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937" y="868942"/>
            <a:ext cx="9002535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a-DK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model</a:t>
            </a:r>
            <a:endParaRPr lang="da-DK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38" y="1207496"/>
            <a:ext cx="9002534" cy="53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622300" indent="-514350">
              <a:spcAft>
                <a:spcPts val="1425"/>
              </a:spcAft>
              <a:buSzPct val="75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da-DK" altLang="da-D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452" y="28055"/>
            <a:ext cx="392286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4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Polygon A/S</a:t>
            </a:r>
            <a:endParaRPr lang="en-US" sz="4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" y="831786"/>
            <a:ext cx="9886950" cy="685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0" y="693931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012680" y="693930"/>
            <a:ext cx="125730" cy="34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43" y="1249657"/>
            <a:ext cx="6811121" cy="53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Hack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Christiansen</dc:creator>
  <cp:lastModifiedBy>Henrik Christiansen</cp:lastModifiedBy>
  <cp:revision>18</cp:revision>
  <dcterms:created xsi:type="dcterms:W3CDTF">2016-03-05T09:38:53Z</dcterms:created>
  <dcterms:modified xsi:type="dcterms:W3CDTF">2016-03-13T19:14:47Z</dcterms:modified>
</cp:coreProperties>
</file>