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4"/>
  </p:notesMasterIdLst>
  <p:sldIdLst>
    <p:sldId id="257" r:id="rId3"/>
    <p:sldId id="259" r:id="rId4"/>
    <p:sldId id="256" r:id="rId5"/>
    <p:sldId id="269" r:id="rId6"/>
    <p:sldId id="268" r:id="rId7"/>
    <p:sldId id="270" r:id="rId8"/>
    <p:sldId id="282" r:id="rId9"/>
    <p:sldId id="276" r:id="rId10"/>
    <p:sldId id="281" r:id="rId11"/>
    <p:sldId id="285" r:id="rId12"/>
    <p:sldId id="284" r:id="rId13"/>
    <p:sldId id="271" r:id="rId14"/>
    <p:sldId id="274" r:id="rId15"/>
    <p:sldId id="286" r:id="rId16"/>
    <p:sldId id="288" r:id="rId17"/>
    <p:sldId id="287" r:id="rId18"/>
    <p:sldId id="289" r:id="rId19"/>
    <p:sldId id="272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D24"/>
    <a:srgbClr val="B4E6F1"/>
    <a:srgbClr val="3FBF9B"/>
    <a:srgbClr val="000000"/>
    <a:srgbClr val="D8F5FC"/>
    <a:srgbClr val="F27166"/>
    <a:srgbClr val="4472C4"/>
    <a:srgbClr val="F58870"/>
    <a:srgbClr val="F2D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07" autoAdjust="0"/>
  </p:normalViewPr>
  <p:slideViewPr>
    <p:cSldViewPr snapToGrid="0">
      <p:cViewPr>
        <p:scale>
          <a:sx n="75" d="100"/>
          <a:sy n="75" d="100"/>
        </p:scale>
        <p:origin x="97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78ED6-011C-4BF2-9BE1-5D07E97D154C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B5B73-5C6F-44BE-8454-7F0F741D1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3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0568e54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0568e54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9c7c19dad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9c7c19dad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1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9c7c19dad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9c7c19dad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99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0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1f209f4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1f209f43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Short-term memory: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Cognitive Control: Working memory plays a crucial role in cognitive control processes within the Soar architecture. It helps in maintaining task goals, inhibiting irrelevant information, and coordinating different cognitive processes for effective decision-making and problem-solving.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-Conceptual Knowledge Storage: Semantic memory in Soar is responsible for storing conceptual knowledge about facts, meanings, and relationships between various entities or concepts. It represents general knowledge about the world.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-Declarative Knowledge: Semantic memory in Soar focuses on declarative knowledge, which includes factual information, concepts, categories, and the relationships between them. It captures the general understanding of the world and its entities.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Van Dang, C., Jun, M., Shin, Y.-B., Choi, J.-W. &amp; Kim, J.-W. (2018) Application of Modified Asimov’s Laws to the Agent of Home Service Robot Using State, Operator, and Result (Soar). </a:t>
            </a:r>
            <a:r>
              <a:rPr lang="en-GB" i="1" dirty="0">
                <a:effectLst/>
              </a:rPr>
              <a:t>International Journal of Advanced Robotic Systems</a:t>
            </a:r>
            <a:r>
              <a:rPr lang="en-GB" dirty="0">
                <a:effectLst/>
              </a:rPr>
              <a:t>, 15 (3), p. 172988141878082.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B5B73-5C6F-44BE-8454-7F0F741D10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1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de9bd68b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de9bd68b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1f3d4fe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1f3d4fe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a16c8f6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a16c8f6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Adaptation and Learning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9c7c19dad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9c7c19dad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Goal-Directed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Soar is designed to exhibit goal-directed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similar to how humans pursue and achieve goals. It can set and prioritize goals, make decisions based on those goals, and take actions to accomplish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Problem-Solving and Decision Support: Soar can be applied to solve a range of problem-solving tasks and provide decision support. It has been used in domains such as robotics, game playing, natural language processing, and planning, showcasing its versatility in different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Application in AI Research: Soar has been widely used as a platform for AI research, particularly in cognitive science, psychology, and artificial intelligence. It provides a flexible and extensible framework for studying and developing intelligent systems and cognitive architectures.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Computational Simulations of Human Cognition: Soar aims to model and simulate human cognitive processes and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It is inspired by psychological theories and findings, with the goal of understanding and replicating aspects of human intelligence.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Many tools to aid development • Visual-Soar, Debugger, … 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Integrated learning • Adding reinforcement learning, episodic &amp; semantic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c7c19dad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c7c19dad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1f209f43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1f209f43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the rule to fire, each condition must be satisfied.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35A6-6352-4A02-ACD5-91D84DF3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FD802-36BC-425B-AF06-B00F728B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C664-192B-400E-BDAC-722228EF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2B12-0B9F-4A7B-9CF5-5FB5DD9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A521-3199-4741-9636-1730F30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5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1E27-0F4F-4FE0-BBFB-CF1C2BDC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D5E5-B8D6-4037-9FDC-AA0FEF3D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3055-067B-4455-9049-0ADB3DF2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C413-5B42-47A9-9766-B3F317B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7A4D-3783-46C1-8B74-74F95C19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2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8DED-1A77-4D11-9AA5-64CB95E7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FB88-833F-42BF-A1EB-77C807FC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A3F5-4C1C-4EEF-B346-89D83854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4A4D-0B6E-4EEC-8A21-DE7D42B7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5440-03EF-462D-B1DC-CE0DC29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72687" y="1997603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872687" y="2700032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 rot="1880">
            <a:off x="6192636" y="4135760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937125" y="4135759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/>
          </p:nvPr>
        </p:nvSpPr>
        <p:spPr>
          <a:xfrm>
            <a:off x="2871220" y="4143569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2872687" y="4845967"/>
            <a:ext cx="31152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7139887" y="4143553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7"/>
          </p:nvPr>
        </p:nvSpPr>
        <p:spPr>
          <a:xfrm>
            <a:off x="7139887" y="4845584"/>
            <a:ext cx="31152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7139887" y="199672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7139887" y="2698773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 rot="1880">
            <a:off x="6192617" y="2000229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 rot="1884">
            <a:off x="1937933" y="2000232"/>
            <a:ext cx="730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 rot="-6213679">
            <a:off x="387678" y="5901129"/>
            <a:ext cx="773797" cy="727739"/>
          </a:xfrm>
          <a:custGeom>
            <a:avLst/>
            <a:gdLst/>
            <a:ahLst/>
            <a:cxnLst/>
            <a:rect l="l" t="t" r="r" b="b"/>
            <a:pathLst>
              <a:path w="4011" h="3772" extrusionOk="0">
                <a:moveTo>
                  <a:pt x="3466" y="901"/>
                </a:moveTo>
                <a:cubicBezTo>
                  <a:pt x="3513" y="901"/>
                  <a:pt x="3559" y="905"/>
                  <a:pt x="3604" y="913"/>
                </a:cubicBezTo>
                <a:cubicBezTo>
                  <a:pt x="3416" y="1299"/>
                  <a:pt x="2911" y="1592"/>
                  <a:pt x="2577" y="1798"/>
                </a:cubicBezTo>
                <a:cubicBezTo>
                  <a:pt x="2135" y="2072"/>
                  <a:pt x="1633" y="2338"/>
                  <a:pt x="1117" y="2438"/>
                </a:cubicBezTo>
                <a:cubicBezTo>
                  <a:pt x="1358" y="2084"/>
                  <a:pt x="1777" y="1711"/>
                  <a:pt x="1932" y="1608"/>
                </a:cubicBezTo>
                <a:cubicBezTo>
                  <a:pt x="2319" y="1352"/>
                  <a:pt x="2947" y="901"/>
                  <a:pt x="3466" y="901"/>
                </a:cubicBezTo>
                <a:close/>
                <a:moveTo>
                  <a:pt x="3489" y="2093"/>
                </a:moveTo>
                <a:cubicBezTo>
                  <a:pt x="3502" y="2093"/>
                  <a:pt x="3515" y="2093"/>
                  <a:pt x="3527" y="2094"/>
                </a:cubicBezTo>
                <a:cubicBezTo>
                  <a:pt x="3329" y="2422"/>
                  <a:pt x="2861" y="2645"/>
                  <a:pt x="2544" y="2802"/>
                </a:cubicBezTo>
                <a:cubicBezTo>
                  <a:pt x="2475" y="2836"/>
                  <a:pt x="2397" y="2873"/>
                  <a:pt x="2316" y="2912"/>
                </a:cubicBezTo>
                <a:cubicBezTo>
                  <a:pt x="2364" y="2830"/>
                  <a:pt x="2427" y="2754"/>
                  <a:pt x="2479" y="2698"/>
                </a:cubicBezTo>
                <a:cubicBezTo>
                  <a:pt x="2701" y="2466"/>
                  <a:pt x="3120" y="2093"/>
                  <a:pt x="3489" y="2093"/>
                </a:cubicBezTo>
                <a:close/>
                <a:moveTo>
                  <a:pt x="3551" y="2816"/>
                </a:moveTo>
                <a:cubicBezTo>
                  <a:pt x="3621" y="2816"/>
                  <a:pt x="3504" y="2976"/>
                  <a:pt x="3388" y="3057"/>
                </a:cubicBezTo>
                <a:cubicBezTo>
                  <a:pt x="3300" y="3119"/>
                  <a:pt x="3208" y="3178"/>
                  <a:pt x="3112" y="3228"/>
                </a:cubicBezTo>
                <a:cubicBezTo>
                  <a:pt x="3152" y="3098"/>
                  <a:pt x="3271" y="2967"/>
                  <a:pt x="3388" y="2893"/>
                </a:cubicBezTo>
                <a:cubicBezTo>
                  <a:pt x="3474" y="2838"/>
                  <a:pt x="3525" y="2816"/>
                  <a:pt x="3551" y="2816"/>
                </a:cubicBezTo>
                <a:close/>
                <a:moveTo>
                  <a:pt x="3404" y="0"/>
                </a:moveTo>
                <a:cubicBezTo>
                  <a:pt x="2324" y="57"/>
                  <a:pt x="1347" y="488"/>
                  <a:pt x="676" y="1350"/>
                </a:cubicBezTo>
                <a:cubicBezTo>
                  <a:pt x="416" y="1684"/>
                  <a:pt x="0" y="2511"/>
                  <a:pt x="681" y="2645"/>
                </a:cubicBezTo>
                <a:cubicBezTo>
                  <a:pt x="716" y="2653"/>
                  <a:pt x="752" y="2658"/>
                  <a:pt x="786" y="2660"/>
                </a:cubicBezTo>
                <a:cubicBezTo>
                  <a:pt x="717" y="2873"/>
                  <a:pt x="734" y="3078"/>
                  <a:pt x="916" y="3234"/>
                </a:cubicBezTo>
                <a:cubicBezTo>
                  <a:pt x="1030" y="3333"/>
                  <a:pt x="1181" y="3370"/>
                  <a:pt x="1344" y="3370"/>
                </a:cubicBezTo>
                <a:cubicBezTo>
                  <a:pt x="1566" y="3370"/>
                  <a:pt x="1812" y="3302"/>
                  <a:pt x="2027" y="3224"/>
                </a:cubicBezTo>
                <a:cubicBezTo>
                  <a:pt x="2057" y="3477"/>
                  <a:pt x="2235" y="3565"/>
                  <a:pt x="2462" y="3565"/>
                </a:cubicBezTo>
                <a:cubicBezTo>
                  <a:pt x="2594" y="3565"/>
                  <a:pt x="2742" y="3535"/>
                  <a:pt x="2886" y="3491"/>
                </a:cubicBezTo>
                <a:cubicBezTo>
                  <a:pt x="2897" y="3515"/>
                  <a:pt x="2908" y="3537"/>
                  <a:pt x="2925" y="3561"/>
                </a:cubicBezTo>
                <a:cubicBezTo>
                  <a:pt x="3041" y="3719"/>
                  <a:pt x="3247" y="3772"/>
                  <a:pt x="3455" y="3772"/>
                </a:cubicBezTo>
                <a:cubicBezTo>
                  <a:pt x="3618" y="3772"/>
                  <a:pt x="3782" y="3740"/>
                  <a:pt x="3905" y="3701"/>
                </a:cubicBezTo>
                <a:cubicBezTo>
                  <a:pt x="4010" y="3666"/>
                  <a:pt x="3978" y="3512"/>
                  <a:pt x="3884" y="3512"/>
                </a:cubicBezTo>
                <a:cubicBezTo>
                  <a:pt x="3875" y="3512"/>
                  <a:pt x="3865" y="3514"/>
                  <a:pt x="3855" y="3517"/>
                </a:cubicBezTo>
                <a:cubicBezTo>
                  <a:pt x="3744" y="3552"/>
                  <a:pt x="3600" y="3589"/>
                  <a:pt x="3466" y="3589"/>
                </a:cubicBezTo>
                <a:cubicBezTo>
                  <a:pt x="3396" y="3589"/>
                  <a:pt x="3328" y="3579"/>
                  <a:pt x="3268" y="3553"/>
                </a:cubicBezTo>
                <a:cubicBezTo>
                  <a:pt x="3184" y="3516"/>
                  <a:pt x="3134" y="3466"/>
                  <a:pt x="3110" y="3409"/>
                </a:cubicBezTo>
                <a:cubicBezTo>
                  <a:pt x="3285" y="3336"/>
                  <a:pt x="3436" y="3255"/>
                  <a:pt x="3521" y="3194"/>
                </a:cubicBezTo>
                <a:cubicBezTo>
                  <a:pt x="3664" y="3091"/>
                  <a:pt x="3962" y="2870"/>
                  <a:pt x="3775" y="2671"/>
                </a:cubicBezTo>
                <a:cubicBezTo>
                  <a:pt x="3729" y="2621"/>
                  <a:pt x="3672" y="2601"/>
                  <a:pt x="3611" y="2601"/>
                </a:cubicBezTo>
                <a:cubicBezTo>
                  <a:pt x="3430" y="2601"/>
                  <a:pt x="3212" y="2776"/>
                  <a:pt x="3108" y="2875"/>
                </a:cubicBezTo>
                <a:cubicBezTo>
                  <a:pt x="2983" y="2992"/>
                  <a:pt x="2862" y="3162"/>
                  <a:pt x="2855" y="3334"/>
                </a:cubicBezTo>
                <a:cubicBezTo>
                  <a:pt x="2764" y="3361"/>
                  <a:pt x="2657" y="3382"/>
                  <a:pt x="2559" y="3382"/>
                </a:cubicBezTo>
                <a:cubicBezTo>
                  <a:pt x="2501" y="3382"/>
                  <a:pt x="2445" y="3374"/>
                  <a:pt x="2398" y="3355"/>
                </a:cubicBezTo>
                <a:cubicBezTo>
                  <a:pt x="2281" y="3308"/>
                  <a:pt x="2239" y="3230"/>
                  <a:pt x="2240" y="3142"/>
                </a:cubicBezTo>
                <a:cubicBezTo>
                  <a:pt x="2295" y="3120"/>
                  <a:pt x="2343" y="3099"/>
                  <a:pt x="2387" y="3081"/>
                </a:cubicBezTo>
                <a:cubicBezTo>
                  <a:pt x="2861" y="2878"/>
                  <a:pt x="3543" y="2562"/>
                  <a:pt x="3758" y="2053"/>
                </a:cubicBezTo>
                <a:cubicBezTo>
                  <a:pt x="3778" y="2005"/>
                  <a:pt x="3734" y="1953"/>
                  <a:pt x="3693" y="1938"/>
                </a:cubicBezTo>
                <a:cubicBezTo>
                  <a:pt x="3639" y="1920"/>
                  <a:pt x="3579" y="1911"/>
                  <a:pt x="3515" y="1911"/>
                </a:cubicBezTo>
                <a:cubicBezTo>
                  <a:pt x="2976" y="1911"/>
                  <a:pt x="2159" y="2510"/>
                  <a:pt x="2040" y="3034"/>
                </a:cubicBezTo>
                <a:cubicBezTo>
                  <a:pt x="1827" y="3115"/>
                  <a:pt x="1601" y="3178"/>
                  <a:pt x="1397" y="3178"/>
                </a:cubicBezTo>
                <a:cubicBezTo>
                  <a:pt x="1335" y="3178"/>
                  <a:pt x="1276" y="3173"/>
                  <a:pt x="1219" y="3160"/>
                </a:cubicBezTo>
                <a:cubicBezTo>
                  <a:pt x="918" y="3090"/>
                  <a:pt x="892" y="2894"/>
                  <a:pt x="993" y="2660"/>
                </a:cubicBezTo>
                <a:cubicBezTo>
                  <a:pt x="1509" y="2622"/>
                  <a:pt x="2076" y="2301"/>
                  <a:pt x="2476" y="2073"/>
                </a:cubicBezTo>
                <a:cubicBezTo>
                  <a:pt x="2941" y="1808"/>
                  <a:pt x="3633" y="1419"/>
                  <a:pt x="3819" y="876"/>
                </a:cubicBezTo>
                <a:cubicBezTo>
                  <a:pt x="3837" y="828"/>
                  <a:pt x="3800" y="779"/>
                  <a:pt x="3756" y="764"/>
                </a:cubicBezTo>
                <a:cubicBezTo>
                  <a:pt x="3665" y="734"/>
                  <a:pt x="3569" y="720"/>
                  <a:pt x="3468" y="720"/>
                </a:cubicBezTo>
                <a:cubicBezTo>
                  <a:pt x="2834" y="720"/>
                  <a:pt x="2058" y="1272"/>
                  <a:pt x="1625" y="1608"/>
                </a:cubicBezTo>
                <a:cubicBezTo>
                  <a:pt x="1435" y="1755"/>
                  <a:pt x="1055" y="2111"/>
                  <a:pt x="865" y="2476"/>
                </a:cubicBezTo>
                <a:cubicBezTo>
                  <a:pt x="851" y="2477"/>
                  <a:pt x="836" y="2478"/>
                  <a:pt x="821" y="2478"/>
                </a:cubicBezTo>
                <a:cubicBezTo>
                  <a:pt x="700" y="2478"/>
                  <a:pt x="582" y="2451"/>
                  <a:pt x="517" y="2351"/>
                </a:cubicBezTo>
                <a:cubicBezTo>
                  <a:pt x="321" y="2048"/>
                  <a:pt x="746" y="1519"/>
                  <a:pt x="926" y="1311"/>
                </a:cubicBezTo>
                <a:cubicBezTo>
                  <a:pt x="1562" y="568"/>
                  <a:pt x="2448" y="165"/>
                  <a:pt x="3406" y="23"/>
                </a:cubicBezTo>
                <a:cubicBezTo>
                  <a:pt x="3417" y="20"/>
                  <a:pt x="3415" y="0"/>
                  <a:pt x="34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/>
          <p:nvPr/>
        </p:nvSpPr>
        <p:spPr>
          <a:xfrm rot="9760102" flipH="1">
            <a:off x="4241143" y="6048780"/>
            <a:ext cx="220888" cy="559305"/>
          </a:xfrm>
          <a:custGeom>
            <a:avLst/>
            <a:gdLst/>
            <a:ahLst/>
            <a:cxnLst/>
            <a:rect l="l" t="t" r="r" b="b"/>
            <a:pathLst>
              <a:path w="1145" h="2899" extrusionOk="0">
                <a:moveTo>
                  <a:pt x="930" y="0"/>
                </a:moveTo>
                <a:cubicBezTo>
                  <a:pt x="825" y="0"/>
                  <a:pt x="720" y="68"/>
                  <a:pt x="719" y="204"/>
                </a:cubicBezTo>
                <a:cubicBezTo>
                  <a:pt x="716" y="609"/>
                  <a:pt x="712" y="1009"/>
                  <a:pt x="669" y="1411"/>
                </a:cubicBezTo>
                <a:cubicBezTo>
                  <a:pt x="596" y="1403"/>
                  <a:pt x="525" y="1398"/>
                  <a:pt x="453" y="1398"/>
                </a:cubicBezTo>
                <a:cubicBezTo>
                  <a:pt x="336" y="1398"/>
                  <a:pt x="220" y="1409"/>
                  <a:pt x="98" y="1433"/>
                </a:cubicBezTo>
                <a:cubicBezTo>
                  <a:pt x="46" y="1444"/>
                  <a:pt x="0" y="1504"/>
                  <a:pt x="4" y="1557"/>
                </a:cubicBezTo>
                <a:cubicBezTo>
                  <a:pt x="30" y="2014"/>
                  <a:pt x="249" y="2421"/>
                  <a:pt x="300" y="2874"/>
                </a:cubicBezTo>
                <a:cubicBezTo>
                  <a:pt x="303" y="2890"/>
                  <a:pt x="315" y="2899"/>
                  <a:pt x="328" y="2899"/>
                </a:cubicBezTo>
                <a:cubicBezTo>
                  <a:pt x="340" y="2899"/>
                  <a:pt x="352" y="2891"/>
                  <a:pt x="353" y="2874"/>
                </a:cubicBezTo>
                <a:cubicBezTo>
                  <a:pt x="383" y="2478"/>
                  <a:pt x="252" y="2097"/>
                  <a:pt x="252" y="1706"/>
                </a:cubicBezTo>
                <a:lnTo>
                  <a:pt x="252" y="1706"/>
                </a:lnTo>
                <a:cubicBezTo>
                  <a:pt x="432" y="1737"/>
                  <a:pt x="610" y="1771"/>
                  <a:pt x="786" y="1832"/>
                </a:cubicBezTo>
                <a:cubicBezTo>
                  <a:pt x="803" y="1838"/>
                  <a:pt x="820" y="1840"/>
                  <a:pt x="838" y="1840"/>
                </a:cubicBezTo>
                <a:cubicBezTo>
                  <a:pt x="924" y="1840"/>
                  <a:pt x="1015" y="1777"/>
                  <a:pt x="1030" y="1693"/>
                </a:cubicBezTo>
                <a:cubicBezTo>
                  <a:pt x="1131" y="1203"/>
                  <a:pt x="1144" y="702"/>
                  <a:pt x="1140" y="204"/>
                </a:cubicBezTo>
                <a:cubicBezTo>
                  <a:pt x="1139" y="69"/>
                  <a:pt x="1034" y="0"/>
                  <a:pt x="9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3"/>
          <p:cNvSpPr/>
          <p:nvPr/>
        </p:nvSpPr>
        <p:spPr>
          <a:xfrm rot="-9760102">
            <a:off x="3115060" y="6048780"/>
            <a:ext cx="220888" cy="559305"/>
          </a:xfrm>
          <a:custGeom>
            <a:avLst/>
            <a:gdLst/>
            <a:ahLst/>
            <a:cxnLst/>
            <a:rect l="l" t="t" r="r" b="b"/>
            <a:pathLst>
              <a:path w="1145" h="2899" extrusionOk="0">
                <a:moveTo>
                  <a:pt x="930" y="0"/>
                </a:moveTo>
                <a:cubicBezTo>
                  <a:pt x="825" y="0"/>
                  <a:pt x="720" y="68"/>
                  <a:pt x="719" y="204"/>
                </a:cubicBezTo>
                <a:cubicBezTo>
                  <a:pt x="716" y="609"/>
                  <a:pt x="712" y="1009"/>
                  <a:pt x="669" y="1411"/>
                </a:cubicBezTo>
                <a:cubicBezTo>
                  <a:pt x="596" y="1403"/>
                  <a:pt x="525" y="1398"/>
                  <a:pt x="453" y="1398"/>
                </a:cubicBezTo>
                <a:cubicBezTo>
                  <a:pt x="336" y="1398"/>
                  <a:pt x="220" y="1409"/>
                  <a:pt x="98" y="1433"/>
                </a:cubicBezTo>
                <a:cubicBezTo>
                  <a:pt x="46" y="1444"/>
                  <a:pt x="0" y="1504"/>
                  <a:pt x="4" y="1557"/>
                </a:cubicBezTo>
                <a:cubicBezTo>
                  <a:pt x="30" y="2014"/>
                  <a:pt x="249" y="2421"/>
                  <a:pt x="300" y="2874"/>
                </a:cubicBezTo>
                <a:cubicBezTo>
                  <a:pt x="303" y="2890"/>
                  <a:pt x="315" y="2899"/>
                  <a:pt x="328" y="2899"/>
                </a:cubicBezTo>
                <a:cubicBezTo>
                  <a:pt x="340" y="2899"/>
                  <a:pt x="352" y="2891"/>
                  <a:pt x="353" y="2874"/>
                </a:cubicBezTo>
                <a:cubicBezTo>
                  <a:pt x="383" y="2478"/>
                  <a:pt x="252" y="2097"/>
                  <a:pt x="252" y="1706"/>
                </a:cubicBezTo>
                <a:lnTo>
                  <a:pt x="252" y="1706"/>
                </a:lnTo>
                <a:cubicBezTo>
                  <a:pt x="432" y="1737"/>
                  <a:pt x="610" y="1771"/>
                  <a:pt x="786" y="1832"/>
                </a:cubicBezTo>
                <a:cubicBezTo>
                  <a:pt x="803" y="1838"/>
                  <a:pt x="820" y="1840"/>
                  <a:pt x="838" y="1840"/>
                </a:cubicBezTo>
                <a:cubicBezTo>
                  <a:pt x="924" y="1840"/>
                  <a:pt x="1015" y="1777"/>
                  <a:pt x="1030" y="1693"/>
                </a:cubicBezTo>
                <a:cubicBezTo>
                  <a:pt x="1131" y="1203"/>
                  <a:pt x="1144" y="702"/>
                  <a:pt x="1140" y="204"/>
                </a:cubicBezTo>
                <a:cubicBezTo>
                  <a:pt x="1139" y="69"/>
                  <a:pt x="1034" y="0"/>
                  <a:pt x="9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054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13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91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76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09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4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02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3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949-83B8-486C-9B32-9A2599E4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3642-70BF-426A-8099-2D215A1B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8FF5-FCE6-41AB-946A-C1659A8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5B1B-FD9F-4973-BEB8-CC8BE3FA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2B6D-957A-4B2E-BB1B-DFE1D70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1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08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360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70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48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83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088-B004-4FCF-BAC1-BC4EE3A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4EB-786C-45A9-897A-D26CE0F3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8A74-45B8-4615-A52F-17689BB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8F21-9F7D-42FE-ADFE-C0C3EEA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123-F8DC-477F-B211-538200D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3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DE5F-499F-4A32-8A5A-8DFF1910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C184-857A-4E4A-90E8-752F6B83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F4885-55B8-47D2-A21D-0F20FED0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82E-CC0F-41F8-8390-CE025365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9AF2-78E0-4E49-B3E0-56DFC10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370A-D9E3-484C-8D21-5295511C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2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A0B-5FD1-4C0B-9B06-0E9AB909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B580-885E-426D-B400-770128D5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9C7B-71DA-4CBB-9E12-5BAA139C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78F2-DB05-44BE-B27B-FDAC1378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9AF12-6FAB-46E5-BB53-D5C6DF91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0A93-D26D-4875-A6EC-359F0F48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5016-A56D-430E-BFDC-B11AE4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4E628-BF31-40E7-AD8E-4AFBF03E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6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D0B5-8BDE-4C85-B830-8C06CA15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398C5-8E3F-4CC8-A34E-CA2E3068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72037-F351-4A53-B2A5-474EE007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71E6-80CF-44B0-B83B-4922E962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5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8917-546C-48F1-8716-A06950C3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0E6BE-8B8D-4A37-A6C4-F5197704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B50A-114E-4C13-94BE-D5704EAB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3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C736-D372-404F-B8F6-8807B21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D787-4E3D-4674-A28C-A1019286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A253-2239-4D0D-B161-345DC48D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5EE10-9247-4AA0-AD76-E4C92A1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DD53-DE2E-4471-B89F-093BC9C4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2F5E-813C-43E2-976A-523A1B80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8196-FA29-4D85-9861-106F8B3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85FAE-8881-4362-96D1-696C240AC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88591-DC2F-4D57-8791-F16B447F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1F4E-C319-461A-85BD-35B79C0D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8C03-7794-4371-99EF-42A1EA3A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ED49-8AD4-45E2-92D2-9FED5181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5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01BF3-6D8D-411B-A941-A1704180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3E61-DDE3-4A81-BE02-F991D95C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19C7-2F6B-4C96-9CBC-1E8F857F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3DE2-AC30-4456-B20D-6495EB821561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F78-D1F9-4D5F-88D0-35CFAFB8D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D85A-10F0-48E2-BDF3-AFFF85F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428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10829167" y="9737500"/>
            <a:ext cx="526600" cy="251267"/>
          </a:xfrm>
          <a:custGeom>
            <a:avLst/>
            <a:gdLst/>
            <a:ahLst/>
            <a:cxnLst/>
            <a:rect l="l" t="t" r="r" b="b"/>
            <a:pathLst>
              <a:path w="15798" h="7538" extrusionOk="0">
                <a:moveTo>
                  <a:pt x="1465" y="0"/>
                </a:moveTo>
                <a:lnTo>
                  <a:pt x="1224" y="18"/>
                </a:lnTo>
                <a:lnTo>
                  <a:pt x="805" y="90"/>
                </a:lnTo>
                <a:lnTo>
                  <a:pt x="483" y="197"/>
                </a:lnTo>
                <a:lnTo>
                  <a:pt x="242" y="349"/>
                </a:lnTo>
                <a:lnTo>
                  <a:pt x="81" y="554"/>
                </a:lnTo>
                <a:lnTo>
                  <a:pt x="10" y="822"/>
                </a:lnTo>
                <a:lnTo>
                  <a:pt x="1" y="1161"/>
                </a:lnTo>
                <a:lnTo>
                  <a:pt x="72" y="1572"/>
                </a:lnTo>
                <a:lnTo>
                  <a:pt x="126" y="1813"/>
                </a:lnTo>
                <a:lnTo>
                  <a:pt x="242" y="2152"/>
                </a:lnTo>
                <a:lnTo>
                  <a:pt x="572" y="2795"/>
                </a:lnTo>
                <a:lnTo>
                  <a:pt x="733" y="3117"/>
                </a:lnTo>
                <a:lnTo>
                  <a:pt x="974" y="3590"/>
                </a:lnTo>
                <a:lnTo>
                  <a:pt x="1403" y="4233"/>
                </a:lnTo>
                <a:lnTo>
                  <a:pt x="1724" y="4626"/>
                </a:lnTo>
                <a:lnTo>
                  <a:pt x="2073" y="4992"/>
                </a:lnTo>
                <a:lnTo>
                  <a:pt x="2466" y="5323"/>
                </a:lnTo>
                <a:lnTo>
                  <a:pt x="2885" y="5617"/>
                </a:lnTo>
                <a:lnTo>
                  <a:pt x="3350" y="5885"/>
                </a:lnTo>
                <a:lnTo>
                  <a:pt x="3591" y="6001"/>
                </a:lnTo>
                <a:lnTo>
                  <a:pt x="4234" y="6287"/>
                </a:lnTo>
                <a:lnTo>
                  <a:pt x="5520" y="6850"/>
                </a:lnTo>
                <a:lnTo>
                  <a:pt x="6502" y="7189"/>
                </a:lnTo>
                <a:lnTo>
                  <a:pt x="7172" y="7367"/>
                </a:lnTo>
                <a:lnTo>
                  <a:pt x="7850" y="7484"/>
                </a:lnTo>
                <a:lnTo>
                  <a:pt x="8556" y="7537"/>
                </a:lnTo>
                <a:lnTo>
                  <a:pt x="8913" y="7537"/>
                </a:lnTo>
                <a:lnTo>
                  <a:pt x="9583" y="7501"/>
                </a:lnTo>
                <a:lnTo>
                  <a:pt x="10547" y="7367"/>
                </a:lnTo>
                <a:lnTo>
                  <a:pt x="11163" y="7216"/>
                </a:lnTo>
                <a:lnTo>
                  <a:pt x="11753" y="6992"/>
                </a:lnTo>
                <a:lnTo>
                  <a:pt x="12306" y="6698"/>
                </a:lnTo>
                <a:lnTo>
                  <a:pt x="12815" y="6305"/>
                </a:lnTo>
                <a:lnTo>
                  <a:pt x="13280" y="5814"/>
                </a:lnTo>
                <a:lnTo>
                  <a:pt x="13494" y="5519"/>
                </a:lnTo>
                <a:lnTo>
                  <a:pt x="13735" y="5206"/>
                </a:lnTo>
                <a:lnTo>
                  <a:pt x="13967" y="4894"/>
                </a:lnTo>
                <a:lnTo>
                  <a:pt x="14396" y="4188"/>
                </a:lnTo>
                <a:lnTo>
                  <a:pt x="15253" y="2777"/>
                </a:lnTo>
                <a:lnTo>
                  <a:pt x="15646" y="2054"/>
                </a:lnTo>
                <a:lnTo>
                  <a:pt x="15709" y="1911"/>
                </a:lnTo>
                <a:lnTo>
                  <a:pt x="15789" y="1626"/>
                </a:lnTo>
                <a:lnTo>
                  <a:pt x="15798" y="1358"/>
                </a:lnTo>
                <a:lnTo>
                  <a:pt x="15744" y="1117"/>
                </a:lnTo>
                <a:lnTo>
                  <a:pt x="15637" y="893"/>
                </a:lnTo>
                <a:lnTo>
                  <a:pt x="15468" y="715"/>
                </a:lnTo>
                <a:lnTo>
                  <a:pt x="15253" y="581"/>
                </a:lnTo>
                <a:lnTo>
                  <a:pt x="14994" y="500"/>
                </a:lnTo>
                <a:lnTo>
                  <a:pt x="14842" y="482"/>
                </a:lnTo>
                <a:lnTo>
                  <a:pt x="13932" y="411"/>
                </a:lnTo>
                <a:lnTo>
                  <a:pt x="12092" y="331"/>
                </a:lnTo>
                <a:lnTo>
                  <a:pt x="11181" y="313"/>
                </a:lnTo>
                <a:lnTo>
                  <a:pt x="10136" y="313"/>
                </a:lnTo>
                <a:lnTo>
                  <a:pt x="8056" y="340"/>
                </a:lnTo>
                <a:lnTo>
                  <a:pt x="7020" y="322"/>
                </a:lnTo>
                <a:lnTo>
                  <a:pt x="4243" y="179"/>
                </a:lnTo>
                <a:lnTo>
                  <a:pt x="1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3" name="Google Shape;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34" y="7872819"/>
            <a:ext cx="6932953" cy="96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318" y="9024844"/>
            <a:ext cx="7466503" cy="963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175673" y="1837867"/>
            <a:ext cx="51792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450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Types of Memories for a Contextual Awareness Autonomous Navigation Agent</a:t>
            </a:r>
            <a:endParaRPr sz="450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6175673" y="5245915"/>
            <a:ext cx="51792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Reza Amini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"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dirty="0"/>
              <a:t>r.aminibaghbaderani2323@student.leedsbeckett.ac.uk</a:t>
            </a:r>
            <a:endParaRPr sz="1600" dirty="0"/>
          </a:p>
        </p:txBody>
      </p:sp>
      <p:grpSp>
        <p:nvGrpSpPr>
          <p:cNvPr id="67" name="Google Shape;67;p17"/>
          <p:cNvGrpSpPr/>
          <p:nvPr/>
        </p:nvGrpSpPr>
        <p:grpSpPr>
          <a:xfrm>
            <a:off x="837111" y="1348562"/>
            <a:ext cx="4115744" cy="3984359"/>
            <a:chOff x="446640" y="589429"/>
            <a:chExt cx="3878386" cy="3754579"/>
          </a:xfrm>
        </p:grpSpPr>
        <p:sp>
          <p:nvSpPr>
            <p:cNvPr id="68" name="Google Shape;68;p17"/>
            <p:cNvSpPr/>
            <p:nvPr/>
          </p:nvSpPr>
          <p:spPr>
            <a:xfrm rot="1567789">
              <a:off x="1177605" y="3717943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69" name="Google Shape;69;p17"/>
            <p:cNvSpPr/>
            <p:nvPr/>
          </p:nvSpPr>
          <p:spPr>
            <a:xfrm rot="1567789">
              <a:off x="1344028" y="3445917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70" name="Google Shape;70;p17"/>
            <p:cNvSpPr/>
            <p:nvPr/>
          </p:nvSpPr>
          <p:spPr>
            <a:xfrm rot="1567856">
              <a:off x="1326030" y="4069974"/>
              <a:ext cx="571140" cy="272519"/>
            </a:xfrm>
            <a:custGeom>
              <a:avLst/>
              <a:gdLst/>
              <a:ahLst/>
              <a:cxnLst/>
              <a:rect l="l" t="t" r="r" b="b"/>
              <a:pathLst>
                <a:path w="15798" h="7538" extrusionOk="0">
                  <a:moveTo>
                    <a:pt x="1465" y="0"/>
                  </a:moveTo>
                  <a:lnTo>
                    <a:pt x="1224" y="18"/>
                  </a:lnTo>
                  <a:lnTo>
                    <a:pt x="805" y="90"/>
                  </a:lnTo>
                  <a:lnTo>
                    <a:pt x="483" y="197"/>
                  </a:lnTo>
                  <a:lnTo>
                    <a:pt x="242" y="349"/>
                  </a:lnTo>
                  <a:lnTo>
                    <a:pt x="81" y="554"/>
                  </a:lnTo>
                  <a:lnTo>
                    <a:pt x="10" y="822"/>
                  </a:lnTo>
                  <a:lnTo>
                    <a:pt x="1" y="1161"/>
                  </a:lnTo>
                  <a:lnTo>
                    <a:pt x="72" y="1572"/>
                  </a:lnTo>
                  <a:lnTo>
                    <a:pt x="126" y="1813"/>
                  </a:lnTo>
                  <a:lnTo>
                    <a:pt x="242" y="2152"/>
                  </a:lnTo>
                  <a:lnTo>
                    <a:pt x="572" y="2795"/>
                  </a:lnTo>
                  <a:lnTo>
                    <a:pt x="733" y="3117"/>
                  </a:lnTo>
                  <a:lnTo>
                    <a:pt x="974" y="3590"/>
                  </a:lnTo>
                  <a:lnTo>
                    <a:pt x="1403" y="4233"/>
                  </a:lnTo>
                  <a:lnTo>
                    <a:pt x="1724" y="4626"/>
                  </a:lnTo>
                  <a:lnTo>
                    <a:pt x="2073" y="4992"/>
                  </a:lnTo>
                  <a:lnTo>
                    <a:pt x="2466" y="5323"/>
                  </a:lnTo>
                  <a:lnTo>
                    <a:pt x="2885" y="5617"/>
                  </a:lnTo>
                  <a:lnTo>
                    <a:pt x="3350" y="5885"/>
                  </a:lnTo>
                  <a:lnTo>
                    <a:pt x="3591" y="6001"/>
                  </a:lnTo>
                  <a:lnTo>
                    <a:pt x="4234" y="6287"/>
                  </a:lnTo>
                  <a:lnTo>
                    <a:pt x="5520" y="6850"/>
                  </a:lnTo>
                  <a:lnTo>
                    <a:pt x="6502" y="7189"/>
                  </a:lnTo>
                  <a:lnTo>
                    <a:pt x="7172" y="7367"/>
                  </a:lnTo>
                  <a:lnTo>
                    <a:pt x="7850" y="7484"/>
                  </a:lnTo>
                  <a:lnTo>
                    <a:pt x="8556" y="7537"/>
                  </a:lnTo>
                  <a:lnTo>
                    <a:pt x="8913" y="7537"/>
                  </a:lnTo>
                  <a:lnTo>
                    <a:pt x="9583" y="7501"/>
                  </a:lnTo>
                  <a:lnTo>
                    <a:pt x="10547" y="7367"/>
                  </a:lnTo>
                  <a:lnTo>
                    <a:pt x="11163" y="7216"/>
                  </a:lnTo>
                  <a:lnTo>
                    <a:pt x="11753" y="6992"/>
                  </a:lnTo>
                  <a:lnTo>
                    <a:pt x="12306" y="6698"/>
                  </a:lnTo>
                  <a:lnTo>
                    <a:pt x="12815" y="6305"/>
                  </a:lnTo>
                  <a:lnTo>
                    <a:pt x="13280" y="5814"/>
                  </a:lnTo>
                  <a:lnTo>
                    <a:pt x="13494" y="5519"/>
                  </a:lnTo>
                  <a:lnTo>
                    <a:pt x="13735" y="5206"/>
                  </a:lnTo>
                  <a:lnTo>
                    <a:pt x="13967" y="4894"/>
                  </a:lnTo>
                  <a:lnTo>
                    <a:pt x="14396" y="4188"/>
                  </a:lnTo>
                  <a:lnTo>
                    <a:pt x="15253" y="2777"/>
                  </a:lnTo>
                  <a:lnTo>
                    <a:pt x="15646" y="2054"/>
                  </a:lnTo>
                  <a:lnTo>
                    <a:pt x="15709" y="1911"/>
                  </a:lnTo>
                  <a:lnTo>
                    <a:pt x="15789" y="1626"/>
                  </a:lnTo>
                  <a:lnTo>
                    <a:pt x="15798" y="1358"/>
                  </a:lnTo>
                  <a:lnTo>
                    <a:pt x="15744" y="1117"/>
                  </a:lnTo>
                  <a:lnTo>
                    <a:pt x="15637" y="893"/>
                  </a:lnTo>
                  <a:lnTo>
                    <a:pt x="15468" y="715"/>
                  </a:lnTo>
                  <a:lnTo>
                    <a:pt x="15253" y="581"/>
                  </a:lnTo>
                  <a:lnTo>
                    <a:pt x="14994" y="500"/>
                  </a:lnTo>
                  <a:lnTo>
                    <a:pt x="14842" y="482"/>
                  </a:lnTo>
                  <a:lnTo>
                    <a:pt x="13932" y="411"/>
                  </a:lnTo>
                  <a:lnTo>
                    <a:pt x="12092" y="331"/>
                  </a:lnTo>
                  <a:lnTo>
                    <a:pt x="11181" y="313"/>
                  </a:lnTo>
                  <a:lnTo>
                    <a:pt x="10136" y="313"/>
                  </a:lnTo>
                  <a:lnTo>
                    <a:pt x="8056" y="340"/>
                  </a:lnTo>
                  <a:lnTo>
                    <a:pt x="7020" y="322"/>
                  </a:lnTo>
                  <a:lnTo>
                    <a:pt x="4243" y="17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7"/>
            <p:cNvSpPr/>
            <p:nvPr/>
          </p:nvSpPr>
          <p:spPr>
            <a:xfrm rot="1568063">
              <a:off x="1256483" y="871153"/>
              <a:ext cx="1235109" cy="2224521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5EB2FC"/>
                </a:solidFill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1567807">
              <a:off x="1167052" y="756271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7"/>
            <p:cNvSpPr/>
            <p:nvPr/>
          </p:nvSpPr>
          <p:spPr>
            <a:xfrm rot="1567884" flipH="1">
              <a:off x="2488909" y="1551264"/>
              <a:ext cx="1279530" cy="2131186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EB2FC"/>
                </a:solidFill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1567807" flipH="1">
              <a:off x="2440444" y="1381003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7"/>
            <p:cNvSpPr/>
            <p:nvPr/>
          </p:nvSpPr>
          <p:spPr>
            <a:xfrm rot="1567983">
              <a:off x="1275750" y="3331743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7"/>
            <p:cNvSpPr/>
            <p:nvPr/>
          </p:nvSpPr>
          <p:spPr>
            <a:xfrm rot="1568051">
              <a:off x="1255058" y="3933915"/>
              <a:ext cx="571179" cy="323962"/>
            </a:xfrm>
            <a:custGeom>
              <a:avLst/>
              <a:gdLst/>
              <a:ahLst/>
              <a:cxnLst/>
              <a:rect l="l" t="t" r="r" b="b"/>
              <a:pathLst>
                <a:path w="19209" h="10895" fill="none" extrusionOk="0">
                  <a:moveTo>
                    <a:pt x="9707" y="10877"/>
                  </a:moveTo>
                  <a:lnTo>
                    <a:pt x="9394" y="10895"/>
                  </a:lnTo>
                  <a:lnTo>
                    <a:pt x="8796" y="10859"/>
                  </a:lnTo>
                  <a:lnTo>
                    <a:pt x="8216" y="10752"/>
                  </a:lnTo>
                  <a:lnTo>
                    <a:pt x="7662" y="10582"/>
                  </a:lnTo>
                  <a:lnTo>
                    <a:pt x="6858" y="10261"/>
                  </a:lnTo>
                  <a:lnTo>
                    <a:pt x="5814" y="9734"/>
                  </a:lnTo>
                  <a:lnTo>
                    <a:pt x="5287" y="9466"/>
                  </a:lnTo>
                  <a:lnTo>
                    <a:pt x="4947" y="9296"/>
                  </a:lnTo>
                  <a:lnTo>
                    <a:pt x="4295" y="8921"/>
                  </a:lnTo>
                  <a:lnTo>
                    <a:pt x="3688" y="8510"/>
                  </a:lnTo>
                  <a:lnTo>
                    <a:pt x="3117" y="8055"/>
                  </a:lnTo>
                  <a:lnTo>
                    <a:pt x="2581" y="7564"/>
                  </a:lnTo>
                  <a:lnTo>
                    <a:pt x="2090" y="7028"/>
                  </a:lnTo>
                  <a:lnTo>
                    <a:pt x="1652" y="6447"/>
                  </a:lnTo>
                  <a:lnTo>
                    <a:pt x="1250" y="5813"/>
                  </a:lnTo>
                  <a:lnTo>
                    <a:pt x="1072" y="5474"/>
                  </a:lnTo>
                  <a:lnTo>
                    <a:pt x="822" y="5019"/>
                  </a:lnTo>
                  <a:lnTo>
                    <a:pt x="456" y="4322"/>
                  </a:lnTo>
                  <a:lnTo>
                    <a:pt x="250" y="3840"/>
                  </a:lnTo>
                  <a:lnTo>
                    <a:pt x="161" y="3599"/>
                  </a:lnTo>
                  <a:lnTo>
                    <a:pt x="80" y="3304"/>
                  </a:lnTo>
                  <a:lnTo>
                    <a:pt x="0" y="2724"/>
                  </a:lnTo>
                  <a:lnTo>
                    <a:pt x="27" y="2152"/>
                  </a:lnTo>
                  <a:lnTo>
                    <a:pt x="170" y="1625"/>
                  </a:lnTo>
                  <a:lnTo>
                    <a:pt x="420" y="1152"/>
                  </a:lnTo>
                  <a:lnTo>
                    <a:pt x="777" y="750"/>
                  </a:lnTo>
                  <a:lnTo>
                    <a:pt x="1259" y="438"/>
                  </a:lnTo>
                  <a:lnTo>
                    <a:pt x="1858" y="241"/>
                  </a:lnTo>
                  <a:lnTo>
                    <a:pt x="2197" y="196"/>
                  </a:lnTo>
                  <a:lnTo>
                    <a:pt x="2884" y="134"/>
                  </a:lnTo>
                  <a:lnTo>
                    <a:pt x="4251" y="27"/>
                  </a:lnTo>
                  <a:lnTo>
                    <a:pt x="5617" y="0"/>
                  </a:lnTo>
                  <a:lnTo>
                    <a:pt x="6644" y="63"/>
                  </a:lnTo>
                  <a:lnTo>
                    <a:pt x="7341" y="161"/>
                  </a:lnTo>
                  <a:lnTo>
                    <a:pt x="7680" y="223"/>
                  </a:lnTo>
                  <a:lnTo>
                    <a:pt x="8010" y="277"/>
                  </a:lnTo>
                  <a:lnTo>
                    <a:pt x="8698" y="286"/>
                  </a:lnTo>
                  <a:lnTo>
                    <a:pt x="9743" y="188"/>
                  </a:lnTo>
                  <a:lnTo>
                    <a:pt x="10430" y="143"/>
                  </a:lnTo>
                  <a:lnTo>
                    <a:pt x="11270" y="125"/>
                  </a:lnTo>
                  <a:lnTo>
                    <a:pt x="12957" y="107"/>
                  </a:lnTo>
                  <a:lnTo>
                    <a:pt x="14636" y="161"/>
                  </a:lnTo>
                  <a:lnTo>
                    <a:pt x="16306" y="330"/>
                  </a:lnTo>
                  <a:lnTo>
                    <a:pt x="17128" y="482"/>
                  </a:lnTo>
                  <a:lnTo>
                    <a:pt x="17405" y="536"/>
                  </a:lnTo>
                  <a:lnTo>
                    <a:pt x="17878" y="679"/>
                  </a:lnTo>
                  <a:lnTo>
                    <a:pt x="18253" y="857"/>
                  </a:lnTo>
                  <a:lnTo>
                    <a:pt x="18548" y="1081"/>
                  </a:lnTo>
                  <a:lnTo>
                    <a:pt x="18771" y="1348"/>
                  </a:lnTo>
                  <a:lnTo>
                    <a:pt x="18941" y="1688"/>
                  </a:lnTo>
                  <a:lnTo>
                    <a:pt x="19119" y="2313"/>
                  </a:lnTo>
                  <a:lnTo>
                    <a:pt x="19200" y="2858"/>
                  </a:lnTo>
                  <a:lnTo>
                    <a:pt x="19208" y="2983"/>
                  </a:lnTo>
                  <a:lnTo>
                    <a:pt x="19164" y="3242"/>
                  </a:lnTo>
                  <a:lnTo>
                    <a:pt x="19030" y="3643"/>
                  </a:lnTo>
                  <a:lnTo>
                    <a:pt x="18941" y="3920"/>
                  </a:lnTo>
                  <a:lnTo>
                    <a:pt x="18824" y="4411"/>
                  </a:lnTo>
                  <a:lnTo>
                    <a:pt x="18539" y="5403"/>
                  </a:lnTo>
                  <a:lnTo>
                    <a:pt x="18271" y="6108"/>
                  </a:lnTo>
                  <a:lnTo>
                    <a:pt x="18048" y="6555"/>
                  </a:lnTo>
                  <a:lnTo>
                    <a:pt x="17780" y="6983"/>
                  </a:lnTo>
                  <a:lnTo>
                    <a:pt x="17458" y="7367"/>
                  </a:lnTo>
                  <a:lnTo>
                    <a:pt x="17280" y="7546"/>
                  </a:lnTo>
                  <a:lnTo>
                    <a:pt x="16753" y="8028"/>
                  </a:lnTo>
                  <a:lnTo>
                    <a:pt x="15922" y="8698"/>
                  </a:lnTo>
                  <a:lnTo>
                    <a:pt x="15351" y="9109"/>
                  </a:lnTo>
                  <a:lnTo>
                    <a:pt x="14743" y="9475"/>
                  </a:lnTo>
                  <a:lnTo>
                    <a:pt x="14109" y="9796"/>
                  </a:lnTo>
                  <a:lnTo>
                    <a:pt x="13449" y="10064"/>
                  </a:lnTo>
                  <a:lnTo>
                    <a:pt x="12752" y="10261"/>
                  </a:lnTo>
                  <a:lnTo>
                    <a:pt x="12386" y="10332"/>
                  </a:lnTo>
                  <a:lnTo>
                    <a:pt x="11046" y="10591"/>
                  </a:lnTo>
                  <a:lnTo>
                    <a:pt x="9707" y="10877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7"/>
            <p:cNvSpPr/>
            <p:nvPr/>
          </p:nvSpPr>
          <p:spPr>
            <a:xfrm rot="1567983">
              <a:off x="1127057" y="3634842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solidFill>
              <a:srgbClr val="00FF00"/>
            </a:solidFill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08713" y="3089004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37213" y="1157729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CBD24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555882" y="712823"/>
              <a:ext cx="341950" cy="341396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2D785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831722" y="3847765"/>
              <a:ext cx="497008" cy="496243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7"/>
            <p:cNvGrpSpPr/>
            <p:nvPr/>
          </p:nvGrpSpPr>
          <p:grpSpPr>
            <a:xfrm>
              <a:off x="3789151" y="3171954"/>
              <a:ext cx="199669" cy="216714"/>
              <a:chOff x="4023613" y="4492625"/>
              <a:chExt cx="98655" cy="10712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" name="Google Shape;84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5" name="Google Shape;85;p17"/>
            <p:cNvGrpSpPr/>
            <p:nvPr/>
          </p:nvGrpSpPr>
          <p:grpSpPr>
            <a:xfrm>
              <a:off x="1351626" y="589429"/>
              <a:ext cx="199669" cy="216714"/>
              <a:chOff x="4023613" y="4492625"/>
              <a:chExt cx="98655" cy="10712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" name="Google Shape;87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8" name="Google Shape;88;p17"/>
            <p:cNvSpPr/>
            <p:nvPr/>
          </p:nvSpPr>
          <p:spPr>
            <a:xfrm>
              <a:off x="3964860" y="1996349"/>
              <a:ext cx="360166" cy="327379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46640" y="2404976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969715" y="597351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4"/>
          <p:cNvSpPr/>
          <p:nvPr/>
        </p:nvSpPr>
        <p:spPr>
          <a:xfrm>
            <a:off x="5448324" y="4158733"/>
            <a:ext cx="1780802" cy="1313637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677" name="Google Shape;1677;p44"/>
          <p:cNvSpPr/>
          <p:nvPr/>
        </p:nvSpPr>
        <p:spPr>
          <a:xfrm>
            <a:off x="1602422" y="2148407"/>
            <a:ext cx="3437336" cy="4077913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8" name="Google Shape;1678;p44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Operator Proposal</a:t>
            </a:r>
            <a:endParaRPr dirty="0"/>
          </a:p>
        </p:txBody>
      </p:sp>
      <p:sp>
        <p:nvSpPr>
          <p:cNvPr id="1680" name="Google Shape;1680;p44"/>
          <p:cNvSpPr/>
          <p:nvPr/>
        </p:nvSpPr>
        <p:spPr>
          <a:xfrm>
            <a:off x="1386655" y="1944418"/>
            <a:ext cx="3653386" cy="4316127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6" name="Google Shape;1686;p44"/>
          <p:cNvSpPr/>
          <p:nvPr/>
        </p:nvSpPr>
        <p:spPr>
          <a:xfrm>
            <a:off x="1635987" y="1750448"/>
            <a:ext cx="2685538" cy="770786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7" name="Google Shape;1687;p44"/>
          <p:cNvSpPr/>
          <p:nvPr/>
        </p:nvSpPr>
        <p:spPr>
          <a:xfrm>
            <a:off x="1592521" y="1474768"/>
            <a:ext cx="2951118" cy="1437536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44"/>
          <p:cNvSpPr txBox="1"/>
          <p:nvPr/>
        </p:nvSpPr>
        <p:spPr>
          <a:xfrm>
            <a:off x="1602998" y="2640276"/>
            <a:ext cx="3586310" cy="257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{propose*hello-world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(state &lt;s&gt; ^type state)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(&lt;s&gt; ^operator &lt;o&gt; +)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(&lt;o&gt; ^name hello-world)}</a:t>
            </a:r>
            <a:endParaRPr lang="en-GB"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1443254" y="1726944"/>
            <a:ext cx="3589277" cy="72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 dirty="0">
                <a:latin typeface="Fira Sans"/>
                <a:ea typeface="Fira Sans"/>
                <a:cs typeface="Fira Sans"/>
                <a:sym typeface="Fira Sans"/>
              </a:rPr>
              <a:t>Rule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" name="Google Shape;1674;p44">
            <a:extLst>
              <a:ext uri="{FF2B5EF4-FFF2-40B4-BE49-F238E27FC236}">
                <a16:creationId xmlns:a16="http://schemas.microsoft.com/office/drawing/2014/main" id="{0C18D7E1-88AB-476C-BA20-3DB5B162F734}"/>
              </a:ext>
            </a:extLst>
          </p:cNvPr>
          <p:cNvSpPr/>
          <p:nvPr/>
        </p:nvSpPr>
        <p:spPr>
          <a:xfrm>
            <a:off x="7582509" y="2107158"/>
            <a:ext cx="3821440" cy="4008968"/>
          </a:xfrm>
          <a:custGeom>
            <a:avLst/>
            <a:gdLst/>
            <a:ahLst/>
            <a:cxnLst/>
            <a:rect l="l" t="t" r="r" b="b"/>
            <a:pathLst>
              <a:path w="73420" h="805733" extrusionOk="0">
                <a:moveTo>
                  <a:pt x="64356" y="1"/>
                </a:moveTo>
                <a:lnTo>
                  <a:pt x="63374" y="1581"/>
                </a:lnTo>
                <a:lnTo>
                  <a:pt x="62427" y="3086"/>
                </a:lnTo>
                <a:lnTo>
                  <a:pt x="61966" y="3914"/>
                </a:lnTo>
                <a:lnTo>
                  <a:pt x="61505" y="4742"/>
                </a:lnTo>
                <a:lnTo>
                  <a:pt x="61050" y="5645"/>
                </a:lnTo>
                <a:lnTo>
                  <a:pt x="60595" y="6624"/>
                </a:lnTo>
                <a:lnTo>
                  <a:pt x="59152" y="10086"/>
                </a:lnTo>
                <a:lnTo>
                  <a:pt x="57708" y="13698"/>
                </a:lnTo>
                <a:lnTo>
                  <a:pt x="54833" y="20923"/>
                </a:lnTo>
                <a:lnTo>
                  <a:pt x="53389" y="24460"/>
                </a:lnTo>
                <a:lnTo>
                  <a:pt x="51945" y="27922"/>
                </a:lnTo>
                <a:lnTo>
                  <a:pt x="51223" y="29578"/>
                </a:lnTo>
                <a:lnTo>
                  <a:pt x="50501" y="31158"/>
                </a:lnTo>
                <a:lnTo>
                  <a:pt x="49779" y="32664"/>
                </a:lnTo>
                <a:lnTo>
                  <a:pt x="49058" y="34169"/>
                </a:lnTo>
                <a:lnTo>
                  <a:pt x="47772" y="36577"/>
                </a:lnTo>
                <a:lnTo>
                  <a:pt x="46492" y="38985"/>
                </a:lnTo>
                <a:lnTo>
                  <a:pt x="45206" y="41318"/>
                </a:lnTo>
                <a:lnTo>
                  <a:pt x="43926" y="43651"/>
                </a:lnTo>
                <a:lnTo>
                  <a:pt x="41354" y="48092"/>
                </a:lnTo>
                <a:lnTo>
                  <a:pt x="38781" y="52532"/>
                </a:lnTo>
                <a:lnTo>
                  <a:pt x="36209" y="56972"/>
                </a:lnTo>
                <a:lnTo>
                  <a:pt x="34929" y="59306"/>
                </a:lnTo>
                <a:lnTo>
                  <a:pt x="33643" y="61639"/>
                </a:lnTo>
                <a:lnTo>
                  <a:pt x="32363" y="64122"/>
                </a:lnTo>
                <a:lnTo>
                  <a:pt x="31083" y="66606"/>
                </a:lnTo>
                <a:lnTo>
                  <a:pt x="29804" y="69240"/>
                </a:lnTo>
                <a:lnTo>
                  <a:pt x="28524" y="72024"/>
                </a:lnTo>
                <a:lnTo>
                  <a:pt x="26740" y="76013"/>
                </a:lnTo>
                <a:lnTo>
                  <a:pt x="24951" y="80077"/>
                </a:lnTo>
                <a:lnTo>
                  <a:pt x="23167" y="84141"/>
                </a:lnTo>
                <a:lnTo>
                  <a:pt x="21384" y="88356"/>
                </a:lnTo>
                <a:lnTo>
                  <a:pt x="19600" y="92570"/>
                </a:lnTo>
                <a:lnTo>
                  <a:pt x="17817" y="96860"/>
                </a:lnTo>
                <a:lnTo>
                  <a:pt x="14256" y="105590"/>
                </a:lnTo>
                <a:lnTo>
                  <a:pt x="10695" y="114321"/>
                </a:lnTo>
                <a:lnTo>
                  <a:pt x="7128" y="123126"/>
                </a:lnTo>
                <a:lnTo>
                  <a:pt x="3567" y="131931"/>
                </a:lnTo>
                <a:lnTo>
                  <a:pt x="0" y="140661"/>
                </a:lnTo>
                <a:lnTo>
                  <a:pt x="352" y="171593"/>
                </a:lnTo>
                <a:lnTo>
                  <a:pt x="534" y="187172"/>
                </a:lnTo>
                <a:lnTo>
                  <a:pt x="722" y="202751"/>
                </a:lnTo>
                <a:lnTo>
                  <a:pt x="904" y="216824"/>
                </a:lnTo>
                <a:lnTo>
                  <a:pt x="1098" y="230898"/>
                </a:lnTo>
                <a:lnTo>
                  <a:pt x="1299" y="244972"/>
                </a:lnTo>
                <a:lnTo>
                  <a:pt x="1493" y="259045"/>
                </a:lnTo>
                <a:lnTo>
                  <a:pt x="1681" y="273119"/>
                </a:lnTo>
                <a:lnTo>
                  <a:pt x="1766" y="280118"/>
                </a:lnTo>
                <a:lnTo>
                  <a:pt x="1851" y="287192"/>
                </a:lnTo>
                <a:lnTo>
                  <a:pt x="1936" y="294267"/>
                </a:lnTo>
                <a:lnTo>
                  <a:pt x="2008" y="301341"/>
                </a:lnTo>
                <a:lnTo>
                  <a:pt x="2075" y="308340"/>
                </a:lnTo>
                <a:lnTo>
                  <a:pt x="2136" y="315490"/>
                </a:lnTo>
                <a:lnTo>
                  <a:pt x="2275" y="332348"/>
                </a:lnTo>
                <a:lnTo>
                  <a:pt x="2421" y="349131"/>
                </a:lnTo>
                <a:lnTo>
                  <a:pt x="2579" y="365990"/>
                </a:lnTo>
                <a:lnTo>
                  <a:pt x="2742" y="382772"/>
                </a:lnTo>
                <a:lnTo>
                  <a:pt x="2912" y="399555"/>
                </a:lnTo>
                <a:lnTo>
                  <a:pt x="3100" y="416338"/>
                </a:lnTo>
                <a:lnTo>
                  <a:pt x="3288" y="433121"/>
                </a:lnTo>
                <a:lnTo>
                  <a:pt x="3495" y="449829"/>
                </a:lnTo>
                <a:lnTo>
                  <a:pt x="3707" y="466537"/>
                </a:lnTo>
                <a:lnTo>
                  <a:pt x="3931" y="483244"/>
                </a:lnTo>
                <a:lnTo>
                  <a:pt x="4168" y="499877"/>
                </a:lnTo>
                <a:lnTo>
                  <a:pt x="4417" y="516509"/>
                </a:lnTo>
                <a:lnTo>
                  <a:pt x="4671" y="533142"/>
                </a:lnTo>
                <a:lnTo>
                  <a:pt x="4944" y="549699"/>
                </a:lnTo>
                <a:lnTo>
                  <a:pt x="5230" y="566256"/>
                </a:lnTo>
                <a:lnTo>
                  <a:pt x="5527" y="582813"/>
                </a:lnTo>
                <a:lnTo>
                  <a:pt x="5939" y="604864"/>
                </a:lnTo>
                <a:lnTo>
                  <a:pt x="6358" y="626840"/>
                </a:lnTo>
                <a:lnTo>
                  <a:pt x="6789" y="648816"/>
                </a:lnTo>
                <a:lnTo>
                  <a:pt x="7231" y="670792"/>
                </a:lnTo>
                <a:lnTo>
                  <a:pt x="7680" y="692693"/>
                </a:lnTo>
                <a:lnTo>
                  <a:pt x="8135" y="714593"/>
                </a:lnTo>
                <a:lnTo>
                  <a:pt x="8602" y="736494"/>
                </a:lnTo>
                <a:lnTo>
                  <a:pt x="9075" y="758319"/>
                </a:lnTo>
                <a:lnTo>
                  <a:pt x="9142" y="761029"/>
                </a:lnTo>
                <a:lnTo>
                  <a:pt x="9215" y="763663"/>
                </a:lnTo>
                <a:lnTo>
                  <a:pt x="9294" y="766297"/>
                </a:lnTo>
                <a:lnTo>
                  <a:pt x="9385" y="768931"/>
                </a:lnTo>
                <a:lnTo>
                  <a:pt x="9482" y="771490"/>
                </a:lnTo>
                <a:lnTo>
                  <a:pt x="9585" y="774049"/>
                </a:lnTo>
                <a:lnTo>
                  <a:pt x="9688" y="776607"/>
                </a:lnTo>
                <a:lnTo>
                  <a:pt x="9803" y="779166"/>
                </a:lnTo>
                <a:lnTo>
                  <a:pt x="9919" y="781650"/>
                </a:lnTo>
                <a:lnTo>
                  <a:pt x="10040" y="784133"/>
                </a:lnTo>
                <a:lnTo>
                  <a:pt x="10295" y="789025"/>
                </a:lnTo>
                <a:lnTo>
                  <a:pt x="10550" y="793917"/>
                </a:lnTo>
                <a:lnTo>
                  <a:pt x="10804" y="798659"/>
                </a:lnTo>
                <a:lnTo>
                  <a:pt x="10859" y="799637"/>
                </a:lnTo>
                <a:lnTo>
                  <a:pt x="10920" y="800540"/>
                </a:lnTo>
                <a:lnTo>
                  <a:pt x="10974" y="801368"/>
                </a:lnTo>
                <a:lnTo>
                  <a:pt x="11035" y="802121"/>
                </a:lnTo>
                <a:lnTo>
                  <a:pt x="11089" y="802798"/>
                </a:lnTo>
                <a:lnTo>
                  <a:pt x="11150" y="803400"/>
                </a:lnTo>
                <a:lnTo>
                  <a:pt x="11211" y="803927"/>
                </a:lnTo>
                <a:lnTo>
                  <a:pt x="11271" y="804378"/>
                </a:lnTo>
                <a:lnTo>
                  <a:pt x="11332" y="804830"/>
                </a:lnTo>
                <a:lnTo>
                  <a:pt x="11399" y="805131"/>
                </a:lnTo>
                <a:lnTo>
                  <a:pt x="11459" y="805357"/>
                </a:lnTo>
                <a:lnTo>
                  <a:pt x="11520" y="805582"/>
                </a:lnTo>
                <a:lnTo>
                  <a:pt x="11581" y="805733"/>
                </a:lnTo>
                <a:lnTo>
                  <a:pt x="11702" y="805733"/>
                </a:lnTo>
                <a:lnTo>
                  <a:pt x="11763" y="805658"/>
                </a:lnTo>
                <a:lnTo>
                  <a:pt x="11823" y="805507"/>
                </a:lnTo>
                <a:lnTo>
                  <a:pt x="11884" y="805281"/>
                </a:lnTo>
                <a:lnTo>
                  <a:pt x="11939" y="804980"/>
                </a:lnTo>
                <a:lnTo>
                  <a:pt x="11999" y="804679"/>
                </a:lnTo>
                <a:lnTo>
                  <a:pt x="12054" y="804228"/>
                </a:lnTo>
                <a:lnTo>
                  <a:pt x="12109" y="803776"/>
                </a:lnTo>
                <a:lnTo>
                  <a:pt x="12163" y="803249"/>
                </a:lnTo>
                <a:lnTo>
                  <a:pt x="12218" y="802647"/>
                </a:lnTo>
                <a:lnTo>
                  <a:pt x="12266" y="801970"/>
                </a:lnTo>
                <a:lnTo>
                  <a:pt x="12315" y="801217"/>
                </a:lnTo>
                <a:lnTo>
                  <a:pt x="12363" y="800390"/>
                </a:lnTo>
                <a:lnTo>
                  <a:pt x="12406" y="799562"/>
                </a:lnTo>
                <a:lnTo>
                  <a:pt x="12448" y="798659"/>
                </a:lnTo>
                <a:lnTo>
                  <a:pt x="12491" y="797680"/>
                </a:lnTo>
                <a:lnTo>
                  <a:pt x="12533" y="796627"/>
                </a:lnTo>
                <a:lnTo>
                  <a:pt x="12570" y="795498"/>
                </a:lnTo>
                <a:lnTo>
                  <a:pt x="12600" y="794218"/>
                </a:lnTo>
                <a:lnTo>
                  <a:pt x="12630" y="792939"/>
                </a:lnTo>
                <a:lnTo>
                  <a:pt x="12661" y="791584"/>
                </a:lnTo>
                <a:lnTo>
                  <a:pt x="12679" y="790229"/>
                </a:lnTo>
                <a:lnTo>
                  <a:pt x="12715" y="787445"/>
                </a:lnTo>
                <a:lnTo>
                  <a:pt x="12752" y="784735"/>
                </a:lnTo>
                <a:lnTo>
                  <a:pt x="12782" y="782026"/>
                </a:lnTo>
                <a:lnTo>
                  <a:pt x="12806" y="780671"/>
                </a:lnTo>
                <a:lnTo>
                  <a:pt x="12830" y="779317"/>
                </a:lnTo>
                <a:lnTo>
                  <a:pt x="12861" y="778037"/>
                </a:lnTo>
                <a:lnTo>
                  <a:pt x="12891" y="776833"/>
                </a:lnTo>
                <a:lnTo>
                  <a:pt x="12934" y="775629"/>
                </a:lnTo>
                <a:lnTo>
                  <a:pt x="12982" y="774500"/>
                </a:lnTo>
                <a:lnTo>
                  <a:pt x="13103" y="771866"/>
                </a:lnTo>
                <a:lnTo>
                  <a:pt x="13243" y="769307"/>
                </a:lnTo>
                <a:lnTo>
                  <a:pt x="13322" y="767953"/>
                </a:lnTo>
                <a:lnTo>
                  <a:pt x="13401" y="766673"/>
                </a:lnTo>
                <a:lnTo>
                  <a:pt x="13479" y="765469"/>
                </a:lnTo>
                <a:lnTo>
                  <a:pt x="13564" y="764265"/>
                </a:lnTo>
                <a:lnTo>
                  <a:pt x="13649" y="763136"/>
                </a:lnTo>
                <a:lnTo>
                  <a:pt x="13740" y="762007"/>
                </a:lnTo>
                <a:lnTo>
                  <a:pt x="13831" y="761029"/>
                </a:lnTo>
                <a:lnTo>
                  <a:pt x="13922" y="760201"/>
                </a:lnTo>
                <a:lnTo>
                  <a:pt x="14019" y="759373"/>
                </a:lnTo>
                <a:lnTo>
                  <a:pt x="14116" y="758771"/>
                </a:lnTo>
                <a:lnTo>
                  <a:pt x="14213" y="758244"/>
                </a:lnTo>
                <a:lnTo>
                  <a:pt x="14311" y="757868"/>
                </a:lnTo>
                <a:lnTo>
                  <a:pt x="14505" y="757341"/>
                </a:lnTo>
                <a:lnTo>
                  <a:pt x="14699" y="756814"/>
                </a:lnTo>
                <a:lnTo>
                  <a:pt x="14899" y="756438"/>
                </a:lnTo>
                <a:lnTo>
                  <a:pt x="15093" y="756061"/>
                </a:lnTo>
                <a:lnTo>
                  <a:pt x="15293" y="755760"/>
                </a:lnTo>
                <a:lnTo>
                  <a:pt x="15493" y="755535"/>
                </a:lnTo>
                <a:lnTo>
                  <a:pt x="15700" y="755384"/>
                </a:lnTo>
                <a:lnTo>
                  <a:pt x="15900" y="755234"/>
                </a:lnTo>
                <a:lnTo>
                  <a:pt x="16306" y="755083"/>
                </a:lnTo>
                <a:lnTo>
                  <a:pt x="16713" y="755083"/>
                </a:lnTo>
                <a:lnTo>
                  <a:pt x="17119" y="755234"/>
                </a:lnTo>
                <a:lnTo>
                  <a:pt x="17526" y="755384"/>
                </a:lnTo>
                <a:lnTo>
                  <a:pt x="19995" y="756739"/>
                </a:lnTo>
                <a:lnTo>
                  <a:pt x="22470" y="758169"/>
                </a:lnTo>
                <a:lnTo>
                  <a:pt x="27413" y="761104"/>
                </a:lnTo>
                <a:lnTo>
                  <a:pt x="32357" y="764039"/>
                </a:lnTo>
                <a:lnTo>
                  <a:pt x="37301" y="766974"/>
                </a:lnTo>
                <a:lnTo>
                  <a:pt x="40334" y="768705"/>
                </a:lnTo>
                <a:lnTo>
                  <a:pt x="43374" y="770511"/>
                </a:lnTo>
                <a:lnTo>
                  <a:pt x="46407" y="772167"/>
                </a:lnTo>
                <a:lnTo>
                  <a:pt x="47929" y="772844"/>
                </a:lnTo>
                <a:lnTo>
                  <a:pt x="49446" y="773597"/>
                </a:lnTo>
                <a:lnTo>
                  <a:pt x="51945" y="774726"/>
                </a:lnTo>
                <a:lnTo>
                  <a:pt x="53195" y="775253"/>
                </a:lnTo>
                <a:lnTo>
                  <a:pt x="54444" y="775704"/>
                </a:lnTo>
                <a:lnTo>
                  <a:pt x="55694" y="776081"/>
                </a:lnTo>
                <a:lnTo>
                  <a:pt x="56319" y="776156"/>
                </a:lnTo>
                <a:lnTo>
                  <a:pt x="57568" y="776156"/>
                </a:lnTo>
                <a:lnTo>
                  <a:pt x="58193" y="776081"/>
                </a:lnTo>
                <a:lnTo>
                  <a:pt x="58818" y="775855"/>
                </a:lnTo>
                <a:lnTo>
                  <a:pt x="59443" y="775629"/>
                </a:lnTo>
                <a:lnTo>
                  <a:pt x="60080" y="775253"/>
                </a:lnTo>
                <a:lnTo>
                  <a:pt x="60723" y="774801"/>
                </a:lnTo>
                <a:lnTo>
                  <a:pt x="61360" y="774274"/>
                </a:lnTo>
                <a:lnTo>
                  <a:pt x="62003" y="773672"/>
                </a:lnTo>
                <a:lnTo>
                  <a:pt x="62646" y="772995"/>
                </a:lnTo>
                <a:lnTo>
                  <a:pt x="63283" y="772318"/>
                </a:lnTo>
                <a:lnTo>
                  <a:pt x="64563" y="770737"/>
                </a:lnTo>
                <a:lnTo>
                  <a:pt x="65843" y="769081"/>
                </a:lnTo>
                <a:lnTo>
                  <a:pt x="67123" y="767350"/>
                </a:lnTo>
                <a:lnTo>
                  <a:pt x="68396" y="765619"/>
                </a:lnTo>
                <a:lnTo>
                  <a:pt x="69676" y="764039"/>
                </a:lnTo>
                <a:lnTo>
                  <a:pt x="70598" y="762835"/>
                </a:lnTo>
                <a:lnTo>
                  <a:pt x="71521" y="761631"/>
                </a:lnTo>
                <a:lnTo>
                  <a:pt x="73419" y="758997"/>
                </a:lnTo>
                <a:lnTo>
                  <a:pt x="73340" y="748159"/>
                </a:lnTo>
                <a:lnTo>
                  <a:pt x="73262" y="737773"/>
                </a:lnTo>
                <a:lnTo>
                  <a:pt x="73225" y="732656"/>
                </a:lnTo>
                <a:lnTo>
                  <a:pt x="73177" y="727688"/>
                </a:lnTo>
                <a:lnTo>
                  <a:pt x="73128" y="722721"/>
                </a:lnTo>
                <a:lnTo>
                  <a:pt x="73073" y="717754"/>
                </a:lnTo>
                <a:lnTo>
                  <a:pt x="72867" y="702025"/>
                </a:lnTo>
                <a:lnTo>
                  <a:pt x="72655" y="686296"/>
                </a:lnTo>
                <a:lnTo>
                  <a:pt x="72224" y="654837"/>
                </a:lnTo>
                <a:lnTo>
                  <a:pt x="72018" y="639108"/>
                </a:lnTo>
                <a:lnTo>
                  <a:pt x="71812" y="623303"/>
                </a:lnTo>
                <a:lnTo>
                  <a:pt x="71715" y="615476"/>
                </a:lnTo>
                <a:lnTo>
                  <a:pt x="71624" y="607574"/>
                </a:lnTo>
                <a:lnTo>
                  <a:pt x="71533" y="599671"/>
                </a:lnTo>
                <a:lnTo>
                  <a:pt x="71448" y="591769"/>
                </a:lnTo>
                <a:lnTo>
                  <a:pt x="71278" y="575061"/>
                </a:lnTo>
                <a:lnTo>
                  <a:pt x="71114" y="558279"/>
                </a:lnTo>
                <a:lnTo>
                  <a:pt x="70950" y="541571"/>
                </a:lnTo>
                <a:lnTo>
                  <a:pt x="70793" y="524788"/>
                </a:lnTo>
                <a:lnTo>
                  <a:pt x="70483" y="491297"/>
                </a:lnTo>
                <a:lnTo>
                  <a:pt x="70180" y="457807"/>
                </a:lnTo>
                <a:lnTo>
                  <a:pt x="69864" y="424316"/>
                </a:lnTo>
                <a:lnTo>
                  <a:pt x="69701" y="407533"/>
                </a:lnTo>
                <a:lnTo>
                  <a:pt x="69531" y="390825"/>
                </a:lnTo>
                <a:lnTo>
                  <a:pt x="69361" y="374118"/>
                </a:lnTo>
                <a:lnTo>
                  <a:pt x="69179" y="357410"/>
                </a:lnTo>
                <a:lnTo>
                  <a:pt x="68991" y="340702"/>
                </a:lnTo>
                <a:lnTo>
                  <a:pt x="68791" y="323995"/>
                </a:lnTo>
                <a:lnTo>
                  <a:pt x="68542" y="303750"/>
                </a:lnTo>
                <a:lnTo>
                  <a:pt x="68287" y="283580"/>
                </a:lnTo>
                <a:lnTo>
                  <a:pt x="68026" y="263335"/>
                </a:lnTo>
                <a:lnTo>
                  <a:pt x="67760" y="243090"/>
                </a:lnTo>
                <a:lnTo>
                  <a:pt x="67487" y="222921"/>
                </a:lnTo>
                <a:lnTo>
                  <a:pt x="67207" y="202676"/>
                </a:lnTo>
                <a:lnTo>
                  <a:pt x="66649" y="162261"/>
                </a:lnTo>
                <a:lnTo>
                  <a:pt x="66073" y="121771"/>
                </a:lnTo>
                <a:lnTo>
                  <a:pt x="65497" y="81281"/>
                </a:lnTo>
                <a:lnTo>
                  <a:pt x="64921" y="40641"/>
                </a:lnTo>
                <a:lnTo>
                  <a:pt x="64356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75;p44">
            <a:extLst>
              <a:ext uri="{FF2B5EF4-FFF2-40B4-BE49-F238E27FC236}">
                <a16:creationId xmlns:a16="http://schemas.microsoft.com/office/drawing/2014/main" id="{55DDA4B8-6B12-4D32-9BA0-BC375826AA98}"/>
              </a:ext>
            </a:extLst>
          </p:cNvPr>
          <p:cNvSpPr/>
          <p:nvPr/>
        </p:nvSpPr>
        <p:spPr>
          <a:xfrm>
            <a:off x="7690785" y="1631168"/>
            <a:ext cx="2629785" cy="1068285"/>
          </a:xfrm>
          <a:custGeom>
            <a:avLst/>
            <a:gdLst/>
            <a:ahLst/>
            <a:cxnLst/>
            <a:rect l="l" t="t" r="r" b="b"/>
            <a:pathLst>
              <a:path w="37666" h="159928" extrusionOk="0">
                <a:moveTo>
                  <a:pt x="36197" y="1"/>
                </a:moveTo>
                <a:lnTo>
                  <a:pt x="35639" y="1807"/>
                </a:lnTo>
                <a:lnTo>
                  <a:pt x="35087" y="3538"/>
                </a:lnTo>
                <a:lnTo>
                  <a:pt x="34529" y="5269"/>
                </a:lnTo>
                <a:lnTo>
                  <a:pt x="33971" y="6849"/>
                </a:lnTo>
                <a:lnTo>
                  <a:pt x="33419" y="8430"/>
                </a:lnTo>
                <a:lnTo>
                  <a:pt x="32861" y="9860"/>
                </a:lnTo>
                <a:lnTo>
                  <a:pt x="32303" y="11290"/>
                </a:lnTo>
                <a:lnTo>
                  <a:pt x="31751" y="12644"/>
                </a:lnTo>
                <a:lnTo>
                  <a:pt x="31193" y="13999"/>
                </a:lnTo>
                <a:lnTo>
                  <a:pt x="30635" y="15203"/>
                </a:lnTo>
                <a:lnTo>
                  <a:pt x="30077" y="16407"/>
                </a:lnTo>
                <a:lnTo>
                  <a:pt x="29525" y="17461"/>
                </a:lnTo>
                <a:lnTo>
                  <a:pt x="28967" y="18515"/>
                </a:lnTo>
                <a:lnTo>
                  <a:pt x="28408" y="19568"/>
                </a:lnTo>
                <a:lnTo>
                  <a:pt x="27856" y="20471"/>
                </a:lnTo>
                <a:lnTo>
                  <a:pt x="27298" y="21374"/>
                </a:lnTo>
                <a:lnTo>
                  <a:pt x="26740" y="22202"/>
                </a:lnTo>
                <a:lnTo>
                  <a:pt x="26188" y="23030"/>
                </a:lnTo>
                <a:lnTo>
                  <a:pt x="25630" y="23708"/>
                </a:lnTo>
                <a:lnTo>
                  <a:pt x="25072" y="24385"/>
                </a:lnTo>
                <a:lnTo>
                  <a:pt x="24520" y="25062"/>
                </a:lnTo>
                <a:lnTo>
                  <a:pt x="23962" y="25664"/>
                </a:lnTo>
                <a:lnTo>
                  <a:pt x="23410" y="26191"/>
                </a:lnTo>
                <a:lnTo>
                  <a:pt x="22852" y="26643"/>
                </a:lnTo>
                <a:lnTo>
                  <a:pt x="21742" y="27546"/>
                </a:lnTo>
                <a:lnTo>
                  <a:pt x="20632" y="28223"/>
                </a:lnTo>
                <a:lnTo>
                  <a:pt x="19515" y="28750"/>
                </a:lnTo>
                <a:lnTo>
                  <a:pt x="18405" y="29126"/>
                </a:lnTo>
                <a:lnTo>
                  <a:pt x="17295" y="29352"/>
                </a:lnTo>
                <a:lnTo>
                  <a:pt x="16185" y="29427"/>
                </a:lnTo>
                <a:lnTo>
                  <a:pt x="15075" y="29427"/>
                </a:lnTo>
                <a:lnTo>
                  <a:pt x="13965" y="29352"/>
                </a:lnTo>
                <a:lnTo>
                  <a:pt x="12855" y="29051"/>
                </a:lnTo>
                <a:lnTo>
                  <a:pt x="11751" y="28750"/>
                </a:lnTo>
                <a:lnTo>
                  <a:pt x="10641" y="28374"/>
                </a:lnTo>
                <a:lnTo>
                  <a:pt x="9531" y="27847"/>
                </a:lnTo>
                <a:lnTo>
                  <a:pt x="8427" y="27320"/>
                </a:lnTo>
                <a:lnTo>
                  <a:pt x="7316" y="26643"/>
                </a:lnTo>
                <a:lnTo>
                  <a:pt x="5102" y="25288"/>
                </a:lnTo>
                <a:lnTo>
                  <a:pt x="2894" y="23783"/>
                </a:lnTo>
                <a:lnTo>
                  <a:pt x="686" y="22202"/>
                </a:lnTo>
                <a:lnTo>
                  <a:pt x="632" y="26266"/>
                </a:lnTo>
                <a:lnTo>
                  <a:pt x="577" y="30180"/>
                </a:lnTo>
                <a:lnTo>
                  <a:pt x="468" y="38082"/>
                </a:lnTo>
                <a:lnTo>
                  <a:pt x="419" y="41920"/>
                </a:lnTo>
                <a:lnTo>
                  <a:pt x="377" y="45834"/>
                </a:lnTo>
                <a:lnTo>
                  <a:pt x="340" y="49672"/>
                </a:lnTo>
                <a:lnTo>
                  <a:pt x="310" y="53586"/>
                </a:lnTo>
                <a:lnTo>
                  <a:pt x="207" y="71121"/>
                </a:lnTo>
                <a:lnTo>
                  <a:pt x="164" y="79851"/>
                </a:lnTo>
                <a:lnTo>
                  <a:pt x="122" y="88657"/>
                </a:lnTo>
                <a:lnTo>
                  <a:pt x="80" y="97387"/>
                </a:lnTo>
                <a:lnTo>
                  <a:pt x="49" y="106192"/>
                </a:lnTo>
                <a:lnTo>
                  <a:pt x="19" y="114998"/>
                </a:lnTo>
                <a:lnTo>
                  <a:pt x="1" y="123728"/>
                </a:lnTo>
                <a:lnTo>
                  <a:pt x="1" y="124932"/>
                </a:lnTo>
                <a:lnTo>
                  <a:pt x="1" y="126061"/>
                </a:lnTo>
                <a:lnTo>
                  <a:pt x="7" y="127190"/>
                </a:lnTo>
                <a:lnTo>
                  <a:pt x="19" y="128319"/>
                </a:lnTo>
                <a:lnTo>
                  <a:pt x="31" y="129372"/>
                </a:lnTo>
                <a:lnTo>
                  <a:pt x="49" y="130351"/>
                </a:lnTo>
                <a:lnTo>
                  <a:pt x="67" y="131404"/>
                </a:lnTo>
                <a:lnTo>
                  <a:pt x="92" y="132307"/>
                </a:lnTo>
                <a:lnTo>
                  <a:pt x="122" y="133286"/>
                </a:lnTo>
                <a:lnTo>
                  <a:pt x="152" y="134189"/>
                </a:lnTo>
                <a:lnTo>
                  <a:pt x="183" y="135092"/>
                </a:lnTo>
                <a:lnTo>
                  <a:pt x="225" y="135920"/>
                </a:lnTo>
                <a:lnTo>
                  <a:pt x="261" y="136748"/>
                </a:lnTo>
                <a:lnTo>
                  <a:pt x="310" y="137500"/>
                </a:lnTo>
                <a:lnTo>
                  <a:pt x="352" y="138253"/>
                </a:lnTo>
                <a:lnTo>
                  <a:pt x="407" y="138930"/>
                </a:lnTo>
                <a:lnTo>
                  <a:pt x="456" y="139608"/>
                </a:lnTo>
                <a:lnTo>
                  <a:pt x="516" y="140285"/>
                </a:lnTo>
                <a:lnTo>
                  <a:pt x="571" y="140887"/>
                </a:lnTo>
                <a:lnTo>
                  <a:pt x="638" y="141489"/>
                </a:lnTo>
                <a:lnTo>
                  <a:pt x="698" y="142016"/>
                </a:lnTo>
                <a:lnTo>
                  <a:pt x="771" y="142543"/>
                </a:lnTo>
                <a:lnTo>
                  <a:pt x="838" y="143070"/>
                </a:lnTo>
                <a:lnTo>
                  <a:pt x="911" y="143446"/>
                </a:lnTo>
                <a:lnTo>
                  <a:pt x="989" y="143898"/>
                </a:lnTo>
                <a:lnTo>
                  <a:pt x="1068" y="144274"/>
                </a:lnTo>
                <a:lnTo>
                  <a:pt x="1232" y="144876"/>
                </a:lnTo>
                <a:lnTo>
                  <a:pt x="1414" y="145403"/>
                </a:lnTo>
                <a:lnTo>
                  <a:pt x="1596" y="145779"/>
                </a:lnTo>
                <a:lnTo>
                  <a:pt x="4053" y="149316"/>
                </a:lnTo>
                <a:lnTo>
                  <a:pt x="5278" y="151122"/>
                </a:lnTo>
                <a:lnTo>
                  <a:pt x="6504" y="152853"/>
                </a:lnTo>
                <a:lnTo>
                  <a:pt x="7735" y="154584"/>
                </a:lnTo>
                <a:lnTo>
                  <a:pt x="8960" y="156165"/>
                </a:lnTo>
                <a:lnTo>
                  <a:pt x="10192" y="157595"/>
                </a:lnTo>
                <a:lnTo>
                  <a:pt x="10804" y="158272"/>
                </a:lnTo>
                <a:lnTo>
                  <a:pt x="11417" y="158874"/>
                </a:lnTo>
                <a:lnTo>
                  <a:pt x="11805" y="159175"/>
                </a:lnTo>
                <a:lnTo>
                  <a:pt x="12188" y="159476"/>
                </a:lnTo>
                <a:lnTo>
                  <a:pt x="12576" y="159627"/>
                </a:lnTo>
                <a:lnTo>
                  <a:pt x="12958" y="159777"/>
                </a:lnTo>
                <a:lnTo>
                  <a:pt x="13346" y="159928"/>
                </a:lnTo>
                <a:lnTo>
                  <a:pt x="14505" y="159928"/>
                </a:lnTo>
                <a:lnTo>
                  <a:pt x="15275" y="159853"/>
                </a:lnTo>
                <a:lnTo>
                  <a:pt x="16052" y="159702"/>
                </a:lnTo>
                <a:lnTo>
                  <a:pt x="16822" y="159627"/>
                </a:lnTo>
                <a:lnTo>
                  <a:pt x="18490" y="159627"/>
                </a:lnTo>
                <a:lnTo>
                  <a:pt x="19388" y="159552"/>
                </a:lnTo>
                <a:lnTo>
                  <a:pt x="20280" y="159326"/>
                </a:lnTo>
                <a:lnTo>
                  <a:pt x="21178" y="159025"/>
                </a:lnTo>
                <a:lnTo>
                  <a:pt x="22069" y="158573"/>
                </a:lnTo>
                <a:lnTo>
                  <a:pt x="22961" y="157971"/>
                </a:lnTo>
                <a:lnTo>
                  <a:pt x="23404" y="157595"/>
                </a:lnTo>
                <a:lnTo>
                  <a:pt x="23847" y="157143"/>
                </a:lnTo>
                <a:lnTo>
                  <a:pt x="24290" y="156692"/>
                </a:lnTo>
                <a:lnTo>
                  <a:pt x="24732" y="156165"/>
                </a:lnTo>
                <a:lnTo>
                  <a:pt x="25175" y="155563"/>
                </a:lnTo>
                <a:lnTo>
                  <a:pt x="25618" y="154961"/>
                </a:lnTo>
                <a:lnTo>
                  <a:pt x="26061" y="154283"/>
                </a:lnTo>
                <a:lnTo>
                  <a:pt x="26504" y="153531"/>
                </a:lnTo>
                <a:lnTo>
                  <a:pt x="26947" y="152703"/>
                </a:lnTo>
                <a:lnTo>
                  <a:pt x="27383" y="151875"/>
                </a:lnTo>
                <a:lnTo>
                  <a:pt x="27820" y="150897"/>
                </a:lnTo>
                <a:lnTo>
                  <a:pt x="28263" y="149918"/>
                </a:lnTo>
                <a:lnTo>
                  <a:pt x="28700" y="148789"/>
                </a:lnTo>
                <a:lnTo>
                  <a:pt x="29136" y="147661"/>
                </a:lnTo>
                <a:lnTo>
                  <a:pt x="29573" y="146456"/>
                </a:lnTo>
                <a:lnTo>
                  <a:pt x="30010" y="145177"/>
                </a:lnTo>
                <a:lnTo>
                  <a:pt x="30441" y="143747"/>
                </a:lnTo>
                <a:lnTo>
                  <a:pt x="30877" y="142317"/>
                </a:lnTo>
                <a:lnTo>
                  <a:pt x="31308" y="140737"/>
                </a:lnTo>
                <a:lnTo>
                  <a:pt x="31745" y="139081"/>
                </a:lnTo>
                <a:lnTo>
                  <a:pt x="32339" y="136823"/>
                </a:lnTo>
                <a:lnTo>
                  <a:pt x="32928" y="134415"/>
                </a:lnTo>
                <a:lnTo>
                  <a:pt x="33522" y="132006"/>
                </a:lnTo>
                <a:lnTo>
                  <a:pt x="34111" y="129523"/>
                </a:lnTo>
                <a:lnTo>
                  <a:pt x="34699" y="126889"/>
                </a:lnTo>
                <a:lnTo>
                  <a:pt x="35281" y="124179"/>
                </a:lnTo>
                <a:lnTo>
                  <a:pt x="35858" y="121320"/>
                </a:lnTo>
                <a:lnTo>
                  <a:pt x="36434" y="118309"/>
                </a:lnTo>
                <a:lnTo>
                  <a:pt x="36634" y="117180"/>
                </a:lnTo>
                <a:lnTo>
                  <a:pt x="36816" y="115901"/>
                </a:lnTo>
                <a:lnTo>
                  <a:pt x="36901" y="115224"/>
                </a:lnTo>
                <a:lnTo>
                  <a:pt x="36986" y="114546"/>
                </a:lnTo>
                <a:lnTo>
                  <a:pt x="37059" y="113869"/>
                </a:lnTo>
                <a:lnTo>
                  <a:pt x="37126" y="113191"/>
                </a:lnTo>
                <a:lnTo>
                  <a:pt x="37192" y="112439"/>
                </a:lnTo>
                <a:lnTo>
                  <a:pt x="37253" y="111686"/>
                </a:lnTo>
                <a:lnTo>
                  <a:pt x="37314" y="110934"/>
                </a:lnTo>
                <a:lnTo>
                  <a:pt x="37362" y="110106"/>
                </a:lnTo>
                <a:lnTo>
                  <a:pt x="37411" y="109278"/>
                </a:lnTo>
                <a:lnTo>
                  <a:pt x="37453" y="108450"/>
                </a:lnTo>
                <a:lnTo>
                  <a:pt x="37496" y="107622"/>
                </a:lnTo>
                <a:lnTo>
                  <a:pt x="37526" y="106719"/>
                </a:lnTo>
                <a:lnTo>
                  <a:pt x="37556" y="105816"/>
                </a:lnTo>
                <a:lnTo>
                  <a:pt x="37587" y="104838"/>
                </a:lnTo>
                <a:lnTo>
                  <a:pt x="37605" y="103935"/>
                </a:lnTo>
                <a:lnTo>
                  <a:pt x="37629" y="102956"/>
                </a:lnTo>
                <a:lnTo>
                  <a:pt x="37641" y="101903"/>
                </a:lnTo>
                <a:lnTo>
                  <a:pt x="37653" y="100849"/>
                </a:lnTo>
                <a:lnTo>
                  <a:pt x="37659" y="99795"/>
                </a:lnTo>
                <a:lnTo>
                  <a:pt x="37665" y="98666"/>
                </a:lnTo>
                <a:lnTo>
                  <a:pt x="37659" y="96409"/>
                </a:lnTo>
                <a:lnTo>
                  <a:pt x="37647" y="94000"/>
                </a:lnTo>
                <a:lnTo>
                  <a:pt x="37617" y="91441"/>
                </a:lnTo>
                <a:lnTo>
                  <a:pt x="37574" y="88732"/>
                </a:lnTo>
                <a:lnTo>
                  <a:pt x="37459" y="82410"/>
                </a:lnTo>
                <a:lnTo>
                  <a:pt x="37338" y="76013"/>
                </a:lnTo>
                <a:lnTo>
                  <a:pt x="37095" y="63294"/>
                </a:lnTo>
                <a:lnTo>
                  <a:pt x="36968" y="56972"/>
                </a:lnTo>
                <a:lnTo>
                  <a:pt x="36847" y="50651"/>
                </a:lnTo>
                <a:lnTo>
                  <a:pt x="36737" y="44253"/>
                </a:lnTo>
                <a:lnTo>
                  <a:pt x="36628" y="37856"/>
                </a:lnTo>
                <a:lnTo>
                  <a:pt x="36555" y="33115"/>
                </a:lnTo>
                <a:lnTo>
                  <a:pt x="36495" y="28374"/>
                </a:lnTo>
                <a:lnTo>
                  <a:pt x="36440" y="23632"/>
                </a:lnTo>
                <a:lnTo>
                  <a:pt x="36385" y="18891"/>
                </a:lnTo>
                <a:lnTo>
                  <a:pt x="36294" y="9408"/>
                </a:lnTo>
                <a:lnTo>
                  <a:pt x="36197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81;p44">
            <a:extLst>
              <a:ext uri="{FF2B5EF4-FFF2-40B4-BE49-F238E27FC236}">
                <a16:creationId xmlns:a16="http://schemas.microsoft.com/office/drawing/2014/main" id="{7860D32C-3D30-4173-9396-266FB0954971}"/>
              </a:ext>
            </a:extLst>
          </p:cNvPr>
          <p:cNvSpPr/>
          <p:nvPr/>
        </p:nvSpPr>
        <p:spPr>
          <a:xfrm>
            <a:off x="7457484" y="1985080"/>
            <a:ext cx="4045251" cy="4259855"/>
          </a:xfrm>
          <a:custGeom>
            <a:avLst/>
            <a:gdLst/>
            <a:ahLst/>
            <a:cxnLst/>
            <a:rect l="l" t="t" r="r" b="b"/>
            <a:pathLst>
              <a:path w="77720" h="856157" extrusionOk="0">
                <a:moveTo>
                  <a:pt x="23228" y="798809"/>
                </a:moveTo>
                <a:lnTo>
                  <a:pt x="24222" y="798884"/>
                </a:lnTo>
                <a:lnTo>
                  <a:pt x="25217" y="799035"/>
                </a:lnTo>
                <a:lnTo>
                  <a:pt x="26212" y="799260"/>
                </a:lnTo>
                <a:lnTo>
                  <a:pt x="27207" y="799562"/>
                </a:lnTo>
                <a:lnTo>
                  <a:pt x="28202" y="799938"/>
                </a:lnTo>
                <a:lnTo>
                  <a:pt x="29197" y="800389"/>
                </a:lnTo>
                <a:lnTo>
                  <a:pt x="30191" y="800841"/>
                </a:lnTo>
                <a:lnTo>
                  <a:pt x="31180" y="801368"/>
                </a:lnTo>
                <a:lnTo>
                  <a:pt x="32175" y="801970"/>
                </a:lnTo>
                <a:lnTo>
                  <a:pt x="34165" y="803174"/>
                </a:lnTo>
                <a:lnTo>
                  <a:pt x="36148" y="804604"/>
                </a:lnTo>
                <a:lnTo>
                  <a:pt x="38138" y="806034"/>
                </a:lnTo>
                <a:lnTo>
                  <a:pt x="40122" y="807539"/>
                </a:lnTo>
                <a:lnTo>
                  <a:pt x="44101" y="810625"/>
                </a:lnTo>
                <a:lnTo>
                  <a:pt x="46091" y="812055"/>
                </a:lnTo>
                <a:lnTo>
                  <a:pt x="48081" y="813409"/>
                </a:lnTo>
                <a:lnTo>
                  <a:pt x="16257" y="827107"/>
                </a:lnTo>
                <a:lnTo>
                  <a:pt x="16257" y="800766"/>
                </a:lnTo>
                <a:lnTo>
                  <a:pt x="17252" y="800164"/>
                </a:lnTo>
                <a:lnTo>
                  <a:pt x="18253" y="799712"/>
                </a:lnTo>
                <a:lnTo>
                  <a:pt x="19248" y="799336"/>
                </a:lnTo>
                <a:lnTo>
                  <a:pt x="20243" y="799035"/>
                </a:lnTo>
                <a:lnTo>
                  <a:pt x="21238" y="798884"/>
                </a:lnTo>
                <a:lnTo>
                  <a:pt x="22233" y="798809"/>
                </a:lnTo>
                <a:close/>
                <a:moveTo>
                  <a:pt x="66309" y="24084"/>
                </a:moveTo>
                <a:lnTo>
                  <a:pt x="66874" y="64724"/>
                </a:lnTo>
                <a:lnTo>
                  <a:pt x="67450" y="105364"/>
                </a:lnTo>
                <a:lnTo>
                  <a:pt x="68026" y="145854"/>
                </a:lnTo>
                <a:lnTo>
                  <a:pt x="68602" y="186344"/>
                </a:lnTo>
                <a:lnTo>
                  <a:pt x="69160" y="226759"/>
                </a:lnTo>
                <a:lnTo>
                  <a:pt x="69440" y="247004"/>
                </a:lnTo>
                <a:lnTo>
                  <a:pt x="69713" y="267173"/>
                </a:lnTo>
                <a:lnTo>
                  <a:pt x="69979" y="287418"/>
                </a:lnTo>
                <a:lnTo>
                  <a:pt x="70240" y="307663"/>
                </a:lnTo>
                <a:lnTo>
                  <a:pt x="70495" y="327833"/>
                </a:lnTo>
                <a:lnTo>
                  <a:pt x="70744" y="348078"/>
                </a:lnTo>
                <a:lnTo>
                  <a:pt x="70944" y="364785"/>
                </a:lnTo>
                <a:lnTo>
                  <a:pt x="71132" y="381493"/>
                </a:lnTo>
                <a:lnTo>
                  <a:pt x="71314" y="398201"/>
                </a:lnTo>
                <a:lnTo>
                  <a:pt x="71484" y="414908"/>
                </a:lnTo>
                <a:lnTo>
                  <a:pt x="71654" y="431616"/>
                </a:lnTo>
                <a:lnTo>
                  <a:pt x="71817" y="448399"/>
                </a:lnTo>
                <a:lnTo>
                  <a:pt x="72133" y="481890"/>
                </a:lnTo>
                <a:lnTo>
                  <a:pt x="72436" y="515380"/>
                </a:lnTo>
                <a:lnTo>
                  <a:pt x="72746" y="548871"/>
                </a:lnTo>
                <a:lnTo>
                  <a:pt x="72903" y="565654"/>
                </a:lnTo>
                <a:lnTo>
                  <a:pt x="73067" y="582362"/>
                </a:lnTo>
                <a:lnTo>
                  <a:pt x="73231" y="599144"/>
                </a:lnTo>
                <a:lnTo>
                  <a:pt x="73401" y="615852"/>
                </a:lnTo>
                <a:lnTo>
                  <a:pt x="73486" y="623754"/>
                </a:lnTo>
                <a:lnTo>
                  <a:pt x="73577" y="631657"/>
                </a:lnTo>
                <a:lnTo>
                  <a:pt x="73668" y="639559"/>
                </a:lnTo>
                <a:lnTo>
                  <a:pt x="73765" y="647386"/>
                </a:lnTo>
                <a:lnTo>
                  <a:pt x="73971" y="663191"/>
                </a:lnTo>
                <a:lnTo>
                  <a:pt x="74177" y="678920"/>
                </a:lnTo>
                <a:lnTo>
                  <a:pt x="74608" y="710379"/>
                </a:lnTo>
                <a:lnTo>
                  <a:pt x="74820" y="726108"/>
                </a:lnTo>
                <a:lnTo>
                  <a:pt x="75026" y="741837"/>
                </a:lnTo>
                <a:lnTo>
                  <a:pt x="75081" y="746804"/>
                </a:lnTo>
                <a:lnTo>
                  <a:pt x="75130" y="751771"/>
                </a:lnTo>
                <a:lnTo>
                  <a:pt x="75178" y="756739"/>
                </a:lnTo>
                <a:lnTo>
                  <a:pt x="75215" y="761856"/>
                </a:lnTo>
                <a:lnTo>
                  <a:pt x="75293" y="772242"/>
                </a:lnTo>
                <a:lnTo>
                  <a:pt x="75372" y="783080"/>
                </a:lnTo>
                <a:lnTo>
                  <a:pt x="73474" y="785714"/>
                </a:lnTo>
                <a:lnTo>
                  <a:pt x="72551" y="786918"/>
                </a:lnTo>
                <a:lnTo>
                  <a:pt x="71629" y="788122"/>
                </a:lnTo>
                <a:lnTo>
                  <a:pt x="70349" y="789702"/>
                </a:lnTo>
                <a:lnTo>
                  <a:pt x="69076" y="791433"/>
                </a:lnTo>
                <a:lnTo>
                  <a:pt x="67796" y="793164"/>
                </a:lnTo>
                <a:lnTo>
                  <a:pt x="66516" y="794820"/>
                </a:lnTo>
                <a:lnTo>
                  <a:pt x="65236" y="796401"/>
                </a:lnTo>
                <a:lnTo>
                  <a:pt x="64599" y="797078"/>
                </a:lnTo>
                <a:lnTo>
                  <a:pt x="63956" y="797755"/>
                </a:lnTo>
                <a:lnTo>
                  <a:pt x="63313" y="798357"/>
                </a:lnTo>
                <a:lnTo>
                  <a:pt x="62676" y="798884"/>
                </a:lnTo>
                <a:lnTo>
                  <a:pt x="62033" y="799336"/>
                </a:lnTo>
                <a:lnTo>
                  <a:pt x="61396" y="799712"/>
                </a:lnTo>
                <a:lnTo>
                  <a:pt x="60771" y="799938"/>
                </a:lnTo>
                <a:lnTo>
                  <a:pt x="60146" y="800164"/>
                </a:lnTo>
                <a:lnTo>
                  <a:pt x="59521" y="800239"/>
                </a:lnTo>
                <a:lnTo>
                  <a:pt x="58272" y="800239"/>
                </a:lnTo>
                <a:lnTo>
                  <a:pt x="57647" y="800164"/>
                </a:lnTo>
                <a:lnTo>
                  <a:pt x="56397" y="799787"/>
                </a:lnTo>
                <a:lnTo>
                  <a:pt x="55148" y="799336"/>
                </a:lnTo>
                <a:lnTo>
                  <a:pt x="53898" y="798809"/>
                </a:lnTo>
                <a:lnTo>
                  <a:pt x="51399" y="797680"/>
                </a:lnTo>
                <a:lnTo>
                  <a:pt x="49882" y="796927"/>
                </a:lnTo>
                <a:lnTo>
                  <a:pt x="48360" y="796250"/>
                </a:lnTo>
                <a:lnTo>
                  <a:pt x="45327" y="794594"/>
                </a:lnTo>
                <a:lnTo>
                  <a:pt x="42287" y="792788"/>
                </a:lnTo>
                <a:lnTo>
                  <a:pt x="39254" y="791057"/>
                </a:lnTo>
                <a:lnTo>
                  <a:pt x="34310" y="788122"/>
                </a:lnTo>
                <a:lnTo>
                  <a:pt x="29366" y="785187"/>
                </a:lnTo>
                <a:lnTo>
                  <a:pt x="24423" y="782252"/>
                </a:lnTo>
                <a:lnTo>
                  <a:pt x="21948" y="780822"/>
                </a:lnTo>
                <a:lnTo>
                  <a:pt x="19479" y="779467"/>
                </a:lnTo>
                <a:lnTo>
                  <a:pt x="19072" y="779317"/>
                </a:lnTo>
                <a:lnTo>
                  <a:pt x="18666" y="779166"/>
                </a:lnTo>
                <a:lnTo>
                  <a:pt x="18259" y="779166"/>
                </a:lnTo>
                <a:lnTo>
                  <a:pt x="17853" y="779317"/>
                </a:lnTo>
                <a:lnTo>
                  <a:pt x="17653" y="779467"/>
                </a:lnTo>
                <a:lnTo>
                  <a:pt x="17446" y="779618"/>
                </a:lnTo>
                <a:lnTo>
                  <a:pt x="17246" y="779843"/>
                </a:lnTo>
                <a:lnTo>
                  <a:pt x="17046" y="780144"/>
                </a:lnTo>
                <a:lnTo>
                  <a:pt x="16852" y="780521"/>
                </a:lnTo>
                <a:lnTo>
                  <a:pt x="16652" y="780897"/>
                </a:lnTo>
                <a:lnTo>
                  <a:pt x="16458" y="781424"/>
                </a:lnTo>
                <a:lnTo>
                  <a:pt x="16264" y="781951"/>
                </a:lnTo>
                <a:lnTo>
                  <a:pt x="16166" y="782327"/>
                </a:lnTo>
                <a:lnTo>
                  <a:pt x="16069" y="782854"/>
                </a:lnTo>
                <a:lnTo>
                  <a:pt x="15972" y="783456"/>
                </a:lnTo>
                <a:lnTo>
                  <a:pt x="15875" y="784284"/>
                </a:lnTo>
                <a:lnTo>
                  <a:pt x="15784" y="785112"/>
                </a:lnTo>
                <a:lnTo>
                  <a:pt x="15693" y="786090"/>
                </a:lnTo>
                <a:lnTo>
                  <a:pt x="15602" y="787219"/>
                </a:lnTo>
                <a:lnTo>
                  <a:pt x="15517" y="788348"/>
                </a:lnTo>
                <a:lnTo>
                  <a:pt x="15432" y="789552"/>
                </a:lnTo>
                <a:lnTo>
                  <a:pt x="15354" y="790756"/>
                </a:lnTo>
                <a:lnTo>
                  <a:pt x="15275" y="792036"/>
                </a:lnTo>
                <a:lnTo>
                  <a:pt x="15196" y="793390"/>
                </a:lnTo>
                <a:lnTo>
                  <a:pt x="15056" y="795949"/>
                </a:lnTo>
                <a:lnTo>
                  <a:pt x="14935" y="798583"/>
                </a:lnTo>
                <a:lnTo>
                  <a:pt x="14887" y="799712"/>
                </a:lnTo>
                <a:lnTo>
                  <a:pt x="14844" y="800916"/>
                </a:lnTo>
                <a:lnTo>
                  <a:pt x="14814" y="802120"/>
                </a:lnTo>
                <a:lnTo>
                  <a:pt x="14783" y="803400"/>
                </a:lnTo>
                <a:lnTo>
                  <a:pt x="14759" y="804754"/>
                </a:lnTo>
                <a:lnTo>
                  <a:pt x="14735" y="806109"/>
                </a:lnTo>
                <a:lnTo>
                  <a:pt x="14705" y="808818"/>
                </a:lnTo>
                <a:lnTo>
                  <a:pt x="14668" y="811528"/>
                </a:lnTo>
                <a:lnTo>
                  <a:pt x="14632" y="814312"/>
                </a:lnTo>
                <a:lnTo>
                  <a:pt x="14614" y="815667"/>
                </a:lnTo>
                <a:lnTo>
                  <a:pt x="14583" y="817022"/>
                </a:lnTo>
                <a:lnTo>
                  <a:pt x="14553" y="818301"/>
                </a:lnTo>
                <a:lnTo>
                  <a:pt x="14523" y="819581"/>
                </a:lnTo>
                <a:lnTo>
                  <a:pt x="14486" y="820710"/>
                </a:lnTo>
                <a:lnTo>
                  <a:pt x="14444" y="821763"/>
                </a:lnTo>
                <a:lnTo>
                  <a:pt x="14401" y="822742"/>
                </a:lnTo>
                <a:lnTo>
                  <a:pt x="14359" y="823645"/>
                </a:lnTo>
                <a:lnTo>
                  <a:pt x="14316" y="824473"/>
                </a:lnTo>
                <a:lnTo>
                  <a:pt x="14268" y="825300"/>
                </a:lnTo>
                <a:lnTo>
                  <a:pt x="14219" y="826053"/>
                </a:lnTo>
                <a:lnTo>
                  <a:pt x="14171" y="826730"/>
                </a:lnTo>
                <a:lnTo>
                  <a:pt x="14116" y="827332"/>
                </a:lnTo>
                <a:lnTo>
                  <a:pt x="14062" y="827859"/>
                </a:lnTo>
                <a:lnTo>
                  <a:pt x="14007" y="828311"/>
                </a:lnTo>
                <a:lnTo>
                  <a:pt x="13952" y="828762"/>
                </a:lnTo>
                <a:lnTo>
                  <a:pt x="13892" y="829063"/>
                </a:lnTo>
                <a:lnTo>
                  <a:pt x="13837" y="829364"/>
                </a:lnTo>
                <a:lnTo>
                  <a:pt x="13776" y="829590"/>
                </a:lnTo>
                <a:lnTo>
                  <a:pt x="13716" y="829741"/>
                </a:lnTo>
                <a:lnTo>
                  <a:pt x="13655" y="829816"/>
                </a:lnTo>
                <a:lnTo>
                  <a:pt x="13534" y="829816"/>
                </a:lnTo>
                <a:lnTo>
                  <a:pt x="13473" y="829665"/>
                </a:lnTo>
                <a:lnTo>
                  <a:pt x="13412" y="829440"/>
                </a:lnTo>
                <a:lnTo>
                  <a:pt x="13352" y="829214"/>
                </a:lnTo>
                <a:lnTo>
                  <a:pt x="13285" y="828913"/>
                </a:lnTo>
                <a:lnTo>
                  <a:pt x="13224" y="828461"/>
                </a:lnTo>
                <a:lnTo>
                  <a:pt x="13164" y="828010"/>
                </a:lnTo>
                <a:lnTo>
                  <a:pt x="13103" y="827483"/>
                </a:lnTo>
                <a:lnTo>
                  <a:pt x="13042" y="826881"/>
                </a:lnTo>
                <a:lnTo>
                  <a:pt x="12988" y="826204"/>
                </a:lnTo>
                <a:lnTo>
                  <a:pt x="12927" y="825451"/>
                </a:lnTo>
                <a:lnTo>
                  <a:pt x="12873" y="824623"/>
                </a:lnTo>
                <a:lnTo>
                  <a:pt x="12812" y="823720"/>
                </a:lnTo>
                <a:lnTo>
                  <a:pt x="12757" y="822742"/>
                </a:lnTo>
                <a:lnTo>
                  <a:pt x="12503" y="818000"/>
                </a:lnTo>
                <a:lnTo>
                  <a:pt x="12248" y="813108"/>
                </a:lnTo>
                <a:lnTo>
                  <a:pt x="11993" y="808216"/>
                </a:lnTo>
                <a:lnTo>
                  <a:pt x="11872" y="805733"/>
                </a:lnTo>
                <a:lnTo>
                  <a:pt x="11756" y="803249"/>
                </a:lnTo>
                <a:lnTo>
                  <a:pt x="11641" y="800690"/>
                </a:lnTo>
                <a:lnTo>
                  <a:pt x="11538" y="798132"/>
                </a:lnTo>
                <a:lnTo>
                  <a:pt x="11435" y="795573"/>
                </a:lnTo>
                <a:lnTo>
                  <a:pt x="11338" y="793014"/>
                </a:lnTo>
                <a:lnTo>
                  <a:pt x="11247" y="790380"/>
                </a:lnTo>
                <a:lnTo>
                  <a:pt x="11168" y="787746"/>
                </a:lnTo>
                <a:lnTo>
                  <a:pt x="11095" y="785112"/>
                </a:lnTo>
                <a:lnTo>
                  <a:pt x="11028" y="782402"/>
                </a:lnTo>
                <a:lnTo>
                  <a:pt x="10555" y="760577"/>
                </a:lnTo>
                <a:lnTo>
                  <a:pt x="10088" y="738676"/>
                </a:lnTo>
                <a:lnTo>
                  <a:pt x="9633" y="716776"/>
                </a:lnTo>
                <a:lnTo>
                  <a:pt x="9184" y="694875"/>
                </a:lnTo>
                <a:lnTo>
                  <a:pt x="8742" y="672899"/>
                </a:lnTo>
                <a:lnTo>
                  <a:pt x="8311" y="650923"/>
                </a:lnTo>
                <a:lnTo>
                  <a:pt x="7892" y="628947"/>
                </a:lnTo>
                <a:lnTo>
                  <a:pt x="7480" y="606896"/>
                </a:lnTo>
                <a:lnTo>
                  <a:pt x="7183" y="590339"/>
                </a:lnTo>
                <a:lnTo>
                  <a:pt x="6897" y="573782"/>
                </a:lnTo>
                <a:lnTo>
                  <a:pt x="6624" y="557225"/>
                </a:lnTo>
                <a:lnTo>
                  <a:pt x="6370" y="540592"/>
                </a:lnTo>
                <a:lnTo>
                  <a:pt x="6121" y="523960"/>
                </a:lnTo>
                <a:lnTo>
                  <a:pt x="5884" y="507327"/>
                </a:lnTo>
                <a:lnTo>
                  <a:pt x="5660" y="490620"/>
                </a:lnTo>
                <a:lnTo>
                  <a:pt x="5448" y="473912"/>
                </a:lnTo>
                <a:lnTo>
                  <a:pt x="5241" y="457204"/>
                </a:lnTo>
                <a:lnTo>
                  <a:pt x="5053" y="440421"/>
                </a:lnTo>
                <a:lnTo>
                  <a:pt x="4865" y="423638"/>
                </a:lnTo>
                <a:lnTo>
                  <a:pt x="4695" y="406855"/>
                </a:lnTo>
                <a:lnTo>
                  <a:pt x="4532" y="390073"/>
                </a:lnTo>
                <a:lnTo>
                  <a:pt x="4374" y="373214"/>
                </a:lnTo>
                <a:lnTo>
                  <a:pt x="4228" y="356431"/>
                </a:lnTo>
                <a:lnTo>
                  <a:pt x="4089" y="339573"/>
                </a:lnTo>
                <a:lnTo>
                  <a:pt x="4028" y="332423"/>
                </a:lnTo>
                <a:lnTo>
                  <a:pt x="3961" y="325424"/>
                </a:lnTo>
                <a:lnTo>
                  <a:pt x="3889" y="318350"/>
                </a:lnTo>
                <a:lnTo>
                  <a:pt x="3804" y="311275"/>
                </a:lnTo>
                <a:lnTo>
                  <a:pt x="3719" y="304201"/>
                </a:lnTo>
                <a:lnTo>
                  <a:pt x="3634" y="297202"/>
                </a:lnTo>
                <a:lnTo>
                  <a:pt x="3446" y="283128"/>
                </a:lnTo>
                <a:lnTo>
                  <a:pt x="3252" y="269055"/>
                </a:lnTo>
                <a:lnTo>
                  <a:pt x="3051" y="254981"/>
                </a:lnTo>
                <a:lnTo>
                  <a:pt x="2857" y="240907"/>
                </a:lnTo>
                <a:lnTo>
                  <a:pt x="2675" y="226834"/>
                </a:lnTo>
                <a:lnTo>
                  <a:pt x="2487" y="211255"/>
                </a:lnTo>
                <a:lnTo>
                  <a:pt x="2305" y="195676"/>
                </a:lnTo>
                <a:lnTo>
                  <a:pt x="1953" y="164744"/>
                </a:lnTo>
                <a:lnTo>
                  <a:pt x="5520" y="156014"/>
                </a:lnTo>
                <a:lnTo>
                  <a:pt x="9081" y="147209"/>
                </a:lnTo>
                <a:lnTo>
                  <a:pt x="12648" y="138404"/>
                </a:lnTo>
                <a:lnTo>
                  <a:pt x="16209" y="129673"/>
                </a:lnTo>
                <a:lnTo>
                  <a:pt x="19770" y="120943"/>
                </a:lnTo>
                <a:lnTo>
                  <a:pt x="21553" y="116653"/>
                </a:lnTo>
                <a:lnTo>
                  <a:pt x="23337" y="112439"/>
                </a:lnTo>
                <a:lnTo>
                  <a:pt x="25120" y="108224"/>
                </a:lnTo>
                <a:lnTo>
                  <a:pt x="26904" y="104160"/>
                </a:lnTo>
                <a:lnTo>
                  <a:pt x="28693" y="100096"/>
                </a:lnTo>
                <a:lnTo>
                  <a:pt x="30477" y="96107"/>
                </a:lnTo>
                <a:lnTo>
                  <a:pt x="31757" y="93323"/>
                </a:lnTo>
                <a:lnTo>
                  <a:pt x="33036" y="90689"/>
                </a:lnTo>
                <a:lnTo>
                  <a:pt x="34316" y="88205"/>
                </a:lnTo>
                <a:lnTo>
                  <a:pt x="35596" y="85722"/>
                </a:lnTo>
                <a:lnTo>
                  <a:pt x="36882" y="83389"/>
                </a:lnTo>
                <a:lnTo>
                  <a:pt x="38162" y="81055"/>
                </a:lnTo>
                <a:lnTo>
                  <a:pt x="40734" y="76615"/>
                </a:lnTo>
                <a:lnTo>
                  <a:pt x="43307" y="72175"/>
                </a:lnTo>
                <a:lnTo>
                  <a:pt x="45879" y="67734"/>
                </a:lnTo>
                <a:lnTo>
                  <a:pt x="47159" y="65401"/>
                </a:lnTo>
                <a:lnTo>
                  <a:pt x="48445" y="63068"/>
                </a:lnTo>
                <a:lnTo>
                  <a:pt x="49725" y="60660"/>
                </a:lnTo>
                <a:lnTo>
                  <a:pt x="51011" y="58252"/>
                </a:lnTo>
                <a:lnTo>
                  <a:pt x="51732" y="56747"/>
                </a:lnTo>
                <a:lnTo>
                  <a:pt x="52454" y="55241"/>
                </a:lnTo>
                <a:lnTo>
                  <a:pt x="53176" y="53661"/>
                </a:lnTo>
                <a:lnTo>
                  <a:pt x="53898" y="52005"/>
                </a:lnTo>
                <a:lnTo>
                  <a:pt x="55342" y="48543"/>
                </a:lnTo>
                <a:lnTo>
                  <a:pt x="56786" y="45006"/>
                </a:lnTo>
                <a:lnTo>
                  <a:pt x="59661" y="37781"/>
                </a:lnTo>
                <a:lnTo>
                  <a:pt x="61105" y="34169"/>
                </a:lnTo>
                <a:lnTo>
                  <a:pt x="62548" y="30707"/>
                </a:lnTo>
                <a:lnTo>
                  <a:pt x="63003" y="29728"/>
                </a:lnTo>
                <a:lnTo>
                  <a:pt x="63458" y="28825"/>
                </a:lnTo>
                <a:lnTo>
                  <a:pt x="63919" y="27997"/>
                </a:lnTo>
                <a:lnTo>
                  <a:pt x="64380" y="27169"/>
                </a:lnTo>
                <a:lnTo>
                  <a:pt x="65327" y="25664"/>
                </a:lnTo>
                <a:lnTo>
                  <a:pt x="66309" y="24084"/>
                </a:lnTo>
                <a:close/>
                <a:moveTo>
                  <a:pt x="66255" y="1"/>
                </a:moveTo>
                <a:lnTo>
                  <a:pt x="65594" y="1280"/>
                </a:lnTo>
                <a:lnTo>
                  <a:pt x="64866" y="2635"/>
                </a:lnTo>
                <a:lnTo>
                  <a:pt x="64095" y="4215"/>
                </a:lnTo>
                <a:lnTo>
                  <a:pt x="63701" y="5118"/>
                </a:lnTo>
                <a:lnTo>
                  <a:pt x="63301" y="6021"/>
                </a:lnTo>
                <a:lnTo>
                  <a:pt x="62427" y="8279"/>
                </a:lnTo>
                <a:lnTo>
                  <a:pt x="61554" y="10537"/>
                </a:lnTo>
                <a:lnTo>
                  <a:pt x="59806" y="15278"/>
                </a:lnTo>
                <a:lnTo>
                  <a:pt x="58933" y="17536"/>
                </a:lnTo>
                <a:lnTo>
                  <a:pt x="58053" y="19794"/>
                </a:lnTo>
                <a:lnTo>
                  <a:pt x="57180" y="21826"/>
                </a:lnTo>
                <a:lnTo>
                  <a:pt x="56737" y="22804"/>
                </a:lnTo>
                <a:lnTo>
                  <a:pt x="56300" y="23707"/>
                </a:lnTo>
                <a:lnTo>
                  <a:pt x="54353" y="27621"/>
                </a:lnTo>
                <a:lnTo>
                  <a:pt x="52412" y="31384"/>
                </a:lnTo>
                <a:lnTo>
                  <a:pt x="50465" y="35147"/>
                </a:lnTo>
                <a:lnTo>
                  <a:pt x="48517" y="38835"/>
                </a:lnTo>
                <a:lnTo>
                  <a:pt x="44617" y="46135"/>
                </a:lnTo>
                <a:lnTo>
                  <a:pt x="42670" y="49747"/>
                </a:lnTo>
                <a:lnTo>
                  <a:pt x="40728" y="53510"/>
                </a:lnTo>
                <a:lnTo>
                  <a:pt x="37532" y="59682"/>
                </a:lnTo>
                <a:lnTo>
                  <a:pt x="34341" y="65853"/>
                </a:lnTo>
                <a:lnTo>
                  <a:pt x="32745" y="69014"/>
                </a:lnTo>
                <a:lnTo>
                  <a:pt x="31150" y="72175"/>
                </a:lnTo>
                <a:lnTo>
                  <a:pt x="29555" y="75486"/>
                </a:lnTo>
                <a:lnTo>
                  <a:pt x="27965" y="78873"/>
                </a:lnTo>
                <a:lnTo>
                  <a:pt x="26255" y="82561"/>
                </a:lnTo>
                <a:lnTo>
                  <a:pt x="24544" y="86324"/>
                </a:lnTo>
                <a:lnTo>
                  <a:pt x="22833" y="90087"/>
                </a:lnTo>
                <a:lnTo>
                  <a:pt x="21123" y="94000"/>
                </a:lnTo>
                <a:lnTo>
                  <a:pt x="19418" y="97989"/>
                </a:lnTo>
                <a:lnTo>
                  <a:pt x="17713" y="102128"/>
                </a:lnTo>
                <a:lnTo>
                  <a:pt x="16009" y="106343"/>
                </a:lnTo>
                <a:lnTo>
                  <a:pt x="14310" y="110708"/>
                </a:lnTo>
                <a:lnTo>
                  <a:pt x="13461" y="112966"/>
                </a:lnTo>
                <a:lnTo>
                  <a:pt x="12612" y="115299"/>
                </a:lnTo>
                <a:lnTo>
                  <a:pt x="11769" y="117632"/>
                </a:lnTo>
                <a:lnTo>
                  <a:pt x="10919" y="120040"/>
                </a:lnTo>
                <a:lnTo>
                  <a:pt x="10076" y="122448"/>
                </a:lnTo>
                <a:lnTo>
                  <a:pt x="9233" y="124932"/>
                </a:lnTo>
                <a:lnTo>
                  <a:pt x="8384" y="127491"/>
                </a:lnTo>
                <a:lnTo>
                  <a:pt x="7546" y="130125"/>
                </a:lnTo>
                <a:lnTo>
                  <a:pt x="6703" y="132834"/>
                </a:lnTo>
                <a:lnTo>
                  <a:pt x="5860" y="135544"/>
                </a:lnTo>
                <a:lnTo>
                  <a:pt x="5023" y="138328"/>
                </a:lnTo>
                <a:lnTo>
                  <a:pt x="4186" y="141188"/>
                </a:lnTo>
                <a:lnTo>
                  <a:pt x="3349" y="144123"/>
                </a:lnTo>
                <a:lnTo>
                  <a:pt x="2512" y="147134"/>
                </a:lnTo>
                <a:lnTo>
                  <a:pt x="1680" y="150219"/>
                </a:lnTo>
                <a:lnTo>
                  <a:pt x="843" y="153380"/>
                </a:lnTo>
                <a:lnTo>
                  <a:pt x="716" y="153907"/>
                </a:lnTo>
                <a:lnTo>
                  <a:pt x="595" y="154509"/>
                </a:lnTo>
                <a:lnTo>
                  <a:pt x="485" y="155186"/>
                </a:lnTo>
                <a:lnTo>
                  <a:pt x="388" y="155864"/>
                </a:lnTo>
                <a:lnTo>
                  <a:pt x="303" y="156616"/>
                </a:lnTo>
                <a:lnTo>
                  <a:pt x="231" y="157369"/>
                </a:lnTo>
                <a:lnTo>
                  <a:pt x="170" y="158272"/>
                </a:lnTo>
                <a:lnTo>
                  <a:pt x="115" y="159175"/>
                </a:lnTo>
                <a:lnTo>
                  <a:pt x="73" y="160154"/>
                </a:lnTo>
                <a:lnTo>
                  <a:pt x="43" y="161207"/>
                </a:lnTo>
                <a:lnTo>
                  <a:pt x="18" y="162336"/>
                </a:lnTo>
                <a:lnTo>
                  <a:pt x="6" y="163540"/>
                </a:lnTo>
                <a:lnTo>
                  <a:pt x="0" y="164820"/>
                </a:lnTo>
                <a:lnTo>
                  <a:pt x="0" y="166250"/>
                </a:lnTo>
                <a:lnTo>
                  <a:pt x="12" y="167680"/>
                </a:lnTo>
                <a:lnTo>
                  <a:pt x="30" y="169185"/>
                </a:lnTo>
                <a:lnTo>
                  <a:pt x="322" y="189204"/>
                </a:lnTo>
                <a:lnTo>
                  <a:pt x="613" y="209223"/>
                </a:lnTo>
                <a:lnTo>
                  <a:pt x="758" y="219233"/>
                </a:lnTo>
                <a:lnTo>
                  <a:pt x="898" y="229242"/>
                </a:lnTo>
                <a:lnTo>
                  <a:pt x="1025" y="239327"/>
                </a:lnTo>
                <a:lnTo>
                  <a:pt x="1147" y="249337"/>
                </a:lnTo>
                <a:lnTo>
                  <a:pt x="1329" y="265292"/>
                </a:lnTo>
                <a:lnTo>
                  <a:pt x="1499" y="281247"/>
                </a:lnTo>
                <a:lnTo>
                  <a:pt x="1832" y="313157"/>
                </a:lnTo>
                <a:lnTo>
                  <a:pt x="2160" y="345067"/>
                </a:lnTo>
                <a:lnTo>
                  <a:pt x="2330" y="361022"/>
                </a:lnTo>
                <a:lnTo>
                  <a:pt x="2512" y="376902"/>
                </a:lnTo>
                <a:lnTo>
                  <a:pt x="2815" y="403017"/>
                </a:lnTo>
                <a:lnTo>
                  <a:pt x="2967" y="416112"/>
                </a:lnTo>
                <a:lnTo>
                  <a:pt x="3130" y="429132"/>
                </a:lnTo>
                <a:lnTo>
                  <a:pt x="3294" y="442152"/>
                </a:lnTo>
                <a:lnTo>
                  <a:pt x="3470" y="455172"/>
                </a:lnTo>
                <a:lnTo>
                  <a:pt x="3646" y="468192"/>
                </a:lnTo>
                <a:lnTo>
                  <a:pt x="3834" y="481137"/>
                </a:lnTo>
                <a:lnTo>
                  <a:pt x="4095" y="498296"/>
                </a:lnTo>
                <a:lnTo>
                  <a:pt x="4368" y="515455"/>
                </a:lnTo>
                <a:lnTo>
                  <a:pt x="4641" y="532539"/>
                </a:lnTo>
                <a:lnTo>
                  <a:pt x="4920" y="549623"/>
                </a:lnTo>
                <a:lnTo>
                  <a:pt x="5490" y="583867"/>
                </a:lnTo>
                <a:lnTo>
                  <a:pt x="6054" y="618035"/>
                </a:lnTo>
                <a:lnTo>
                  <a:pt x="7377" y="699014"/>
                </a:lnTo>
                <a:lnTo>
                  <a:pt x="7710" y="719184"/>
                </a:lnTo>
                <a:lnTo>
                  <a:pt x="8044" y="739429"/>
                </a:lnTo>
                <a:lnTo>
                  <a:pt x="8384" y="759674"/>
                </a:lnTo>
                <a:lnTo>
                  <a:pt x="8735" y="779843"/>
                </a:lnTo>
                <a:lnTo>
                  <a:pt x="8778" y="782101"/>
                </a:lnTo>
                <a:lnTo>
                  <a:pt x="8820" y="784359"/>
                </a:lnTo>
                <a:lnTo>
                  <a:pt x="8869" y="786617"/>
                </a:lnTo>
                <a:lnTo>
                  <a:pt x="8923" y="788875"/>
                </a:lnTo>
                <a:lnTo>
                  <a:pt x="9039" y="793390"/>
                </a:lnTo>
                <a:lnTo>
                  <a:pt x="9166" y="797831"/>
                </a:lnTo>
                <a:lnTo>
                  <a:pt x="9312" y="802271"/>
                </a:lnTo>
                <a:lnTo>
                  <a:pt x="9469" y="806561"/>
                </a:lnTo>
                <a:lnTo>
                  <a:pt x="9633" y="810775"/>
                </a:lnTo>
                <a:lnTo>
                  <a:pt x="9724" y="812807"/>
                </a:lnTo>
                <a:lnTo>
                  <a:pt x="9815" y="814839"/>
                </a:lnTo>
                <a:lnTo>
                  <a:pt x="10052" y="819731"/>
                </a:lnTo>
                <a:lnTo>
                  <a:pt x="10167" y="822139"/>
                </a:lnTo>
                <a:lnTo>
                  <a:pt x="10288" y="824473"/>
                </a:lnTo>
                <a:lnTo>
                  <a:pt x="10410" y="826730"/>
                </a:lnTo>
                <a:lnTo>
                  <a:pt x="10537" y="828913"/>
                </a:lnTo>
                <a:lnTo>
                  <a:pt x="10664" y="831020"/>
                </a:lnTo>
                <a:lnTo>
                  <a:pt x="10798" y="833052"/>
                </a:lnTo>
                <a:lnTo>
                  <a:pt x="10931" y="835084"/>
                </a:lnTo>
                <a:lnTo>
                  <a:pt x="11071" y="836966"/>
                </a:lnTo>
                <a:lnTo>
                  <a:pt x="11210" y="838772"/>
                </a:lnTo>
                <a:lnTo>
                  <a:pt x="11356" y="840578"/>
                </a:lnTo>
                <a:lnTo>
                  <a:pt x="11508" y="842234"/>
                </a:lnTo>
                <a:lnTo>
                  <a:pt x="11659" y="843814"/>
                </a:lnTo>
                <a:lnTo>
                  <a:pt x="11817" y="845320"/>
                </a:lnTo>
                <a:lnTo>
                  <a:pt x="11981" y="846749"/>
                </a:lnTo>
                <a:lnTo>
                  <a:pt x="12151" y="848029"/>
                </a:lnTo>
                <a:lnTo>
                  <a:pt x="12327" y="849308"/>
                </a:lnTo>
                <a:lnTo>
                  <a:pt x="12503" y="850437"/>
                </a:lnTo>
                <a:lnTo>
                  <a:pt x="12691" y="851491"/>
                </a:lnTo>
                <a:lnTo>
                  <a:pt x="12885" y="852469"/>
                </a:lnTo>
                <a:lnTo>
                  <a:pt x="13079" y="853297"/>
                </a:lnTo>
                <a:lnTo>
                  <a:pt x="13285" y="854050"/>
                </a:lnTo>
                <a:lnTo>
                  <a:pt x="13497" y="854652"/>
                </a:lnTo>
                <a:lnTo>
                  <a:pt x="13722" y="855179"/>
                </a:lnTo>
                <a:lnTo>
                  <a:pt x="13946" y="855630"/>
                </a:lnTo>
                <a:lnTo>
                  <a:pt x="14183" y="855931"/>
                </a:lnTo>
                <a:lnTo>
                  <a:pt x="14426" y="856082"/>
                </a:lnTo>
                <a:lnTo>
                  <a:pt x="14674" y="856157"/>
                </a:lnTo>
                <a:lnTo>
                  <a:pt x="14935" y="856082"/>
                </a:lnTo>
                <a:lnTo>
                  <a:pt x="15202" y="855931"/>
                </a:lnTo>
                <a:lnTo>
                  <a:pt x="15481" y="855630"/>
                </a:lnTo>
                <a:lnTo>
                  <a:pt x="16549" y="854351"/>
                </a:lnTo>
                <a:lnTo>
                  <a:pt x="17610" y="853222"/>
                </a:lnTo>
                <a:lnTo>
                  <a:pt x="18678" y="852168"/>
                </a:lnTo>
                <a:lnTo>
                  <a:pt x="19752" y="851265"/>
                </a:lnTo>
                <a:lnTo>
                  <a:pt x="20819" y="850512"/>
                </a:lnTo>
                <a:lnTo>
                  <a:pt x="21887" y="849760"/>
                </a:lnTo>
                <a:lnTo>
                  <a:pt x="22961" y="849158"/>
                </a:lnTo>
                <a:lnTo>
                  <a:pt x="24034" y="848556"/>
                </a:lnTo>
                <a:lnTo>
                  <a:pt x="26176" y="847577"/>
                </a:lnTo>
                <a:lnTo>
                  <a:pt x="28323" y="846674"/>
                </a:lnTo>
                <a:lnTo>
                  <a:pt x="30464" y="845696"/>
                </a:lnTo>
                <a:lnTo>
                  <a:pt x="31538" y="845244"/>
                </a:lnTo>
                <a:lnTo>
                  <a:pt x="32606" y="844642"/>
                </a:lnTo>
                <a:lnTo>
                  <a:pt x="34092" y="843965"/>
                </a:lnTo>
                <a:lnTo>
                  <a:pt x="35572" y="843363"/>
                </a:lnTo>
                <a:lnTo>
                  <a:pt x="38538" y="842234"/>
                </a:lnTo>
                <a:lnTo>
                  <a:pt x="40025" y="841632"/>
                </a:lnTo>
                <a:lnTo>
                  <a:pt x="41505" y="840954"/>
                </a:lnTo>
                <a:lnTo>
                  <a:pt x="42245" y="840503"/>
                </a:lnTo>
                <a:lnTo>
                  <a:pt x="42985" y="840051"/>
                </a:lnTo>
                <a:lnTo>
                  <a:pt x="43725" y="839524"/>
                </a:lnTo>
                <a:lnTo>
                  <a:pt x="44465" y="838922"/>
                </a:lnTo>
                <a:lnTo>
                  <a:pt x="46825" y="836890"/>
                </a:lnTo>
                <a:lnTo>
                  <a:pt x="49179" y="834783"/>
                </a:lnTo>
                <a:lnTo>
                  <a:pt x="51538" y="832601"/>
                </a:lnTo>
                <a:lnTo>
                  <a:pt x="53892" y="830268"/>
                </a:lnTo>
                <a:lnTo>
                  <a:pt x="56252" y="827859"/>
                </a:lnTo>
                <a:lnTo>
                  <a:pt x="58605" y="825376"/>
                </a:lnTo>
                <a:lnTo>
                  <a:pt x="60959" y="822742"/>
                </a:lnTo>
                <a:lnTo>
                  <a:pt x="63313" y="820032"/>
                </a:lnTo>
                <a:lnTo>
                  <a:pt x="64047" y="819129"/>
                </a:lnTo>
                <a:lnTo>
                  <a:pt x="64775" y="818226"/>
                </a:lnTo>
                <a:lnTo>
                  <a:pt x="65503" y="817172"/>
                </a:lnTo>
                <a:lnTo>
                  <a:pt x="66231" y="816119"/>
                </a:lnTo>
                <a:lnTo>
                  <a:pt x="67686" y="813936"/>
                </a:lnTo>
                <a:lnTo>
                  <a:pt x="69148" y="811603"/>
                </a:lnTo>
                <a:lnTo>
                  <a:pt x="72060" y="806786"/>
                </a:lnTo>
                <a:lnTo>
                  <a:pt x="73516" y="804378"/>
                </a:lnTo>
                <a:lnTo>
                  <a:pt x="74972" y="802120"/>
                </a:lnTo>
                <a:lnTo>
                  <a:pt x="75105" y="801970"/>
                </a:lnTo>
                <a:lnTo>
                  <a:pt x="75251" y="801895"/>
                </a:lnTo>
                <a:lnTo>
                  <a:pt x="75390" y="801895"/>
                </a:lnTo>
                <a:lnTo>
                  <a:pt x="75536" y="802045"/>
                </a:lnTo>
                <a:lnTo>
                  <a:pt x="75676" y="802271"/>
                </a:lnTo>
                <a:lnTo>
                  <a:pt x="75815" y="802647"/>
                </a:lnTo>
                <a:lnTo>
                  <a:pt x="75949" y="803099"/>
                </a:lnTo>
                <a:lnTo>
                  <a:pt x="76076" y="803701"/>
                </a:lnTo>
                <a:lnTo>
                  <a:pt x="76222" y="804378"/>
                </a:lnTo>
                <a:lnTo>
                  <a:pt x="76361" y="804830"/>
                </a:lnTo>
                <a:lnTo>
                  <a:pt x="76494" y="805131"/>
                </a:lnTo>
                <a:lnTo>
                  <a:pt x="76622" y="805281"/>
                </a:lnTo>
                <a:lnTo>
                  <a:pt x="76737" y="805281"/>
                </a:lnTo>
                <a:lnTo>
                  <a:pt x="76852" y="805055"/>
                </a:lnTo>
                <a:lnTo>
                  <a:pt x="76956" y="804679"/>
                </a:lnTo>
                <a:lnTo>
                  <a:pt x="77053" y="804152"/>
                </a:lnTo>
                <a:lnTo>
                  <a:pt x="77144" y="803475"/>
                </a:lnTo>
                <a:lnTo>
                  <a:pt x="77228" y="802647"/>
                </a:lnTo>
                <a:lnTo>
                  <a:pt x="77307" y="801744"/>
                </a:lnTo>
                <a:lnTo>
                  <a:pt x="77380" y="800615"/>
                </a:lnTo>
                <a:lnTo>
                  <a:pt x="77441" y="799336"/>
                </a:lnTo>
                <a:lnTo>
                  <a:pt x="77501" y="797981"/>
                </a:lnTo>
                <a:lnTo>
                  <a:pt x="77556" y="796476"/>
                </a:lnTo>
                <a:lnTo>
                  <a:pt x="77599" y="794895"/>
                </a:lnTo>
                <a:lnTo>
                  <a:pt x="77647" y="792939"/>
                </a:lnTo>
                <a:lnTo>
                  <a:pt x="77677" y="790831"/>
                </a:lnTo>
                <a:lnTo>
                  <a:pt x="77702" y="788799"/>
                </a:lnTo>
                <a:lnTo>
                  <a:pt x="77714" y="786617"/>
                </a:lnTo>
                <a:lnTo>
                  <a:pt x="77720" y="784510"/>
                </a:lnTo>
                <a:lnTo>
                  <a:pt x="77720" y="782327"/>
                </a:lnTo>
                <a:lnTo>
                  <a:pt x="77708" y="780220"/>
                </a:lnTo>
                <a:lnTo>
                  <a:pt x="77690" y="778112"/>
                </a:lnTo>
                <a:lnTo>
                  <a:pt x="77538" y="760276"/>
                </a:lnTo>
                <a:lnTo>
                  <a:pt x="77380" y="742439"/>
                </a:lnTo>
                <a:lnTo>
                  <a:pt x="77295" y="733559"/>
                </a:lnTo>
                <a:lnTo>
                  <a:pt x="77204" y="724678"/>
                </a:lnTo>
                <a:lnTo>
                  <a:pt x="77113" y="715797"/>
                </a:lnTo>
                <a:lnTo>
                  <a:pt x="77010" y="706917"/>
                </a:lnTo>
                <a:lnTo>
                  <a:pt x="76416" y="656116"/>
                </a:lnTo>
                <a:lnTo>
                  <a:pt x="75815" y="605316"/>
                </a:lnTo>
                <a:lnTo>
                  <a:pt x="75512" y="579878"/>
                </a:lnTo>
                <a:lnTo>
                  <a:pt x="75202" y="554515"/>
                </a:lnTo>
                <a:lnTo>
                  <a:pt x="74887" y="529153"/>
                </a:lnTo>
                <a:lnTo>
                  <a:pt x="74565" y="503790"/>
                </a:lnTo>
                <a:lnTo>
                  <a:pt x="73716" y="437562"/>
                </a:lnTo>
                <a:lnTo>
                  <a:pt x="73285" y="404447"/>
                </a:lnTo>
                <a:lnTo>
                  <a:pt x="72849" y="371333"/>
                </a:lnTo>
                <a:lnTo>
                  <a:pt x="72412" y="338218"/>
                </a:lnTo>
                <a:lnTo>
                  <a:pt x="71957" y="305104"/>
                </a:lnTo>
                <a:lnTo>
                  <a:pt x="71496" y="272065"/>
                </a:lnTo>
                <a:lnTo>
                  <a:pt x="71253" y="255583"/>
                </a:lnTo>
                <a:lnTo>
                  <a:pt x="71017" y="239101"/>
                </a:lnTo>
                <a:lnTo>
                  <a:pt x="70810" y="225253"/>
                </a:lnTo>
                <a:lnTo>
                  <a:pt x="70598" y="211481"/>
                </a:lnTo>
                <a:lnTo>
                  <a:pt x="70380" y="197708"/>
                </a:lnTo>
                <a:lnTo>
                  <a:pt x="70161" y="183936"/>
                </a:lnTo>
                <a:lnTo>
                  <a:pt x="69713" y="156466"/>
                </a:lnTo>
                <a:lnTo>
                  <a:pt x="69245" y="128921"/>
                </a:lnTo>
                <a:lnTo>
                  <a:pt x="68311" y="73981"/>
                </a:lnTo>
                <a:lnTo>
                  <a:pt x="67844" y="46511"/>
                </a:lnTo>
                <a:lnTo>
                  <a:pt x="67383" y="19041"/>
                </a:lnTo>
                <a:lnTo>
                  <a:pt x="67353" y="17235"/>
                </a:lnTo>
                <a:lnTo>
                  <a:pt x="67341" y="16332"/>
                </a:lnTo>
                <a:lnTo>
                  <a:pt x="67335" y="15429"/>
                </a:lnTo>
                <a:lnTo>
                  <a:pt x="67329" y="14526"/>
                </a:lnTo>
                <a:lnTo>
                  <a:pt x="67335" y="13623"/>
                </a:lnTo>
                <a:lnTo>
                  <a:pt x="67341" y="12795"/>
                </a:lnTo>
                <a:lnTo>
                  <a:pt x="67365" y="12042"/>
                </a:lnTo>
                <a:lnTo>
                  <a:pt x="67426" y="10010"/>
                </a:lnTo>
                <a:lnTo>
                  <a:pt x="67444" y="9032"/>
                </a:lnTo>
                <a:lnTo>
                  <a:pt x="67462" y="8204"/>
                </a:lnTo>
                <a:lnTo>
                  <a:pt x="67474" y="7376"/>
                </a:lnTo>
                <a:lnTo>
                  <a:pt x="67480" y="6623"/>
                </a:lnTo>
                <a:lnTo>
                  <a:pt x="67480" y="5871"/>
                </a:lnTo>
                <a:lnTo>
                  <a:pt x="67480" y="5194"/>
                </a:lnTo>
                <a:lnTo>
                  <a:pt x="67468" y="4591"/>
                </a:lnTo>
                <a:lnTo>
                  <a:pt x="67456" y="4065"/>
                </a:lnTo>
                <a:lnTo>
                  <a:pt x="67444" y="3538"/>
                </a:lnTo>
                <a:lnTo>
                  <a:pt x="67419" y="3086"/>
                </a:lnTo>
                <a:lnTo>
                  <a:pt x="67395" y="2635"/>
                </a:lnTo>
                <a:lnTo>
                  <a:pt x="67365" y="2258"/>
                </a:lnTo>
                <a:lnTo>
                  <a:pt x="67329" y="1882"/>
                </a:lnTo>
                <a:lnTo>
                  <a:pt x="67292" y="1581"/>
                </a:lnTo>
                <a:lnTo>
                  <a:pt x="67250" y="1280"/>
                </a:lnTo>
                <a:lnTo>
                  <a:pt x="67207" y="1054"/>
                </a:lnTo>
                <a:lnTo>
                  <a:pt x="67104" y="678"/>
                </a:lnTo>
                <a:lnTo>
                  <a:pt x="66995" y="377"/>
                </a:lnTo>
                <a:lnTo>
                  <a:pt x="66867" y="151"/>
                </a:lnTo>
                <a:lnTo>
                  <a:pt x="667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84;p44">
            <a:extLst>
              <a:ext uri="{FF2B5EF4-FFF2-40B4-BE49-F238E27FC236}">
                <a16:creationId xmlns:a16="http://schemas.microsoft.com/office/drawing/2014/main" id="{B2831E0D-6024-4AA6-9BB4-C317EA0224AA}"/>
              </a:ext>
            </a:extLst>
          </p:cNvPr>
          <p:cNvSpPr/>
          <p:nvPr/>
        </p:nvSpPr>
        <p:spPr>
          <a:xfrm>
            <a:off x="7513084" y="1463346"/>
            <a:ext cx="2943617" cy="1401179"/>
          </a:xfrm>
          <a:custGeom>
            <a:avLst/>
            <a:gdLst/>
            <a:ahLst/>
            <a:cxnLst/>
            <a:rect l="l" t="t" r="r" b="b"/>
            <a:pathLst>
              <a:path w="41432" h="206137" extrusionOk="0">
                <a:moveTo>
                  <a:pt x="38083" y="23858"/>
                </a:moveTo>
                <a:lnTo>
                  <a:pt x="38180" y="33265"/>
                </a:lnTo>
                <a:lnTo>
                  <a:pt x="38271" y="42748"/>
                </a:lnTo>
                <a:lnTo>
                  <a:pt x="38326" y="47489"/>
                </a:lnTo>
                <a:lnTo>
                  <a:pt x="38381" y="52231"/>
                </a:lnTo>
                <a:lnTo>
                  <a:pt x="38441" y="56972"/>
                </a:lnTo>
                <a:lnTo>
                  <a:pt x="38514" y="61713"/>
                </a:lnTo>
                <a:lnTo>
                  <a:pt x="38623" y="68110"/>
                </a:lnTo>
                <a:lnTo>
                  <a:pt x="38733" y="74508"/>
                </a:lnTo>
                <a:lnTo>
                  <a:pt x="38854" y="80829"/>
                </a:lnTo>
                <a:lnTo>
                  <a:pt x="38981" y="87151"/>
                </a:lnTo>
                <a:lnTo>
                  <a:pt x="39224" y="99870"/>
                </a:lnTo>
                <a:lnTo>
                  <a:pt x="39345" y="106267"/>
                </a:lnTo>
                <a:lnTo>
                  <a:pt x="39460" y="112589"/>
                </a:lnTo>
                <a:lnTo>
                  <a:pt x="39503" y="115298"/>
                </a:lnTo>
                <a:lnTo>
                  <a:pt x="39533" y="117857"/>
                </a:lnTo>
                <a:lnTo>
                  <a:pt x="39545" y="120266"/>
                </a:lnTo>
                <a:lnTo>
                  <a:pt x="39551" y="122523"/>
                </a:lnTo>
                <a:lnTo>
                  <a:pt x="39545" y="123652"/>
                </a:lnTo>
                <a:lnTo>
                  <a:pt x="39539" y="124706"/>
                </a:lnTo>
                <a:lnTo>
                  <a:pt x="39527" y="125760"/>
                </a:lnTo>
                <a:lnTo>
                  <a:pt x="39515" y="126813"/>
                </a:lnTo>
                <a:lnTo>
                  <a:pt x="39491" y="127792"/>
                </a:lnTo>
                <a:lnTo>
                  <a:pt x="39473" y="128695"/>
                </a:lnTo>
                <a:lnTo>
                  <a:pt x="39442" y="129673"/>
                </a:lnTo>
                <a:lnTo>
                  <a:pt x="39412" y="130576"/>
                </a:lnTo>
                <a:lnTo>
                  <a:pt x="39382" y="131479"/>
                </a:lnTo>
                <a:lnTo>
                  <a:pt x="39339" y="132307"/>
                </a:lnTo>
                <a:lnTo>
                  <a:pt x="39297" y="133135"/>
                </a:lnTo>
                <a:lnTo>
                  <a:pt x="39248" y="133963"/>
                </a:lnTo>
                <a:lnTo>
                  <a:pt x="39200" y="134791"/>
                </a:lnTo>
                <a:lnTo>
                  <a:pt x="39139" y="135543"/>
                </a:lnTo>
                <a:lnTo>
                  <a:pt x="39078" y="136296"/>
                </a:lnTo>
                <a:lnTo>
                  <a:pt x="39012" y="137048"/>
                </a:lnTo>
                <a:lnTo>
                  <a:pt x="38945" y="137726"/>
                </a:lnTo>
                <a:lnTo>
                  <a:pt x="38872" y="138403"/>
                </a:lnTo>
                <a:lnTo>
                  <a:pt x="38787" y="139081"/>
                </a:lnTo>
                <a:lnTo>
                  <a:pt x="38702" y="139758"/>
                </a:lnTo>
                <a:lnTo>
                  <a:pt x="38520" y="141037"/>
                </a:lnTo>
                <a:lnTo>
                  <a:pt x="38320" y="142166"/>
                </a:lnTo>
                <a:lnTo>
                  <a:pt x="37744" y="145177"/>
                </a:lnTo>
                <a:lnTo>
                  <a:pt x="37167" y="148036"/>
                </a:lnTo>
                <a:lnTo>
                  <a:pt x="36585" y="150746"/>
                </a:lnTo>
                <a:lnTo>
                  <a:pt x="35997" y="153380"/>
                </a:lnTo>
                <a:lnTo>
                  <a:pt x="35408" y="155863"/>
                </a:lnTo>
                <a:lnTo>
                  <a:pt x="34814" y="158272"/>
                </a:lnTo>
                <a:lnTo>
                  <a:pt x="34225" y="160680"/>
                </a:lnTo>
                <a:lnTo>
                  <a:pt x="33631" y="162938"/>
                </a:lnTo>
                <a:lnTo>
                  <a:pt x="33194" y="164594"/>
                </a:lnTo>
                <a:lnTo>
                  <a:pt x="32763" y="166174"/>
                </a:lnTo>
                <a:lnTo>
                  <a:pt x="32327" y="167604"/>
                </a:lnTo>
                <a:lnTo>
                  <a:pt x="31896" y="169034"/>
                </a:lnTo>
                <a:lnTo>
                  <a:pt x="31459" y="170313"/>
                </a:lnTo>
                <a:lnTo>
                  <a:pt x="31022" y="171518"/>
                </a:lnTo>
                <a:lnTo>
                  <a:pt x="30586" y="172646"/>
                </a:lnTo>
                <a:lnTo>
                  <a:pt x="30149" y="173775"/>
                </a:lnTo>
                <a:lnTo>
                  <a:pt x="29706" y="174754"/>
                </a:lnTo>
                <a:lnTo>
                  <a:pt x="29269" y="175732"/>
                </a:lnTo>
                <a:lnTo>
                  <a:pt x="28833" y="176560"/>
                </a:lnTo>
                <a:lnTo>
                  <a:pt x="28390" y="177388"/>
                </a:lnTo>
                <a:lnTo>
                  <a:pt x="27947" y="178140"/>
                </a:lnTo>
                <a:lnTo>
                  <a:pt x="27504" y="178818"/>
                </a:lnTo>
                <a:lnTo>
                  <a:pt x="27061" y="179420"/>
                </a:lnTo>
                <a:lnTo>
                  <a:pt x="26618" y="180022"/>
                </a:lnTo>
                <a:lnTo>
                  <a:pt x="26176" y="180549"/>
                </a:lnTo>
                <a:lnTo>
                  <a:pt x="25733" y="181000"/>
                </a:lnTo>
                <a:lnTo>
                  <a:pt x="25290" y="181452"/>
                </a:lnTo>
                <a:lnTo>
                  <a:pt x="24847" y="181828"/>
                </a:lnTo>
                <a:lnTo>
                  <a:pt x="23955" y="182430"/>
                </a:lnTo>
                <a:lnTo>
                  <a:pt x="23064" y="182882"/>
                </a:lnTo>
                <a:lnTo>
                  <a:pt x="22166" y="183183"/>
                </a:lnTo>
                <a:lnTo>
                  <a:pt x="21274" y="183409"/>
                </a:lnTo>
                <a:lnTo>
                  <a:pt x="20376" y="183484"/>
                </a:lnTo>
                <a:lnTo>
                  <a:pt x="18708" y="183484"/>
                </a:lnTo>
                <a:lnTo>
                  <a:pt x="17938" y="183559"/>
                </a:lnTo>
                <a:lnTo>
                  <a:pt x="17161" y="183710"/>
                </a:lnTo>
                <a:lnTo>
                  <a:pt x="16391" y="183785"/>
                </a:lnTo>
                <a:lnTo>
                  <a:pt x="15232" y="183785"/>
                </a:lnTo>
                <a:lnTo>
                  <a:pt x="14844" y="183634"/>
                </a:lnTo>
                <a:lnTo>
                  <a:pt x="14462" y="183484"/>
                </a:lnTo>
                <a:lnTo>
                  <a:pt x="14074" y="183333"/>
                </a:lnTo>
                <a:lnTo>
                  <a:pt x="13691" y="183032"/>
                </a:lnTo>
                <a:lnTo>
                  <a:pt x="13303" y="182731"/>
                </a:lnTo>
                <a:lnTo>
                  <a:pt x="12690" y="182129"/>
                </a:lnTo>
                <a:lnTo>
                  <a:pt x="12078" y="181452"/>
                </a:lnTo>
                <a:lnTo>
                  <a:pt x="10846" y="180022"/>
                </a:lnTo>
                <a:lnTo>
                  <a:pt x="9621" y="178441"/>
                </a:lnTo>
                <a:lnTo>
                  <a:pt x="8390" y="176710"/>
                </a:lnTo>
                <a:lnTo>
                  <a:pt x="7164" y="174979"/>
                </a:lnTo>
                <a:lnTo>
                  <a:pt x="5939" y="173173"/>
                </a:lnTo>
                <a:lnTo>
                  <a:pt x="3482" y="169636"/>
                </a:lnTo>
                <a:lnTo>
                  <a:pt x="3300" y="169260"/>
                </a:lnTo>
                <a:lnTo>
                  <a:pt x="3118" y="168733"/>
                </a:lnTo>
                <a:lnTo>
                  <a:pt x="2954" y="168131"/>
                </a:lnTo>
                <a:lnTo>
                  <a:pt x="2875" y="167755"/>
                </a:lnTo>
                <a:lnTo>
                  <a:pt x="2797" y="167303"/>
                </a:lnTo>
                <a:lnTo>
                  <a:pt x="2724" y="166927"/>
                </a:lnTo>
                <a:lnTo>
                  <a:pt x="2657" y="166400"/>
                </a:lnTo>
                <a:lnTo>
                  <a:pt x="2584" y="165873"/>
                </a:lnTo>
                <a:lnTo>
                  <a:pt x="2524" y="165346"/>
                </a:lnTo>
                <a:lnTo>
                  <a:pt x="2457" y="164744"/>
                </a:lnTo>
                <a:lnTo>
                  <a:pt x="2402" y="164142"/>
                </a:lnTo>
                <a:lnTo>
                  <a:pt x="2342" y="163465"/>
                </a:lnTo>
                <a:lnTo>
                  <a:pt x="2293" y="162787"/>
                </a:lnTo>
                <a:lnTo>
                  <a:pt x="2238" y="162110"/>
                </a:lnTo>
                <a:lnTo>
                  <a:pt x="2196" y="161357"/>
                </a:lnTo>
                <a:lnTo>
                  <a:pt x="2147" y="160605"/>
                </a:lnTo>
                <a:lnTo>
                  <a:pt x="2111" y="159777"/>
                </a:lnTo>
                <a:lnTo>
                  <a:pt x="2069" y="158949"/>
                </a:lnTo>
                <a:lnTo>
                  <a:pt x="2038" y="158046"/>
                </a:lnTo>
                <a:lnTo>
                  <a:pt x="2008" y="157143"/>
                </a:lnTo>
                <a:lnTo>
                  <a:pt x="1978" y="156164"/>
                </a:lnTo>
                <a:lnTo>
                  <a:pt x="1953" y="155261"/>
                </a:lnTo>
                <a:lnTo>
                  <a:pt x="1935" y="154208"/>
                </a:lnTo>
                <a:lnTo>
                  <a:pt x="1917" y="153229"/>
                </a:lnTo>
                <a:lnTo>
                  <a:pt x="1905" y="152176"/>
                </a:lnTo>
                <a:lnTo>
                  <a:pt x="1893" y="151047"/>
                </a:lnTo>
                <a:lnTo>
                  <a:pt x="1887" y="149918"/>
                </a:lnTo>
                <a:lnTo>
                  <a:pt x="1887" y="148789"/>
                </a:lnTo>
                <a:lnTo>
                  <a:pt x="1887" y="147585"/>
                </a:lnTo>
                <a:lnTo>
                  <a:pt x="1905" y="138855"/>
                </a:lnTo>
                <a:lnTo>
                  <a:pt x="1935" y="130049"/>
                </a:lnTo>
                <a:lnTo>
                  <a:pt x="1966" y="121244"/>
                </a:lnTo>
                <a:lnTo>
                  <a:pt x="2008" y="112514"/>
                </a:lnTo>
                <a:lnTo>
                  <a:pt x="2050" y="103708"/>
                </a:lnTo>
                <a:lnTo>
                  <a:pt x="2093" y="94978"/>
                </a:lnTo>
                <a:lnTo>
                  <a:pt x="2196" y="77443"/>
                </a:lnTo>
                <a:lnTo>
                  <a:pt x="2226" y="73529"/>
                </a:lnTo>
                <a:lnTo>
                  <a:pt x="2263" y="69691"/>
                </a:lnTo>
                <a:lnTo>
                  <a:pt x="2305" y="65777"/>
                </a:lnTo>
                <a:lnTo>
                  <a:pt x="2354" y="61939"/>
                </a:lnTo>
                <a:lnTo>
                  <a:pt x="2463" y="54037"/>
                </a:lnTo>
                <a:lnTo>
                  <a:pt x="2518" y="50123"/>
                </a:lnTo>
                <a:lnTo>
                  <a:pt x="2572" y="46059"/>
                </a:lnTo>
                <a:lnTo>
                  <a:pt x="4780" y="47640"/>
                </a:lnTo>
                <a:lnTo>
                  <a:pt x="6988" y="49145"/>
                </a:lnTo>
                <a:lnTo>
                  <a:pt x="9202" y="50500"/>
                </a:lnTo>
                <a:lnTo>
                  <a:pt x="10313" y="51177"/>
                </a:lnTo>
                <a:lnTo>
                  <a:pt x="11417" y="51704"/>
                </a:lnTo>
                <a:lnTo>
                  <a:pt x="12527" y="52231"/>
                </a:lnTo>
                <a:lnTo>
                  <a:pt x="13637" y="52607"/>
                </a:lnTo>
                <a:lnTo>
                  <a:pt x="14741" y="52908"/>
                </a:lnTo>
                <a:lnTo>
                  <a:pt x="15851" y="53209"/>
                </a:lnTo>
                <a:lnTo>
                  <a:pt x="16961" y="53284"/>
                </a:lnTo>
                <a:lnTo>
                  <a:pt x="18071" y="53284"/>
                </a:lnTo>
                <a:lnTo>
                  <a:pt x="19181" y="53209"/>
                </a:lnTo>
                <a:lnTo>
                  <a:pt x="20291" y="52983"/>
                </a:lnTo>
                <a:lnTo>
                  <a:pt x="21401" y="52607"/>
                </a:lnTo>
                <a:lnTo>
                  <a:pt x="22518" y="52080"/>
                </a:lnTo>
                <a:lnTo>
                  <a:pt x="23628" y="51403"/>
                </a:lnTo>
                <a:lnTo>
                  <a:pt x="24738" y="50500"/>
                </a:lnTo>
                <a:lnTo>
                  <a:pt x="25296" y="50048"/>
                </a:lnTo>
                <a:lnTo>
                  <a:pt x="25848" y="49521"/>
                </a:lnTo>
                <a:lnTo>
                  <a:pt x="26406" y="48919"/>
                </a:lnTo>
                <a:lnTo>
                  <a:pt x="26958" y="48242"/>
                </a:lnTo>
                <a:lnTo>
                  <a:pt x="27516" y="47565"/>
                </a:lnTo>
                <a:lnTo>
                  <a:pt x="28074" y="46887"/>
                </a:lnTo>
                <a:lnTo>
                  <a:pt x="28626" y="46059"/>
                </a:lnTo>
                <a:lnTo>
                  <a:pt x="29184" y="45231"/>
                </a:lnTo>
                <a:lnTo>
                  <a:pt x="29742" y="44328"/>
                </a:lnTo>
                <a:lnTo>
                  <a:pt x="30294" y="43425"/>
                </a:lnTo>
                <a:lnTo>
                  <a:pt x="30853" y="42372"/>
                </a:lnTo>
                <a:lnTo>
                  <a:pt x="31411" y="41318"/>
                </a:lnTo>
                <a:lnTo>
                  <a:pt x="31963" y="40264"/>
                </a:lnTo>
                <a:lnTo>
                  <a:pt x="32521" y="39060"/>
                </a:lnTo>
                <a:lnTo>
                  <a:pt x="33079" y="37856"/>
                </a:lnTo>
                <a:lnTo>
                  <a:pt x="33637" y="36501"/>
                </a:lnTo>
                <a:lnTo>
                  <a:pt x="34189" y="35147"/>
                </a:lnTo>
                <a:lnTo>
                  <a:pt x="34747" y="33717"/>
                </a:lnTo>
                <a:lnTo>
                  <a:pt x="35305" y="32287"/>
                </a:lnTo>
                <a:lnTo>
                  <a:pt x="35857" y="30706"/>
                </a:lnTo>
                <a:lnTo>
                  <a:pt x="36415" y="29126"/>
                </a:lnTo>
                <a:lnTo>
                  <a:pt x="36973" y="27395"/>
                </a:lnTo>
                <a:lnTo>
                  <a:pt x="37525" y="25664"/>
                </a:lnTo>
                <a:lnTo>
                  <a:pt x="38083" y="23858"/>
                </a:lnTo>
                <a:close/>
                <a:moveTo>
                  <a:pt x="38617" y="0"/>
                </a:moveTo>
                <a:lnTo>
                  <a:pt x="38544" y="151"/>
                </a:lnTo>
                <a:lnTo>
                  <a:pt x="38393" y="452"/>
                </a:lnTo>
                <a:lnTo>
                  <a:pt x="38235" y="979"/>
                </a:lnTo>
                <a:lnTo>
                  <a:pt x="38071" y="1656"/>
                </a:lnTo>
                <a:lnTo>
                  <a:pt x="37901" y="2559"/>
                </a:lnTo>
                <a:lnTo>
                  <a:pt x="37568" y="4516"/>
                </a:lnTo>
                <a:lnTo>
                  <a:pt x="37398" y="5494"/>
                </a:lnTo>
                <a:lnTo>
                  <a:pt x="37228" y="6397"/>
                </a:lnTo>
                <a:lnTo>
                  <a:pt x="37058" y="7225"/>
                </a:lnTo>
                <a:lnTo>
                  <a:pt x="36888" y="7978"/>
                </a:lnTo>
                <a:lnTo>
                  <a:pt x="36712" y="8580"/>
                </a:lnTo>
                <a:lnTo>
                  <a:pt x="36628" y="8881"/>
                </a:lnTo>
                <a:lnTo>
                  <a:pt x="36537" y="9031"/>
                </a:lnTo>
                <a:lnTo>
                  <a:pt x="35669" y="10762"/>
                </a:lnTo>
                <a:lnTo>
                  <a:pt x="34796" y="12569"/>
                </a:lnTo>
                <a:lnTo>
                  <a:pt x="33928" y="14375"/>
                </a:lnTo>
                <a:lnTo>
                  <a:pt x="33055" y="16106"/>
                </a:lnTo>
                <a:lnTo>
                  <a:pt x="32181" y="17686"/>
                </a:lnTo>
                <a:lnTo>
                  <a:pt x="31744" y="18364"/>
                </a:lnTo>
                <a:lnTo>
                  <a:pt x="31308" y="19041"/>
                </a:lnTo>
                <a:lnTo>
                  <a:pt x="30871" y="19718"/>
                </a:lnTo>
                <a:lnTo>
                  <a:pt x="30434" y="20245"/>
                </a:lnTo>
                <a:lnTo>
                  <a:pt x="29997" y="20697"/>
                </a:lnTo>
                <a:lnTo>
                  <a:pt x="29554" y="21073"/>
                </a:lnTo>
                <a:lnTo>
                  <a:pt x="27328" y="22729"/>
                </a:lnTo>
                <a:lnTo>
                  <a:pt x="25102" y="24159"/>
                </a:lnTo>
                <a:lnTo>
                  <a:pt x="22876" y="25589"/>
                </a:lnTo>
                <a:lnTo>
                  <a:pt x="20649" y="26868"/>
                </a:lnTo>
                <a:lnTo>
                  <a:pt x="16191" y="29276"/>
                </a:lnTo>
                <a:lnTo>
                  <a:pt x="13958" y="30556"/>
                </a:lnTo>
                <a:lnTo>
                  <a:pt x="11732" y="31760"/>
                </a:lnTo>
                <a:lnTo>
                  <a:pt x="11720" y="26492"/>
                </a:lnTo>
                <a:lnTo>
                  <a:pt x="5029" y="26492"/>
                </a:lnTo>
                <a:lnTo>
                  <a:pt x="2797" y="26567"/>
                </a:lnTo>
                <a:lnTo>
                  <a:pt x="2609" y="26642"/>
                </a:lnTo>
                <a:lnTo>
                  <a:pt x="2420" y="26943"/>
                </a:lnTo>
                <a:lnTo>
                  <a:pt x="2238" y="27320"/>
                </a:lnTo>
                <a:lnTo>
                  <a:pt x="2063" y="27922"/>
                </a:lnTo>
                <a:lnTo>
                  <a:pt x="1887" y="28674"/>
                </a:lnTo>
                <a:lnTo>
                  <a:pt x="1717" y="29502"/>
                </a:lnTo>
                <a:lnTo>
                  <a:pt x="1559" y="30481"/>
                </a:lnTo>
                <a:lnTo>
                  <a:pt x="1413" y="31609"/>
                </a:lnTo>
                <a:lnTo>
                  <a:pt x="1274" y="32889"/>
                </a:lnTo>
                <a:lnTo>
                  <a:pt x="1207" y="33566"/>
                </a:lnTo>
                <a:lnTo>
                  <a:pt x="1147" y="34244"/>
                </a:lnTo>
                <a:lnTo>
                  <a:pt x="1092" y="34921"/>
                </a:lnTo>
                <a:lnTo>
                  <a:pt x="1037" y="35673"/>
                </a:lnTo>
                <a:lnTo>
                  <a:pt x="983" y="36426"/>
                </a:lnTo>
                <a:lnTo>
                  <a:pt x="934" y="37254"/>
                </a:lnTo>
                <a:lnTo>
                  <a:pt x="892" y="38006"/>
                </a:lnTo>
                <a:lnTo>
                  <a:pt x="855" y="38910"/>
                </a:lnTo>
                <a:lnTo>
                  <a:pt x="819" y="39737"/>
                </a:lnTo>
                <a:lnTo>
                  <a:pt x="789" y="40565"/>
                </a:lnTo>
                <a:lnTo>
                  <a:pt x="764" y="41468"/>
                </a:lnTo>
                <a:lnTo>
                  <a:pt x="740" y="42372"/>
                </a:lnTo>
                <a:lnTo>
                  <a:pt x="728" y="43350"/>
                </a:lnTo>
                <a:lnTo>
                  <a:pt x="716" y="44253"/>
                </a:lnTo>
                <a:lnTo>
                  <a:pt x="601" y="57198"/>
                </a:lnTo>
                <a:lnTo>
                  <a:pt x="479" y="70218"/>
                </a:lnTo>
                <a:lnTo>
                  <a:pt x="364" y="83162"/>
                </a:lnTo>
                <a:lnTo>
                  <a:pt x="255" y="96107"/>
                </a:lnTo>
                <a:lnTo>
                  <a:pt x="206" y="102579"/>
                </a:lnTo>
                <a:lnTo>
                  <a:pt x="164" y="109127"/>
                </a:lnTo>
                <a:lnTo>
                  <a:pt x="121" y="115599"/>
                </a:lnTo>
                <a:lnTo>
                  <a:pt x="85" y="122072"/>
                </a:lnTo>
                <a:lnTo>
                  <a:pt x="55" y="128544"/>
                </a:lnTo>
                <a:lnTo>
                  <a:pt x="24" y="135092"/>
                </a:lnTo>
                <a:lnTo>
                  <a:pt x="6" y="141564"/>
                </a:lnTo>
                <a:lnTo>
                  <a:pt x="0" y="148036"/>
                </a:lnTo>
                <a:lnTo>
                  <a:pt x="0" y="150896"/>
                </a:lnTo>
                <a:lnTo>
                  <a:pt x="6" y="153606"/>
                </a:lnTo>
                <a:lnTo>
                  <a:pt x="18" y="156164"/>
                </a:lnTo>
                <a:lnTo>
                  <a:pt x="36" y="158648"/>
                </a:lnTo>
                <a:lnTo>
                  <a:pt x="61" y="161056"/>
                </a:lnTo>
                <a:lnTo>
                  <a:pt x="97" y="163314"/>
                </a:lnTo>
                <a:lnTo>
                  <a:pt x="134" y="165497"/>
                </a:lnTo>
                <a:lnTo>
                  <a:pt x="182" y="167604"/>
                </a:lnTo>
                <a:lnTo>
                  <a:pt x="231" y="169561"/>
                </a:lnTo>
                <a:lnTo>
                  <a:pt x="291" y="171442"/>
                </a:lnTo>
                <a:lnTo>
                  <a:pt x="358" y="173248"/>
                </a:lnTo>
                <a:lnTo>
                  <a:pt x="431" y="174979"/>
                </a:lnTo>
                <a:lnTo>
                  <a:pt x="516" y="176635"/>
                </a:lnTo>
                <a:lnTo>
                  <a:pt x="601" y="178140"/>
                </a:lnTo>
                <a:lnTo>
                  <a:pt x="698" y="179646"/>
                </a:lnTo>
                <a:lnTo>
                  <a:pt x="801" y="181000"/>
                </a:lnTo>
                <a:lnTo>
                  <a:pt x="910" y="182355"/>
                </a:lnTo>
                <a:lnTo>
                  <a:pt x="1025" y="183559"/>
                </a:lnTo>
                <a:lnTo>
                  <a:pt x="1153" y="184763"/>
                </a:lnTo>
                <a:lnTo>
                  <a:pt x="1286" y="185892"/>
                </a:lnTo>
                <a:lnTo>
                  <a:pt x="1426" y="186871"/>
                </a:lnTo>
                <a:lnTo>
                  <a:pt x="1571" y="187849"/>
                </a:lnTo>
                <a:lnTo>
                  <a:pt x="1729" y="188827"/>
                </a:lnTo>
                <a:lnTo>
                  <a:pt x="1893" y="189655"/>
                </a:lnTo>
                <a:lnTo>
                  <a:pt x="2063" y="190483"/>
                </a:lnTo>
                <a:lnTo>
                  <a:pt x="2245" y="191236"/>
                </a:lnTo>
                <a:lnTo>
                  <a:pt x="2433" y="191913"/>
                </a:lnTo>
                <a:lnTo>
                  <a:pt x="2627" y="192590"/>
                </a:lnTo>
                <a:lnTo>
                  <a:pt x="2833" y="193192"/>
                </a:lnTo>
                <a:lnTo>
                  <a:pt x="3045" y="193794"/>
                </a:lnTo>
                <a:lnTo>
                  <a:pt x="3264" y="194321"/>
                </a:lnTo>
                <a:lnTo>
                  <a:pt x="3494" y="194848"/>
                </a:lnTo>
                <a:lnTo>
                  <a:pt x="4234" y="196278"/>
                </a:lnTo>
                <a:lnTo>
                  <a:pt x="4974" y="197557"/>
                </a:lnTo>
                <a:lnTo>
                  <a:pt x="5714" y="198686"/>
                </a:lnTo>
                <a:lnTo>
                  <a:pt x="6461" y="199740"/>
                </a:lnTo>
                <a:lnTo>
                  <a:pt x="7201" y="200643"/>
                </a:lnTo>
                <a:lnTo>
                  <a:pt x="7947" y="201396"/>
                </a:lnTo>
                <a:lnTo>
                  <a:pt x="8693" y="202073"/>
                </a:lnTo>
                <a:lnTo>
                  <a:pt x="9439" y="202675"/>
                </a:lnTo>
                <a:lnTo>
                  <a:pt x="10179" y="203202"/>
                </a:lnTo>
                <a:lnTo>
                  <a:pt x="10925" y="203653"/>
                </a:lnTo>
                <a:lnTo>
                  <a:pt x="11671" y="204030"/>
                </a:lnTo>
                <a:lnTo>
                  <a:pt x="12424" y="204406"/>
                </a:lnTo>
                <a:lnTo>
                  <a:pt x="13916" y="205008"/>
                </a:lnTo>
                <a:lnTo>
                  <a:pt x="15408" y="205535"/>
                </a:lnTo>
                <a:lnTo>
                  <a:pt x="16318" y="205836"/>
                </a:lnTo>
                <a:lnTo>
                  <a:pt x="17228" y="206062"/>
                </a:lnTo>
                <a:lnTo>
                  <a:pt x="18138" y="206137"/>
                </a:lnTo>
                <a:lnTo>
                  <a:pt x="19042" y="206137"/>
                </a:lnTo>
                <a:lnTo>
                  <a:pt x="19952" y="205911"/>
                </a:lnTo>
                <a:lnTo>
                  <a:pt x="20856" y="205610"/>
                </a:lnTo>
                <a:lnTo>
                  <a:pt x="21759" y="205159"/>
                </a:lnTo>
                <a:lnTo>
                  <a:pt x="22657" y="204557"/>
                </a:lnTo>
                <a:lnTo>
                  <a:pt x="23112" y="204105"/>
                </a:lnTo>
                <a:lnTo>
                  <a:pt x="23561" y="203729"/>
                </a:lnTo>
                <a:lnTo>
                  <a:pt x="24010" y="203277"/>
                </a:lnTo>
                <a:lnTo>
                  <a:pt x="24459" y="202750"/>
                </a:lnTo>
                <a:lnTo>
                  <a:pt x="24914" y="202148"/>
                </a:lnTo>
                <a:lnTo>
                  <a:pt x="25363" y="201546"/>
                </a:lnTo>
                <a:lnTo>
                  <a:pt x="25812" y="200869"/>
                </a:lnTo>
                <a:lnTo>
                  <a:pt x="26260" y="200116"/>
                </a:lnTo>
                <a:lnTo>
                  <a:pt x="26709" y="199364"/>
                </a:lnTo>
                <a:lnTo>
                  <a:pt x="27158" y="198536"/>
                </a:lnTo>
                <a:lnTo>
                  <a:pt x="27607" y="197633"/>
                </a:lnTo>
                <a:lnTo>
                  <a:pt x="28056" y="196730"/>
                </a:lnTo>
                <a:lnTo>
                  <a:pt x="28499" y="195676"/>
                </a:lnTo>
                <a:lnTo>
                  <a:pt x="28948" y="194622"/>
                </a:lnTo>
                <a:lnTo>
                  <a:pt x="29397" y="193493"/>
                </a:lnTo>
                <a:lnTo>
                  <a:pt x="29846" y="192289"/>
                </a:lnTo>
                <a:lnTo>
                  <a:pt x="31126" y="188752"/>
                </a:lnTo>
                <a:lnTo>
                  <a:pt x="31762" y="186946"/>
                </a:lnTo>
                <a:lnTo>
                  <a:pt x="32399" y="185064"/>
                </a:lnTo>
                <a:lnTo>
                  <a:pt x="33036" y="183108"/>
                </a:lnTo>
                <a:lnTo>
                  <a:pt x="33667" y="181076"/>
                </a:lnTo>
                <a:lnTo>
                  <a:pt x="34298" y="178893"/>
                </a:lnTo>
                <a:lnTo>
                  <a:pt x="34929" y="176710"/>
                </a:lnTo>
                <a:lnTo>
                  <a:pt x="35554" y="174302"/>
                </a:lnTo>
                <a:lnTo>
                  <a:pt x="36173" y="171819"/>
                </a:lnTo>
                <a:lnTo>
                  <a:pt x="36791" y="169184"/>
                </a:lnTo>
                <a:lnTo>
                  <a:pt x="37404" y="166400"/>
                </a:lnTo>
                <a:lnTo>
                  <a:pt x="37707" y="164895"/>
                </a:lnTo>
                <a:lnTo>
                  <a:pt x="38011" y="163389"/>
                </a:lnTo>
                <a:lnTo>
                  <a:pt x="38314" y="161809"/>
                </a:lnTo>
                <a:lnTo>
                  <a:pt x="38617" y="160229"/>
                </a:lnTo>
                <a:lnTo>
                  <a:pt x="38915" y="158573"/>
                </a:lnTo>
                <a:lnTo>
                  <a:pt x="39212" y="156842"/>
                </a:lnTo>
                <a:lnTo>
                  <a:pt x="39509" y="155036"/>
                </a:lnTo>
                <a:lnTo>
                  <a:pt x="39806" y="153229"/>
                </a:lnTo>
                <a:lnTo>
                  <a:pt x="40012" y="151950"/>
                </a:lnTo>
                <a:lnTo>
                  <a:pt x="40201" y="150520"/>
                </a:lnTo>
                <a:lnTo>
                  <a:pt x="40383" y="149090"/>
                </a:lnTo>
                <a:lnTo>
                  <a:pt x="40552" y="147585"/>
                </a:lnTo>
                <a:lnTo>
                  <a:pt x="40710" y="146004"/>
                </a:lnTo>
                <a:lnTo>
                  <a:pt x="40783" y="145177"/>
                </a:lnTo>
                <a:lnTo>
                  <a:pt x="40856" y="144349"/>
                </a:lnTo>
                <a:lnTo>
                  <a:pt x="40922" y="143446"/>
                </a:lnTo>
                <a:lnTo>
                  <a:pt x="40983" y="142542"/>
                </a:lnTo>
                <a:lnTo>
                  <a:pt x="41044" y="141639"/>
                </a:lnTo>
                <a:lnTo>
                  <a:pt x="41098" y="140661"/>
                </a:lnTo>
                <a:lnTo>
                  <a:pt x="41147" y="139683"/>
                </a:lnTo>
                <a:lnTo>
                  <a:pt x="41195" y="138704"/>
                </a:lnTo>
                <a:lnTo>
                  <a:pt x="41238" y="137651"/>
                </a:lnTo>
                <a:lnTo>
                  <a:pt x="41280" y="136597"/>
                </a:lnTo>
                <a:lnTo>
                  <a:pt x="41311" y="135468"/>
                </a:lnTo>
                <a:lnTo>
                  <a:pt x="41347" y="134339"/>
                </a:lnTo>
                <a:lnTo>
                  <a:pt x="41371" y="133210"/>
                </a:lnTo>
                <a:lnTo>
                  <a:pt x="41389" y="132006"/>
                </a:lnTo>
                <a:lnTo>
                  <a:pt x="41408" y="130727"/>
                </a:lnTo>
                <a:lnTo>
                  <a:pt x="41420" y="129447"/>
                </a:lnTo>
                <a:lnTo>
                  <a:pt x="41426" y="128168"/>
                </a:lnTo>
                <a:lnTo>
                  <a:pt x="41432" y="126813"/>
                </a:lnTo>
                <a:lnTo>
                  <a:pt x="41426" y="125383"/>
                </a:lnTo>
                <a:lnTo>
                  <a:pt x="41420" y="123953"/>
                </a:lnTo>
                <a:lnTo>
                  <a:pt x="41408" y="122523"/>
                </a:lnTo>
                <a:lnTo>
                  <a:pt x="41389" y="120943"/>
                </a:lnTo>
                <a:lnTo>
                  <a:pt x="41365" y="118836"/>
                </a:lnTo>
                <a:lnTo>
                  <a:pt x="41341" y="116728"/>
                </a:lnTo>
                <a:lnTo>
                  <a:pt x="41311" y="112514"/>
                </a:lnTo>
                <a:lnTo>
                  <a:pt x="41274" y="108299"/>
                </a:lnTo>
                <a:lnTo>
                  <a:pt x="41250" y="106192"/>
                </a:lnTo>
                <a:lnTo>
                  <a:pt x="41220" y="104160"/>
                </a:lnTo>
                <a:lnTo>
                  <a:pt x="41129" y="99118"/>
                </a:lnTo>
                <a:lnTo>
                  <a:pt x="41032" y="94150"/>
                </a:lnTo>
                <a:lnTo>
                  <a:pt x="40825" y="84141"/>
                </a:lnTo>
                <a:lnTo>
                  <a:pt x="40619" y="74206"/>
                </a:lnTo>
                <a:lnTo>
                  <a:pt x="40522" y="69164"/>
                </a:lnTo>
                <a:lnTo>
                  <a:pt x="40431" y="64197"/>
                </a:lnTo>
                <a:lnTo>
                  <a:pt x="40346" y="59155"/>
                </a:lnTo>
                <a:lnTo>
                  <a:pt x="40273" y="54112"/>
                </a:lnTo>
                <a:lnTo>
                  <a:pt x="40207" y="48994"/>
                </a:lnTo>
                <a:lnTo>
                  <a:pt x="40182" y="46511"/>
                </a:lnTo>
                <a:lnTo>
                  <a:pt x="40164" y="43952"/>
                </a:lnTo>
                <a:lnTo>
                  <a:pt x="40146" y="41393"/>
                </a:lnTo>
                <a:lnTo>
                  <a:pt x="40134" y="38759"/>
                </a:lnTo>
                <a:lnTo>
                  <a:pt x="40122" y="36200"/>
                </a:lnTo>
                <a:lnTo>
                  <a:pt x="40122" y="33641"/>
                </a:lnTo>
                <a:lnTo>
                  <a:pt x="40122" y="31007"/>
                </a:lnTo>
                <a:lnTo>
                  <a:pt x="40128" y="28373"/>
                </a:lnTo>
                <a:lnTo>
                  <a:pt x="40140" y="25739"/>
                </a:lnTo>
                <a:lnTo>
                  <a:pt x="40164" y="23105"/>
                </a:lnTo>
                <a:lnTo>
                  <a:pt x="40164" y="22428"/>
                </a:lnTo>
                <a:lnTo>
                  <a:pt x="40164" y="21675"/>
                </a:lnTo>
                <a:lnTo>
                  <a:pt x="40158" y="20998"/>
                </a:lnTo>
                <a:lnTo>
                  <a:pt x="40152" y="20245"/>
                </a:lnTo>
                <a:lnTo>
                  <a:pt x="40122" y="18815"/>
                </a:lnTo>
                <a:lnTo>
                  <a:pt x="40085" y="17310"/>
                </a:lnTo>
                <a:lnTo>
                  <a:pt x="40043" y="15880"/>
                </a:lnTo>
                <a:lnTo>
                  <a:pt x="39994" y="14375"/>
                </a:lnTo>
                <a:lnTo>
                  <a:pt x="39891" y="11590"/>
                </a:lnTo>
                <a:lnTo>
                  <a:pt x="39806" y="9483"/>
                </a:lnTo>
                <a:lnTo>
                  <a:pt x="39721" y="7677"/>
                </a:lnTo>
                <a:lnTo>
                  <a:pt x="39630" y="6021"/>
                </a:lnTo>
                <a:lnTo>
                  <a:pt x="39582" y="5268"/>
                </a:lnTo>
                <a:lnTo>
                  <a:pt x="39533" y="4516"/>
                </a:lnTo>
                <a:lnTo>
                  <a:pt x="39485" y="3914"/>
                </a:lnTo>
                <a:lnTo>
                  <a:pt x="39430" y="3312"/>
                </a:lnTo>
                <a:lnTo>
                  <a:pt x="39376" y="2710"/>
                </a:lnTo>
                <a:lnTo>
                  <a:pt x="39321" y="2258"/>
                </a:lnTo>
                <a:lnTo>
                  <a:pt x="39266" y="1806"/>
                </a:lnTo>
                <a:lnTo>
                  <a:pt x="39206" y="1430"/>
                </a:lnTo>
                <a:lnTo>
                  <a:pt x="39145" y="1054"/>
                </a:lnTo>
                <a:lnTo>
                  <a:pt x="39084" y="753"/>
                </a:lnTo>
                <a:lnTo>
                  <a:pt x="39024" y="527"/>
                </a:lnTo>
                <a:lnTo>
                  <a:pt x="38957" y="301"/>
                </a:lnTo>
                <a:lnTo>
                  <a:pt x="38896" y="151"/>
                </a:lnTo>
                <a:lnTo>
                  <a:pt x="38830" y="75"/>
                </a:lnTo>
                <a:lnTo>
                  <a:pt x="387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00;p44">
            <a:extLst>
              <a:ext uri="{FF2B5EF4-FFF2-40B4-BE49-F238E27FC236}">
                <a16:creationId xmlns:a16="http://schemas.microsoft.com/office/drawing/2014/main" id="{F23CB951-EC42-4013-9650-C15256B0BE41}"/>
              </a:ext>
            </a:extLst>
          </p:cNvPr>
          <p:cNvSpPr txBox="1"/>
          <p:nvPr/>
        </p:nvSpPr>
        <p:spPr>
          <a:xfrm>
            <a:off x="7626215" y="2886801"/>
            <a:ext cx="3520181" cy="141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dirty="0"/>
              <a:t>If I exist, </a:t>
            </a:r>
          </a:p>
          <a:p>
            <a:pPr lvl="0" algn="ctr"/>
            <a:r>
              <a:rPr lang="en-GB" sz="2000" dirty="0"/>
              <a:t>propose the hello-world operator.</a:t>
            </a:r>
            <a:endParaRPr sz="2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1701;p44">
            <a:extLst>
              <a:ext uri="{FF2B5EF4-FFF2-40B4-BE49-F238E27FC236}">
                <a16:creationId xmlns:a16="http://schemas.microsoft.com/office/drawing/2014/main" id="{E5C7CB72-118A-4B57-B60A-689D05F8BF92}"/>
              </a:ext>
            </a:extLst>
          </p:cNvPr>
          <p:cNvSpPr txBox="1"/>
          <p:nvPr/>
        </p:nvSpPr>
        <p:spPr>
          <a:xfrm>
            <a:off x="7375709" y="1644477"/>
            <a:ext cx="3520181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Meaning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8409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4"/>
          <p:cNvSpPr/>
          <p:nvPr/>
        </p:nvSpPr>
        <p:spPr>
          <a:xfrm>
            <a:off x="5452254" y="4158733"/>
            <a:ext cx="1771654" cy="1307229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677" name="Google Shape;1677;p44"/>
          <p:cNvSpPr/>
          <p:nvPr/>
        </p:nvSpPr>
        <p:spPr>
          <a:xfrm>
            <a:off x="1602422" y="2148407"/>
            <a:ext cx="3419678" cy="4058019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8" name="Google Shape;1678;p44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Apply Operator</a:t>
            </a:r>
            <a:endParaRPr dirty="0"/>
          </a:p>
        </p:txBody>
      </p:sp>
      <p:sp>
        <p:nvSpPr>
          <p:cNvPr id="1680" name="Google Shape;1680;p44"/>
          <p:cNvSpPr/>
          <p:nvPr/>
        </p:nvSpPr>
        <p:spPr>
          <a:xfrm>
            <a:off x="1386655" y="1944419"/>
            <a:ext cx="3634618" cy="4295072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6" name="Google Shape;1686;p44"/>
          <p:cNvSpPr/>
          <p:nvPr/>
        </p:nvSpPr>
        <p:spPr>
          <a:xfrm>
            <a:off x="1635987" y="1750448"/>
            <a:ext cx="2671742" cy="767026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7" name="Google Shape;1687;p44"/>
          <p:cNvSpPr/>
          <p:nvPr/>
        </p:nvSpPr>
        <p:spPr>
          <a:xfrm>
            <a:off x="1592521" y="1474767"/>
            <a:ext cx="2935958" cy="1430523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44"/>
          <p:cNvSpPr txBox="1"/>
          <p:nvPr/>
        </p:nvSpPr>
        <p:spPr>
          <a:xfrm>
            <a:off x="1602422" y="2694241"/>
            <a:ext cx="3567886" cy="25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{apply*hello-world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(state &lt;s&gt; ^operator &lt;o&gt;)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(&lt;o&gt; ^name hello-world)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(write |Hello World|)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(halt)}</a:t>
            </a:r>
            <a:endParaRPr lang="en-GB"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1443254" y="1726944"/>
            <a:ext cx="3570838" cy="72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 dirty="0">
                <a:latin typeface="Fira Sans"/>
                <a:ea typeface="Fira Sans"/>
                <a:cs typeface="Fira Sans"/>
                <a:sym typeface="Fira Sans"/>
              </a:rPr>
              <a:t>Rule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" name="Google Shape;1674;p44">
            <a:extLst>
              <a:ext uri="{FF2B5EF4-FFF2-40B4-BE49-F238E27FC236}">
                <a16:creationId xmlns:a16="http://schemas.microsoft.com/office/drawing/2014/main" id="{0C18D7E1-88AB-476C-BA20-3DB5B162F734}"/>
              </a:ext>
            </a:extLst>
          </p:cNvPr>
          <p:cNvSpPr/>
          <p:nvPr/>
        </p:nvSpPr>
        <p:spPr>
          <a:xfrm>
            <a:off x="7582509" y="2107158"/>
            <a:ext cx="3801808" cy="3989410"/>
          </a:xfrm>
          <a:custGeom>
            <a:avLst/>
            <a:gdLst/>
            <a:ahLst/>
            <a:cxnLst/>
            <a:rect l="l" t="t" r="r" b="b"/>
            <a:pathLst>
              <a:path w="73420" h="805733" extrusionOk="0">
                <a:moveTo>
                  <a:pt x="64356" y="1"/>
                </a:moveTo>
                <a:lnTo>
                  <a:pt x="63374" y="1581"/>
                </a:lnTo>
                <a:lnTo>
                  <a:pt x="62427" y="3086"/>
                </a:lnTo>
                <a:lnTo>
                  <a:pt x="61966" y="3914"/>
                </a:lnTo>
                <a:lnTo>
                  <a:pt x="61505" y="4742"/>
                </a:lnTo>
                <a:lnTo>
                  <a:pt x="61050" y="5645"/>
                </a:lnTo>
                <a:lnTo>
                  <a:pt x="60595" y="6624"/>
                </a:lnTo>
                <a:lnTo>
                  <a:pt x="59152" y="10086"/>
                </a:lnTo>
                <a:lnTo>
                  <a:pt x="57708" y="13698"/>
                </a:lnTo>
                <a:lnTo>
                  <a:pt x="54833" y="20923"/>
                </a:lnTo>
                <a:lnTo>
                  <a:pt x="53389" y="24460"/>
                </a:lnTo>
                <a:lnTo>
                  <a:pt x="51945" y="27922"/>
                </a:lnTo>
                <a:lnTo>
                  <a:pt x="51223" y="29578"/>
                </a:lnTo>
                <a:lnTo>
                  <a:pt x="50501" y="31158"/>
                </a:lnTo>
                <a:lnTo>
                  <a:pt x="49779" y="32664"/>
                </a:lnTo>
                <a:lnTo>
                  <a:pt x="49058" y="34169"/>
                </a:lnTo>
                <a:lnTo>
                  <a:pt x="47772" y="36577"/>
                </a:lnTo>
                <a:lnTo>
                  <a:pt x="46492" y="38985"/>
                </a:lnTo>
                <a:lnTo>
                  <a:pt x="45206" y="41318"/>
                </a:lnTo>
                <a:lnTo>
                  <a:pt x="43926" y="43651"/>
                </a:lnTo>
                <a:lnTo>
                  <a:pt x="41354" y="48092"/>
                </a:lnTo>
                <a:lnTo>
                  <a:pt x="38781" y="52532"/>
                </a:lnTo>
                <a:lnTo>
                  <a:pt x="36209" y="56972"/>
                </a:lnTo>
                <a:lnTo>
                  <a:pt x="34929" y="59306"/>
                </a:lnTo>
                <a:lnTo>
                  <a:pt x="33643" y="61639"/>
                </a:lnTo>
                <a:lnTo>
                  <a:pt x="32363" y="64122"/>
                </a:lnTo>
                <a:lnTo>
                  <a:pt x="31083" y="66606"/>
                </a:lnTo>
                <a:lnTo>
                  <a:pt x="29804" y="69240"/>
                </a:lnTo>
                <a:lnTo>
                  <a:pt x="28524" y="72024"/>
                </a:lnTo>
                <a:lnTo>
                  <a:pt x="26740" y="76013"/>
                </a:lnTo>
                <a:lnTo>
                  <a:pt x="24951" y="80077"/>
                </a:lnTo>
                <a:lnTo>
                  <a:pt x="23167" y="84141"/>
                </a:lnTo>
                <a:lnTo>
                  <a:pt x="21384" y="88356"/>
                </a:lnTo>
                <a:lnTo>
                  <a:pt x="19600" y="92570"/>
                </a:lnTo>
                <a:lnTo>
                  <a:pt x="17817" y="96860"/>
                </a:lnTo>
                <a:lnTo>
                  <a:pt x="14256" y="105590"/>
                </a:lnTo>
                <a:lnTo>
                  <a:pt x="10695" y="114321"/>
                </a:lnTo>
                <a:lnTo>
                  <a:pt x="7128" y="123126"/>
                </a:lnTo>
                <a:lnTo>
                  <a:pt x="3567" y="131931"/>
                </a:lnTo>
                <a:lnTo>
                  <a:pt x="0" y="140661"/>
                </a:lnTo>
                <a:lnTo>
                  <a:pt x="352" y="171593"/>
                </a:lnTo>
                <a:lnTo>
                  <a:pt x="534" y="187172"/>
                </a:lnTo>
                <a:lnTo>
                  <a:pt x="722" y="202751"/>
                </a:lnTo>
                <a:lnTo>
                  <a:pt x="904" y="216824"/>
                </a:lnTo>
                <a:lnTo>
                  <a:pt x="1098" y="230898"/>
                </a:lnTo>
                <a:lnTo>
                  <a:pt x="1299" y="244972"/>
                </a:lnTo>
                <a:lnTo>
                  <a:pt x="1493" y="259045"/>
                </a:lnTo>
                <a:lnTo>
                  <a:pt x="1681" y="273119"/>
                </a:lnTo>
                <a:lnTo>
                  <a:pt x="1766" y="280118"/>
                </a:lnTo>
                <a:lnTo>
                  <a:pt x="1851" y="287192"/>
                </a:lnTo>
                <a:lnTo>
                  <a:pt x="1936" y="294267"/>
                </a:lnTo>
                <a:lnTo>
                  <a:pt x="2008" y="301341"/>
                </a:lnTo>
                <a:lnTo>
                  <a:pt x="2075" y="308340"/>
                </a:lnTo>
                <a:lnTo>
                  <a:pt x="2136" y="315490"/>
                </a:lnTo>
                <a:lnTo>
                  <a:pt x="2275" y="332348"/>
                </a:lnTo>
                <a:lnTo>
                  <a:pt x="2421" y="349131"/>
                </a:lnTo>
                <a:lnTo>
                  <a:pt x="2579" y="365990"/>
                </a:lnTo>
                <a:lnTo>
                  <a:pt x="2742" y="382772"/>
                </a:lnTo>
                <a:lnTo>
                  <a:pt x="2912" y="399555"/>
                </a:lnTo>
                <a:lnTo>
                  <a:pt x="3100" y="416338"/>
                </a:lnTo>
                <a:lnTo>
                  <a:pt x="3288" y="433121"/>
                </a:lnTo>
                <a:lnTo>
                  <a:pt x="3495" y="449829"/>
                </a:lnTo>
                <a:lnTo>
                  <a:pt x="3707" y="466537"/>
                </a:lnTo>
                <a:lnTo>
                  <a:pt x="3931" y="483244"/>
                </a:lnTo>
                <a:lnTo>
                  <a:pt x="4168" y="499877"/>
                </a:lnTo>
                <a:lnTo>
                  <a:pt x="4417" y="516509"/>
                </a:lnTo>
                <a:lnTo>
                  <a:pt x="4671" y="533142"/>
                </a:lnTo>
                <a:lnTo>
                  <a:pt x="4944" y="549699"/>
                </a:lnTo>
                <a:lnTo>
                  <a:pt x="5230" y="566256"/>
                </a:lnTo>
                <a:lnTo>
                  <a:pt x="5527" y="582813"/>
                </a:lnTo>
                <a:lnTo>
                  <a:pt x="5939" y="604864"/>
                </a:lnTo>
                <a:lnTo>
                  <a:pt x="6358" y="626840"/>
                </a:lnTo>
                <a:lnTo>
                  <a:pt x="6789" y="648816"/>
                </a:lnTo>
                <a:lnTo>
                  <a:pt x="7231" y="670792"/>
                </a:lnTo>
                <a:lnTo>
                  <a:pt x="7680" y="692693"/>
                </a:lnTo>
                <a:lnTo>
                  <a:pt x="8135" y="714593"/>
                </a:lnTo>
                <a:lnTo>
                  <a:pt x="8602" y="736494"/>
                </a:lnTo>
                <a:lnTo>
                  <a:pt x="9075" y="758319"/>
                </a:lnTo>
                <a:lnTo>
                  <a:pt x="9142" y="761029"/>
                </a:lnTo>
                <a:lnTo>
                  <a:pt x="9215" y="763663"/>
                </a:lnTo>
                <a:lnTo>
                  <a:pt x="9294" y="766297"/>
                </a:lnTo>
                <a:lnTo>
                  <a:pt x="9385" y="768931"/>
                </a:lnTo>
                <a:lnTo>
                  <a:pt x="9482" y="771490"/>
                </a:lnTo>
                <a:lnTo>
                  <a:pt x="9585" y="774049"/>
                </a:lnTo>
                <a:lnTo>
                  <a:pt x="9688" y="776607"/>
                </a:lnTo>
                <a:lnTo>
                  <a:pt x="9803" y="779166"/>
                </a:lnTo>
                <a:lnTo>
                  <a:pt x="9919" y="781650"/>
                </a:lnTo>
                <a:lnTo>
                  <a:pt x="10040" y="784133"/>
                </a:lnTo>
                <a:lnTo>
                  <a:pt x="10295" y="789025"/>
                </a:lnTo>
                <a:lnTo>
                  <a:pt x="10550" y="793917"/>
                </a:lnTo>
                <a:lnTo>
                  <a:pt x="10804" y="798659"/>
                </a:lnTo>
                <a:lnTo>
                  <a:pt x="10859" y="799637"/>
                </a:lnTo>
                <a:lnTo>
                  <a:pt x="10920" y="800540"/>
                </a:lnTo>
                <a:lnTo>
                  <a:pt x="10974" y="801368"/>
                </a:lnTo>
                <a:lnTo>
                  <a:pt x="11035" y="802121"/>
                </a:lnTo>
                <a:lnTo>
                  <a:pt x="11089" y="802798"/>
                </a:lnTo>
                <a:lnTo>
                  <a:pt x="11150" y="803400"/>
                </a:lnTo>
                <a:lnTo>
                  <a:pt x="11211" y="803927"/>
                </a:lnTo>
                <a:lnTo>
                  <a:pt x="11271" y="804378"/>
                </a:lnTo>
                <a:lnTo>
                  <a:pt x="11332" y="804830"/>
                </a:lnTo>
                <a:lnTo>
                  <a:pt x="11399" y="805131"/>
                </a:lnTo>
                <a:lnTo>
                  <a:pt x="11459" y="805357"/>
                </a:lnTo>
                <a:lnTo>
                  <a:pt x="11520" y="805582"/>
                </a:lnTo>
                <a:lnTo>
                  <a:pt x="11581" y="805733"/>
                </a:lnTo>
                <a:lnTo>
                  <a:pt x="11702" y="805733"/>
                </a:lnTo>
                <a:lnTo>
                  <a:pt x="11763" y="805658"/>
                </a:lnTo>
                <a:lnTo>
                  <a:pt x="11823" y="805507"/>
                </a:lnTo>
                <a:lnTo>
                  <a:pt x="11884" y="805281"/>
                </a:lnTo>
                <a:lnTo>
                  <a:pt x="11939" y="804980"/>
                </a:lnTo>
                <a:lnTo>
                  <a:pt x="11999" y="804679"/>
                </a:lnTo>
                <a:lnTo>
                  <a:pt x="12054" y="804228"/>
                </a:lnTo>
                <a:lnTo>
                  <a:pt x="12109" y="803776"/>
                </a:lnTo>
                <a:lnTo>
                  <a:pt x="12163" y="803249"/>
                </a:lnTo>
                <a:lnTo>
                  <a:pt x="12218" y="802647"/>
                </a:lnTo>
                <a:lnTo>
                  <a:pt x="12266" y="801970"/>
                </a:lnTo>
                <a:lnTo>
                  <a:pt x="12315" y="801217"/>
                </a:lnTo>
                <a:lnTo>
                  <a:pt x="12363" y="800390"/>
                </a:lnTo>
                <a:lnTo>
                  <a:pt x="12406" y="799562"/>
                </a:lnTo>
                <a:lnTo>
                  <a:pt x="12448" y="798659"/>
                </a:lnTo>
                <a:lnTo>
                  <a:pt x="12491" y="797680"/>
                </a:lnTo>
                <a:lnTo>
                  <a:pt x="12533" y="796627"/>
                </a:lnTo>
                <a:lnTo>
                  <a:pt x="12570" y="795498"/>
                </a:lnTo>
                <a:lnTo>
                  <a:pt x="12600" y="794218"/>
                </a:lnTo>
                <a:lnTo>
                  <a:pt x="12630" y="792939"/>
                </a:lnTo>
                <a:lnTo>
                  <a:pt x="12661" y="791584"/>
                </a:lnTo>
                <a:lnTo>
                  <a:pt x="12679" y="790229"/>
                </a:lnTo>
                <a:lnTo>
                  <a:pt x="12715" y="787445"/>
                </a:lnTo>
                <a:lnTo>
                  <a:pt x="12752" y="784735"/>
                </a:lnTo>
                <a:lnTo>
                  <a:pt x="12782" y="782026"/>
                </a:lnTo>
                <a:lnTo>
                  <a:pt x="12806" y="780671"/>
                </a:lnTo>
                <a:lnTo>
                  <a:pt x="12830" y="779317"/>
                </a:lnTo>
                <a:lnTo>
                  <a:pt x="12861" y="778037"/>
                </a:lnTo>
                <a:lnTo>
                  <a:pt x="12891" y="776833"/>
                </a:lnTo>
                <a:lnTo>
                  <a:pt x="12934" y="775629"/>
                </a:lnTo>
                <a:lnTo>
                  <a:pt x="12982" y="774500"/>
                </a:lnTo>
                <a:lnTo>
                  <a:pt x="13103" y="771866"/>
                </a:lnTo>
                <a:lnTo>
                  <a:pt x="13243" y="769307"/>
                </a:lnTo>
                <a:lnTo>
                  <a:pt x="13322" y="767953"/>
                </a:lnTo>
                <a:lnTo>
                  <a:pt x="13401" y="766673"/>
                </a:lnTo>
                <a:lnTo>
                  <a:pt x="13479" y="765469"/>
                </a:lnTo>
                <a:lnTo>
                  <a:pt x="13564" y="764265"/>
                </a:lnTo>
                <a:lnTo>
                  <a:pt x="13649" y="763136"/>
                </a:lnTo>
                <a:lnTo>
                  <a:pt x="13740" y="762007"/>
                </a:lnTo>
                <a:lnTo>
                  <a:pt x="13831" y="761029"/>
                </a:lnTo>
                <a:lnTo>
                  <a:pt x="13922" y="760201"/>
                </a:lnTo>
                <a:lnTo>
                  <a:pt x="14019" y="759373"/>
                </a:lnTo>
                <a:lnTo>
                  <a:pt x="14116" y="758771"/>
                </a:lnTo>
                <a:lnTo>
                  <a:pt x="14213" y="758244"/>
                </a:lnTo>
                <a:lnTo>
                  <a:pt x="14311" y="757868"/>
                </a:lnTo>
                <a:lnTo>
                  <a:pt x="14505" y="757341"/>
                </a:lnTo>
                <a:lnTo>
                  <a:pt x="14699" y="756814"/>
                </a:lnTo>
                <a:lnTo>
                  <a:pt x="14899" y="756438"/>
                </a:lnTo>
                <a:lnTo>
                  <a:pt x="15093" y="756061"/>
                </a:lnTo>
                <a:lnTo>
                  <a:pt x="15293" y="755760"/>
                </a:lnTo>
                <a:lnTo>
                  <a:pt x="15493" y="755535"/>
                </a:lnTo>
                <a:lnTo>
                  <a:pt x="15700" y="755384"/>
                </a:lnTo>
                <a:lnTo>
                  <a:pt x="15900" y="755234"/>
                </a:lnTo>
                <a:lnTo>
                  <a:pt x="16306" y="755083"/>
                </a:lnTo>
                <a:lnTo>
                  <a:pt x="16713" y="755083"/>
                </a:lnTo>
                <a:lnTo>
                  <a:pt x="17119" y="755234"/>
                </a:lnTo>
                <a:lnTo>
                  <a:pt x="17526" y="755384"/>
                </a:lnTo>
                <a:lnTo>
                  <a:pt x="19995" y="756739"/>
                </a:lnTo>
                <a:lnTo>
                  <a:pt x="22470" y="758169"/>
                </a:lnTo>
                <a:lnTo>
                  <a:pt x="27413" y="761104"/>
                </a:lnTo>
                <a:lnTo>
                  <a:pt x="32357" y="764039"/>
                </a:lnTo>
                <a:lnTo>
                  <a:pt x="37301" y="766974"/>
                </a:lnTo>
                <a:lnTo>
                  <a:pt x="40334" y="768705"/>
                </a:lnTo>
                <a:lnTo>
                  <a:pt x="43374" y="770511"/>
                </a:lnTo>
                <a:lnTo>
                  <a:pt x="46407" y="772167"/>
                </a:lnTo>
                <a:lnTo>
                  <a:pt x="47929" y="772844"/>
                </a:lnTo>
                <a:lnTo>
                  <a:pt x="49446" y="773597"/>
                </a:lnTo>
                <a:lnTo>
                  <a:pt x="51945" y="774726"/>
                </a:lnTo>
                <a:lnTo>
                  <a:pt x="53195" y="775253"/>
                </a:lnTo>
                <a:lnTo>
                  <a:pt x="54444" y="775704"/>
                </a:lnTo>
                <a:lnTo>
                  <a:pt x="55694" y="776081"/>
                </a:lnTo>
                <a:lnTo>
                  <a:pt x="56319" y="776156"/>
                </a:lnTo>
                <a:lnTo>
                  <a:pt x="57568" y="776156"/>
                </a:lnTo>
                <a:lnTo>
                  <a:pt x="58193" y="776081"/>
                </a:lnTo>
                <a:lnTo>
                  <a:pt x="58818" y="775855"/>
                </a:lnTo>
                <a:lnTo>
                  <a:pt x="59443" y="775629"/>
                </a:lnTo>
                <a:lnTo>
                  <a:pt x="60080" y="775253"/>
                </a:lnTo>
                <a:lnTo>
                  <a:pt x="60723" y="774801"/>
                </a:lnTo>
                <a:lnTo>
                  <a:pt x="61360" y="774274"/>
                </a:lnTo>
                <a:lnTo>
                  <a:pt x="62003" y="773672"/>
                </a:lnTo>
                <a:lnTo>
                  <a:pt x="62646" y="772995"/>
                </a:lnTo>
                <a:lnTo>
                  <a:pt x="63283" y="772318"/>
                </a:lnTo>
                <a:lnTo>
                  <a:pt x="64563" y="770737"/>
                </a:lnTo>
                <a:lnTo>
                  <a:pt x="65843" y="769081"/>
                </a:lnTo>
                <a:lnTo>
                  <a:pt x="67123" y="767350"/>
                </a:lnTo>
                <a:lnTo>
                  <a:pt x="68396" y="765619"/>
                </a:lnTo>
                <a:lnTo>
                  <a:pt x="69676" y="764039"/>
                </a:lnTo>
                <a:lnTo>
                  <a:pt x="70598" y="762835"/>
                </a:lnTo>
                <a:lnTo>
                  <a:pt x="71521" y="761631"/>
                </a:lnTo>
                <a:lnTo>
                  <a:pt x="73419" y="758997"/>
                </a:lnTo>
                <a:lnTo>
                  <a:pt x="73340" y="748159"/>
                </a:lnTo>
                <a:lnTo>
                  <a:pt x="73262" y="737773"/>
                </a:lnTo>
                <a:lnTo>
                  <a:pt x="73225" y="732656"/>
                </a:lnTo>
                <a:lnTo>
                  <a:pt x="73177" y="727688"/>
                </a:lnTo>
                <a:lnTo>
                  <a:pt x="73128" y="722721"/>
                </a:lnTo>
                <a:lnTo>
                  <a:pt x="73073" y="717754"/>
                </a:lnTo>
                <a:lnTo>
                  <a:pt x="72867" y="702025"/>
                </a:lnTo>
                <a:lnTo>
                  <a:pt x="72655" y="686296"/>
                </a:lnTo>
                <a:lnTo>
                  <a:pt x="72224" y="654837"/>
                </a:lnTo>
                <a:lnTo>
                  <a:pt x="72018" y="639108"/>
                </a:lnTo>
                <a:lnTo>
                  <a:pt x="71812" y="623303"/>
                </a:lnTo>
                <a:lnTo>
                  <a:pt x="71715" y="615476"/>
                </a:lnTo>
                <a:lnTo>
                  <a:pt x="71624" y="607574"/>
                </a:lnTo>
                <a:lnTo>
                  <a:pt x="71533" y="599671"/>
                </a:lnTo>
                <a:lnTo>
                  <a:pt x="71448" y="591769"/>
                </a:lnTo>
                <a:lnTo>
                  <a:pt x="71278" y="575061"/>
                </a:lnTo>
                <a:lnTo>
                  <a:pt x="71114" y="558279"/>
                </a:lnTo>
                <a:lnTo>
                  <a:pt x="70950" y="541571"/>
                </a:lnTo>
                <a:lnTo>
                  <a:pt x="70793" y="524788"/>
                </a:lnTo>
                <a:lnTo>
                  <a:pt x="70483" y="491297"/>
                </a:lnTo>
                <a:lnTo>
                  <a:pt x="70180" y="457807"/>
                </a:lnTo>
                <a:lnTo>
                  <a:pt x="69864" y="424316"/>
                </a:lnTo>
                <a:lnTo>
                  <a:pt x="69701" y="407533"/>
                </a:lnTo>
                <a:lnTo>
                  <a:pt x="69531" y="390825"/>
                </a:lnTo>
                <a:lnTo>
                  <a:pt x="69361" y="374118"/>
                </a:lnTo>
                <a:lnTo>
                  <a:pt x="69179" y="357410"/>
                </a:lnTo>
                <a:lnTo>
                  <a:pt x="68991" y="340702"/>
                </a:lnTo>
                <a:lnTo>
                  <a:pt x="68791" y="323995"/>
                </a:lnTo>
                <a:lnTo>
                  <a:pt x="68542" y="303750"/>
                </a:lnTo>
                <a:lnTo>
                  <a:pt x="68287" y="283580"/>
                </a:lnTo>
                <a:lnTo>
                  <a:pt x="68026" y="263335"/>
                </a:lnTo>
                <a:lnTo>
                  <a:pt x="67760" y="243090"/>
                </a:lnTo>
                <a:lnTo>
                  <a:pt x="67487" y="222921"/>
                </a:lnTo>
                <a:lnTo>
                  <a:pt x="67207" y="202676"/>
                </a:lnTo>
                <a:lnTo>
                  <a:pt x="66649" y="162261"/>
                </a:lnTo>
                <a:lnTo>
                  <a:pt x="66073" y="121771"/>
                </a:lnTo>
                <a:lnTo>
                  <a:pt x="65497" y="81281"/>
                </a:lnTo>
                <a:lnTo>
                  <a:pt x="64921" y="40641"/>
                </a:lnTo>
                <a:lnTo>
                  <a:pt x="64356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75;p44">
            <a:extLst>
              <a:ext uri="{FF2B5EF4-FFF2-40B4-BE49-F238E27FC236}">
                <a16:creationId xmlns:a16="http://schemas.microsoft.com/office/drawing/2014/main" id="{55DDA4B8-6B12-4D32-9BA0-BC375826AA98}"/>
              </a:ext>
            </a:extLst>
          </p:cNvPr>
          <p:cNvSpPr/>
          <p:nvPr/>
        </p:nvSpPr>
        <p:spPr>
          <a:xfrm>
            <a:off x="7690785" y="1631168"/>
            <a:ext cx="2616276" cy="1063073"/>
          </a:xfrm>
          <a:custGeom>
            <a:avLst/>
            <a:gdLst/>
            <a:ahLst/>
            <a:cxnLst/>
            <a:rect l="l" t="t" r="r" b="b"/>
            <a:pathLst>
              <a:path w="37666" h="159928" extrusionOk="0">
                <a:moveTo>
                  <a:pt x="36197" y="1"/>
                </a:moveTo>
                <a:lnTo>
                  <a:pt x="35639" y="1807"/>
                </a:lnTo>
                <a:lnTo>
                  <a:pt x="35087" y="3538"/>
                </a:lnTo>
                <a:lnTo>
                  <a:pt x="34529" y="5269"/>
                </a:lnTo>
                <a:lnTo>
                  <a:pt x="33971" y="6849"/>
                </a:lnTo>
                <a:lnTo>
                  <a:pt x="33419" y="8430"/>
                </a:lnTo>
                <a:lnTo>
                  <a:pt x="32861" y="9860"/>
                </a:lnTo>
                <a:lnTo>
                  <a:pt x="32303" y="11290"/>
                </a:lnTo>
                <a:lnTo>
                  <a:pt x="31751" y="12644"/>
                </a:lnTo>
                <a:lnTo>
                  <a:pt x="31193" y="13999"/>
                </a:lnTo>
                <a:lnTo>
                  <a:pt x="30635" y="15203"/>
                </a:lnTo>
                <a:lnTo>
                  <a:pt x="30077" y="16407"/>
                </a:lnTo>
                <a:lnTo>
                  <a:pt x="29525" y="17461"/>
                </a:lnTo>
                <a:lnTo>
                  <a:pt x="28967" y="18515"/>
                </a:lnTo>
                <a:lnTo>
                  <a:pt x="28408" y="19568"/>
                </a:lnTo>
                <a:lnTo>
                  <a:pt x="27856" y="20471"/>
                </a:lnTo>
                <a:lnTo>
                  <a:pt x="27298" y="21374"/>
                </a:lnTo>
                <a:lnTo>
                  <a:pt x="26740" y="22202"/>
                </a:lnTo>
                <a:lnTo>
                  <a:pt x="26188" y="23030"/>
                </a:lnTo>
                <a:lnTo>
                  <a:pt x="25630" y="23708"/>
                </a:lnTo>
                <a:lnTo>
                  <a:pt x="25072" y="24385"/>
                </a:lnTo>
                <a:lnTo>
                  <a:pt x="24520" y="25062"/>
                </a:lnTo>
                <a:lnTo>
                  <a:pt x="23962" y="25664"/>
                </a:lnTo>
                <a:lnTo>
                  <a:pt x="23410" y="26191"/>
                </a:lnTo>
                <a:lnTo>
                  <a:pt x="22852" y="26643"/>
                </a:lnTo>
                <a:lnTo>
                  <a:pt x="21742" y="27546"/>
                </a:lnTo>
                <a:lnTo>
                  <a:pt x="20632" y="28223"/>
                </a:lnTo>
                <a:lnTo>
                  <a:pt x="19515" y="28750"/>
                </a:lnTo>
                <a:lnTo>
                  <a:pt x="18405" y="29126"/>
                </a:lnTo>
                <a:lnTo>
                  <a:pt x="17295" y="29352"/>
                </a:lnTo>
                <a:lnTo>
                  <a:pt x="16185" y="29427"/>
                </a:lnTo>
                <a:lnTo>
                  <a:pt x="15075" y="29427"/>
                </a:lnTo>
                <a:lnTo>
                  <a:pt x="13965" y="29352"/>
                </a:lnTo>
                <a:lnTo>
                  <a:pt x="12855" y="29051"/>
                </a:lnTo>
                <a:lnTo>
                  <a:pt x="11751" y="28750"/>
                </a:lnTo>
                <a:lnTo>
                  <a:pt x="10641" y="28374"/>
                </a:lnTo>
                <a:lnTo>
                  <a:pt x="9531" y="27847"/>
                </a:lnTo>
                <a:lnTo>
                  <a:pt x="8427" y="27320"/>
                </a:lnTo>
                <a:lnTo>
                  <a:pt x="7316" y="26643"/>
                </a:lnTo>
                <a:lnTo>
                  <a:pt x="5102" y="25288"/>
                </a:lnTo>
                <a:lnTo>
                  <a:pt x="2894" y="23783"/>
                </a:lnTo>
                <a:lnTo>
                  <a:pt x="686" y="22202"/>
                </a:lnTo>
                <a:lnTo>
                  <a:pt x="632" y="26266"/>
                </a:lnTo>
                <a:lnTo>
                  <a:pt x="577" y="30180"/>
                </a:lnTo>
                <a:lnTo>
                  <a:pt x="468" y="38082"/>
                </a:lnTo>
                <a:lnTo>
                  <a:pt x="419" y="41920"/>
                </a:lnTo>
                <a:lnTo>
                  <a:pt x="377" y="45834"/>
                </a:lnTo>
                <a:lnTo>
                  <a:pt x="340" y="49672"/>
                </a:lnTo>
                <a:lnTo>
                  <a:pt x="310" y="53586"/>
                </a:lnTo>
                <a:lnTo>
                  <a:pt x="207" y="71121"/>
                </a:lnTo>
                <a:lnTo>
                  <a:pt x="164" y="79851"/>
                </a:lnTo>
                <a:lnTo>
                  <a:pt x="122" y="88657"/>
                </a:lnTo>
                <a:lnTo>
                  <a:pt x="80" y="97387"/>
                </a:lnTo>
                <a:lnTo>
                  <a:pt x="49" y="106192"/>
                </a:lnTo>
                <a:lnTo>
                  <a:pt x="19" y="114998"/>
                </a:lnTo>
                <a:lnTo>
                  <a:pt x="1" y="123728"/>
                </a:lnTo>
                <a:lnTo>
                  <a:pt x="1" y="124932"/>
                </a:lnTo>
                <a:lnTo>
                  <a:pt x="1" y="126061"/>
                </a:lnTo>
                <a:lnTo>
                  <a:pt x="7" y="127190"/>
                </a:lnTo>
                <a:lnTo>
                  <a:pt x="19" y="128319"/>
                </a:lnTo>
                <a:lnTo>
                  <a:pt x="31" y="129372"/>
                </a:lnTo>
                <a:lnTo>
                  <a:pt x="49" y="130351"/>
                </a:lnTo>
                <a:lnTo>
                  <a:pt x="67" y="131404"/>
                </a:lnTo>
                <a:lnTo>
                  <a:pt x="92" y="132307"/>
                </a:lnTo>
                <a:lnTo>
                  <a:pt x="122" y="133286"/>
                </a:lnTo>
                <a:lnTo>
                  <a:pt x="152" y="134189"/>
                </a:lnTo>
                <a:lnTo>
                  <a:pt x="183" y="135092"/>
                </a:lnTo>
                <a:lnTo>
                  <a:pt x="225" y="135920"/>
                </a:lnTo>
                <a:lnTo>
                  <a:pt x="261" y="136748"/>
                </a:lnTo>
                <a:lnTo>
                  <a:pt x="310" y="137500"/>
                </a:lnTo>
                <a:lnTo>
                  <a:pt x="352" y="138253"/>
                </a:lnTo>
                <a:lnTo>
                  <a:pt x="407" y="138930"/>
                </a:lnTo>
                <a:lnTo>
                  <a:pt x="456" y="139608"/>
                </a:lnTo>
                <a:lnTo>
                  <a:pt x="516" y="140285"/>
                </a:lnTo>
                <a:lnTo>
                  <a:pt x="571" y="140887"/>
                </a:lnTo>
                <a:lnTo>
                  <a:pt x="638" y="141489"/>
                </a:lnTo>
                <a:lnTo>
                  <a:pt x="698" y="142016"/>
                </a:lnTo>
                <a:lnTo>
                  <a:pt x="771" y="142543"/>
                </a:lnTo>
                <a:lnTo>
                  <a:pt x="838" y="143070"/>
                </a:lnTo>
                <a:lnTo>
                  <a:pt x="911" y="143446"/>
                </a:lnTo>
                <a:lnTo>
                  <a:pt x="989" y="143898"/>
                </a:lnTo>
                <a:lnTo>
                  <a:pt x="1068" y="144274"/>
                </a:lnTo>
                <a:lnTo>
                  <a:pt x="1232" y="144876"/>
                </a:lnTo>
                <a:lnTo>
                  <a:pt x="1414" y="145403"/>
                </a:lnTo>
                <a:lnTo>
                  <a:pt x="1596" y="145779"/>
                </a:lnTo>
                <a:lnTo>
                  <a:pt x="4053" y="149316"/>
                </a:lnTo>
                <a:lnTo>
                  <a:pt x="5278" y="151122"/>
                </a:lnTo>
                <a:lnTo>
                  <a:pt x="6504" y="152853"/>
                </a:lnTo>
                <a:lnTo>
                  <a:pt x="7735" y="154584"/>
                </a:lnTo>
                <a:lnTo>
                  <a:pt x="8960" y="156165"/>
                </a:lnTo>
                <a:lnTo>
                  <a:pt x="10192" y="157595"/>
                </a:lnTo>
                <a:lnTo>
                  <a:pt x="10804" y="158272"/>
                </a:lnTo>
                <a:lnTo>
                  <a:pt x="11417" y="158874"/>
                </a:lnTo>
                <a:lnTo>
                  <a:pt x="11805" y="159175"/>
                </a:lnTo>
                <a:lnTo>
                  <a:pt x="12188" y="159476"/>
                </a:lnTo>
                <a:lnTo>
                  <a:pt x="12576" y="159627"/>
                </a:lnTo>
                <a:lnTo>
                  <a:pt x="12958" y="159777"/>
                </a:lnTo>
                <a:lnTo>
                  <a:pt x="13346" y="159928"/>
                </a:lnTo>
                <a:lnTo>
                  <a:pt x="14505" y="159928"/>
                </a:lnTo>
                <a:lnTo>
                  <a:pt x="15275" y="159853"/>
                </a:lnTo>
                <a:lnTo>
                  <a:pt x="16052" y="159702"/>
                </a:lnTo>
                <a:lnTo>
                  <a:pt x="16822" y="159627"/>
                </a:lnTo>
                <a:lnTo>
                  <a:pt x="18490" y="159627"/>
                </a:lnTo>
                <a:lnTo>
                  <a:pt x="19388" y="159552"/>
                </a:lnTo>
                <a:lnTo>
                  <a:pt x="20280" y="159326"/>
                </a:lnTo>
                <a:lnTo>
                  <a:pt x="21178" y="159025"/>
                </a:lnTo>
                <a:lnTo>
                  <a:pt x="22069" y="158573"/>
                </a:lnTo>
                <a:lnTo>
                  <a:pt x="22961" y="157971"/>
                </a:lnTo>
                <a:lnTo>
                  <a:pt x="23404" y="157595"/>
                </a:lnTo>
                <a:lnTo>
                  <a:pt x="23847" y="157143"/>
                </a:lnTo>
                <a:lnTo>
                  <a:pt x="24290" y="156692"/>
                </a:lnTo>
                <a:lnTo>
                  <a:pt x="24732" y="156165"/>
                </a:lnTo>
                <a:lnTo>
                  <a:pt x="25175" y="155563"/>
                </a:lnTo>
                <a:lnTo>
                  <a:pt x="25618" y="154961"/>
                </a:lnTo>
                <a:lnTo>
                  <a:pt x="26061" y="154283"/>
                </a:lnTo>
                <a:lnTo>
                  <a:pt x="26504" y="153531"/>
                </a:lnTo>
                <a:lnTo>
                  <a:pt x="26947" y="152703"/>
                </a:lnTo>
                <a:lnTo>
                  <a:pt x="27383" y="151875"/>
                </a:lnTo>
                <a:lnTo>
                  <a:pt x="27820" y="150897"/>
                </a:lnTo>
                <a:lnTo>
                  <a:pt x="28263" y="149918"/>
                </a:lnTo>
                <a:lnTo>
                  <a:pt x="28700" y="148789"/>
                </a:lnTo>
                <a:lnTo>
                  <a:pt x="29136" y="147661"/>
                </a:lnTo>
                <a:lnTo>
                  <a:pt x="29573" y="146456"/>
                </a:lnTo>
                <a:lnTo>
                  <a:pt x="30010" y="145177"/>
                </a:lnTo>
                <a:lnTo>
                  <a:pt x="30441" y="143747"/>
                </a:lnTo>
                <a:lnTo>
                  <a:pt x="30877" y="142317"/>
                </a:lnTo>
                <a:lnTo>
                  <a:pt x="31308" y="140737"/>
                </a:lnTo>
                <a:lnTo>
                  <a:pt x="31745" y="139081"/>
                </a:lnTo>
                <a:lnTo>
                  <a:pt x="32339" y="136823"/>
                </a:lnTo>
                <a:lnTo>
                  <a:pt x="32928" y="134415"/>
                </a:lnTo>
                <a:lnTo>
                  <a:pt x="33522" y="132006"/>
                </a:lnTo>
                <a:lnTo>
                  <a:pt x="34111" y="129523"/>
                </a:lnTo>
                <a:lnTo>
                  <a:pt x="34699" y="126889"/>
                </a:lnTo>
                <a:lnTo>
                  <a:pt x="35281" y="124179"/>
                </a:lnTo>
                <a:lnTo>
                  <a:pt x="35858" y="121320"/>
                </a:lnTo>
                <a:lnTo>
                  <a:pt x="36434" y="118309"/>
                </a:lnTo>
                <a:lnTo>
                  <a:pt x="36634" y="117180"/>
                </a:lnTo>
                <a:lnTo>
                  <a:pt x="36816" y="115901"/>
                </a:lnTo>
                <a:lnTo>
                  <a:pt x="36901" y="115224"/>
                </a:lnTo>
                <a:lnTo>
                  <a:pt x="36986" y="114546"/>
                </a:lnTo>
                <a:lnTo>
                  <a:pt x="37059" y="113869"/>
                </a:lnTo>
                <a:lnTo>
                  <a:pt x="37126" y="113191"/>
                </a:lnTo>
                <a:lnTo>
                  <a:pt x="37192" y="112439"/>
                </a:lnTo>
                <a:lnTo>
                  <a:pt x="37253" y="111686"/>
                </a:lnTo>
                <a:lnTo>
                  <a:pt x="37314" y="110934"/>
                </a:lnTo>
                <a:lnTo>
                  <a:pt x="37362" y="110106"/>
                </a:lnTo>
                <a:lnTo>
                  <a:pt x="37411" y="109278"/>
                </a:lnTo>
                <a:lnTo>
                  <a:pt x="37453" y="108450"/>
                </a:lnTo>
                <a:lnTo>
                  <a:pt x="37496" y="107622"/>
                </a:lnTo>
                <a:lnTo>
                  <a:pt x="37526" y="106719"/>
                </a:lnTo>
                <a:lnTo>
                  <a:pt x="37556" y="105816"/>
                </a:lnTo>
                <a:lnTo>
                  <a:pt x="37587" y="104838"/>
                </a:lnTo>
                <a:lnTo>
                  <a:pt x="37605" y="103935"/>
                </a:lnTo>
                <a:lnTo>
                  <a:pt x="37629" y="102956"/>
                </a:lnTo>
                <a:lnTo>
                  <a:pt x="37641" y="101903"/>
                </a:lnTo>
                <a:lnTo>
                  <a:pt x="37653" y="100849"/>
                </a:lnTo>
                <a:lnTo>
                  <a:pt x="37659" y="99795"/>
                </a:lnTo>
                <a:lnTo>
                  <a:pt x="37665" y="98666"/>
                </a:lnTo>
                <a:lnTo>
                  <a:pt x="37659" y="96409"/>
                </a:lnTo>
                <a:lnTo>
                  <a:pt x="37647" y="94000"/>
                </a:lnTo>
                <a:lnTo>
                  <a:pt x="37617" y="91441"/>
                </a:lnTo>
                <a:lnTo>
                  <a:pt x="37574" y="88732"/>
                </a:lnTo>
                <a:lnTo>
                  <a:pt x="37459" y="82410"/>
                </a:lnTo>
                <a:lnTo>
                  <a:pt x="37338" y="76013"/>
                </a:lnTo>
                <a:lnTo>
                  <a:pt x="37095" y="63294"/>
                </a:lnTo>
                <a:lnTo>
                  <a:pt x="36968" y="56972"/>
                </a:lnTo>
                <a:lnTo>
                  <a:pt x="36847" y="50651"/>
                </a:lnTo>
                <a:lnTo>
                  <a:pt x="36737" y="44253"/>
                </a:lnTo>
                <a:lnTo>
                  <a:pt x="36628" y="37856"/>
                </a:lnTo>
                <a:lnTo>
                  <a:pt x="36555" y="33115"/>
                </a:lnTo>
                <a:lnTo>
                  <a:pt x="36495" y="28374"/>
                </a:lnTo>
                <a:lnTo>
                  <a:pt x="36440" y="23632"/>
                </a:lnTo>
                <a:lnTo>
                  <a:pt x="36385" y="18891"/>
                </a:lnTo>
                <a:lnTo>
                  <a:pt x="36294" y="9408"/>
                </a:lnTo>
                <a:lnTo>
                  <a:pt x="36197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81;p44">
            <a:extLst>
              <a:ext uri="{FF2B5EF4-FFF2-40B4-BE49-F238E27FC236}">
                <a16:creationId xmlns:a16="http://schemas.microsoft.com/office/drawing/2014/main" id="{7860D32C-3D30-4173-9396-266FB0954971}"/>
              </a:ext>
            </a:extLst>
          </p:cNvPr>
          <p:cNvSpPr/>
          <p:nvPr/>
        </p:nvSpPr>
        <p:spPr>
          <a:xfrm>
            <a:off x="7457485" y="1985081"/>
            <a:ext cx="4024470" cy="4239074"/>
          </a:xfrm>
          <a:custGeom>
            <a:avLst/>
            <a:gdLst/>
            <a:ahLst/>
            <a:cxnLst/>
            <a:rect l="l" t="t" r="r" b="b"/>
            <a:pathLst>
              <a:path w="77720" h="856157" extrusionOk="0">
                <a:moveTo>
                  <a:pt x="23228" y="798809"/>
                </a:moveTo>
                <a:lnTo>
                  <a:pt x="24222" y="798884"/>
                </a:lnTo>
                <a:lnTo>
                  <a:pt x="25217" y="799035"/>
                </a:lnTo>
                <a:lnTo>
                  <a:pt x="26212" y="799260"/>
                </a:lnTo>
                <a:lnTo>
                  <a:pt x="27207" y="799562"/>
                </a:lnTo>
                <a:lnTo>
                  <a:pt x="28202" y="799938"/>
                </a:lnTo>
                <a:lnTo>
                  <a:pt x="29197" y="800389"/>
                </a:lnTo>
                <a:lnTo>
                  <a:pt x="30191" y="800841"/>
                </a:lnTo>
                <a:lnTo>
                  <a:pt x="31180" y="801368"/>
                </a:lnTo>
                <a:lnTo>
                  <a:pt x="32175" y="801970"/>
                </a:lnTo>
                <a:lnTo>
                  <a:pt x="34165" y="803174"/>
                </a:lnTo>
                <a:lnTo>
                  <a:pt x="36148" y="804604"/>
                </a:lnTo>
                <a:lnTo>
                  <a:pt x="38138" y="806034"/>
                </a:lnTo>
                <a:lnTo>
                  <a:pt x="40122" y="807539"/>
                </a:lnTo>
                <a:lnTo>
                  <a:pt x="44101" y="810625"/>
                </a:lnTo>
                <a:lnTo>
                  <a:pt x="46091" y="812055"/>
                </a:lnTo>
                <a:lnTo>
                  <a:pt x="48081" y="813409"/>
                </a:lnTo>
                <a:lnTo>
                  <a:pt x="16257" y="827107"/>
                </a:lnTo>
                <a:lnTo>
                  <a:pt x="16257" y="800766"/>
                </a:lnTo>
                <a:lnTo>
                  <a:pt x="17252" y="800164"/>
                </a:lnTo>
                <a:lnTo>
                  <a:pt x="18253" y="799712"/>
                </a:lnTo>
                <a:lnTo>
                  <a:pt x="19248" y="799336"/>
                </a:lnTo>
                <a:lnTo>
                  <a:pt x="20243" y="799035"/>
                </a:lnTo>
                <a:lnTo>
                  <a:pt x="21238" y="798884"/>
                </a:lnTo>
                <a:lnTo>
                  <a:pt x="22233" y="798809"/>
                </a:lnTo>
                <a:close/>
                <a:moveTo>
                  <a:pt x="66309" y="24084"/>
                </a:moveTo>
                <a:lnTo>
                  <a:pt x="66874" y="64724"/>
                </a:lnTo>
                <a:lnTo>
                  <a:pt x="67450" y="105364"/>
                </a:lnTo>
                <a:lnTo>
                  <a:pt x="68026" y="145854"/>
                </a:lnTo>
                <a:lnTo>
                  <a:pt x="68602" y="186344"/>
                </a:lnTo>
                <a:lnTo>
                  <a:pt x="69160" y="226759"/>
                </a:lnTo>
                <a:lnTo>
                  <a:pt x="69440" y="247004"/>
                </a:lnTo>
                <a:lnTo>
                  <a:pt x="69713" y="267173"/>
                </a:lnTo>
                <a:lnTo>
                  <a:pt x="69979" y="287418"/>
                </a:lnTo>
                <a:lnTo>
                  <a:pt x="70240" y="307663"/>
                </a:lnTo>
                <a:lnTo>
                  <a:pt x="70495" y="327833"/>
                </a:lnTo>
                <a:lnTo>
                  <a:pt x="70744" y="348078"/>
                </a:lnTo>
                <a:lnTo>
                  <a:pt x="70944" y="364785"/>
                </a:lnTo>
                <a:lnTo>
                  <a:pt x="71132" y="381493"/>
                </a:lnTo>
                <a:lnTo>
                  <a:pt x="71314" y="398201"/>
                </a:lnTo>
                <a:lnTo>
                  <a:pt x="71484" y="414908"/>
                </a:lnTo>
                <a:lnTo>
                  <a:pt x="71654" y="431616"/>
                </a:lnTo>
                <a:lnTo>
                  <a:pt x="71817" y="448399"/>
                </a:lnTo>
                <a:lnTo>
                  <a:pt x="72133" y="481890"/>
                </a:lnTo>
                <a:lnTo>
                  <a:pt x="72436" y="515380"/>
                </a:lnTo>
                <a:lnTo>
                  <a:pt x="72746" y="548871"/>
                </a:lnTo>
                <a:lnTo>
                  <a:pt x="72903" y="565654"/>
                </a:lnTo>
                <a:lnTo>
                  <a:pt x="73067" y="582362"/>
                </a:lnTo>
                <a:lnTo>
                  <a:pt x="73231" y="599144"/>
                </a:lnTo>
                <a:lnTo>
                  <a:pt x="73401" y="615852"/>
                </a:lnTo>
                <a:lnTo>
                  <a:pt x="73486" y="623754"/>
                </a:lnTo>
                <a:lnTo>
                  <a:pt x="73577" y="631657"/>
                </a:lnTo>
                <a:lnTo>
                  <a:pt x="73668" y="639559"/>
                </a:lnTo>
                <a:lnTo>
                  <a:pt x="73765" y="647386"/>
                </a:lnTo>
                <a:lnTo>
                  <a:pt x="73971" y="663191"/>
                </a:lnTo>
                <a:lnTo>
                  <a:pt x="74177" y="678920"/>
                </a:lnTo>
                <a:lnTo>
                  <a:pt x="74608" y="710379"/>
                </a:lnTo>
                <a:lnTo>
                  <a:pt x="74820" y="726108"/>
                </a:lnTo>
                <a:lnTo>
                  <a:pt x="75026" y="741837"/>
                </a:lnTo>
                <a:lnTo>
                  <a:pt x="75081" y="746804"/>
                </a:lnTo>
                <a:lnTo>
                  <a:pt x="75130" y="751771"/>
                </a:lnTo>
                <a:lnTo>
                  <a:pt x="75178" y="756739"/>
                </a:lnTo>
                <a:lnTo>
                  <a:pt x="75215" y="761856"/>
                </a:lnTo>
                <a:lnTo>
                  <a:pt x="75293" y="772242"/>
                </a:lnTo>
                <a:lnTo>
                  <a:pt x="75372" y="783080"/>
                </a:lnTo>
                <a:lnTo>
                  <a:pt x="73474" y="785714"/>
                </a:lnTo>
                <a:lnTo>
                  <a:pt x="72551" y="786918"/>
                </a:lnTo>
                <a:lnTo>
                  <a:pt x="71629" y="788122"/>
                </a:lnTo>
                <a:lnTo>
                  <a:pt x="70349" y="789702"/>
                </a:lnTo>
                <a:lnTo>
                  <a:pt x="69076" y="791433"/>
                </a:lnTo>
                <a:lnTo>
                  <a:pt x="67796" y="793164"/>
                </a:lnTo>
                <a:lnTo>
                  <a:pt x="66516" y="794820"/>
                </a:lnTo>
                <a:lnTo>
                  <a:pt x="65236" y="796401"/>
                </a:lnTo>
                <a:lnTo>
                  <a:pt x="64599" y="797078"/>
                </a:lnTo>
                <a:lnTo>
                  <a:pt x="63956" y="797755"/>
                </a:lnTo>
                <a:lnTo>
                  <a:pt x="63313" y="798357"/>
                </a:lnTo>
                <a:lnTo>
                  <a:pt x="62676" y="798884"/>
                </a:lnTo>
                <a:lnTo>
                  <a:pt x="62033" y="799336"/>
                </a:lnTo>
                <a:lnTo>
                  <a:pt x="61396" y="799712"/>
                </a:lnTo>
                <a:lnTo>
                  <a:pt x="60771" y="799938"/>
                </a:lnTo>
                <a:lnTo>
                  <a:pt x="60146" y="800164"/>
                </a:lnTo>
                <a:lnTo>
                  <a:pt x="59521" y="800239"/>
                </a:lnTo>
                <a:lnTo>
                  <a:pt x="58272" y="800239"/>
                </a:lnTo>
                <a:lnTo>
                  <a:pt x="57647" y="800164"/>
                </a:lnTo>
                <a:lnTo>
                  <a:pt x="56397" y="799787"/>
                </a:lnTo>
                <a:lnTo>
                  <a:pt x="55148" y="799336"/>
                </a:lnTo>
                <a:lnTo>
                  <a:pt x="53898" y="798809"/>
                </a:lnTo>
                <a:lnTo>
                  <a:pt x="51399" y="797680"/>
                </a:lnTo>
                <a:lnTo>
                  <a:pt x="49882" y="796927"/>
                </a:lnTo>
                <a:lnTo>
                  <a:pt x="48360" y="796250"/>
                </a:lnTo>
                <a:lnTo>
                  <a:pt x="45327" y="794594"/>
                </a:lnTo>
                <a:lnTo>
                  <a:pt x="42287" y="792788"/>
                </a:lnTo>
                <a:lnTo>
                  <a:pt x="39254" y="791057"/>
                </a:lnTo>
                <a:lnTo>
                  <a:pt x="34310" y="788122"/>
                </a:lnTo>
                <a:lnTo>
                  <a:pt x="29366" y="785187"/>
                </a:lnTo>
                <a:lnTo>
                  <a:pt x="24423" y="782252"/>
                </a:lnTo>
                <a:lnTo>
                  <a:pt x="21948" y="780822"/>
                </a:lnTo>
                <a:lnTo>
                  <a:pt x="19479" y="779467"/>
                </a:lnTo>
                <a:lnTo>
                  <a:pt x="19072" y="779317"/>
                </a:lnTo>
                <a:lnTo>
                  <a:pt x="18666" y="779166"/>
                </a:lnTo>
                <a:lnTo>
                  <a:pt x="18259" y="779166"/>
                </a:lnTo>
                <a:lnTo>
                  <a:pt x="17853" y="779317"/>
                </a:lnTo>
                <a:lnTo>
                  <a:pt x="17653" y="779467"/>
                </a:lnTo>
                <a:lnTo>
                  <a:pt x="17446" y="779618"/>
                </a:lnTo>
                <a:lnTo>
                  <a:pt x="17246" y="779843"/>
                </a:lnTo>
                <a:lnTo>
                  <a:pt x="17046" y="780144"/>
                </a:lnTo>
                <a:lnTo>
                  <a:pt x="16852" y="780521"/>
                </a:lnTo>
                <a:lnTo>
                  <a:pt x="16652" y="780897"/>
                </a:lnTo>
                <a:lnTo>
                  <a:pt x="16458" y="781424"/>
                </a:lnTo>
                <a:lnTo>
                  <a:pt x="16264" y="781951"/>
                </a:lnTo>
                <a:lnTo>
                  <a:pt x="16166" y="782327"/>
                </a:lnTo>
                <a:lnTo>
                  <a:pt x="16069" y="782854"/>
                </a:lnTo>
                <a:lnTo>
                  <a:pt x="15972" y="783456"/>
                </a:lnTo>
                <a:lnTo>
                  <a:pt x="15875" y="784284"/>
                </a:lnTo>
                <a:lnTo>
                  <a:pt x="15784" y="785112"/>
                </a:lnTo>
                <a:lnTo>
                  <a:pt x="15693" y="786090"/>
                </a:lnTo>
                <a:lnTo>
                  <a:pt x="15602" y="787219"/>
                </a:lnTo>
                <a:lnTo>
                  <a:pt x="15517" y="788348"/>
                </a:lnTo>
                <a:lnTo>
                  <a:pt x="15432" y="789552"/>
                </a:lnTo>
                <a:lnTo>
                  <a:pt x="15354" y="790756"/>
                </a:lnTo>
                <a:lnTo>
                  <a:pt x="15275" y="792036"/>
                </a:lnTo>
                <a:lnTo>
                  <a:pt x="15196" y="793390"/>
                </a:lnTo>
                <a:lnTo>
                  <a:pt x="15056" y="795949"/>
                </a:lnTo>
                <a:lnTo>
                  <a:pt x="14935" y="798583"/>
                </a:lnTo>
                <a:lnTo>
                  <a:pt x="14887" y="799712"/>
                </a:lnTo>
                <a:lnTo>
                  <a:pt x="14844" y="800916"/>
                </a:lnTo>
                <a:lnTo>
                  <a:pt x="14814" y="802120"/>
                </a:lnTo>
                <a:lnTo>
                  <a:pt x="14783" y="803400"/>
                </a:lnTo>
                <a:lnTo>
                  <a:pt x="14759" y="804754"/>
                </a:lnTo>
                <a:lnTo>
                  <a:pt x="14735" y="806109"/>
                </a:lnTo>
                <a:lnTo>
                  <a:pt x="14705" y="808818"/>
                </a:lnTo>
                <a:lnTo>
                  <a:pt x="14668" y="811528"/>
                </a:lnTo>
                <a:lnTo>
                  <a:pt x="14632" y="814312"/>
                </a:lnTo>
                <a:lnTo>
                  <a:pt x="14614" y="815667"/>
                </a:lnTo>
                <a:lnTo>
                  <a:pt x="14583" y="817022"/>
                </a:lnTo>
                <a:lnTo>
                  <a:pt x="14553" y="818301"/>
                </a:lnTo>
                <a:lnTo>
                  <a:pt x="14523" y="819581"/>
                </a:lnTo>
                <a:lnTo>
                  <a:pt x="14486" y="820710"/>
                </a:lnTo>
                <a:lnTo>
                  <a:pt x="14444" y="821763"/>
                </a:lnTo>
                <a:lnTo>
                  <a:pt x="14401" y="822742"/>
                </a:lnTo>
                <a:lnTo>
                  <a:pt x="14359" y="823645"/>
                </a:lnTo>
                <a:lnTo>
                  <a:pt x="14316" y="824473"/>
                </a:lnTo>
                <a:lnTo>
                  <a:pt x="14268" y="825300"/>
                </a:lnTo>
                <a:lnTo>
                  <a:pt x="14219" y="826053"/>
                </a:lnTo>
                <a:lnTo>
                  <a:pt x="14171" y="826730"/>
                </a:lnTo>
                <a:lnTo>
                  <a:pt x="14116" y="827332"/>
                </a:lnTo>
                <a:lnTo>
                  <a:pt x="14062" y="827859"/>
                </a:lnTo>
                <a:lnTo>
                  <a:pt x="14007" y="828311"/>
                </a:lnTo>
                <a:lnTo>
                  <a:pt x="13952" y="828762"/>
                </a:lnTo>
                <a:lnTo>
                  <a:pt x="13892" y="829063"/>
                </a:lnTo>
                <a:lnTo>
                  <a:pt x="13837" y="829364"/>
                </a:lnTo>
                <a:lnTo>
                  <a:pt x="13776" y="829590"/>
                </a:lnTo>
                <a:lnTo>
                  <a:pt x="13716" y="829741"/>
                </a:lnTo>
                <a:lnTo>
                  <a:pt x="13655" y="829816"/>
                </a:lnTo>
                <a:lnTo>
                  <a:pt x="13534" y="829816"/>
                </a:lnTo>
                <a:lnTo>
                  <a:pt x="13473" y="829665"/>
                </a:lnTo>
                <a:lnTo>
                  <a:pt x="13412" y="829440"/>
                </a:lnTo>
                <a:lnTo>
                  <a:pt x="13352" y="829214"/>
                </a:lnTo>
                <a:lnTo>
                  <a:pt x="13285" y="828913"/>
                </a:lnTo>
                <a:lnTo>
                  <a:pt x="13224" y="828461"/>
                </a:lnTo>
                <a:lnTo>
                  <a:pt x="13164" y="828010"/>
                </a:lnTo>
                <a:lnTo>
                  <a:pt x="13103" y="827483"/>
                </a:lnTo>
                <a:lnTo>
                  <a:pt x="13042" y="826881"/>
                </a:lnTo>
                <a:lnTo>
                  <a:pt x="12988" y="826204"/>
                </a:lnTo>
                <a:lnTo>
                  <a:pt x="12927" y="825451"/>
                </a:lnTo>
                <a:lnTo>
                  <a:pt x="12873" y="824623"/>
                </a:lnTo>
                <a:lnTo>
                  <a:pt x="12812" y="823720"/>
                </a:lnTo>
                <a:lnTo>
                  <a:pt x="12757" y="822742"/>
                </a:lnTo>
                <a:lnTo>
                  <a:pt x="12503" y="818000"/>
                </a:lnTo>
                <a:lnTo>
                  <a:pt x="12248" y="813108"/>
                </a:lnTo>
                <a:lnTo>
                  <a:pt x="11993" y="808216"/>
                </a:lnTo>
                <a:lnTo>
                  <a:pt x="11872" y="805733"/>
                </a:lnTo>
                <a:lnTo>
                  <a:pt x="11756" y="803249"/>
                </a:lnTo>
                <a:lnTo>
                  <a:pt x="11641" y="800690"/>
                </a:lnTo>
                <a:lnTo>
                  <a:pt x="11538" y="798132"/>
                </a:lnTo>
                <a:lnTo>
                  <a:pt x="11435" y="795573"/>
                </a:lnTo>
                <a:lnTo>
                  <a:pt x="11338" y="793014"/>
                </a:lnTo>
                <a:lnTo>
                  <a:pt x="11247" y="790380"/>
                </a:lnTo>
                <a:lnTo>
                  <a:pt x="11168" y="787746"/>
                </a:lnTo>
                <a:lnTo>
                  <a:pt x="11095" y="785112"/>
                </a:lnTo>
                <a:lnTo>
                  <a:pt x="11028" y="782402"/>
                </a:lnTo>
                <a:lnTo>
                  <a:pt x="10555" y="760577"/>
                </a:lnTo>
                <a:lnTo>
                  <a:pt x="10088" y="738676"/>
                </a:lnTo>
                <a:lnTo>
                  <a:pt x="9633" y="716776"/>
                </a:lnTo>
                <a:lnTo>
                  <a:pt x="9184" y="694875"/>
                </a:lnTo>
                <a:lnTo>
                  <a:pt x="8742" y="672899"/>
                </a:lnTo>
                <a:lnTo>
                  <a:pt x="8311" y="650923"/>
                </a:lnTo>
                <a:lnTo>
                  <a:pt x="7892" y="628947"/>
                </a:lnTo>
                <a:lnTo>
                  <a:pt x="7480" y="606896"/>
                </a:lnTo>
                <a:lnTo>
                  <a:pt x="7183" y="590339"/>
                </a:lnTo>
                <a:lnTo>
                  <a:pt x="6897" y="573782"/>
                </a:lnTo>
                <a:lnTo>
                  <a:pt x="6624" y="557225"/>
                </a:lnTo>
                <a:lnTo>
                  <a:pt x="6370" y="540592"/>
                </a:lnTo>
                <a:lnTo>
                  <a:pt x="6121" y="523960"/>
                </a:lnTo>
                <a:lnTo>
                  <a:pt x="5884" y="507327"/>
                </a:lnTo>
                <a:lnTo>
                  <a:pt x="5660" y="490620"/>
                </a:lnTo>
                <a:lnTo>
                  <a:pt x="5448" y="473912"/>
                </a:lnTo>
                <a:lnTo>
                  <a:pt x="5241" y="457204"/>
                </a:lnTo>
                <a:lnTo>
                  <a:pt x="5053" y="440421"/>
                </a:lnTo>
                <a:lnTo>
                  <a:pt x="4865" y="423638"/>
                </a:lnTo>
                <a:lnTo>
                  <a:pt x="4695" y="406855"/>
                </a:lnTo>
                <a:lnTo>
                  <a:pt x="4532" y="390073"/>
                </a:lnTo>
                <a:lnTo>
                  <a:pt x="4374" y="373214"/>
                </a:lnTo>
                <a:lnTo>
                  <a:pt x="4228" y="356431"/>
                </a:lnTo>
                <a:lnTo>
                  <a:pt x="4089" y="339573"/>
                </a:lnTo>
                <a:lnTo>
                  <a:pt x="4028" y="332423"/>
                </a:lnTo>
                <a:lnTo>
                  <a:pt x="3961" y="325424"/>
                </a:lnTo>
                <a:lnTo>
                  <a:pt x="3889" y="318350"/>
                </a:lnTo>
                <a:lnTo>
                  <a:pt x="3804" y="311275"/>
                </a:lnTo>
                <a:lnTo>
                  <a:pt x="3719" y="304201"/>
                </a:lnTo>
                <a:lnTo>
                  <a:pt x="3634" y="297202"/>
                </a:lnTo>
                <a:lnTo>
                  <a:pt x="3446" y="283128"/>
                </a:lnTo>
                <a:lnTo>
                  <a:pt x="3252" y="269055"/>
                </a:lnTo>
                <a:lnTo>
                  <a:pt x="3051" y="254981"/>
                </a:lnTo>
                <a:lnTo>
                  <a:pt x="2857" y="240907"/>
                </a:lnTo>
                <a:lnTo>
                  <a:pt x="2675" y="226834"/>
                </a:lnTo>
                <a:lnTo>
                  <a:pt x="2487" y="211255"/>
                </a:lnTo>
                <a:lnTo>
                  <a:pt x="2305" y="195676"/>
                </a:lnTo>
                <a:lnTo>
                  <a:pt x="1953" y="164744"/>
                </a:lnTo>
                <a:lnTo>
                  <a:pt x="5520" y="156014"/>
                </a:lnTo>
                <a:lnTo>
                  <a:pt x="9081" y="147209"/>
                </a:lnTo>
                <a:lnTo>
                  <a:pt x="12648" y="138404"/>
                </a:lnTo>
                <a:lnTo>
                  <a:pt x="16209" y="129673"/>
                </a:lnTo>
                <a:lnTo>
                  <a:pt x="19770" y="120943"/>
                </a:lnTo>
                <a:lnTo>
                  <a:pt x="21553" y="116653"/>
                </a:lnTo>
                <a:lnTo>
                  <a:pt x="23337" y="112439"/>
                </a:lnTo>
                <a:lnTo>
                  <a:pt x="25120" y="108224"/>
                </a:lnTo>
                <a:lnTo>
                  <a:pt x="26904" y="104160"/>
                </a:lnTo>
                <a:lnTo>
                  <a:pt x="28693" y="100096"/>
                </a:lnTo>
                <a:lnTo>
                  <a:pt x="30477" y="96107"/>
                </a:lnTo>
                <a:lnTo>
                  <a:pt x="31757" y="93323"/>
                </a:lnTo>
                <a:lnTo>
                  <a:pt x="33036" y="90689"/>
                </a:lnTo>
                <a:lnTo>
                  <a:pt x="34316" y="88205"/>
                </a:lnTo>
                <a:lnTo>
                  <a:pt x="35596" y="85722"/>
                </a:lnTo>
                <a:lnTo>
                  <a:pt x="36882" y="83389"/>
                </a:lnTo>
                <a:lnTo>
                  <a:pt x="38162" y="81055"/>
                </a:lnTo>
                <a:lnTo>
                  <a:pt x="40734" y="76615"/>
                </a:lnTo>
                <a:lnTo>
                  <a:pt x="43307" y="72175"/>
                </a:lnTo>
                <a:lnTo>
                  <a:pt x="45879" y="67734"/>
                </a:lnTo>
                <a:lnTo>
                  <a:pt x="47159" y="65401"/>
                </a:lnTo>
                <a:lnTo>
                  <a:pt x="48445" y="63068"/>
                </a:lnTo>
                <a:lnTo>
                  <a:pt x="49725" y="60660"/>
                </a:lnTo>
                <a:lnTo>
                  <a:pt x="51011" y="58252"/>
                </a:lnTo>
                <a:lnTo>
                  <a:pt x="51732" y="56747"/>
                </a:lnTo>
                <a:lnTo>
                  <a:pt x="52454" y="55241"/>
                </a:lnTo>
                <a:lnTo>
                  <a:pt x="53176" y="53661"/>
                </a:lnTo>
                <a:lnTo>
                  <a:pt x="53898" y="52005"/>
                </a:lnTo>
                <a:lnTo>
                  <a:pt x="55342" y="48543"/>
                </a:lnTo>
                <a:lnTo>
                  <a:pt x="56786" y="45006"/>
                </a:lnTo>
                <a:lnTo>
                  <a:pt x="59661" y="37781"/>
                </a:lnTo>
                <a:lnTo>
                  <a:pt x="61105" y="34169"/>
                </a:lnTo>
                <a:lnTo>
                  <a:pt x="62548" y="30707"/>
                </a:lnTo>
                <a:lnTo>
                  <a:pt x="63003" y="29728"/>
                </a:lnTo>
                <a:lnTo>
                  <a:pt x="63458" y="28825"/>
                </a:lnTo>
                <a:lnTo>
                  <a:pt x="63919" y="27997"/>
                </a:lnTo>
                <a:lnTo>
                  <a:pt x="64380" y="27169"/>
                </a:lnTo>
                <a:lnTo>
                  <a:pt x="65327" y="25664"/>
                </a:lnTo>
                <a:lnTo>
                  <a:pt x="66309" y="24084"/>
                </a:lnTo>
                <a:close/>
                <a:moveTo>
                  <a:pt x="66255" y="1"/>
                </a:moveTo>
                <a:lnTo>
                  <a:pt x="65594" y="1280"/>
                </a:lnTo>
                <a:lnTo>
                  <a:pt x="64866" y="2635"/>
                </a:lnTo>
                <a:lnTo>
                  <a:pt x="64095" y="4215"/>
                </a:lnTo>
                <a:lnTo>
                  <a:pt x="63701" y="5118"/>
                </a:lnTo>
                <a:lnTo>
                  <a:pt x="63301" y="6021"/>
                </a:lnTo>
                <a:lnTo>
                  <a:pt x="62427" y="8279"/>
                </a:lnTo>
                <a:lnTo>
                  <a:pt x="61554" y="10537"/>
                </a:lnTo>
                <a:lnTo>
                  <a:pt x="59806" y="15278"/>
                </a:lnTo>
                <a:lnTo>
                  <a:pt x="58933" y="17536"/>
                </a:lnTo>
                <a:lnTo>
                  <a:pt x="58053" y="19794"/>
                </a:lnTo>
                <a:lnTo>
                  <a:pt x="57180" y="21826"/>
                </a:lnTo>
                <a:lnTo>
                  <a:pt x="56737" y="22804"/>
                </a:lnTo>
                <a:lnTo>
                  <a:pt x="56300" y="23707"/>
                </a:lnTo>
                <a:lnTo>
                  <a:pt x="54353" y="27621"/>
                </a:lnTo>
                <a:lnTo>
                  <a:pt x="52412" y="31384"/>
                </a:lnTo>
                <a:lnTo>
                  <a:pt x="50465" y="35147"/>
                </a:lnTo>
                <a:lnTo>
                  <a:pt x="48517" y="38835"/>
                </a:lnTo>
                <a:lnTo>
                  <a:pt x="44617" y="46135"/>
                </a:lnTo>
                <a:lnTo>
                  <a:pt x="42670" y="49747"/>
                </a:lnTo>
                <a:lnTo>
                  <a:pt x="40728" y="53510"/>
                </a:lnTo>
                <a:lnTo>
                  <a:pt x="37532" y="59682"/>
                </a:lnTo>
                <a:lnTo>
                  <a:pt x="34341" y="65853"/>
                </a:lnTo>
                <a:lnTo>
                  <a:pt x="32745" y="69014"/>
                </a:lnTo>
                <a:lnTo>
                  <a:pt x="31150" y="72175"/>
                </a:lnTo>
                <a:lnTo>
                  <a:pt x="29555" y="75486"/>
                </a:lnTo>
                <a:lnTo>
                  <a:pt x="27965" y="78873"/>
                </a:lnTo>
                <a:lnTo>
                  <a:pt x="26255" y="82561"/>
                </a:lnTo>
                <a:lnTo>
                  <a:pt x="24544" y="86324"/>
                </a:lnTo>
                <a:lnTo>
                  <a:pt x="22833" y="90087"/>
                </a:lnTo>
                <a:lnTo>
                  <a:pt x="21123" y="94000"/>
                </a:lnTo>
                <a:lnTo>
                  <a:pt x="19418" y="97989"/>
                </a:lnTo>
                <a:lnTo>
                  <a:pt x="17713" y="102128"/>
                </a:lnTo>
                <a:lnTo>
                  <a:pt x="16009" y="106343"/>
                </a:lnTo>
                <a:lnTo>
                  <a:pt x="14310" y="110708"/>
                </a:lnTo>
                <a:lnTo>
                  <a:pt x="13461" y="112966"/>
                </a:lnTo>
                <a:lnTo>
                  <a:pt x="12612" y="115299"/>
                </a:lnTo>
                <a:lnTo>
                  <a:pt x="11769" y="117632"/>
                </a:lnTo>
                <a:lnTo>
                  <a:pt x="10919" y="120040"/>
                </a:lnTo>
                <a:lnTo>
                  <a:pt x="10076" y="122448"/>
                </a:lnTo>
                <a:lnTo>
                  <a:pt x="9233" y="124932"/>
                </a:lnTo>
                <a:lnTo>
                  <a:pt x="8384" y="127491"/>
                </a:lnTo>
                <a:lnTo>
                  <a:pt x="7546" y="130125"/>
                </a:lnTo>
                <a:lnTo>
                  <a:pt x="6703" y="132834"/>
                </a:lnTo>
                <a:lnTo>
                  <a:pt x="5860" y="135544"/>
                </a:lnTo>
                <a:lnTo>
                  <a:pt x="5023" y="138328"/>
                </a:lnTo>
                <a:lnTo>
                  <a:pt x="4186" y="141188"/>
                </a:lnTo>
                <a:lnTo>
                  <a:pt x="3349" y="144123"/>
                </a:lnTo>
                <a:lnTo>
                  <a:pt x="2512" y="147134"/>
                </a:lnTo>
                <a:lnTo>
                  <a:pt x="1680" y="150219"/>
                </a:lnTo>
                <a:lnTo>
                  <a:pt x="843" y="153380"/>
                </a:lnTo>
                <a:lnTo>
                  <a:pt x="716" y="153907"/>
                </a:lnTo>
                <a:lnTo>
                  <a:pt x="595" y="154509"/>
                </a:lnTo>
                <a:lnTo>
                  <a:pt x="485" y="155186"/>
                </a:lnTo>
                <a:lnTo>
                  <a:pt x="388" y="155864"/>
                </a:lnTo>
                <a:lnTo>
                  <a:pt x="303" y="156616"/>
                </a:lnTo>
                <a:lnTo>
                  <a:pt x="231" y="157369"/>
                </a:lnTo>
                <a:lnTo>
                  <a:pt x="170" y="158272"/>
                </a:lnTo>
                <a:lnTo>
                  <a:pt x="115" y="159175"/>
                </a:lnTo>
                <a:lnTo>
                  <a:pt x="73" y="160154"/>
                </a:lnTo>
                <a:lnTo>
                  <a:pt x="43" y="161207"/>
                </a:lnTo>
                <a:lnTo>
                  <a:pt x="18" y="162336"/>
                </a:lnTo>
                <a:lnTo>
                  <a:pt x="6" y="163540"/>
                </a:lnTo>
                <a:lnTo>
                  <a:pt x="0" y="164820"/>
                </a:lnTo>
                <a:lnTo>
                  <a:pt x="0" y="166250"/>
                </a:lnTo>
                <a:lnTo>
                  <a:pt x="12" y="167680"/>
                </a:lnTo>
                <a:lnTo>
                  <a:pt x="30" y="169185"/>
                </a:lnTo>
                <a:lnTo>
                  <a:pt x="322" y="189204"/>
                </a:lnTo>
                <a:lnTo>
                  <a:pt x="613" y="209223"/>
                </a:lnTo>
                <a:lnTo>
                  <a:pt x="758" y="219233"/>
                </a:lnTo>
                <a:lnTo>
                  <a:pt x="898" y="229242"/>
                </a:lnTo>
                <a:lnTo>
                  <a:pt x="1025" y="239327"/>
                </a:lnTo>
                <a:lnTo>
                  <a:pt x="1147" y="249337"/>
                </a:lnTo>
                <a:lnTo>
                  <a:pt x="1329" y="265292"/>
                </a:lnTo>
                <a:lnTo>
                  <a:pt x="1499" y="281247"/>
                </a:lnTo>
                <a:lnTo>
                  <a:pt x="1832" y="313157"/>
                </a:lnTo>
                <a:lnTo>
                  <a:pt x="2160" y="345067"/>
                </a:lnTo>
                <a:lnTo>
                  <a:pt x="2330" y="361022"/>
                </a:lnTo>
                <a:lnTo>
                  <a:pt x="2512" y="376902"/>
                </a:lnTo>
                <a:lnTo>
                  <a:pt x="2815" y="403017"/>
                </a:lnTo>
                <a:lnTo>
                  <a:pt x="2967" y="416112"/>
                </a:lnTo>
                <a:lnTo>
                  <a:pt x="3130" y="429132"/>
                </a:lnTo>
                <a:lnTo>
                  <a:pt x="3294" y="442152"/>
                </a:lnTo>
                <a:lnTo>
                  <a:pt x="3470" y="455172"/>
                </a:lnTo>
                <a:lnTo>
                  <a:pt x="3646" y="468192"/>
                </a:lnTo>
                <a:lnTo>
                  <a:pt x="3834" y="481137"/>
                </a:lnTo>
                <a:lnTo>
                  <a:pt x="4095" y="498296"/>
                </a:lnTo>
                <a:lnTo>
                  <a:pt x="4368" y="515455"/>
                </a:lnTo>
                <a:lnTo>
                  <a:pt x="4641" y="532539"/>
                </a:lnTo>
                <a:lnTo>
                  <a:pt x="4920" y="549623"/>
                </a:lnTo>
                <a:lnTo>
                  <a:pt x="5490" y="583867"/>
                </a:lnTo>
                <a:lnTo>
                  <a:pt x="6054" y="618035"/>
                </a:lnTo>
                <a:lnTo>
                  <a:pt x="7377" y="699014"/>
                </a:lnTo>
                <a:lnTo>
                  <a:pt x="7710" y="719184"/>
                </a:lnTo>
                <a:lnTo>
                  <a:pt x="8044" y="739429"/>
                </a:lnTo>
                <a:lnTo>
                  <a:pt x="8384" y="759674"/>
                </a:lnTo>
                <a:lnTo>
                  <a:pt x="8735" y="779843"/>
                </a:lnTo>
                <a:lnTo>
                  <a:pt x="8778" y="782101"/>
                </a:lnTo>
                <a:lnTo>
                  <a:pt x="8820" y="784359"/>
                </a:lnTo>
                <a:lnTo>
                  <a:pt x="8869" y="786617"/>
                </a:lnTo>
                <a:lnTo>
                  <a:pt x="8923" y="788875"/>
                </a:lnTo>
                <a:lnTo>
                  <a:pt x="9039" y="793390"/>
                </a:lnTo>
                <a:lnTo>
                  <a:pt x="9166" y="797831"/>
                </a:lnTo>
                <a:lnTo>
                  <a:pt x="9312" y="802271"/>
                </a:lnTo>
                <a:lnTo>
                  <a:pt x="9469" y="806561"/>
                </a:lnTo>
                <a:lnTo>
                  <a:pt x="9633" y="810775"/>
                </a:lnTo>
                <a:lnTo>
                  <a:pt x="9724" y="812807"/>
                </a:lnTo>
                <a:lnTo>
                  <a:pt x="9815" y="814839"/>
                </a:lnTo>
                <a:lnTo>
                  <a:pt x="10052" y="819731"/>
                </a:lnTo>
                <a:lnTo>
                  <a:pt x="10167" y="822139"/>
                </a:lnTo>
                <a:lnTo>
                  <a:pt x="10288" y="824473"/>
                </a:lnTo>
                <a:lnTo>
                  <a:pt x="10410" y="826730"/>
                </a:lnTo>
                <a:lnTo>
                  <a:pt x="10537" y="828913"/>
                </a:lnTo>
                <a:lnTo>
                  <a:pt x="10664" y="831020"/>
                </a:lnTo>
                <a:lnTo>
                  <a:pt x="10798" y="833052"/>
                </a:lnTo>
                <a:lnTo>
                  <a:pt x="10931" y="835084"/>
                </a:lnTo>
                <a:lnTo>
                  <a:pt x="11071" y="836966"/>
                </a:lnTo>
                <a:lnTo>
                  <a:pt x="11210" y="838772"/>
                </a:lnTo>
                <a:lnTo>
                  <a:pt x="11356" y="840578"/>
                </a:lnTo>
                <a:lnTo>
                  <a:pt x="11508" y="842234"/>
                </a:lnTo>
                <a:lnTo>
                  <a:pt x="11659" y="843814"/>
                </a:lnTo>
                <a:lnTo>
                  <a:pt x="11817" y="845320"/>
                </a:lnTo>
                <a:lnTo>
                  <a:pt x="11981" y="846749"/>
                </a:lnTo>
                <a:lnTo>
                  <a:pt x="12151" y="848029"/>
                </a:lnTo>
                <a:lnTo>
                  <a:pt x="12327" y="849308"/>
                </a:lnTo>
                <a:lnTo>
                  <a:pt x="12503" y="850437"/>
                </a:lnTo>
                <a:lnTo>
                  <a:pt x="12691" y="851491"/>
                </a:lnTo>
                <a:lnTo>
                  <a:pt x="12885" y="852469"/>
                </a:lnTo>
                <a:lnTo>
                  <a:pt x="13079" y="853297"/>
                </a:lnTo>
                <a:lnTo>
                  <a:pt x="13285" y="854050"/>
                </a:lnTo>
                <a:lnTo>
                  <a:pt x="13497" y="854652"/>
                </a:lnTo>
                <a:lnTo>
                  <a:pt x="13722" y="855179"/>
                </a:lnTo>
                <a:lnTo>
                  <a:pt x="13946" y="855630"/>
                </a:lnTo>
                <a:lnTo>
                  <a:pt x="14183" y="855931"/>
                </a:lnTo>
                <a:lnTo>
                  <a:pt x="14426" y="856082"/>
                </a:lnTo>
                <a:lnTo>
                  <a:pt x="14674" y="856157"/>
                </a:lnTo>
                <a:lnTo>
                  <a:pt x="14935" y="856082"/>
                </a:lnTo>
                <a:lnTo>
                  <a:pt x="15202" y="855931"/>
                </a:lnTo>
                <a:lnTo>
                  <a:pt x="15481" y="855630"/>
                </a:lnTo>
                <a:lnTo>
                  <a:pt x="16549" y="854351"/>
                </a:lnTo>
                <a:lnTo>
                  <a:pt x="17610" y="853222"/>
                </a:lnTo>
                <a:lnTo>
                  <a:pt x="18678" y="852168"/>
                </a:lnTo>
                <a:lnTo>
                  <a:pt x="19752" y="851265"/>
                </a:lnTo>
                <a:lnTo>
                  <a:pt x="20819" y="850512"/>
                </a:lnTo>
                <a:lnTo>
                  <a:pt x="21887" y="849760"/>
                </a:lnTo>
                <a:lnTo>
                  <a:pt x="22961" y="849158"/>
                </a:lnTo>
                <a:lnTo>
                  <a:pt x="24034" y="848556"/>
                </a:lnTo>
                <a:lnTo>
                  <a:pt x="26176" y="847577"/>
                </a:lnTo>
                <a:lnTo>
                  <a:pt x="28323" y="846674"/>
                </a:lnTo>
                <a:lnTo>
                  <a:pt x="30464" y="845696"/>
                </a:lnTo>
                <a:lnTo>
                  <a:pt x="31538" y="845244"/>
                </a:lnTo>
                <a:lnTo>
                  <a:pt x="32606" y="844642"/>
                </a:lnTo>
                <a:lnTo>
                  <a:pt x="34092" y="843965"/>
                </a:lnTo>
                <a:lnTo>
                  <a:pt x="35572" y="843363"/>
                </a:lnTo>
                <a:lnTo>
                  <a:pt x="38538" y="842234"/>
                </a:lnTo>
                <a:lnTo>
                  <a:pt x="40025" y="841632"/>
                </a:lnTo>
                <a:lnTo>
                  <a:pt x="41505" y="840954"/>
                </a:lnTo>
                <a:lnTo>
                  <a:pt x="42245" y="840503"/>
                </a:lnTo>
                <a:lnTo>
                  <a:pt x="42985" y="840051"/>
                </a:lnTo>
                <a:lnTo>
                  <a:pt x="43725" y="839524"/>
                </a:lnTo>
                <a:lnTo>
                  <a:pt x="44465" y="838922"/>
                </a:lnTo>
                <a:lnTo>
                  <a:pt x="46825" y="836890"/>
                </a:lnTo>
                <a:lnTo>
                  <a:pt x="49179" y="834783"/>
                </a:lnTo>
                <a:lnTo>
                  <a:pt x="51538" y="832601"/>
                </a:lnTo>
                <a:lnTo>
                  <a:pt x="53892" y="830268"/>
                </a:lnTo>
                <a:lnTo>
                  <a:pt x="56252" y="827859"/>
                </a:lnTo>
                <a:lnTo>
                  <a:pt x="58605" y="825376"/>
                </a:lnTo>
                <a:lnTo>
                  <a:pt x="60959" y="822742"/>
                </a:lnTo>
                <a:lnTo>
                  <a:pt x="63313" y="820032"/>
                </a:lnTo>
                <a:lnTo>
                  <a:pt x="64047" y="819129"/>
                </a:lnTo>
                <a:lnTo>
                  <a:pt x="64775" y="818226"/>
                </a:lnTo>
                <a:lnTo>
                  <a:pt x="65503" y="817172"/>
                </a:lnTo>
                <a:lnTo>
                  <a:pt x="66231" y="816119"/>
                </a:lnTo>
                <a:lnTo>
                  <a:pt x="67686" y="813936"/>
                </a:lnTo>
                <a:lnTo>
                  <a:pt x="69148" y="811603"/>
                </a:lnTo>
                <a:lnTo>
                  <a:pt x="72060" y="806786"/>
                </a:lnTo>
                <a:lnTo>
                  <a:pt x="73516" y="804378"/>
                </a:lnTo>
                <a:lnTo>
                  <a:pt x="74972" y="802120"/>
                </a:lnTo>
                <a:lnTo>
                  <a:pt x="75105" y="801970"/>
                </a:lnTo>
                <a:lnTo>
                  <a:pt x="75251" y="801895"/>
                </a:lnTo>
                <a:lnTo>
                  <a:pt x="75390" y="801895"/>
                </a:lnTo>
                <a:lnTo>
                  <a:pt x="75536" y="802045"/>
                </a:lnTo>
                <a:lnTo>
                  <a:pt x="75676" y="802271"/>
                </a:lnTo>
                <a:lnTo>
                  <a:pt x="75815" y="802647"/>
                </a:lnTo>
                <a:lnTo>
                  <a:pt x="75949" y="803099"/>
                </a:lnTo>
                <a:lnTo>
                  <a:pt x="76076" y="803701"/>
                </a:lnTo>
                <a:lnTo>
                  <a:pt x="76222" y="804378"/>
                </a:lnTo>
                <a:lnTo>
                  <a:pt x="76361" y="804830"/>
                </a:lnTo>
                <a:lnTo>
                  <a:pt x="76494" y="805131"/>
                </a:lnTo>
                <a:lnTo>
                  <a:pt x="76622" y="805281"/>
                </a:lnTo>
                <a:lnTo>
                  <a:pt x="76737" y="805281"/>
                </a:lnTo>
                <a:lnTo>
                  <a:pt x="76852" y="805055"/>
                </a:lnTo>
                <a:lnTo>
                  <a:pt x="76956" y="804679"/>
                </a:lnTo>
                <a:lnTo>
                  <a:pt x="77053" y="804152"/>
                </a:lnTo>
                <a:lnTo>
                  <a:pt x="77144" y="803475"/>
                </a:lnTo>
                <a:lnTo>
                  <a:pt x="77228" y="802647"/>
                </a:lnTo>
                <a:lnTo>
                  <a:pt x="77307" y="801744"/>
                </a:lnTo>
                <a:lnTo>
                  <a:pt x="77380" y="800615"/>
                </a:lnTo>
                <a:lnTo>
                  <a:pt x="77441" y="799336"/>
                </a:lnTo>
                <a:lnTo>
                  <a:pt x="77501" y="797981"/>
                </a:lnTo>
                <a:lnTo>
                  <a:pt x="77556" y="796476"/>
                </a:lnTo>
                <a:lnTo>
                  <a:pt x="77599" y="794895"/>
                </a:lnTo>
                <a:lnTo>
                  <a:pt x="77647" y="792939"/>
                </a:lnTo>
                <a:lnTo>
                  <a:pt x="77677" y="790831"/>
                </a:lnTo>
                <a:lnTo>
                  <a:pt x="77702" y="788799"/>
                </a:lnTo>
                <a:lnTo>
                  <a:pt x="77714" y="786617"/>
                </a:lnTo>
                <a:lnTo>
                  <a:pt x="77720" y="784510"/>
                </a:lnTo>
                <a:lnTo>
                  <a:pt x="77720" y="782327"/>
                </a:lnTo>
                <a:lnTo>
                  <a:pt x="77708" y="780220"/>
                </a:lnTo>
                <a:lnTo>
                  <a:pt x="77690" y="778112"/>
                </a:lnTo>
                <a:lnTo>
                  <a:pt x="77538" y="760276"/>
                </a:lnTo>
                <a:lnTo>
                  <a:pt x="77380" y="742439"/>
                </a:lnTo>
                <a:lnTo>
                  <a:pt x="77295" y="733559"/>
                </a:lnTo>
                <a:lnTo>
                  <a:pt x="77204" y="724678"/>
                </a:lnTo>
                <a:lnTo>
                  <a:pt x="77113" y="715797"/>
                </a:lnTo>
                <a:lnTo>
                  <a:pt x="77010" y="706917"/>
                </a:lnTo>
                <a:lnTo>
                  <a:pt x="76416" y="656116"/>
                </a:lnTo>
                <a:lnTo>
                  <a:pt x="75815" y="605316"/>
                </a:lnTo>
                <a:lnTo>
                  <a:pt x="75512" y="579878"/>
                </a:lnTo>
                <a:lnTo>
                  <a:pt x="75202" y="554515"/>
                </a:lnTo>
                <a:lnTo>
                  <a:pt x="74887" y="529153"/>
                </a:lnTo>
                <a:lnTo>
                  <a:pt x="74565" y="503790"/>
                </a:lnTo>
                <a:lnTo>
                  <a:pt x="73716" y="437562"/>
                </a:lnTo>
                <a:lnTo>
                  <a:pt x="73285" y="404447"/>
                </a:lnTo>
                <a:lnTo>
                  <a:pt x="72849" y="371333"/>
                </a:lnTo>
                <a:lnTo>
                  <a:pt x="72412" y="338218"/>
                </a:lnTo>
                <a:lnTo>
                  <a:pt x="71957" y="305104"/>
                </a:lnTo>
                <a:lnTo>
                  <a:pt x="71496" y="272065"/>
                </a:lnTo>
                <a:lnTo>
                  <a:pt x="71253" y="255583"/>
                </a:lnTo>
                <a:lnTo>
                  <a:pt x="71017" y="239101"/>
                </a:lnTo>
                <a:lnTo>
                  <a:pt x="70810" y="225253"/>
                </a:lnTo>
                <a:lnTo>
                  <a:pt x="70598" y="211481"/>
                </a:lnTo>
                <a:lnTo>
                  <a:pt x="70380" y="197708"/>
                </a:lnTo>
                <a:lnTo>
                  <a:pt x="70161" y="183936"/>
                </a:lnTo>
                <a:lnTo>
                  <a:pt x="69713" y="156466"/>
                </a:lnTo>
                <a:lnTo>
                  <a:pt x="69245" y="128921"/>
                </a:lnTo>
                <a:lnTo>
                  <a:pt x="68311" y="73981"/>
                </a:lnTo>
                <a:lnTo>
                  <a:pt x="67844" y="46511"/>
                </a:lnTo>
                <a:lnTo>
                  <a:pt x="67383" y="19041"/>
                </a:lnTo>
                <a:lnTo>
                  <a:pt x="67353" y="17235"/>
                </a:lnTo>
                <a:lnTo>
                  <a:pt x="67341" y="16332"/>
                </a:lnTo>
                <a:lnTo>
                  <a:pt x="67335" y="15429"/>
                </a:lnTo>
                <a:lnTo>
                  <a:pt x="67329" y="14526"/>
                </a:lnTo>
                <a:lnTo>
                  <a:pt x="67335" y="13623"/>
                </a:lnTo>
                <a:lnTo>
                  <a:pt x="67341" y="12795"/>
                </a:lnTo>
                <a:lnTo>
                  <a:pt x="67365" y="12042"/>
                </a:lnTo>
                <a:lnTo>
                  <a:pt x="67426" y="10010"/>
                </a:lnTo>
                <a:lnTo>
                  <a:pt x="67444" y="9032"/>
                </a:lnTo>
                <a:lnTo>
                  <a:pt x="67462" y="8204"/>
                </a:lnTo>
                <a:lnTo>
                  <a:pt x="67474" y="7376"/>
                </a:lnTo>
                <a:lnTo>
                  <a:pt x="67480" y="6623"/>
                </a:lnTo>
                <a:lnTo>
                  <a:pt x="67480" y="5871"/>
                </a:lnTo>
                <a:lnTo>
                  <a:pt x="67480" y="5194"/>
                </a:lnTo>
                <a:lnTo>
                  <a:pt x="67468" y="4591"/>
                </a:lnTo>
                <a:lnTo>
                  <a:pt x="67456" y="4065"/>
                </a:lnTo>
                <a:lnTo>
                  <a:pt x="67444" y="3538"/>
                </a:lnTo>
                <a:lnTo>
                  <a:pt x="67419" y="3086"/>
                </a:lnTo>
                <a:lnTo>
                  <a:pt x="67395" y="2635"/>
                </a:lnTo>
                <a:lnTo>
                  <a:pt x="67365" y="2258"/>
                </a:lnTo>
                <a:lnTo>
                  <a:pt x="67329" y="1882"/>
                </a:lnTo>
                <a:lnTo>
                  <a:pt x="67292" y="1581"/>
                </a:lnTo>
                <a:lnTo>
                  <a:pt x="67250" y="1280"/>
                </a:lnTo>
                <a:lnTo>
                  <a:pt x="67207" y="1054"/>
                </a:lnTo>
                <a:lnTo>
                  <a:pt x="67104" y="678"/>
                </a:lnTo>
                <a:lnTo>
                  <a:pt x="66995" y="377"/>
                </a:lnTo>
                <a:lnTo>
                  <a:pt x="66867" y="151"/>
                </a:lnTo>
                <a:lnTo>
                  <a:pt x="667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84;p44">
            <a:extLst>
              <a:ext uri="{FF2B5EF4-FFF2-40B4-BE49-F238E27FC236}">
                <a16:creationId xmlns:a16="http://schemas.microsoft.com/office/drawing/2014/main" id="{B2831E0D-6024-4AA6-9BB4-C317EA0224AA}"/>
              </a:ext>
            </a:extLst>
          </p:cNvPr>
          <p:cNvSpPr/>
          <p:nvPr/>
        </p:nvSpPr>
        <p:spPr>
          <a:xfrm>
            <a:off x="7513084" y="1463346"/>
            <a:ext cx="2928495" cy="1394343"/>
          </a:xfrm>
          <a:custGeom>
            <a:avLst/>
            <a:gdLst/>
            <a:ahLst/>
            <a:cxnLst/>
            <a:rect l="l" t="t" r="r" b="b"/>
            <a:pathLst>
              <a:path w="41432" h="206137" extrusionOk="0">
                <a:moveTo>
                  <a:pt x="38083" y="23858"/>
                </a:moveTo>
                <a:lnTo>
                  <a:pt x="38180" y="33265"/>
                </a:lnTo>
                <a:lnTo>
                  <a:pt x="38271" y="42748"/>
                </a:lnTo>
                <a:lnTo>
                  <a:pt x="38326" y="47489"/>
                </a:lnTo>
                <a:lnTo>
                  <a:pt x="38381" y="52231"/>
                </a:lnTo>
                <a:lnTo>
                  <a:pt x="38441" y="56972"/>
                </a:lnTo>
                <a:lnTo>
                  <a:pt x="38514" y="61713"/>
                </a:lnTo>
                <a:lnTo>
                  <a:pt x="38623" y="68110"/>
                </a:lnTo>
                <a:lnTo>
                  <a:pt x="38733" y="74508"/>
                </a:lnTo>
                <a:lnTo>
                  <a:pt x="38854" y="80829"/>
                </a:lnTo>
                <a:lnTo>
                  <a:pt x="38981" y="87151"/>
                </a:lnTo>
                <a:lnTo>
                  <a:pt x="39224" y="99870"/>
                </a:lnTo>
                <a:lnTo>
                  <a:pt x="39345" y="106267"/>
                </a:lnTo>
                <a:lnTo>
                  <a:pt x="39460" y="112589"/>
                </a:lnTo>
                <a:lnTo>
                  <a:pt x="39503" y="115298"/>
                </a:lnTo>
                <a:lnTo>
                  <a:pt x="39533" y="117857"/>
                </a:lnTo>
                <a:lnTo>
                  <a:pt x="39545" y="120266"/>
                </a:lnTo>
                <a:lnTo>
                  <a:pt x="39551" y="122523"/>
                </a:lnTo>
                <a:lnTo>
                  <a:pt x="39545" y="123652"/>
                </a:lnTo>
                <a:lnTo>
                  <a:pt x="39539" y="124706"/>
                </a:lnTo>
                <a:lnTo>
                  <a:pt x="39527" y="125760"/>
                </a:lnTo>
                <a:lnTo>
                  <a:pt x="39515" y="126813"/>
                </a:lnTo>
                <a:lnTo>
                  <a:pt x="39491" y="127792"/>
                </a:lnTo>
                <a:lnTo>
                  <a:pt x="39473" y="128695"/>
                </a:lnTo>
                <a:lnTo>
                  <a:pt x="39442" y="129673"/>
                </a:lnTo>
                <a:lnTo>
                  <a:pt x="39412" y="130576"/>
                </a:lnTo>
                <a:lnTo>
                  <a:pt x="39382" y="131479"/>
                </a:lnTo>
                <a:lnTo>
                  <a:pt x="39339" y="132307"/>
                </a:lnTo>
                <a:lnTo>
                  <a:pt x="39297" y="133135"/>
                </a:lnTo>
                <a:lnTo>
                  <a:pt x="39248" y="133963"/>
                </a:lnTo>
                <a:lnTo>
                  <a:pt x="39200" y="134791"/>
                </a:lnTo>
                <a:lnTo>
                  <a:pt x="39139" y="135543"/>
                </a:lnTo>
                <a:lnTo>
                  <a:pt x="39078" y="136296"/>
                </a:lnTo>
                <a:lnTo>
                  <a:pt x="39012" y="137048"/>
                </a:lnTo>
                <a:lnTo>
                  <a:pt x="38945" y="137726"/>
                </a:lnTo>
                <a:lnTo>
                  <a:pt x="38872" y="138403"/>
                </a:lnTo>
                <a:lnTo>
                  <a:pt x="38787" y="139081"/>
                </a:lnTo>
                <a:lnTo>
                  <a:pt x="38702" y="139758"/>
                </a:lnTo>
                <a:lnTo>
                  <a:pt x="38520" y="141037"/>
                </a:lnTo>
                <a:lnTo>
                  <a:pt x="38320" y="142166"/>
                </a:lnTo>
                <a:lnTo>
                  <a:pt x="37744" y="145177"/>
                </a:lnTo>
                <a:lnTo>
                  <a:pt x="37167" y="148036"/>
                </a:lnTo>
                <a:lnTo>
                  <a:pt x="36585" y="150746"/>
                </a:lnTo>
                <a:lnTo>
                  <a:pt x="35997" y="153380"/>
                </a:lnTo>
                <a:lnTo>
                  <a:pt x="35408" y="155863"/>
                </a:lnTo>
                <a:lnTo>
                  <a:pt x="34814" y="158272"/>
                </a:lnTo>
                <a:lnTo>
                  <a:pt x="34225" y="160680"/>
                </a:lnTo>
                <a:lnTo>
                  <a:pt x="33631" y="162938"/>
                </a:lnTo>
                <a:lnTo>
                  <a:pt x="33194" y="164594"/>
                </a:lnTo>
                <a:lnTo>
                  <a:pt x="32763" y="166174"/>
                </a:lnTo>
                <a:lnTo>
                  <a:pt x="32327" y="167604"/>
                </a:lnTo>
                <a:lnTo>
                  <a:pt x="31896" y="169034"/>
                </a:lnTo>
                <a:lnTo>
                  <a:pt x="31459" y="170313"/>
                </a:lnTo>
                <a:lnTo>
                  <a:pt x="31022" y="171518"/>
                </a:lnTo>
                <a:lnTo>
                  <a:pt x="30586" y="172646"/>
                </a:lnTo>
                <a:lnTo>
                  <a:pt x="30149" y="173775"/>
                </a:lnTo>
                <a:lnTo>
                  <a:pt x="29706" y="174754"/>
                </a:lnTo>
                <a:lnTo>
                  <a:pt x="29269" y="175732"/>
                </a:lnTo>
                <a:lnTo>
                  <a:pt x="28833" y="176560"/>
                </a:lnTo>
                <a:lnTo>
                  <a:pt x="28390" y="177388"/>
                </a:lnTo>
                <a:lnTo>
                  <a:pt x="27947" y="178140"/>
                </a:lnTo>
                <a:lnTo>
                  <a:pt x="27504" y="178818"/>
                </a:lnTo>
                <a:lnTo>
                  <a:pt x="27061" y="179420"/>
                </a:lnTo>
                <a:lnTo>
                  <a:pt x="26618" y="180022"/>
                </a:lnTo>
                <a:lnTo>
                  <a:pt x="26176" y="180549"/>
                </a:lnTo>
                <a:lnTo>
                  <a:pt x="25733" y="181000"/>
                </a:lnTo>
                <a:lnTo>
                  <a:pt x="25290" y="181452"/>
                </a:lnTo>
                <a:lnTo>
                  <a:pt x="24847" y="181828"/>
                </a:lnTo>
                <a:lnTo>
                  <a:pt x="23955" y="182430"/>
                </a:lnTo>
                <a:lnTo>
                  <a:pt x="23064" y="182882"/>
                </a:lnTo>
                <a:lnTo>
                  <a:pt x="22166" y="183183"/>
                </a:lnTo>
                <a:lnTo>
                  <a:pt x="21274" y="183409"/>
                </a:lnTo>
                <a:lnTo>
                  <a:pt x="20376" y="183484"/>
                </a:lnTo>
                <a:lnTo>
                  <a:pt x="18708" y="183484"/>
                </a:lnTo>
                <a:lnTo>
                  <a:pt x="17938" y="183559"/>
                </a:lnTo>
                <a:lnTo>
                  <a:pt x="17161" y="183710"/>
                </a:lnTo>
                <a:lnTo>
                  <a:pt x="16391" y="183785"/>
                </a:lnTo>
                <a:lnTo>
                  <a:pt x="15232" y="183785"/>
                </a:lnTo>
                <a:lnTo>
                  <a:pt x="14844" y="183634"/>
                </a:lnTo>
                <a:lnTo>
                  <a:pt x="14462" y="183484"/>
                </a:lnTo>
                <a:lnTo>
                  <a:pt x="14074" y="183333"/>
                </a:lnTo>
                <a:lnTo>
                  <a:pt x="13691" y="183032"/>
                </a:lnTo>
                <a:lnTo>
                  <a:pt x="13303" y="182731"/>
                </a:lnTo>
                <a:lnTo>
                  <a:pt x="12690" y="182129"/>
                </a:lnTo>
                <a:lnTo>
                  <a:pt x="12078" y="181452"/>
                </a:lnTo>
                <a:lnTo>
                  <a:pt x="10846" y="180022"/>
                </a:lnTo>
                <a:lnTo>
                  <a:pt x="9621" y="178441"/>
                </a:lnTo>
                <a:lnTo>
                  <a:pt x="8390" y="176710"/>
                </a:lnTo>
                <a:lnTo>
                  <a:pt x="7164" y="174979"/>
                </a:lnTo>
                <a:lnTo>
                  <a:pt x="5939" y="173173"/>
                </a:lnTo>
                <a:lnTo>
                  <a:pt x="3482" y="169636"/>
                </a:lnTo>
                <a:lnTo>
                  <a:pt x="3300" y="169260"/>
                </a:lnTo>
                <a:lnTo>
                  <a:pt x="3118" y="168733"/>
                </a:lnTo>
                <a:lnTo>
                  <a:pt x="2954" y="168131"/>
                </a:lnTo>
                <a:lnTo>
                  <a:pt x="2875" y="167755"/>
                </a:lnTo>
                <a:lnTo>
                  <a:pt x="2797" y="167303"/>
                </a:lnTo>
                <a:lnTo>
                  <a:pt x="2724" y="166927"/>
                </a:lnTo>
                <a:lnTo>
                  <a:pt x="2657" y="166400"/>
                </a:lnTo>
                <a:lnTo>
                  <a:pt x="2584" y="165873"/>
                </a:lnTo>
                <a:lnTo>
                  <a:pt x="2524" y="165346"/>
                </a:lnTo>
                <a:lnTo>
                  <a:pt x="2457" y="164744"/>
                </a:lnTo>
                <a:lnTo>
                  <a:pt x="2402" y="164142"/>
                </a:lnTo>
                <a:lnTo>
                  <a:pt x="2342" y="163465"/>
                </a:lnTo>
                <a:lnTo>
                  <a:pt x="2293" y="162787"/>
                </a:lnTo>
                <a:lnTo>
                  <a:pt x="2238" y="162110"/>
                </a:lnTo>
                <a:lnTo>
                  <a:pt x="2196" y="161357"/>
                </a:lnTo>
                <a:lnTo>
                  <a:pt x="2147" y="160605"/>
                </a:lnTo>
                <a:lnTo>
                  <a:pt x="2111" y="159777"/>
                </a:lnTo>
                <a:lnTo>
                  <a:pt x="2069" y="158949"/>
                </a:lnTo>
                <a:lnTo>
                  <a:pt x="2038" y="158046"/>
                </a:lnTo>
                <a:lnTo>
                  <a:pt x="2008" y="157143"/>
                </a:lnTo>
                <a:lnTo>
                  <a:pt x="1978" y="156164"/>
                </a:lnTo>
                <a:lnTo>
                  <a:pt x="1953" y="155261"/>
                </a:lnTo>
                <a:lnTo>
                  <a:pt x="1935" y="154208"/>
                </a:lnTo>
                <a:lnTo>
                  <a:pt x="1917" y="153229"/>
                </a:lnTo>
                <a:lnTo>
                  <a:pt x="1905" y="152176"/>
                </a:lnTo>
                <a:lnTo>
                  <a:pt x="1893" y="151047"/>
                </a:lnTo>
                <a:lnTo>
                  <a:pt x="1887" y="149918"/>
                </a:lnTo>
                <a:lnTo>
                  <a:pt x="1887" y="148789"/>
                </a:lnTo>
                <a:lnTo>
                  <a:pt x="1887" y="147585"/>
                </a:lnTo>
                <a:lnTo>
                  <a:pt x="1905" y="138855"/>
                </a:lnTo>
                <a:lnTo>
                  <a:pt x="1935" y="130049"/>
                </a:lnTo>
                <a:lnTo>
                  <a:pt x="1966" y="121244"/>
                </a:lnTo>
                <a:lnTo>
                  <a:pt x="2008" y="112514"/>
                </a:lnTo>
                <a:lnTo>
                  <a:pt x="2050" y="103708"/>
                </a:lnTo>
                <a:lnTo>
                  <a:pt x="2093" y="94978"/>
                </a:lnTo>
                <a:lnTo>
                  <a:pt x="2196" y="77443"/>
                </a:lnTo>
                <a:lnTo>
                  <a:pt x="2226" y="73529"/>
                </a:lnTo>
                <a:lnTo>
                  <a:pt x="2263" y="69691"/>
                </a:lnTo>
                <a:lnTo>
                  <a:pt x="2305" y="65777"/>
                </a:lnTo>
                <a:lnTo>
                  <a:pt x="2354" y="61939"/>
                </a:lnTo>
                <a:lnTo>
                  <a:pt x="2463" y="54037"/>
                </a:lnTo>
                <a:lnTo>
                  <a:pt x="2518" y="50123"/>
                </a:lnTo>
                <a:lnTo>
                  <a:pt x="2572" y="46059"/>
                </a:lnTo>
                <a:lnTo>
                  <a:pt x="4780" y="47640"/>
                </a:lnTo>
                <a:lnTo>
                  <a:pt x="6988" y="49145"/>
                </a:lnTo>
                <a:lnTo>
                  <a:pt x="9202" y="50500"/>
                </a:lnTo>
                <a:lnTo>
                  <a:pt x="10313" y="51177"/>
                </a:lnTo>
                <a:lnTo>
                  <a:pt x="11417" y="51704"/>
                </a:lnTo>
                <a:lnTo>
                  <a:pt x="12527" y="52231"/>
                </a:lnTo>
                <a:lnTo>
                  <a:pt x="13637" y="52607"/>
                </a:lnTo>
                <a:lnTo>
                  <a:pt x="14741" y="52908"/>
                </a:lnTo>
                <a:lnTo>
                  <a:pt x="15851" y="53209"/>
                </a:lnTo>
                <a:lnTo>
                  <a:pt x="16961" y="53284"/>
                </a:lnTo>
                <a:lnTo>
                  <a:pt x="18071" y="53284"/>
                </a:lnTo>
                <a:lnTo>
                  <a:pt x="19181" y="53209"/>
                </a:lnTo>
                <a:lnTo>
                  <a:pt x="20291" y="52983"/>
                </a:lnTo>
                <a:lnTo>
                  <a:pt x="21401" y="52607"/>
                </a:lnTo>
                <a:lnTo>
                  <a:pt x="22518" y="52080"/>
                </a:lnTo>
                <a:lnTo>
                  <a:pt x="23628" y="51403"/>
                </a:lnTo>
                <a:lnTo>
                  <a:pt x="24738" y="50500"/>
                </a:lnTo>
                <a:lnTo>
                  <a:pt x="25296" y="50048"/>
                </a:lnTo>
                <a:lnTo>
                  <a:pt x="25848" y="49521"/>
                </a:lnTo>
                <a:lnTo>
                  <a:pt x="26406" y="48919"/>
                </a:lnTo>
                <a:lnTo>
                  <a:pt x="26958" y="48242"/>
                </a:lnTo>
                <a:lnTo>
                  <a:pt x="27516" y="47565"/>
                </a:lnTo>
                <a:lnTo>
                  <a:pt x="28074" y="46887"/>
                </a:lnTo>
                <a:lnTo>
                  <a:pt x="28626" y="46059"/>
                </a:lnTo>
                <a:lnTo>
                  <a:pt x="29184" y="45231"/>
                </a:lnTo>
                <a:lnTo>
                  <a:pt x="29742" y="44328"/>
                </a:lnTo>
                <a:lnTo>
                  <a:pt x="30294" y="43425"/>
                </a:lnTo>
                <a:lnTo>
                  <a:pt x="30853" y="42372"/>
                </a:lnTo>
                <a:lnTo>
                  <a:pt x="31411" y="41318"/>
                </a:lnTo>
                <a:lnTo>
                  <a:pt x="31963" y="40264"/>
                </a:lnTo>
                <a:lnTo>
                  <a:pt x="32521" y="39060"/>
                </a:lnTo>
                <a:lnTo>
                  <a:pt x="33079" y="37856"/>
                </a:lnTo>
                <a:lnTo>
                  <a:pt x="33637" y="36501"/>
                </a:lnTo>
                <a:lnTo>
                  <a:pt x="34189" y="35147"/>
                </a:lnTo>
                <a:lnTo>
                  <a:pt x="34747" y="33717"/>
                </a:lnTo>
                <a:lnTo>
                  <a:pt x="35305" y="32287"/>
                </a:lnTo>
                <a:lnTo>
                  <a:pt x="35857" y="30706"/>
                </a:lnTo>
                <a:lnTo>
                  <a:pt x="36415" y="29126"/>
                </a:lnTo>
                <a:lnTo>
                  <a:pt x="36973" y="27395"/>
                </a:lnTo>
                <a:lnTo>
                  <a:pt x="37525" y="25664"/>
                </a:lnTo>
                <a:lnTo>
                  <a:pt x="38083" y="23858"/>
                </a:lnTo>
                <a:close/>
                <a:moveTo>
                  <a:pt x="38617" y="0"/>
                </a:moveTo>
                <a:lnTo>
                  <a:pt x="38544" y="151"/>
                </a:lnTo>
                <a:lnTo>
                  <a:pt x="38393" y="452"/>
                </a:lnTo>
                <a:lnTo>
                  <a:pt x="38235" y="979"/>
                </a:lnTo>
                <a:lnTo>
                  <a:pt x="38071" y="1656"/>
                </a:lnTo>
                <a:lnTo>
                  <a:pt x="37901" y="2559"/>
                </a:lnTo>
                <a:lnTo>
                  <a:pt x="37568" y="4516"/>
                </a:lnTo>
                <a:lnTo>
                  <a:pt x="37398" y="5494"/>
                </a:lnTo>
                <a:lnTo>
                  <a:pt x="37228" y="6397"/>
                </a:lnTo>
                <a:lnTo>
                  <a:pt x="37058" y="7225"/>
                </a:lnTo>
                <a:lnTo>
                  <a:pt x="36888" y="7978"/>
                </a:lnTo>
                <a:lnTo>
                  <a:pt x="36712" y="8580"/>
                </a:lnTo>
                <a:lnTo>
                  <a:pt x="36628" y="8881"/>
                </a:lnTo>
                <a:lnTo>
                  <a:pt x="36537" y="9031"/>
                </a:lnTo>
                <a:lnTo>
                  <a:pt x="35669" y="10762"/>
                </a:lnTo>
                <a:lnTo>
                  <a:pt x="34796" y="12569"/>
                </a:lnTo>
                <a:lnTo>
                  <a:pt x="33928" y="14375"/>
                </a:lnTo>
                <a:lnTo>
                  <a:pt x="33055" y="16106"/>
                </a:lnTo>
                <a:lnTo>
                  <a:pt x="32181" y="17686"/>
                </a:lnTo>
                <a:lnTo>
                  <a:pt x="31744" y="18364"/>
                </a:lnTo>
                <a:lnTo>
                  <a:pt x="31308" y="19041"/>
                </a:lnTo>
                <a:lnTo>
                  <a:pt x="30871" y="19718"/>
                </a:lnTo>
                <a:lnTo>
                  <a:pt x="30434" y="20245"/>
                </a:lnTo>
                <a:lnTo>
                  <a:pt x="29997" y="20697"/>
                </a:lnTo>
                <a:lnTo>
                  <a:pt x="29554" y="21073"/>
                </a:lnTo>
                <a:lnTo>
                  <a:pt x="27328" y="22729"/>
                </a:lnTo>
                <a:lnTo>
                  <a:pt x="25102" y="24159"/>
                </a:lnTo>
                <a:lnTo>
                  <a:pt x="22876" y="25589"/>
                </a:lnTo>
                <a:lnTo>
                  <a:pt x="20649" y="26868"/>
                </a:lnTo>
                <a:lnTo>
                  <a:pt x="16191" y="29276"/>
                </a:lnTo>
                <a:lnTo>
                  <a:pt x="13958" y="30556"/>
                </a:lnTo>
                <a:lnTo>
                  <a:pt x="11732" y="31760"/>
                </a:lnTo>
                <a:lnTo>
                  <a:pt x="11720" y="26492"/>
                </a:lnTo>
                <a:lnTo>
                  <a:pt x="5029" y="26492"/>
                </a:lnTo>
                <a:lnTo>
                  <a:pt x="2797" y="26567"/>
                </a:lnTo>
                <a:lnTo>
                  <a:pt x="2609" y="26642"/>
                </a:lnTo>
                <a:lnTo>
                  <a:pt x="2420" y="26943"/>
                </a:lnTo>
                <a:lnTo>
                  <a:pt x="2238" y="27320"/>
                </a:lnTo>
                <a:lnTo>
                  <a:pt x="2063" y="27922"/>
                </a:lnTo>
                <a:lnTo>
                  <a:pt x="1887" y="28674"/>
                </a:lnTo>
                <a:lnTo>
                  <a:pt x="1717" y="29502"/>
                </a:lnTo>
                <a:lnTo>
                  <a:pt x="1559" y="30481"/>
                </a:lnTo>
                <a:lnTo>
                  <a:pt x="1413" y="31609"/>
                </a:lnTo>
                <a:lnTo>
                  <a:pt x="1274" y="32889"/>
                </a:lnTo>
                <a:lnTo>
                  <a:pt x="1207" y="33566"/>
                </a:lnTo>
                <a:lnTo>
                  <a:pt x="1147" y="34244"/>
                </a:lnTo>
                <a:lnTo>
                  <a:pt x="1092" y="34921"/>
                </a:lnTo>
                <a:lnTo>
                  <a:pt x="1037" y="35673"/>
                </a:lnTo>
                <a:lnTo>
                  <a:pt x="983" y="36426"/>
                </a:lnTo>
                <a:lnTo>
                  <a:pt x="934" y="37254"/>
                </a:lnTo>
                <a:lnTo>
                  <a:pt x="892" y="38006"/>
                </a:lnTo>
                <a:lnTo>
                  <a:pt x="855" y="38910"/>
                </a:lnTo>
                <a:lnTo>
                  <a:pt x="819" y="39737"/>
                </a:lnTo>
                <a:lnTo>
                  <a:pt x="789" y="40565"/>
                </a:lnTo>
                <a:lnTo>
                  <a:pt x="764" y="41468"/>
                </a:lnTo>
                <a:lnTo>
                  <a:pt x="740" y="42372"/>
                </a:lnTo>
                <a:lnTo>
                  <a:pt x="728" y="43350"/>
                </a:lnTo>
                <a:lnTo>
                  <a:pt x="716" y="44253"/>
                </a:lnTo>
                <a:lnTo>
                  <a:pt x="601" y="57198"/>
                </a:lnTo>
                <a:lnTo>
                  <a:pt x="479" y="70218"/>
                </a:lnTo>
                <a:lnTo>
                  <a:pt x="364" y="83162"/>
                </a:lnTo>
                <a:lnTo>
                  <a:pt x="255" y="96107"/>
                </a:lnTo>
                <a:lnTo>
                  <a:pt x="206" y="102579"/>
                </a:lnTo>
                <a:lnTo>
                  <a:pt x="164" y="109127"/>
                </a:lnTo>
                <a:lnTo>
                  <a:pt x="121" y="115599"/>
                </a:lnTo>
                <a:lnTo>
                  <a:pt x="85" y="122072"/>
                </a:lnTo>
                <a:lnTo>
                  <a:pt x="55" y="128544"/>
                </a:lnTo>
                <a:lnTo>
                  <a:pt x="24" y="135092"/>
                </a:lnTo>
                <a:lnTo>
                  <a:pt x="6" y="141564"/>
                </a:lnTo>
                <a:lnTo>
                  <a:pt x="0" y="148036"/>
                </a:lnTo>
                <a:lnTo>
                  <a:pt x="0" y="150896"/>
                </a:lnTo>
                <a:lnTo>
                  <a:pt x="6" y="153606"/>
                </a:lnTo>
                <a:lnTo>
                  <a:pt x="18" y="156164"/>
                </a:lnTo>
                <a:lnTo>
                  <a:pt x="36" y="158648"/>
                </a:lnTo>
                <a:lnTo>
                  <a:pt x="61" y="161056"/>
                </a:lnTo>
                <a:lnTo>
                  <a:pt x="97" y="163314"/>
                </a:lnTo>
                <a:lnTo>
                  <a:pt x="134" y="165497"/>
                </a:lnTo>
                <a:lnTo>
                  <a:pt x="182" y="167604"/>
                </a:lnTo>
                <a:lnTo>
                  <a:pt x="231" y="169561"/>
                </a:lnTo>
                <a:lnTo>
                  <a:pt x="291" y="171442"/>
                </a:lnTo>
                <a:lnTo>
                  <a:pt x="358" y="173248"/>
                </a:lnTo>
                <a:lnTo>
                  <a:pt x="431" y="174979"/>
                </a:lnTo>
                <a:lnTo>
                  <a:pt x="516" y="176635"/>
                </a:lnTo>
                <a:lnTo>
                  <a:pt x="601" y="178140"/>
                </a:lnTo>
                <a:lnTo>
                  <a:pt x="698" y="179646"/>
                </a:lnTo>
                <a:lnTo>
                  <a:pt x="801" y="181000"/>
                </a:lnTo>
                <a:lnTo>
                  <a:pt x="910" y="182355"/>
                </a:lnTo>
                <a:lnTo>
                  <a:pt x="1025" y="183559"/>
                </a:lnTo>
                <a:lnTo>
                  <a:pt x="1153" y="184763"/>
                </a:lnTo>
                <a:lnTo>
                  <a:pt x="1286" y="185892"/>
                </a:lnTo>
                <a:lnTo>
                  <a:pt x="1426" y="186871"/>
                </a:lnTo>
                <a:lnTo>
                  <a:pt x="1571" y="187849"/>
                </a:lnTo>
                <a:lnTo>
                  <a:pt x="1729" y="188827"/>
                </a:lnTo>
                <a:lnTo>
                  <a:pt x="1893" y="189655"/>
                </a:lnTo>
                <a:lnTo>
                  <a:pt x="2063" y="190483"/>
                </a:lnTo>
                <a:lnTo>
                  <a:pt x="2245" y="191236"/>
                </a:lnTo>
                <a:lnTo>
                  <a:pt x="2433" y="191913"/>
                </a:lnTo>
                <a:lnTo>
                  <a:pt x="2627" y="192590"/>
                </a:lnTo>
                <a:lnTo>
                  <a:pt x="2833" y="193192"/>
                </a:lnTo>
                <a:lnTo>
                  <a:pt x="3045" y="193794"/>
                </a:lnTo>
                <a:lnTo>
                  <a:pt x="3264" y="194321"/>
                </a:lnTo>
                <a:lnTo>
                  <a:pt x="3494" y="194848"/>
                </a:lnTo>
                <a:lnTo>
                  <a:pt x="4234" y="196278"/>
                </a:lnTo>
                <a:lnTo>
                  <a:pt x="4974" y="197557"/>
                </a:lnTo>
                <a:lnTo>
                  <a:pt x="5714" y="198686"/>
                </a:lnTo>
                <a:lnTo>
                  <a:pt x="6461" y="199740"/>
                </a:lnTo>
                <a:lnTo>
                  <a:pt x="7201" y="200643"/>
                </a:lnTo>
                <a:lnTo>
                  <a:pt x="7947" y="201396"/>
                </a:lnTo>
                <a:lnTo>
                  <a:pt x="8693" y="202073"/>
                </a:lnTo>
                <a:lnTo>
                  <a:pt x="9439" y="202675"/>
                </a:lnTo>
                <a:lnTo>
                  <a:pt x="10179" y="203202"/>
                </a:lnTo>
                <a:lnTo>
                  <a:pt x="10925" y="203653"/>
                </a:lnTo>
                <a:lnTo>
                  <a:pt x="11671" y="204030"/>
                </a:lnTo>
                <a:lnTo>
                  <a:pt x="12424" y="204406"/>
                </a:lnTo>
                <a:lnTo>
                  <a:pt x="13916" y="205008"/>
                </a:lnTo>
                <a:lnTo>
                  <a:pt x="15408" y="205535"/>
                </a:lnTo>
                <a:lnTo>
                  <a:pt x="16318" y="205836"/>
                </a:lnTo>
                <a:lnTo>
                  <a:pt x="17228" y="206062"/>
                </a:lnTo>
                <a:lnTo>
                  <a:pt x="18138" y="206137"/>
                </a:lnTo>
                <a:lnTo>
                  <a:pt x="19042" y="206137"/>
                </a:lnTo>
                <a:lnTo>
                  <a:pt x="19952" y="205911"/>
                </a:lnTo>
                <a:lnTo>
                  <a:pt x="20856" y="205610"/>
                </a:lnTo>
                <a:lnTo>
                  <a:pt x="21759" y="205159"/>
                </a:lnTo>
                <a:lnTo>
                  <a:pt x="22657" y="204557"/>
                </a:lnTo>
                <a:lnTo>
                  <a:pt x="23112" y="204105"/>
                </a:lnTo>
                <a:lnTo>
                  <a:pt x="23561" y="203729"/>
                </a:lnTo>
                <a:lnTo>
                  <a:pt x="24010" y="203277"/>
                </a:lnTo>
                <a:lnTo>
                  <a:pt x="24459" y="202750"/>
                </a:lnTo>
                <a:lnTo>
                  <a:pt x="24914" y="202148"/>
                </a:lnTo>
                <a:lnTo>
                  <a:pt x="25363" y="201546"/>
                </a:lnTo>
                <a:lnTo>
                  <a:pt x="25812" y="200869"/>
                </a:lnTo>
                <a:lnTo>
                  <a:pt x="26260" y="200116"/>
                </a:lnTo>
                <a:lnTo>
                  <a:pt x="26709" y="199364"/>
                </a:lnTo>
                <a:lnTo>
                  <a:pt x="27158" y="198536"/>
                </a:lnTo>
                <a:lnTo>
                  <a:pt x="27607" y="197633"/>
                </a:lnTo>
                <a:lnTo>
                  <a:pt x="28056" y="196730"/>
                </a:lnTo>
                <a:lnTo>
                  <a:pt x="28499" y="195676"/>
                </a:lnTo>
                <a:lnTo>
                  <a:pt x="28948" y="194622"/>
                </a:lnTo>
                <a:lnTo>
                  <a:pt x="29397" y="193493"/>
                </a:lnTo>
                <a:lnTo>
                  <a:pt x="29846" y="192289"/>
                </a:lnTo>
                <a:lnTo>
                  <a:pt x="31126" y="188752"/>
                </a:lnTo>
                <a:lnTo>
                  <a:pt x="31762" y="186946"/>
                </a:lnTo>
                <a:lnTo>
                  <a:pt x="32399" y="185064"/>
                </a:lnTo>
                <a:lnTo>
                  <a:pt x="33036" y="183108"/>
                </a:lnTo>
                <a:lnTo>
                  <a:pt x="33667" y="181076"/>
                </a:lnTo>
                <a:lnTo>
                  <a:pt x="34298" y="178893"/>
                </a:lnTo>
                <a:lnTo>
                  <a:pt x="34929" y="176710"/>
                </a:lnTo>
                <a:lnTo>
                  <a:pt x="35554" y="174302"/>
                </a:lnTo>
                <a:lnTo>
                  <a:pt x="36173" y="171819"/>
                </a:lnTo>
                <a:lnTo>
                  <a:pt x="36791" y="169184"/>
                </a:lnTo>
                <a:lnTo>
                  <a:pt x="37404" y="166400"/>
                </a:lnTo>
                <a:lnTo>
                  <a:pt x="37707" y="164895"/>
                </a:lnTo>
                <a:lnTo>
                  <a:pt x="38011" y="163389"/>
                </a:lnTo>
                <a:lnTo>
                  <a:pt x="38314" y="161809"/>
                </a:lnTo>
                <a:lnTo>
                  <a:pt x="38617" y="160229"/>
                </a:lnTo>
                <a:lnTo>
                  <a:pt x="38915" y="158573"/>
                </a:lnTo>
                <a:lnTo>
                  <a:pt x="39212" y="156842"/>
                </a:lnTo>
                <a:lnTo>
                  <a:pt x="39509" y="155036"/>
                </a:lnTo>
                <a:lnTo>
                  <a:pt x="39806" y="153229"/>
                </a:lnTo>
                <a:lnTo>
                  <a:pt x="40012" y="151950"/>
                </a:lnTo>
                <a:lnTo>
                  <a:pt x="40201" y="150520"/>
                </a:lnTo>
                <a:lnTo>
                  <a:pt x="40383" y="149090"/>
                </a:lnTo>
                <a:lnTo>
                  <a:pt x="40552" y="147585"/>
                </a:lnTo>
                <a:lnTo>
                  <a:pt x="40710" y="146004"/>
                </a:lnTo>
                <a:lnTo>
                  <a:pt x="40783" y="145177"/>
                </a:lnTo>
                <a:lnTo>
                  <a:pt x="40856" y="144349"/>
                </a:lnTo>
                <a:lnTo>
                  <a:pt x="40922" y="143446"/>
                </a:lnTo>
                <a:lnTo>
                  <a:pt x="40983" y="142542"/>
                </a:lnTo>
                <a:lnTo>
                  <a:pt x="41044" y="141639"/>
                </a:lnTo>
                <a:lnTo>
                  <a:pt x="41098" y="140661"/>
                </a:lnTo>
                <a:lnTo>
                  <a:pt x="41147" y="139683"/>
                </a:lnTo>
                <a:lnTo>
                  <a:pt x="41195" y="138704"/>
                </a:lnTo>
                <a:lnTo>
                  <a:pt x="41238" y="137651"/>
                </a:lnTo>
                <a:lnTo>
                  <a:pt x="41280" y="136597"/>
                </a:lnTo>
                <a:lnTo>
                  <a:pt x="41311" y="135468"/>
                </a:lnTo>
                <a:lnTo>
                  <a:pt x="41347" y="134339"/>
                </a:lnTo>
                <a:lnTo>
                  <a:pt x="41371" y="133210"/>
                </a:lnTo>
                <a:lnTo>
                  <a:pt x="41389" y="132006"/>
                </a:lnTo>
                <a:lnTo>
                  <a:pt x="41408" y="130727"/>
                </a:lnTo>
                <a:lnTo>
                  <a:pt x="41420" y="129447"/>
                </a:lnTo>
                <a:lnTo>
                  <a:pt x="41426" y="128168"/>
                </a:lnTo>
                <a:lnTo>
                  <a:pt x="41432" y="126813"/>
                </a:lnTo>
                <a:lnTo>
                  <a:pt x="41426" y="125383"/>
                </a:lnTo>
                <a:lnTo>
                  <a:pt x="41420" y="123953"/>
                </a:lnTo>
                <a:lnTo>
                  <a:pt x="41408" y="122523"/>
                </a:lnTo>
                <a:lnTo>
                  <a:pt x="41389" y="120943"/>
                </a:lnTo>
                <a:lnTo>
                  <a:pt x="41365" y="118836"/>
                </a:lnTo>
                <a:lnTo>
                  <a:pt x="41341" y="116728"/>
                </a:lnTo>
                <a:lnTo>
                  <a:pt x="41311" y="112514"/>
                </a:lnTo>
                <a:lnTo>
                  <a:pt x="41274" y="108299"/>
                </a:lnTo>
                <a:lnTo>
                  <a:pt x="41250" y="106192"/>
                </a:lnTo>
                <a:lnTo>
                  <a:pt x="41220" y="104160"/>
                </a:lnTo>
                <a:lnTo>
                  <a:pt x="41129" y="99118"/>
                </a:lnTo>
                <a:lnTo>
                  <a:pt x="41032" y="94150"/>
                </a:lnTo>
                <a:lnTo>
                  <a:pt x="40825" y="84141"/>
                </a:lnTo>
                <a:lnTo>
                  <a:pt x="40619" y="74206"/>
                </a:lnTo>
                <a:lnTo>
                  <a:pt x="40522" y="69164"/>
                </a:lnTo>
                <a:lnTo>
                  <a:pt x="40431" y="64197"/>
                </a:lnTo>
                <a:lnTo>
                  <a:pt x="40346" y="59155"/>
                </a:lnTo>
                <a:lnTo>
                  <a:pt x="40273" y="54112"/>
                </a:lnTo>
                <a:lnTo>
                  <a:pt x="40207" y="48994"/>
                </a:lnTo>
                <a:lnTo>
                  <a:pt x="40182" y="46511"/>
                </a:lnTo>
                <a:lnTo>
                  <a:pt x="40164" y="43952"/>
                </a:lnTo>
                <a:lnTo>
                  <a:pt x="40146" y="41393"/>
                </a:lnTo>
                <a:lnTo>
                  <a:pt x="40134" y="38759"/>
                </a:lnTo>
                <a:lnTo>
                  <a:pt x="40122" y="36200"/>
                </a:lnTo>
                <a:lnTo>
                  <a:pt x="40122" y="33641"/>
                </a:lnTo>
                <a:lnTo>
                  <a:pt x="40122" y="31007"/>
                </a:lnTo>
                <a:lnTo>
                  <a:pt x="40128" y="28373"/>
                </a:lnTo>
                <a:lnTo>
                  <a:pt x="40140" y="25739"/>
                </a:lnTo>
                <a:lnTo>
                  <a:pt x="40164" y="23105"/>
                </a:lnTo>
                <a:lnTo>
                  <a:pt x="40164" y="22428"/>
                </a:lnTo>
                <a:lnTo>
                  <a:pt x="40164" y="21675"/>
                </a:lnTo>
                <a:lnTo>
                  <a:pt x="40158" y="20998"/>
                </a:lnTo>
                <a:lnTo>
                  <a:pt x="40152" y="20245"/>
                </a:lnTo>
                <a:lnTo>
                  <a:pt x="40122" y="18815"/>
                </a:lnTo>
                <a:lnTo>
                  <a:pt x="40085" y="17310"/>
                </a:lnTo>
                <a:lnTo>
                  <a:pt x="40043" y="15880"/>
                </a:lnTo>
                <a:lnTo>
                  <a:pt x="39994" y="14375"/>
                </a:lnTo>
                <a:lnTo>
                  <a:pt x="39891" y="11590"/>
                </a:lnTo>
                <a:lnTo>
                  <a:pt x="39806" y="9483"/>
                </a:lnTo>
                <a:lnTo>
                  <a:pt x="39721" y="7677"/>
                </a:lnTo>
                <a:lnTo>
                  <a:pt x="39630" y="6021"/>
                </a:lnTo>
                <a:lnTo>
                  <a:pt x="39582" y="5268"/>
                </a:lnTo>
                <a:lnTo>
                  <a:pt x="39533" y="4516"/>
                </a:lnTo>
                <a:lnTo>
                  <a:pt x="39485" y="3914"/>
                </a:lnTo>
                <a:lnTo>
                  <a:pt x="39430" y="3312"/>
                </a:lnTo>
                <a:lnTo>
                  <a:pt x="39376" y="2710"/>
                </a:lnTo>
                <a:lnTo>
                  <a:pt x="39321" y="2258"/>
                </a:lnTo>
                <a:lnTo>
                  <a:pt x="39266" y="1806"/>
                </a:lnTo>
                <a:lnTo>
                  <a:pt x="39206" y="1430"/>
                </a:lnTo>
                <a:lnTo>
                  <a:pt x="39145" y="1054"/>
                </a:lnTo>
                <a:lnTo>
                  <a:pt x="39084" y="753"/>
                </a:lnTo>
                <a:lnTo>
                  <a:pt x="39024" y="527"/>
                </a:lnTo>
                <a:lnTo>
                  <a:pt x="38957" y="301"/>
                </a:lnTo>
                <a:lnTo>
                  <a:pt x="38896" y="151"/>
                </a:lnTo>
                <a:lnTo>
                  <a:pt x="38830" y="75"/>
                </a:lnTo>
                <a:lnTo>
                  <a:pt x="387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00;p44">
            <a:extLst>
              <a:ext uri="{FF2B5EF4-FFF2-40B4-BE49-F238E27FC236}">
                <a16:creationId xmlns:a16="http://schemas.microsoft.com/office/drawing/2014/main" id="{F23CB951-EC42-4013-9650-C15256B0BE41}"/>
              </a:ext>
            </a:extLst>
          </p:cNvPr>
          <p:cNvSpPr txBox="1"/>
          <p:nvPr/>
        </p:nvSpPr>
        <p:spPr>
          <a:xfrm>
            <a:off x="7626215" y="2886801"/>
            <a:ext cx="3502097" cy="140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dirty="0">
                <a:latin typeface="Fira Sans" panose="020B0503050000020004" pitchFamily="34" charset="0"/>
              </a:rPr>
              <a:t>If the hello-world operator is selected, write “Hello World”</a:t>
            </a:r>
          </a:p>
          <a:p>
            <a:pPr lvl="0" algn="ctr"/>
            <a:r>
              <a:rPr lang="en-GB" sz="2000" dirty="0">
                <a:latin typeface="Fira Sans" panose="020B0503050000020004" pitchFamily="34" charset="0"/>
              </a:rPr>
              <a:t>and halt.</a:t>
            </a:r>
            <a:endParaRPr sz="2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1701;p44">
            <a:extLst>
              <a:ext uri="{FF2B5EF4-FFF2-40B4-BE49-F238E27FC236}">
                <a16:creationId xmlns:a16="http://schemas.microsoft.com/office/drawing/2014/main" id="{E5C7CB72-118A-4B57-B60A-689D05F8BF92}"/>
              </a:ext>
            </a:extLst>
          </p:cNvPr>
          <p:cNvSpPr txBox="1"/>
          <p:nvPr/>
        </p:nvSpPr>
        <p:spPr>
          <a:xfrm>
            <a:off x="7375709" y="1644476"/>
            <a:ext cx="3502097" cy="72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Meaning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157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221103" y="2211257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Memories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78663" y="411834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Short-term, semantic and episodic memory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233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/>
          </p:nvPr>
        </p:nvSpPr>
        <p:spPr>
          <a:xfrm>
            <a:off x="240000" y="169989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Types of Memories</a:t>
            </a:r>
            <a:endParaRPr dirty="0"/>
          </a:p>
        </p:txBody>
      </p:sp>
      <p:sp>
        <p:nvSpPr>
          <p:cNvPr id="627" name="Google Shape;627;p33"/>
          <p:cNvSpPr/>
          <p:nvPr/>
        </p:nvSpPr>
        <p:spPr>
          <a:xfrm rot="5400000">
            <a:off x="8933702" y="920615"/>
            <a:ext cx="2484739" cy="2534657"/>
          </a:xfrm>
          <a:custGeom>
            <a:avLst/>
            <a:gdLst/>
            <a:ahLst/>
            <a:cxnLst/>
            <a:rect l="l" t="t" r="r" b="b"/>
            <a:pathLst>
              <a:path w="2750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49" y="2531"/>
                  <a:pt x="2574" y="2368"/>
                </a:cubicBezTo>
                <a:lnTo>
                  <a:pt x="2707" y="2166"/>
                </a:lnTo>
                <a:cubicBezTo>
                  <a:pt x="2750" y="2123"/>
                  <a:pt x="2750" y="2055"/>
                  <a:pt x="2707" y="2016"/>
                </a:cubicBezTo>
                <a:lnTo>
                  <a:pt x="2574" y="1826"/>
                </a:lnTo>
                <a:cubicBezTo>
                  <a:pt x="2449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33"/>
          <p:cNvSpPr/>
          <p:nvPr/>
        </p:nvSpPr>
        <p:spPr>
          <a:xfrm rot="5400000">
            <a:off x="6262106" y="905811"/>
            <a:ext cx="2488962" cy="2561201"/>
          </a:xfrm>
          <a:custGeom>
            <a:avLst/>
            <a:gdLst/>
            <a:ahLst/>
            <a:cxnLst/>
            <a:rect l="l" t="t" r="r" b="b"/>
            <a:pathLst>
              <a:path w="2751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37" y="2531"/>
                  <a:pt x="2574" y="2368"/>
                </a:cubicBezTo>
                <a:lnTo>
                  <a:pt x="2708" y="2166"/>
                </a:lnTo>
                <a:cubicBezTo>
                  <a:pt x="2750" y="2123"/>
                  <a:pt x="2750" y="2055"/>
                  <a:pt x="2708" y="2016"/>
                </a:cubicBezTo>
                <a:lnTo>
                  <a:pt x="2574" y="1826"/>
                </a:lnTo>
                <a:cubicBezTo>
                  <a:pt x="2437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33"/>
          <p:cNvSpPr/>
          <p:nvPr/>
        </p:nvSpPr>
        <p:spPr>
          <a:xfrm rot="5400000">
            <a:off x="3543960" y="882496"/>
            <a:ext cx="2488961" cy="2615117"/>
          </a:xfrm>
          <a:custGeom>
            <a:avLst/>
            <a:gdLst/>
            <a:ahLst/>
            <a:cxnLst/>
            <a:rect l="l" t="t" r="r" b="b"/>
            <a:pathLst>
              <a:path w="2764" h="4194" extrusionOk="0">
                <a:moveTo>
                  <a:pt x="1" y="0"/>
                </a:moveTo>
                <a:lnTo>
                  <a:pt x="1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63" y="2123"/>
                  <a:pt x="2763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33"/>
          <p:cNvSpPr/>
          <p:nvPr/>
        </p:nvSpPr>
        <p:spPr>
          <a:xfrm rot="5400000">
            <a:off x="707297" y="855660"/>
            <a:ext cx="2483620" cy="2663445"/>
          </a:xfrm>
          <a:custGeom>
            <a:avLst/>
            <a:gdLst/>
            <a:ahLst/>
            <a:cxnLst/>
            <a:rect l="l" t="t" r="r" b="b"/>
            <a:pathLst>
              <a:path w="2748" h="4194" extrusionOk="0">
                <a:moveTo>
                  <a:pt x="1" y="0"/>
                </a:moveTo>
                <a:lnTo>
                  <a:pt x="1" y="4194"/>
                </a:lnTo>
                <a:lnTo>
                  <a:pt x="2382" y="4194"/>
                </a:lnTo>
                <a:lnTo>
                  <a:pt x="2382" y="2969"/>
                </a:lnTo>
                <a:cubicBezTo>
                  <a:pt x="2382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47" y="2123"/>
                  <a:pt x="2747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2" y="1444"/>
                  <a:pt x="2382" y="1225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33"/>
          <p:cNvSpPr/>
          <p:nvPr/>
        </p:nvSpPr>
        <p:spPr>
          <a:xfrm>
            <a:off x="8647800" y="933589"/>
            <a:ext cx="3056533" cy="198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Implicit and internal learning 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Procedural learning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Reinforcement learning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Integrate with Working memory </a:t>
            </a:r>
            <a:endParaRPr lang="en" sz="1500" dirty="0">
              <a:latin typeface="Fira Sans"/>
              <a:ea typeface="Fira Sans"/>
              <a:cs typeface="Fira Sans"/>
              <a:sym typeface="Fira Sans"/>
            </a:endParaRPr>
          </a:p>
          <a:p>
            <a:pPr>
              <a:buClr>
                <a:srgbClr val="000000"/>
              </a:buClr>
              <a:buSzPts val="1100"/>
            </a:pP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5965423" y="800073"/>
            <a:ext cx="3247788" cy="232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Storing past experiences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Contains snapshots of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Inclusion/exclusion of snapshots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Query and integration with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Partial query match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</p:txBody>
      </p:sp>
      <p:sp>
        <p:nvSpPr>
          <p:cNvPr id="633" name="Google Shape;633;p33"/>
          <p:cNvSpPr/>
          <p:nvPr/>
        </p:nvSpPr>
        <p:spPr>
          <a:xfrm>
            <a:off x="3419213" y="735467"/>
            <a:ext cx="2953115" cy="2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Conceptual knowledge storage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Declarative Knowledge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Permanent information that do not change often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Query and integration with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Exact query match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</p:txBody>
      </p:sp>
      <p:sp>
        <p:nvSpPr>
          <p:cNvPr id="634" name="Google Shape;634;p33"/>
          <p:cNvSpPr/>
          <p:nvPr/>
        </p:nvSpPr>
        <p:spPr>
          <a:xfrm>
            <a:off x="285605" y="1094083"/>
            <a:ext cx="3414737" cy="204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" sz="1450" dirty="0">
                <a:latin typeface="Fira Sans"/>
                <a:ea typeface="Fira Sans"/>
                <a:cs typeface="Fira Sans"/>
                <a:sym typeface="Fira Sans"/>
              </a:rPr>
              <a:t>Current enviroment data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Temporary Storage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Immediate Access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Dynamic Updating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Symbolic, knowledge graph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Integration with Long-Term Memories 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Cognitive Control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Short-term memory</a:t>
            </a:r>
          </a:p>
          <a:p>
            <a:pPr>
              <a:buClr>
                <a:srgbClr val="000000"/>
              </a:buClr>
              <a:buSzPts val="1100"/>
            </a:pPr>
            <a:endParaRPr sz="14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5" name="Google Shape;635;p33"/>
          <p:cNvSpPr txBox="1"/>
          <p:nvPr/>
        </p:nvSpPr>
        <p:spPr>
          <a:xfrm>
            <a:off x="3458076" y="3500433"/>
            <a:ext cx="256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Semantic Memory</a:t>
            </a:r>
            <a:endParaRPr sz="2267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33"/>
          <p:cNvSpPr txBox="1"/>
          <p:nvPr/>
        </p:nvSpPr>
        <p:spPr>
          <a:xfrm>
            <a:off x="8895466" y="3500133"/>
            <a:ext cx="2763133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Procedural Memory</a:t>
            </a:r>
            <a:endParaRPr sz="2267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33"/>
          <p:cNvSpPr txBox="1"/>
          <p:nvPr/>
        </p:nvSpPr>
        <p:spPr>
          <a:xfrm>
            <a:off x="638167" y="3500431"/>
            <a:ext cx="2676716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Working Memory</a:t>
            </a:r>
            <a:endParaRPr sz="2267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6176767" y="3500433"/>
            <a:ext cx="256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Episodic Memory</a:t>
            </a:r>
            <a:endParaRPr sz="2267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39" name="Google Shape;639;p33"/>
          <p:cNvGrpSpPr/>
          <p:nvPr/>
        </p:nvGrpSpPr>
        <p:grpSpPr>
          <a:xfrm>
            <a:off x="1155683" y="4072933"/>
            <a:ext cx="9898984" cy="2144691"/>
            <a:chOff x="866762" y="3054700"/>
            <a:chExt cx="7424238" cy="1608518"/>
          </a:xfrm>
        </p:grpSpPr>
        <p:cxnSp>
          <p:nvCxnSpPr>
            <p:cNvPr id="640" name="Google Shape;640;p33"/>
            <p:cNvCxnSpPr/>
            <p:nvPr/>
          </p:nvCxnSpPr>
          <p:spPr>
            <a:xfrm>
              <a:off x="866762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3"/>
            <p:cNvCxnSpPr/>
            <p:nvPr/>
          </p:nvCxnSpPr>
          <p:spPr>
            <a:xfrm>
              <a:off x="2895057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3"/>
            <p:cNvCxnSpPr/>
            <p:nvPr/>
          </p:nvCxnSpPr>
          <p:spPr>
            <a:xfrm>
              <a:off x="4934075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3"/>
            <p:cNvCxnSpPr/>
            <p:nvPr/>
          </p:nvCxnSpPr>
          <p:spPr>
            <a:xfrm>
              <a:off x="6973100" y="3054700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4" name="Google Shape;644;p33"/>
            <p:cNvGrpSpPr/>
            <p:nvPr/>
          </p:nvGrpSpPr>
          <p:grpSpPr>
            <a:xfrm>
              <a:off x="4012065" y="3336602"/>
              <a:ext cx="1119855" cy="1326616"/>
              <a:chOff x="4012065" y="2164827"/>
              <a:chExt cx="1119855" cy="1326616"/>
            </a:xfrm>
          </p:grpSpPr>
          <p:sp>
            <p:nvSpPr>
              <p:cNvPr id="645" name="Google Shape;645;p33"/>
              <p:cNvSpPr/>
              <p:nvPr/>
            </p:nvSpPr>
            <p:spPr>
              <a:xfrm>
                <a:off x="4046594" y="2950870"/>
                <a:ext cx="497107" cy="540573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8329" extrusionOk="0">
                    <a:moveTo>
                      <a:pt x="1" y="0"/>
                    </a:moveTo>
                    <a:cubicBezTo>
                      <a:pt x="121" y="164"/>
                      <a:pt x="246" y="314"/>
                      <a:pt x="393" y="464"/>
                    </a:cubicBezTo>
                    <a:cubicBezTo>
                      <a:pt x="272" y="696"/>
                      <a:pt x="203" y="954"/>
                      <a:pt x="177" y="1241"/>
                    </a:cubicBezTo>
                    <a:cubicBezTo>
                      <a:pt x="164" y="1375"/>
                      <a:pt x="148" y="1526"/>
                      <a:pt x="148" y="1676"/>
                    </a:cubicBezTo>
                    <a:cubicBezTo>
                      <a:pt x="148" y="2940"/>
                      <a:pt x="912" y="4044"/>
                      <a:pt x="2081" y="4491"/>
                    </a:cubicBezTo>
                    <a:cubicBezTo>
                      <a:pt x="2107" y="5621"/>
                      <a:pt x="3005" y="6548"/>
                      <a:pt x="4135" y="6630"/>
                    </a:cubicBezTo>
                    <a:lnTo>
                      <a:pt x="4178" y="6630"/>
                    </a:lnTo>
                    <a:cubicBezTo>
                      <a:pt x="4259" y="6643"/>
                      <a:pt x="4328" y="6656"/>
                      <a:pt x="4393" y="6656"/>
                    </a:cubicBezTo>
                    <a:cubicBezTo>
                      <a:pt x="4449" y="6656"/>
                      <a:pt x="4504" y="6643"/>
                      <a:pt x="4556" y="6643"/>
                    </a:cubicBezTo>
                    <a:lnTo>
                      <a:pt x="4556" y="6859"/>
                    </a:lnTo>
                    <a:cubicBezTo>
                      <a:pt x="4556" y="7675"/>
                      <a:pt x="5226" y="8328"/>
                      <a:pt x="6026" y="8328"/>
                    </a:cubicBezTo>
                    <a:cubicBezTo>
                      <a:pt x="6843" y="8328"/>
                      <a:pt x="7496" y="7675"/>
                      <a:pt x="7496" y="6859"/>
                    </a:cubicBezTo>
                    <a:lnTo>
                      <a:pt x="7496" y="1676"/>
                    </a:lnTo>
                    <a:lnTo>
                      <a:pt x="7496" y="1663"/>
                    </a:lnTo>
                    <a:cubicBezTo>
                      <a:pt x="7607" y="1444"/>
                      <a:pt x="7659" y="1212"/>
                      <a:pt x="7659" y="954"/>
                    </a:cubicBezTo>
                    <a:cubicBezTo>
                      <a:pt x="7659" y="601"/>
                      <a:pt x="7199" y="262"/>
                      <a:pt x="68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4012065" y="2164827"/>
                <a:ext cx="521057" cy="724312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11160" extrusionOk="0">
                    <a:moveTo>
                      <a:pt x="6558" y="1"/>
                    </a:moveTo>
                    <a:cubicBezTo>
                      <a:pt x="5758" y="1"/>
                      <a:pt x="5088" y="654"/>
                      <a:pt x="5088" y="1470"/>
                    </a:cubicBezTo>
                    <a:lnTo>
                      <a:pt x="5088" y="1526"/>
                    </a:lnTo>
                    <a:cubicBezTo>
                      <a:pt x="4872" y="1457"/>
                      <a:pt x="4648" y="1424"/>
                      <a:pt x="4425" y="1424"/>
                    </a:cubicBezTo>
                    <a:cubicBezTo>
                      <a:pt x="3850" y="1424"/>
                      <a:pt x="3279" y="1647"/>
                      <a:pt x="2858" y="2068"/>
                    </a:cubicBezTo>
                    <a:cubicBezTo>
                      <a:pt x="2750" y="2179"/>
                      <a:pt x="2668" y="2287"/>
                      <a:pt x="2587" y="2408"/>
                    </a:cubicBezTo>
                    <a:cubicBezTo>
                      <a:pt x="2450" y="2600"/>
                      <a:pt x="2355" y="2803"/>
                      <a:pt x="2299" y="3008"/>
                    </a:cubicBezTo>
                    <a:cubicBezTo>
                      <a:pt x="2260" y="3185"/>
                      <a:pt x="2218" y="3374"/>
                      <a:pt x="2218" y="3551"/>
                    </a:cubicBezTo>
                    <a:cubicBezTo>
                      <a:pt x="1823" y="3701"/>
                      <a:pt x="1457" y="3946"/>
                      <a:pt x="1156" y="4246"/>
                    </a:cubicBezTo>
                    <a:cubicBezTo>
                      <a:pt x="640" y="4749"/>
                      <a:pt x="327" y="5428"/>
                      <a:pt x="271" y="6150"/>
                    </a:cubicBezTo>
                    <a:cubicBezTo>
                      <a:pt x="232" y="6790"/>
                      <a:pt x="395" y="7430"/>
                      <a:pt x="735" y="7976"/>
                    </a:cubicBezTo>
                    <a:cubicBezTo>
                      <a:pt x="614" y="8110"/>
                      <a:pt x="503" y="8260"/>
                      <a:pt x="409" y="8410"/>
                    </a:cubicBezTo>
                    <a:cubicBezTo>
                      <a:pt x="271" y="8629"/>
                      <a:pt x="164" y="8858"/>
                      <a:pt x="108" y="9132"/>
                    </a:cubicBezTo>
                    <a:cubicBezTo>
                      <a:pt x="43" y="9390"/>
                      <a:pt x="0" y="9648"/>
                      <a:pt x="0" y="9919"/>
                    </a:cubicBezTo>
                    <a:cubicBezTo>
                      <a:pt x="0" y="10357"/>
                      <a:pt x="95" y="10778"/>
                      <a:pt x="271" y="11160"/>
                    </a:cubicBezTo>
                    <a:lnTo>
                      <a:pt x="7554" y="11160"/>
                    </a:lnTo>
                    <a:lnTo>
                      <a:pt x="7770" y="10859"/>
                    </a:lnTo>
                    <a:cubicBezTo>
                      <a:pt x="7933" y="10615"/>
                      <a:pt x="8028" y="10314"/>
                      <a:pt x="8028" y="10001"/>
                    </a:cubicBezTo>
                    <a:lnTo>
                      <a:pt x="8028" y="1470"/>
                    </a:lnTo>
                    <a:cubicBezTo>
                      <a:pt x="8028" y="654"/>
                      <a:pt x="7375" y="1"/>
                      <a:pt x="65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4610863" y="2164827"/>
                <a:ext cx="521057" cy="724312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11160" extrusionOk="0">
                    <a:moveTo>
                      <a:pt x="1470" y="1"/>
                    </a:moveTo>
                    <a:cubicBezTo>
                      <a:pt x="666" y="1"/>
                      <a:pt x="0" y="654"/>
                      <a:pt x="0" y="1470"/>
                    </a:cubicBezTo>
                    <a:lnTo>
                      <a:pt x="0" y="10001"/>
                    </a:lnTo>
                    <a:cubicBezTo>
                      <a:pt x="0" y="10314"/>
                      <a:pt x="108" y="10615"/>
                      <a:pt x="271" y="10859"/>
                    </a:cubicBezTo>
                    <a:lnTo>
                      <a:pt x="477" y="11160"/>
                    </a:lnTo>
                    <a:lnTo>
                      <a:pt x="7770" y="11160"/>
                    </a:lnTo>
                    <a:cubicBezTo>
                      <a:pt x="7933" y="10778"/>
                      <a:pt x="8028" y="10357"/>
                      <a:pt x="8028" y="9919"/>
                    </a:cubicBezTo>
                    <a:cubicBezTo>
                      <a:pt x="8028" y="9648"/>
                      <a:pt x="7988" y="9390"/>
                      <a:pt x="7920" y="9132"/>
                    </a:cubicBezTo>
                    <a:cubicBezTo>
                      <a:pt x="7864" y="8858"/>
                      <a:pt x="7770" y="8629"/>
                      <a:pt x="7619" y="8410"/>
                    </a:cubicBezTo>
                    <a:cubicBezTo>
                      <a:pt x="7538" y="8260"/>
                      <a:pt x="7430" y="8110"/>
                      <a:pt x="7309" y="7976"/>
                    </a:cubicBezTo>
                    <a:cubicBezTo>
                      <a:pt x="7649" y="7430"/>
                      <a:pt x="7799" y="6790"/>
                      <a:pt x="7757" y="6150"/>
                    </a:cubicBezTo>
                    <a:cubicBezTo>
                      <a:pt x="7701" y="5428"/>
                      <a:pt x="7391" y="4749"/>
                      <a:pt x="6885" y="4246"/>
                    </a:cubicBezTo>
                    <a:cubicBezTo>
                      <a:pt x="6587" y="3946"/>
                      <a:pt x="6218" y="3701"/>
                      <a:pt x="5823" y="3551"/>
                    </a:cubicBezTo>
                    <a:cubicBezTo>
                      <a:pt x="5810" y="3374"/>
                      <a:pt x="5784" y="3185"/>
                      <a:pt x="5729" y="3008"/>
                    </a:cubicBezTo>
                    <a:cubicBezTo>
                      <a:pt x="5676" y="2803"/>
                      <a:pt x="5578" y="2600"/>
                      <a:pt x="5457" y="2408"/>
                    </a:cubicBezTo>
                    <a:cubicBezTo>
                      <a:pt x="5376" y="2287"/>
                      <a:pt x="5281" y="2179"/>
                      <a:pt x="5170" y="2068"/>
                    </a:cubicBezTo>
                    <a:cubicBezTo>
                      <a:pt x="4749" y="1647"/>
                      <a:pt x="4180" y="1424"/>
                      <a:pt x="3604" y="1424"/>
                    </a:cubicBezTo>
                    <a:cubicBezTo>
                      <a:pt x="3381" y="1424"/>
                      <a:pt x="3157" y="1457"/>
                      <a:pt x="2939" y="1526"/>
                    </a:cubicBezTo>
                    <a:lnTo>
                      <a:pt x="2939" y="1470"/>
                    </a:lnTo>
                    <a:cubicBezTo>
                      <a:pt x="2939" y="654"/>
                      <a:pt x="2286" y="1"/>
                      <a:pt x="1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4600219" y="2950870"/>
                <a:ext cx="497367" cy="540573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8329" extrusionOk="0">
                    <a:moveTo>
                      <a:pt x="736" y="0"/>
                    </a:moveTo>
                    <a:cubicBezTo>
                      <a:pt x="435" y="262"/>
                      <a:pt x="1" y="601"/>
                      <a:pt x="1" y="954"/>
                    </a:cubicBezTo>
                    <a:cubicBezTo>
                      <a:pt x="1" y="1212"/>
                      <a:pt x="70" y="1444"/>
                      <a:pt x="177" y="1663"/>
                    </a:cubicBezTo>
                    <a:cubicBezTo>
                      <a:pt x="177" y="1676"/>
                      <a:pt x="164" y="1676"/>
                      <a:pt x="164" y="1676"/>
                    </a:cubicBezTo>
                    <a:lnTo>
                      <a:pt x="164" y="6859"/>
                    </a:lnTo>
                    <a:cubicBezTo>
                      <a:pt x="164" y="7675"/>
                      <a:pt x="830" y="8328"/>
                      <a:pt x="1634" y="8328"/>
                    </a:cubicBezTo>
                    <a:cubicBezTo>
                      <a:pt x="2450" y="8328"/>
                      <a:pt x="3103" y="7675"/>
                      <a:pt x="3103" y="6859"/>
                    </a:cubicBezTo>
                    <a:lnTo>
                      <a:pt x="3103" y="6643"/>
                    </a:lnTo>
                    <a:cubicBezTo>
                      <a:pt x="3159" y="6643"/>
                      <a:pt x="3211" y="6656"/>
                      <a:pt x="3267" y="6656"/>
                    </a:cubicBezTo>
                    <a:cubicBezTo>
                      <a:pt x="3335" y="6656"/>
                      <a:pt x="3417" y="6643"/>
                      <a:pt x="3486" y="6630"/>
                    </a:cubicBezTo>
                    <a:lnTo>
                      <a:pt x="3525" y="6630"/>
                    </a:lnTo>
                    <a:cubicBezTo>
                      <a:pt x="4655" y="6548"/>
                      <a:pt x="5553" y="5621"/>
                      <a:pt x="5595" y="4491"/>
                    </a:cubicBezTo>
                    <a:cubicBezTo>
                      <a:pt x="6751" y="4044"/>
                      <a:pt x="7525" y="2940"/>
                      <a:pt x="7525" y="1676"/>
                    </a:cubicBezTo>
                    <a:cubicBezTo>
                      <a:pt x="7525" y="1526"/>
                      <a:pt x="7512" y="1375"/>
                      <a:pt x="7486" y="1241"/>
                    </a:cubicBezTo>
                    <a:cubicBezTo>
                      <a:pt x="7473" y="954"/>
                      <a:pt x="7392" y="696"/>
                      <a:pt x="7267" y="464"/>
                    </a:cubicBezTo>
                    <a:cubicBezTo>
                      <a:pt x="7418" y="314"/>
                      <a:pt x="7555" y="164"/>
                      <a:pt x="7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649" name="Google Shape;649;p33"/>
            <p:cNvCxnSpPr>
              <a:stCxn id="635" idx="2"/>
            </p:cNvCxnSpPr>
            <p:nvPr/>
          </p:nvCxnSpPr>
          <p:spPr>
            <a:xfrm rot="-5400000" flipH="1">
              <a:off x="3449157" y="3159775"/>
              <a:ext cx="717000" cy="507300"/>
            </a:xfrm>
            <a:prstGeom prst="bentConnector3">
              <a:avLst>
                <a:gd name="adj1" fmla="val 101492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33"/>
            <p:cNvCxnSpPr/>
            <p:nvPr/>
          </p:nvCxnSpPr>
          <p:spPr>
            <a:xfrm rot="5400000">
              <a:off x="4980557" y="3159775"/>
              <a:ext cx="717000" cy="507300"/>
            </a:xfrm>
            <a:prstGeom prst="bentConnector3">
              <a:avLst>
                <a:gd name="adj1" fmla="val 10149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33"/>
            <p:cNvCxnSpPr/>
            <p:nvPr/>
          </p:nvCxnSpPr>
          <p:spPr>
            <a:xfrm flipH="1">
              <a:off x="4998807" y="3054700"/>
              <a:ext cx="2619000" cy="1315200"/>
            </a:xfrm>
            <a:prstGeom prst="bentConnector3">
              <a:avLst>
                <a:gd name="adj1" fmla="val -14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3"/>
            <p:cNvCxnSpPr/>
            <p:nvPr/>
          </p:nvCxnSpPr>
          <p:spPr>
            <a:xfrm>
              <a:off x="1542957" y="3054925"/>
              <a:ext cx="2585100" cy="1317000"/>
            </a:xfrm>
            <a:prstGeom prst="bentConnector3">
              <a:avLst>
                <a:gd name="adj1" fmla="val 9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28A5-633F-4E4B-A0D1-4021AC8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Memories Overall Structure &amp; Integrations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F2316-86D8-4688-BB1A-954F9FFB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94" y="1484738"/>
            <a:ext cx="7798811" cy="46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657-2A06-42F9-B2B0-7B84F808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48974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( Short-Term Memory 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36C22-E463-4231-8346-6BDBAEC9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6" y="3016495"/>
            <a:ext cx="11021393" cy="352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FCD6-784B-44B4-B5C2-F1AC0C37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979830"/>
            <a:ext cx="10933247" cy="62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98CD-FE12-4921-8391-E21B3EA5A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16" y="2069191"/>
            <a:ext cx="2724150" cy="657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FFEC78-EAD7-442D-BD86-030337B03E10}"/>
              </a:ext>
            </a:extLst>
          </p:cNvPr>
          <p:cNvSpPr/>
          <p:nvPr/>
        </p:nvSpPr>
        <p:spPr>
          <a:xfrm>
            <a:off x="2994660" y="1084912"/>
            <a:ext cx="430530" cy="249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578CD-7C95-412B-B3FE-3AB4DDE5E236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105891" y="1334467"/>
            <a:ext cx="1104034" cy="73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2A5078-D3AD-4D96-B3B1-B2CE006805D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525385" y="2487723"/>
            <a:ext cx="0" cy="57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3E164-921A-4A48-B99D-C1018883F2AA}"/>
              </a:ext>
            </a:extLst>
          </p:cNvPr>
          <p:cNvSpPr/>
          <p:nvPr/>
        </p:nvSpPr>
        <p:spPr>
          <a:xfrm>
            <a:off x="998219" y="2229320"/>
            <a:ext cx="1054331" cy="25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6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FCD-2493-4E1E-8500-E2A8C6AF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Knowledge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15FAD-C7C8-432B-9408-4B2E5AC7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71" y="1003676"/>
            <a:ext cx="9567927" cy="56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58BAE-8FC6-4237-94F8-656844D1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" y="2581153"/>
            <a:ext cx="5633081" cy="2465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F7319-7F52-47CF-B139-77025ADA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9190"/>
            <a:ext cx="6096000" cy="3574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Knowledge Graph</a:t>
            </a:r>
          </a:p>
        </p:txBody>
      </p:sp>
      <p:sp>
        <p:nvSpPr>
          <p:cNvPr id="8" name="Google Shape;1659;p44">
            <a:extLst>
              <a:ext uri="{FF2B5EF4-FFF2-40B4-BE49-F238E27FC236}">
                <a16:creationId xmlns:a16="http://schemas.microsoft.com/office/drawing/2014/main" id="{911377CE-43C6-4446-B1D9-DB1F98A33299}"/>
              </a:ext>
            </a:extLst>
          </p:cNvPr>
          <p:cNvSpPr/>
          <p:nvPr/>
        </p:nvSpPr>
        <p:spPr>
          <a:xfrm rot="1659190" flipV="1">
            <a:off x="5162561" y="1200445"/>
            <a:ext cx="1866877" cy="1565903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623D-9ED9-4880-B2E3-A6A06C75E957}"/>
              </a:ext>
            </a:extLst>
          </p:cNvPr>
          <p:cNvSpPr/>
          <p:nvPr/>
        </p:nvSpPr>
        <p:spPr>
          <a:xfrm>
            <a:off x="289367" y="4682710"/>
            <a:ext cx="1953961" cy="273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50AA2-6208-4D5C-BEFA-32F33DD8F15E}"/>
              </a:ext>
            </a:extLst>
          </p:cNvPr>
          <p:cNvSpPr/>
          <p:nvPr/>
        </p:nvSpPr>
        <p:spPr>
          <a:xfrm rot="2991999">
            <a:off x="6785373" y="2603079"/>
            <a:ext cx="2050858" cy="9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6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191920" y="2613083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Knowledge Utilisation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78663" y="411834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Knowledge retrieval and usage from such memories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756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F7319-7F52-47CF-B139-77025ADA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9190"/>
            <a:ext cx="6096000" cy="3574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Retrieving Working Memory Knowledge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50AA2-6208-4D5C-BEFA-32F33DD8F15E}"/>
              </a:ext>
            </a:extLst>
          </p:cNvPr>
          <p:cNvSpPr/>
          <p:nvPr/>
        </p:nvSpPr>
        <p:spPr>
          <a:xfrm rot="2991999">
            <a:off x="6785373" y="2603079"/>
            <a:ext cx="2050858" cy="9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940;p40">
            <a:extLst>
              <a:ext uri="{FF2B5EF4-FFF2-40B4-BE49-F238E27FC236}">
                <a16:creationId xmlns:a16="http://schemas.microsoft.com/office/drawing/2014/main" id="{2EBC2813-C442-45F8-83B8-5F60BC7F6FB9}"/>
              </a:ext>
            </a:extLst>
          </p:cNvPr>
          <p:cNvSpPr/>
          <p:nvPr/>
        </p:nvSpPr>
        <p:spPr>
          <a:xfrm>
            <a:off x="187200" y="1627024"/>
            <a:ext cx="5817360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{propose*move-forward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(state &lt;s&gt;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io.input-link.area.view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&lt;area-view&gt;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io.input-link.area.locale.direction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&lt;current-direction&gt;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&lt;e&gt; 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(&lt;area-view&gt; ^&lt;current-direction&gt;.type &lt;&gt; block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(&lt;e&gt; ^x &lt;x&gt; ^y &lt;y&gt;)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(&lt;s&gt; ^operator &lt;o&gt; + =)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(&lt;o&gt; ^name move-forward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^actions &lt;a&gt;)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(&lt;a&gt;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move.direction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&lt;current-direction&gt; )}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B56D04-D80A-40B9-9438-F95488C1B915}"/>
              </a:ext>
            </a:extLst>
          </p:cNvPr>
          <p:cNvSpPr/>
          <p:nvPr/>
        </p:nvSpPr>
        <p:spPr>
          <a:xfrm>
            <a:off x="1229361" y="3065843"/>
            <a:ext cx="2271364" cy="22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C4624-884E-48A9-B4A8-4A8D09E9B193}"/>
              </a:ext>
            </a:extLst>
          </p:cNvPr>
          <p:cNvSpPr/>
          <p:nvPr/>
        </p:nvSpPr>
        <p:spPr>
          <a:xfrm>
            <a:off x="640081" y="3499793"/>
            <a:ext cx="1625599" cy="22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2872687" y="1997603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Background</a:t>
            </a:r>
          </a:p>
        </p:txBody>
      </p:sp>
      <p:sp>
        <p:nvSpPr>
          <p:cNvPr id="391" name="Google Shape;391;p36"/>
          <p:cNvSpPr txBox="1">
            <a:spLocks noGrp="1"/>
          </p:cNvSpPr>
          <p:nvPr>
            <p:ph type="subTitle" idx="1"/>
          </p:nvPr>
        </p:nvSpPr>
        <p:spPr>
          <a:xfrm>
            <a:off x="2872687" y="2700032"/>
            <a:ext cx="3115200" cy="7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sz="1870" dirty="0">
                <a:latin typeface="Fira Sans" panose="020B0503050000020004" pitchFamily="34" charset="0"/>
              </a:rPr>
              <a:t>contextual awareness and memories</a:t>
            </a:r>
            <a:endParaRPr sz="1870" dirty="0">
              <a:latin typeface="Fira Sans" panose="020B0503050000020004" pitchFamily="34" charset="0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2"/>
          </p:nvPr>
        </p:nvSpPr>
        <p:spPr>
          <a:xfrm rot="1880">
            <a:off x="6192636" y="4135760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3"/>
          </p:nvPr>
        </p:nvSpPr>
        <p:spPr>
          <a:xfrm>
            <a:off x="1937125" y="4135759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4"/>
          </p:nvPr>
        </p:nvSpPr>
        <p:spPr>
          <a:xfrm>
            <a:off x="2871220" y="4143569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Memories</a:t>
            </a:r>
          </a:p>
        </p:txBody>
      </p:sp>
      <p:sp>
        <p:nvSpPr>
          <p:cNvPr id="395" name="Google Shape;395;p36"/>
          <p:cNvSpPr txBox="1">
            <a:spLocks noGrp="1"/>
          </p:cNvSpPr>
          <p:nvPr>
            <p:ph type="subTitle" idx="5"/>
          </p:nvPr>
        </p:nvSpPr>
        <p:spPr>
          <a:xfrm>
            <a:off x="2872687" y="4845967"/>
            <a:ext cx="3115200" cy="7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S</a:t>
            </a:r>
            <a:r>
              <a:rPr lang="en" dirty="0">
                <a:latin typeface="Fira Sans" panose="020B0503050000020004" pitchFamily="34" charset="0"/>
              </a:rPr>
              <a:t>hort-term, semantic and episodic memory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title" idx="6"/>
          </p:nvPr>
        </p:nvSpPr>
        <p:spPr>
          <a:xfrm>
            <a:off x="7151808" y="4286428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Knowledge Utilisation</a:t>
            </a:r>
          </a:p>
        </p:txBody>
      </p:sp>
      <p:sp>
        <p:nvSpPr>
          <p:cNvPr id="397" name="Google Shape;397;p36"/>
          <p:cNvSpPr txBox="1">
            <a:spLocks noGrp="1"/>
          </p:cNvSpPr>
          <p:nvPr>
            <p:ph type="subTitle" idx="7"/>
          </p:nvPr>
        </p:nvSpPr>
        <p:spPr>
          <a:xfrm>
            <a:off x="7139887" y="4845967"/>
            <a:ext cx="3115200" cy="7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K</a:t>
            </a:r>
            <a:r>
              <a:rPr lang="en" dirty="0">
                <a:latin typeface="Fira Sans" panose="020B0503050000020004" pitchFamily="34" charset="0"/>
              </a:rPr>
              <a:t>nowledge retrieval and usage from such memories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 idx="8"/>
          </p:nvPr>
        </p:nvSpPr>
        <p:spPr>
          <a:xfrm>
            <a:off x="7139887" y="2067204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Cognitive Architecture</a:t>
            </a:r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9"/>
          </p:nvPr>
        </p:nvSpPr>
        <p:spPr>
          <a:xfrm>
            <a:off x="7139887" y="2698773"/>
            <a:ext cx="3115200" cy="7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Overall structure, comprehension and usage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title" idx="13"/>
          </p:nvPr>
        </p:nvSpPr>
        <p:spPr>
          <a:xfrm rot="1880">
            <a:off x="6192617" y="2000229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01" name="Google Shape;401;p36"/>
          <p:cNvSpPr txBox="1">
            <a:spLocks noGrp="1"/>
          </p:cNvSpPr>
          <p:nvPr>
            <p:ph type="title" idx="14"/>
          </p:nvPr>
        </p:nvSpPr>
        <p:spPr>
          <a:xfrm rot="1884">
            <a:off x="1937933" y="2000232"/>
            <a:ext cx="7300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403" name="Google Shape;403;p36"/>
          <p:cNvCxnSpPr/>
          <p:nvPr/>
        </p:nvCxnSpPr>
        <p:spPr>
          <a:xfrm>
            <a:off x="2731333" y="2016032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6"/>
          <p:cNvCxnSpPr/>
          <p:nvPr/>
        </p:nvCxnSpPr>
        <p:spPr>
          <a:xfrm>
            <a:off x="2731333" y="4143565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6"/>
          <p:cNvCxnSpPr/>
          <p:nvPr/>
        </p:nvCxnSpPr>
        <p:spPr>
          <a:xfrm>
            <a:off x="7012400" y="2016032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6"/>
          <p:cNvCxnSpPr/>
          <p:nvPr/>
        </p:nvCxnSpPr>
        <p:spPr>
          <a:xfrm>
            <a:off x="7012400" y="4143565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36"/>
          <p:cNvGrpSpPr/>
          <p:nvPr/>
        </p:nvGrpSpPr>
        <p:grpSpPr>
          <a:xfrm rot="761760" flipH="1">
            <a:off x="10459307" y="383264"/>
            <a:ext cx="297647" cy="972597"/>
            <a:chOff x="4532989" y="3507674"/>
            <a:chExt cx="40967" cy="133863"/>
          </a:xfrm>
        </p:grpSpPr>
        <p:sp>
          <p:nvSpPr>
            <p:cNvPr id="408" name="Google Shape;408;p36"/>
            <p:cNvSpPr/>
            <p:nvPr/>
          </p:nvSpPr>
          <p:spPr>
            <a:xfrm>
              <a:off x="4532989" y="3507674"/>
              <a:ext cx="29017" cy="102181"/>
            </a:xfrm>
            <a:custGeom>
              <a:avLst/>
              <a:gdLst/>
              <a:ahLst/>
              <a:cxnLst/>
              <a:rect l="l" t="t" r="r" b="b"/>
              <a:pathLst>
                <a:path w="675" h="2377" extrusionOk="0">
                  <a:moveTo>
                    <a:pt x="220" y="0"/>
                  </a:moveTo>
                  <a:cubicBezTo>
                    <a:pt x="109" y="0"/>
                    <a:pt x="1" y="86"/>
                    <a:pt x="41" y="233"/>
                  </a:cubicBezTo>
                  <a:cubicBezTo>
                    <a:pt x="237" y="930"/>
                    <a:pt x="308" y="1676"/>
                    <a:pt x="585" y="2347"/>
                  </a:cubicBezTo>
                  <a:cubicBezTo>
                    <a:pt x="593" y="2366"/>
                    <a:pt x="614" y="2377"/>
                    <a:pt x="634" y="2377"/>
                  </a:cubicBezTo>
                  <a:cubicBezTo>
                    <a:pt x="655" y="2377"/>
                    <a:pt x="674" y="2364"/>
                    <a:pt x="671" y="2335"/>
                  </a:cubicBezTo>
                  <a:cubicBezTo>
                    <a:pt x="583" y="1617"/>
                    <a:pt x="510" y="898"/>
                    <a:pt x="418" y="181"/>
                  </a:cubicBezTo>
                  <a:cubicBezTo>
                    <a:pt x="401" y="56"/>
                    <a:pt x="310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559813" y="3625760"/>
              <a:ext cx="14143" cy="15776"/>
            </a:xfrm>
            <a:custGeom>
              <a:avLst/>
              <a:gdLst/>
              <a:ahLst/>
              <a:cxnLst/>
              <a:rect l="l" t="t" r="r" b="b"/>
              <a:pathLst>
                <a:path w="329" h="367" extrusionOk="0">
                  <a:moveTo>
                    <a:pt x="176" y="0"/>
                  </a:moveTo>
                  <a:cubicBezTo>
                    <a:pt x="142" y="0"/>
                    <a:pt x="103" y="16"/>
                    <a:pt x="79" y="44"/>
                  </a:cubicBezTo>
                  <a:cubicBezTo>
                    <a:pt x="44" y="59"/>
                    <a:pt x="19" y="90"/>
                    <a:pt x="15" y="138"/>
                  </a:cubicBezTo>
                  <a:cubicBezTo>
                    <a:pt x="16" y="131"/>
                    <a:pt x="16" y="129"/>
                    <a:pt x="15" y="129"/>
                  </a:cubicBezTo>
                  <a:lnTo>
                    <a:pt x="15" y="129"/>
                  </a:lnTo>
                  <a:cubicBezTo>
                    <a:pt x="15" y="129"/>
                    <a:pt x="13" y="139"/>
                    <a:pt x="11" y="145"/>
                  </a:cubicBezTo>
                  <a:cubicBezTo>
                    <a:pt x="9" y="156"/>
                    <a:pt x="7" y="166"/>
                    <a:pt x="6" y="177"/>
                  </a:cubicBezTo>
                  <a:cubicBezTo>
                    <a:pt x="1" y="213"/>
                    <a:pt x="1" y="242"/>
                    <a:pt x="6" y="277"/>
                  </a:cubicBezTo>
                  <a:cubicBezTo>
                    <a:pt x="14" y="324"/>
                    <a:pt x="69" y="366"/>
                    <a:pt x="115" y="366"/>
                  </a:cubicBezTo>
                  <a:cubicBezTo>
                    <a:pt x="118" y="366"/>
                    <a:pt x="120" y="366"/>
                    <a:pt x="122" y="366"/>
                  </a:cubicBezTo>
                  <a:cubicBezTo>
                    <a:pt x="205" y="361"/>
                    <a:pt x="295" y="337"/>
                    <a:pt x="319" y="244"/>
                  </a:cubicBezTo>
                  <a:cubicBezTo>
                    <a:pt x="328" y="212"/>
                    <a:pt x="324" y="176"/>
                    <a:pt x="313" y="145"/>
                  </a:cubicBezTo>
                  <a:cubicBezTo>
                    <a:pt x="315" y="118"/>
                    <a:pt x="308" y="87"/>
                    <a:pt x="291" y="66"/>
                  </a:cubicBezTo>
                  <a:cubicBezTo>
                    <a:pt x="261" y="28"/>
                    <a:pt x="22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0" name="Google Shape;410;p36"/>
          <p:cNvSpPr/>
          <p:nvPr/>
        </p:nvSpPr>
        <p:spPr>
          <a:xfrm flipH="1">
            <a:off x="10950829" y="797345"/>
            <a:ext cx="765564" cy="500824"/>
          </a:xfrm>
          <a:custGeom>
            <a:avLst/>
            <a:gdLst/>
            <a:ahLst/>
            <a:cxnLst/>
            <a:rect l="l" t="t" r="r" b="b"/>
            <a:pathLst>
              <a:path w="3388" h="2216" extrusionOk="0">
                <a:moveTo>
                  <a:pt x="275" y="0"/>
                </a:moveTo>
                <a:cubicBezTo>
                  <a:pt x="128" y="0"/>
                  <a:pt x="1" y="178"/>
                  <a:pt x="142" y="289"/>
                </a:cubicBezTo>
                <a:cubicBezTo>
                  <a:pt x="318" y="429"/>
                  <a:pt x="358" y="686"/>
                  <a:pt x="508" y="857"/>
                </a:cubicBezTo>
                <a:cubicBezTo>
                  <a:pt x="540" y="892"/>
                  <a:pt x="583" y="907"/>
                  <a:pt x="627" y="907"/>
                </a:cubicBezTo>
                <a:cubicBezTo>
                  <a:pt x="659" y="907"/>
                  <a:pt x="692" y="899"/>
                  <a:pt x="720" y="885"/>
                </a:cubicBezTo>
                <a:cubicBezTo>
                  <a:pt x="862" y="819"/>
                  <a:pt x="1144" y="632"/>
                  <a:pt x="1329" y="632"/>
                </a:cubicBezTo>
                <a:cubicBezTo>
                  <a:pt x="1355" y="632"/>
                  <a:pt x="1380" y="636"/>
                  <a:pt x="1402" y="644"/>
                </a:cubicBezTo>
                <a:cubicBezTo>
                  <a:pt x="1494" y="680"/>
                  <a:pt x="1507" y="787"/>
                  <a:pt x="1543" y="867"/>
                </a:cubicBezTo>
                <a:cubicBezTo>
                  <a:pt x="1620" y="1045"/>
                  <a:pt x="1692" y="1234"/>
                  <a:pt x="1882" y="1314"/>
                </a:cubicBezTo>
                <a:cubicBezTo>
                  <a:pt x="1930" y="1334"/>
                  <a:pt x="1976" y="1342"/>
                  <a:pt x="2020" y="1342"/>
                </a:cubicBezTo>
                <a:cubicBezTo>
                  <a:pt x="2171" y="1342"/>
                  <a:pt x="2306" y="1250"/>
                  <a:pt x="2455" y="1250"/>
                </a:cubicBezTo>
                <a:cubicBezTo>
                  <a:pt x="2466" y="1250"/>
                  <a:pt x="2478" y="1250"/>
                  <a:pt x="2490" y="1252"/>
                </a:cubicBezTo>
                <a:cubicBezTo>
                  <a:pt x="2830" y="1286"/>
                  <a:pt x="3068" y="1945"/>
                  <a:pt x="3250" y="2188"/>
                </a:cubicBezTo>
                <a:cubicBezTo>
                  <a:pt x="3265" y="2207"/>
                  <a:pt x="3285" y="2215"/>
                  <a:pt x="3305" y="2215"/>
                </a:cubicBezTo>
                <a:cubicBezTo>
                  <a:pt x="3348" y="2215"/>
                  <a:pt x="3388" y="2174"/>
                  <a:pt x="3359" y="2124"/>
                </a:cubicBezTo>
                <a:cubicBezTo>
                  <a:pt x="3168" y="1781"/>
                  <a:pt x="2991" y="1397"/>
                  <a:pt x="2880" y="1018"/>
                </a:cubicBezTo>
                <a:cubicBezTo>
                  <a:pt x="2858" y="945"/>
                  <a:pt x="2796" y="906"/>
                  <a:pt x="2724" y="899"/>
                </a:cubicBezTo>
                <a:cubicBezTo>
                  <a:pt x="2709" y="898"/>
                  <a:pt x="2694" y="897"/>
                  <a:pt x="2678" y="897"/>
                </a:cubicBezTo>
                <a:cubicBezTo>
                  <a:pt x="2525" y="897"/>
                  <a:pt x="2351" y="948"/>
                  <a:pt x="2198" y="948"/>
                </a:cubicBezTo>
                <a:cubicBezTo>
                  <a:pt x="2077" y="948"/>
                  <a:pt x="1970" y="916"/>
                  <a:pt x="1897" y="802"/>
                </a:cubicBezTo>
                <a:cubicBezTo>
                  <a:pt x="1805" y="656"/>
                  <a:pt x="1800" y="465"/>
                  <a:pt x="1649" y="358"/>
                </a:cubicBezTo>
                <a:cubicBezTo>
                  <a:pt x="1572" y="303"/>
                  <a:pt x="1482" y="281"/>
                  <a:pt x="1387" y="281"/>
                </a:cubicBezTo>
                <a:cubicBezTo>
                  <a:pt x="1156" y="281"/>
                  <a:pt x="891" y="410"/>
                  <a:pt x="687" y="511"/>
                </a:cubicBezTo>
                <a:cubicBezTo>
                  <a:pt x="588" y="350"/>
                  <a:pt x="554" y="169"/>
                  <a:pt x="390" y="41"/>
                </a:cubicBezTo>
                <a:cubicBezTo>
                  <a:pt x="353" y="12"/>
                  <a:pt x="314" y="0"/>
                  <a:pt x="2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6"/>
          <p:cNvSpPr/>
          <p:nvPr/>
        </p:nvSpPr>
        <p:spPr>
          <a:xfrm rot="882112">
            <a:off x="11042469" y="1558199"/>
            <a:ext cx="900385" cy="226333"/>
          </a:xfrm>
          <a:custGeom>
            <a:avLst/>
            <a:gdLst/>
            <a:ahLst/>
            <a:cxnLst/>
            <a:rect l="l" t="t" r="r" b="b"/>
            <a:pathLst>
              <a:path w="3338" h="839" extrusionOk="0">
                <a:moveTo>
                  <a:pt x="959" y="1"/>
                </a:moveTo>
                <a:cubicBezTo>
                  <a:pt x="933" y="1"/>
                  <a:pt x="907" y="8"/>
                  <a:pt x="886" y="19"/>
                </a:cubicBezTo>
                <a:cubicBezTo>
                  <a:pt x="564" y="172"/>
                  <a:pt x="312" y="421"/>
                  <a:pt x="35" y="639"/>
                </a:cubicBezTo>
                <a:cubicBezTo>
                  <a:pt x="0" y="665"/>
                  <a:pt x="32" y="715"/>
                  <a:pt x="69" y="715"/>
                </a:cubicBezTo>
                <a:cubicBezTo>
                  <a:pt x="76" y="715"/>
                  <a:pt x="83" y="713"/>
                  <a:pt x="90" y="709"/>
                </a:cubicBezTo>
                <a:cubicBezTo>
                  <a:pt x="341" y="559"/>
                  <a:pt x="583" y="386"/>
                  <a:pt x="860" y="291"/>
                </a:cubicBezTo>
                <a:cubicBezTo>
                  <a:pt x="919" y="528"/>
                  <a:pt x="980" y="775"/>
                  <a:pt x="1251" y="829"/>
                </a:cubicBezTo>
                <a:cubicBezTo>
                  <a:pt x="1286" y="836"/>
                  <a:pt x="1321" y="839"/>
                  <a:pt x="1357" y="839"/>
                </a:cubicBezTo>
                <a:cubicBezTo>
                  <a:pt x="1557" y="839"/>
                  <a:pt x="1774" y="746"/>
                  <a:pt x="1953" y="693"/>
                </a:cubicBezTo>
                <a:cubicBezTo>
                  <a:pt x="2318" y="586"/>
                  <a:pt x="2666" y="468"/>
                  <a:pt x="3051" y="453"/>
                </a:cubicBezTo>
                <a:cubicBezTo>
                  <a:pt x="3333" y="442"/>
                  <a:pt x="3337" y="6"/>
                  <a:pt x="3066" y="6"/>
                </a:cubicBezTo>
                <a:cubicBezTo>
                  <a:pt x="3061" y="6"/>
                  <a:pt x="3056" y="6"/>
                  <a:pt x="3051" y="6"/>
                </a:cubicBezTo>
                <a:cubicBezTo>
                  <a:pt x="2604" y="32"/>
                  <a:pt x="2192" y="172"/>
                  <a:pt x="1773" y="315"/>
                </a:cubicBezTo>
                <a:cubicBezTo>
                  <a:pt x="1651" y="357"/>
                  <a:pt x="1512" y="427"/>
                  <a:pt x="1389" y="427"/>
                </a:cubicBezTo>
                <a:cubicBezTo>
                  <a:pt x="1320" y="427"/>
                  <a:pt x="1257" y="405"/>
                  <a:pt x="1205" y="343"/>
                </a:cubicBezTo>
                <a:cubicBezTo>
                  <a:pt x="1134" y="258"/>
                  <a:pt x="1113" y="128"/>
                  <a:pt x="1043" y="38"/>
                </a:cubicBezTo>
                <a:cubicBezTo>
                  <a:pt x="1022" y="11"/>
                  <a:pt x="991" y="1"/>
                  <a:pt x="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6"/>
          <p:cNvSpPr/>
          <p:nvPr/>
        </p:nvSpPr>
        <p:spPr>
          <a:xfrm rot="-638390">
            <a:off x="5829388" y="489890"/>
            <a:ext cx="533233" cy="460223"/>
          </a:xfrm>
          <a:custGeom>
            <a:avLst/>
            <a:gdLst/>
            <a:ahLst/>
            <a:cxnLst/>
            <a:rect l="l" t="t" r="r" b="b"/>
            <a:pathLst>
              <a:path w="2183" h="1884" extrusionOk="0">
                <a:moveTo>
                  <a:pt x="1900" y="0"/>
                </a:moveTo>
                <a:cubicBezTo>
                  <a:pt x="1854" y="0"/>
                  <a:pt x="1808" y="20"/>
                  <a:pt x="1769" y="68"/>
                </a:cubicBezTo>
                <a:cubicBezTo>
                  <a:pt x="1531" y="364"/>
                  <a:pt x="1343" y="696"/>
                  <a:pt x="1136" y="1013"/>
                </a:cubicBezTo>
                <a:cubicBezTo>
                  <a:pt x="1034" y="940"/>
                  <a:pt x="946" y="849"/>
                  <a:pt x="834" y="849"/>
                </a:cubicBezTo>
                <a:cubicBezTo>
                  <a:pt x="796" y="849"/>
                  <a:pt x="754" y="860"/>
                  <a:pt x="708" y="886"/>
                </a:cubicBezTo>
                <a:cubicBezTo>
                  <a:pt x="586" y="957"/>
                  <a:pt x="472" y="1184"/>
                  <a:pt x="381" y="1298"/>
                </a:cubicBezTo>
                <a:cubicBezTo>
                  <a:pt x="244" y="1468"/>
                  <a:pt x="129" y="1642"/>
                  <a:pt x="16" y="1830"/>
                </a:cubicBezTo>
                <a:cubicBezTo>
                  <a:pt x="0" y="1855"/>
                  <a:pt x="23" y="1883"/>
                  <a:pt x="47" y="1883"/>
                </a:cubicBezTo>
                <a:cubicBezTo>
                  <a:pt x="55" y="1883"/>
                  <a:pt x="63" y="1880"/>
                  <a:pt x="69" y="1873"/>
                </a:cubicBezTo>
                <a:cubicBezTo>
                  <a:pt x="180" y="1747"/>
                  <a:pt x="295" y="1626"/>
                  <a:pt x="407" y="1503"/>
                </a:cubicBezTo>
                <a:cubicBezTo>
                  <a:pt x="488" y="1415"/>
                  <a:pt x="609" y="1209"/>
                  <a:pt x="729" y="1175"/>
                </a:cubicBezTo>
                <a:cubicBezTo>
                  <a:pt x="785" y="1159"/>
                  <a:pt x="797" y="1149"/>
                  <a:pt x="801" y="1149"/>
                </a:cubicBezTo>
                <a:cubicBezTo>
                  <a:pt x="807" y="1149"/>
                  <a:pt x="798" y="1169"/>
                  <a:pt x="871" y="1218"/>
                </a:cubicBezTo>
                <a:cubicBezTo>
                  <a:pt x="951" y="1272"/>
                  <a:pt x="1019" y="1344"/>
                  <a:pt x="1104" y="1397"/>
                </a:cubicBezTo>
                <a:cubicBezTo>
                  <a:pt x="1129" y="1413"/>
                  <a:pt x="1159" y="1421"/>
                  <a:pt x="1190" y="1421"/>
                </a:cubicBezTo>
                <a:cubicBezTo>
                  <a:pt x="1237" y="1421"/>
                  <a:pt x="1285" y="1403"/>
                  <a:pt x="1317" y="1370"/>
                </a:cubicBezTo>
                <a:cubicBezTo>
                  <a:pt x="1607" y="1064"/>
                  <a:pt x="1782" y="675"/>
                  <a:pt x="2053" y="354"/>
                </a:cubicBezTo>
                <a:cubicBezTo>
                  <a:pt x="2183" y="203"/>
                  <a:pt x="2045" y="0"/>
                  <a:pt x="19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36"/>
          <p:cNvSpPr/>
          <p:nvPr/>
        </p:nvSpPr>
        <p:spPr>
          <a:xfrm rot="638405" flipH="1">
            <a:off x="9153898" y="473771"/>
            <a:ext cx="773789" cy="727732"/>
          </a:xfrm>
          <a:custGeom>
            <a:avLst/>
            <a:gdLst/>
            <a:ahLst/>
            <a:cxnLst/>
            <a:rect l="l" t="t" r="r" b="b"/>
            <a:pathLst>
              <a:path w="4011" h="3772" extrusionOk="0">
                <a:moveTo>
                  <a:pt x="3466" y="901"/>
                </a:moveTo>
                <a:cubicBezTo>
                  <a:pt x="3513" y="901"/>
                  <a:pt x="3559" y="905"/>
                  <a:pt x="3604" y="913"/>
                </a:cubicBezTo>
                <a:cubicBezTo>
                  <a:pt x="3416" y="1299"/>
                  <a:pt x="2911" y="1592"/>
                  <a:pt x="2577" y="1798"/>
                </a:cubicBezTo>
                <a:cubicBezTo>
                  <a:pt x="2135" y="2072"/>
                  <a:pt x="1633" y="2338"/>
                  <a:pt x="1117" y="2438"/>
                </a:cubicBezTo>
                <a:cubicBezTo>
                  <a:pt x="1358" y="2084"/>
                  <a:pt x="1777" y="1711"/>
                  <a:pt x="1932" y="1608"/>
                </a:cubicBezTo>
                <a:cubicBezTo>
                  <a:pt x="2319" y="1352"/>
                  <a:pt x="2947" y="901"/>
                  <a:pt x="3466" y="901"/>
                </a:cubicBezTo>
                <a:close/>
                <a:moveTo>
                  <a:pt x="3489" y="2093"/>
                </a:moveTo>
                <a:cubicBezTo>
                  <a:pt x="3502" y="2093"/>
                  <a:pt x="3515" y="2093"/>
                  <a:pt x="3527" y="2094"/>
                </a:cubicBezTo>
                <a:cubicBezTo>
                  <a:pt x="3329" y="2422"/>
                  <a:pt x="2861" y="2645"/>
                  <a:pt x="2544" y="2802"/>
                </a:cubicBezTo>
                <a:cubicBezTo>
                  <a:pt x="2475" y="2836"/>
                  <a:pt x="2397" y="2873"/>
                  <a:pt x="2316" y="2912"/>
                </a:cubicBezTo>
                <a:cubicBezTo>
                  <a:pt x="2364" y="2830"/>
                  <a:pt x="2427" y="2754"/>
                  <a:pt x="2479" y="2698"/>
                </a:cubicBezTo>
                <a:cubicBezTo>
                  <a:pt x="2701" y="2466"/>
                  <a:pt x="3120" y="2093"/>
                  <a:pt x="3489" y="2093"/>
                </a:cubicBezTo>
                <a:close/>
                <a:moveTo>
                  <a:pt x="3551" y="2816"/>
                </a:moveTo>
                <a:cubicBezTo>
                  <a:pt x="3621" y="2816"/>
                  <a:pt x="3504" y="2976"/>
                  <a:pt x="3388" y="3057"/>
                </a:cubicBezTo>
                <a:cubicBezTo>
                  <a:pt x="3300" y="3119"/>
                  <a:pt x="3208" y="3178"/>
                  <a:pt x="3112" y="3228"/>
                </a:cubicBezTo>
                <a:cubicBezTo>
                  <a:pt x="3152" y="3098"/>
                  <a:pt x="3271" y="2967"/>
                  <a:pt x="3388" y="2893"/>
                </a:cubicBezTo>
                <a:cubicBezTo>
                  <a:pt x="3474" y="2838"/>
                  <a:pt x="3525" y="2816"/>
                  <a:pt x="3551" y="2816"/>
                </a:cubicBezTo>
                <a:close/>
                <a:moveTo>
                  <a:pt x="3404" y="0"/>
                </a:moveTo>
                <a:cubicBezTo>
                  <a:pt x="2324" y="57"/>
                  <a:pt x="1347" y="488"/>
                  <a:pt x="676" y="1350"/>
                </a:cubicBezTo>
                <a:cubicBezTo>
                  <a:pt x="416" y="1684"/>
                  <a:pt x="0" y="2511"/>
                  <a:pt x="681" y="2645"/>
                </a:cubicBezTo>
                <a:cubicBezTo>
                  <a:pt x="716" y="2653"/>
                  <a:pt x="752" y="2658"/>
                  <a:pt x="786" y="2660"/>
                </a:cubicBezTo>
                <a:cubicBezTo>
                  <a:pt x="717" y="2873"/>
                  <a:pt x="734" y="3078"/>
                  <a:pt x="916" y="3234"/>
                </a:cubicBezTo>
                <a:cubicBezTo>
                  <a:pt x="1030" y="3333"/>
                  <a:pt x="1181" y="3370"/>
                  <a:pt x="1344" y="3370"/>
                </a:cubicBezTo>
                <a:cubicBezTo>
                  <a:pt x="1566" y="3370"/>
                  <a:pt x="1812" y="3302"/>
                  <a:pt x="2027" y="3224"/>
                </a:cubicBezTo>
                <a:cubicBezTo>
                  <a:pt x="2057" y="3477"/>
                  <a:pt x="2235" y="3565"/>
                  <a:pt x="2462" y="3565"/>
                </a:cubicBezTo>
                <a:cubicBezTo>
                  <a:pt x="2594" y="3565"/>
                  <a:pt x="2742" y="3535"/>
                  <a:pt x="2886" y="3491"/>
                </a:cubicBezTo>
                <a:cubicBezTo>
                  <a:pt x="2897" y="3515"/>
                  <a:pt x="2908" y="3537"/>
                  <a:pt x="2925" y="3561"/>
                </a:cubicBezTo>
                <a:cubicBezTo>
                  <a:pt x="3041" y="3719"/>
                  <a:pt x="3247" y="3772"/>
                  <a:pt x="3455" y="3772"/>
                </a:cubicBezTo>
                <a:cubicBezTo>
                  <a:pt x="3618" y="3772"/>
                  <a:pt x="3782" y="3740"/>
                  <a:pt x="3905" y="3701"/>
                </a:cubicBezTo>
                <a:cubicBezTo>
                  <a:pt x="4010" y="3666"/>
                  <a:pt x="3978" y="3512"/>
                  <a:pt x="3884" y="3512"/>
                </a:cubicBezTo>
                <a:cubicBezTo>
                  <a:pt x="3875" y="3512"/>
                  <a:pt x="3865" y="3514"/>
                  <a:pt x="3855" y="3517"/>
                </a:cubicBezTo>
                <a:cubicBezTo>
                  <a:pt x="3744" y="3552"/>
                  <a:pt x="3600" y="3589"/>
                  <a:pt x="3466" y="3589"/>
                </a:cubicBezTo>
                <a:cubicBezTo>
                  <a:pt x="3396" y="3589"/>
                  <a:pt x="3328" y="3579"/>
                  <a:pt x="3268" y="3553"/>
                </a:cubicBezTo>
                <a:cubicBezTo>
                  <a:pt x="3184" y="3516"/>
                  <a:pt x="3134" y="3466"/>
                  <a:pt x="3110" y="3409"/>
                </a:cubicBezTo>
                <a:cubicBezTo>
                  <a:pt x="3285" y="3336"/>
                  <a:pt x="3436" y="3255"/>
                  <a:pt x="3521" y="3194"/>
                </a:cubicBezTo>
                <a:cubicBezTo>
                  <a:pt x="3664" y="3091"/>
                  <a:pt x="3962" y="2870"/>
                  <a:pt x="3775" y="2671"/>
                </a:cubicBezTo>
                <a:cubicBezTo>
                  <a:pt x="3729" y="2621"/>
                  <a:pt x="3672" y="2601"/>
                  <a:pt x="3611" y="2601"/>
                </a:cubicBezTo>
                <a:cubicBezTo>
                  <a:pt x="3430" y="2601"/>
                  <a:pt x="3212" y="2776"/>
                  <a:pt x="3108" y="2875"/>
                </a:cubicBezTo>
                <a:cubicBezTo>
                  <a:pt x="2983" y="2992"/>
                  <a:pt x="2862" y="3162"/>
                  <a:pt x="2855" y="3334"/>
                </a:cubicBezTo>
                <a:cubicBezTo>
                  <a:pt x="2764" y="3361"/>
                  <a:pt x="2657" y="3382"/>
                  <a:pt x="2559" y="3382"/>
                </a:cubicBezTo>
                <a:cubicBezTo>
                  <a:pt x="2501" y="3382"/>
                  <a:pt x="2445" y="3374"/>
                  <a:pt x="2398" y="3355"/>
                </a:cubicBezTo>
                <a:cubicBezTo>
                  <a:pt x="2281" y="3308"/>
                  <a:pt x="2239" y="3230"/>
                  <a:pt x="2240" y="3142"/>
                </a:cubicBezTo>
                <a:cubicBezTo>
                  <a:pt x="2295" y="3120"/>
                  <a:pt x="2343" y="3099"/>
                  <a:pt x="2387" y="3081"/>
                </a:cubicBezTo>
                <a:cubicBezTo>
                  <a:pt x="2861" y="2878"/>
                  <a:pt x="3543" y="2562"/>
                  <a:pt x="3758" y="2053"/>
                </a:cubicBezTo>
                <a:cubicBezTo>
                  <a:pt x="3778" y="2005"/>
                  <a:pt x="3734" y="1953"/>
                  <a:pt x="3693" y="1938"/>
                </a:cubicBezTo>
                <a:cubicBezTo>
                  <a:pt x="3639" y="1920"/>
                  <a:pt x="3579" y="1911"/>
                  <a:pt x="3515" y="1911"/>
                </a:cubicBezTo>
                <a:cubicBezTo>
                  <a:pt x="2976" y="1911"/>
                  <a:pt x="2159" y="2510"/>
                  <a:pt x="2040" y="3034"/>
                </a:cubicBezTo>
                <a:cubicBezTo>
                  <a:pt x="1827" y="3115"/>
                  <a:pt x="1601" y="3178"/>
                  <a:pt x="1397" y="3178"/>
                </a:cubicBezTo>
                <a:cubicBezTo>
                  <a:pt x="1335" y="3178"/>
                  <a:pt x="1276" y="3173"/>
                  <a:pt x="1219" y="3160"/>
                </a:cubicBezTo>
                <a:cubicBezTo>
                  <a:pt x="918" y="3090"/>
                  <a:pt x="892" y="2894"/>
                  <a:pt x="993" y="2660"/>
                </a:cubicBezTo>
                <a:cubicBezTo>
                  <a:pt x="1509" y="2622"/>
                  <a:pt x="2076" y="2301"/>
                  <a:pt x="2476" y="2073"/>
                </a:cubicBezTo>
                <a:cubicBezTo>
                  <a:pt x="2941" y="1808"/>
                  <a:pt x="3633" y="1419"/>
                  <a:pt x="3819" y="876"/>
                </a:cubicBezTo>
                <a:cubicBezTo>
                  <a:pt x="3837" y="828"/>
                  <a:pt x="3800" y="779"/>
                  <a:pt x="3756" y="764"/>
                </a:cubicBezTo>
                <a:cubicBezTo>
                  <a:pt x="3665" y="734"/>
                  <a:pt x="3569" y="720"/>
                  <a:pt x="3468" y="720"/>
                </a:cubicBezTo>
                <a:cubicBezTo>
                  <a:pt x="2834" y="720"/>
                  <a:pt x="2058" y="1272"/>
                  <a:pt x="1625" y="1608"/>
                </a:cubicBezTo>
                <a:cubicBezTo>
                  <a:pt x="1435" y="1755"/>
                  <a:pt x="1055" y="2111"/>
                  <a:pt x="865" y="2476"/>
                </a:cubicBezTo>
                <a:cubicBezTo>
                  <a:pt x="851" y="2477"/>
                  <a:pt x="836" y="2478"/>
                  <a:pt x="821" y="2478"/>
                </a:cubicBezTo>
                <a:cubicBezTo>
                  <a:pt x="700" y="2478"/>
                  <a:pt x="582" y="2451"/>
                  <a:pt x="517" y="2351"/>
                </a:cubicBezTo>
                <a:cubicBezTo>
                  <a:pt x="321" y="2048"/>
                  <a:pt x="746" y="1519"/>
                  <a:pt x="926" y="1311"/>
                </a:cubicBezTo>
                <a:cubicBezTo>
                  <a:pt x="1562" y="568"/>
                  <a:pt x="2448" y="165"/>
                  <a:pt x="3406" y="23"/>
                </a:cubicBezTo>
                <a:cubicBezTo>
                  <a:pt x="3417" y="20"/>
                  <a:pt x="3415" y="0"/>
                  <a:pt x="34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156;p18">
            <a:extLst>
              <a:ext uri="{FF2B5EF4-FFF2-40B4-BE49-F238E27FC236}">
                <a16:creationId xmlns:a16="http://schemas.microsoft.com/office/drawing/2014/main" id="{FA55F7B8-34BC-444A-A95C-4C5BE0A9C03C}"/>
              </a:ext>
            </a:extLst>
          </p:cNvPr>
          <p:cNvSpPr txBox="1">
            <a:spLocks/>
          </p:cNvSpPr>
          <p:nvPr/>
        </p:nvSpPr>
        <p:spPr>
          <a:xfrm>
            <a:off x="1832492" y="5245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ctr"/>
            <a:r>
              <a:rPr lang="en-GB" sz="2400" b="1" dirty="0">
                <a:latin typeface="Fira Sans"/>
                <a:ea typeface="Fira Sans"/>
                <a:cs typeface="Fira Sans"/>
                <a:sym typeface="Fira Sans"/>
              </a:rPr>
              <a:t>Table of Contents</a:t>
            </a:r>
            <a:endParaRPr lang="en-GB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822E-16A7-483B-97AE-0DBC7BAD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Episodic Memory Knowledge Retrieval</a:t>
            </a:r>
          </a:p>
        </p:txBody>
      </p:sp>
      <p:sp>
        <p:nvSpPr>
          <p:cNvPr id="11" name="Google Shape;940;p40">
            <a:extLst>
              <a:ext uri="{FF2B5EF4-FFF2-40B4-BE49-F238E27FC236}">
                <a16:creationId xmlns:a16="http://schemas.microsoft.com/office/drawing/2014/main" id="{2EBC2813-C442-45F8-83B8-5F60BC7F6FB9}"/>
              </a:ext>
            </a:extLst>
          </p:cNvPr>
          <p:cNvSpPr/>
          <p:nvPr/>
        </p:nvSpPr>
        <p:spPr>
          <a:xfrm>
            <a:off x="415600" y="1165780"/>
            <a:ext cx="4075120" cy="943317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learning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trigger dc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append-database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exclusions turn-directions</a:t>
            </a:r>
          </a:p>
        </p:txBody>
      </p:sp>
      <p:sp>
        <p:nvSpPr>
          <p:cNvPr id="9" name="Google Shape;940;p40">
            <a:extLst>
              <a:ext uri="{FF2B5EF4-FFF2-40B4-BE49-F238E27FC236}">
                <a16:creationId xmlns:a16="http://schemas.microsoft.com/office/drawing/2014/main" id="{D7E353B1-D3E9-4933-836F-A7A79C57FD72}"/>
              </a:ext>
            </a:extLst>
          </p:cNvPr>
          <p:cNvSpPr/>
          <p:nvPr/>
        </p:nvSpPr>
        <p:spPr>
          <a:xfrm>
            <a:off x="415600" y="2271201"/>
            <a:ext cx="5817360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{apply*query-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-check-total-landmarks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(state &lt;s&gt;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epmem.command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cmd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&lt;e&gt;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io.input-link.landmarks.total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&lt;total-landmarks&gt;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(&lt;e&gt; ^x &lt;x&gt; ^y &lt;y&gt;)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cmd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^query &lt;q&gt;)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(&lt;q&gt;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&lt;saved-position&gt;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(&lt;radar&gt;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landmarks.total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&lt;total-landmarks&gt; )}</a:t>
            </a:r>
          </a:p>
        </p:txBody>
      </p:sp>
    </p:spTree>
    <p:extLst>
      <p:ext uri="{BB962C8B-B14F-4D97-AF65-F5344CB8AC3E}">
        <p14:creationId xmlns:p14="http://schemas.microsoft.com/office/powerpoint/2010/main" val="391832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860200" y="2586209"/>
            <a:ext cx="4508400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Background</a:t>
            </a:r>
            <a:endParaRPr sz="6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41733" y="4118333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contextual awareness and memories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Contextual Awarness and Memories</a:t>
            </a:r>
            <a:endParaRPr dirty="0"/>
          </a:p>
        </p:txBody>
      </p:sp>
      <p:grpSp>
        <p:nvGrpSpPr>
          <p:cNvPr id="125" name="Google Shape;125;p18"/>
          <p:cNvGrpSpPr/>
          <p:nvPr/>
        </p:nvGrpSpPr>
        <p:grpSpPr>
          <a:xfrm flipH="1">
            <a:off x="6986767" y="1360358"/>
            <a:ext cx="4523640" cy="4857289"/>
            <a:chOff x="400500" y="1028698"/>
            <a:chExt cx="3070900" cy="3297399"/>
          </a:xfrm>
        </p:grpSpPr>
        <p:sp>
          <p:nvSpPr>
            <p:cNvPr id="126" name="Google Shape;126;p18"/>
            <p:cNvSpPr/>
            <p:nvPr/>
          </p:nvSpPr>
          <p:spPr>
            <a:xfrm flipH="1">
              <a:off x="400500" y="1028698"/>
              <a:ext cx="3070900" cy="3297399"/>
            </a:xfrm>
            <a:custGeom>
              <a:avLst/>
              <a:gdLst/>
              <a:ahLst/>
              <a:cxnLst/>
              <a:rect l="l" t="t" r="r" b="b"/>
              <a:pathLst>
                <a:path w="25801" h="27704" extrusionOk="0">
                  <a:moveTo>
                    <a:pt x="13762" y="493"/>
                  </a:moveTo>
                  <a:cubicBezTo>
                    <a:pt x="13992" y="493"/>
                    <a:pt x="14222" y="500"/>
                    <a:pt x="14452" y="515"/>
                  </a:cubicBezTo>
                  <a:cubicBezTo>
                    <a:pt x="15977" y="626"/>
                    <a:pt x="17446" y="1074"/>
                    <a:pt x="18710" y="1822"/>
                  </a:cubicBezTo>
                  <a:cubicBezTo>
                    <a:pt x="20059" y="2599"/>
                    <a:pt x="21133" y="3686"/>
                    <a:pt x="21924" y="5019"/>
                  </a:cubicBezTo>
                  <a:cubicBezTo>
                    <a:pt x="25229" y="10695"/>
                    <a:pt x="22221" y="15878"/>
                    <a:pt x="20235" y="19307"/>
                  </a:cubicBezTo>
                  <a:cubicBezTo>
                    <a:pt x="19664" y="20286"/>
                    <a:pt x="19174" y="21145"/>
                    <a:pt x="18929" y="21838"/>
                  </a:cubicBezTo>
                  <a:lnTo>
                    <a:pt x="18903" y="21893"/>
                  </a:lnTo>
                  <a:lnTo>
                    <a:pt x="19474" y="27213"/>
                  </a:lnTo>
                  <a:lnTo>
                    <a:pt x="9595" y="27213"/>
                  </a:lnTo>
                  <a:lnTo>
                    <a:pt x="9226" y="25365"/>
                  </a:lnTo>
                  <a:lnTo>
                    <a:pt x="8981" y="25430"/>
                  </a:lnTo>
                  <a:cubicBezTo>
                    <a:pt x="8950" y="25430"/>
                    <a:pt x="6753" y="25968"/>
                    <a:pt x="5178" y="25968"/>
                  </a:cubicBezTo>
                  <a:cubicBezTo>
                    <a:pt x="4747" y="25968"/>
                    <a:pt x="4363" y="25928"/>
                    <a:pt x="4083" y="25825"/>
                  </a:cubicBezTo>
                  <a:cubicBezTo>
                    <a:pt x="3485" y="25610"/>
                    <a:pt x="3309" y="24832"/>
                    <a:pt x="3253" y="24235"/>
                  </a:cubicBezTo>
                  <a:cubicBezTo>
                    <a:pt x="3197" y="23513"/>
                    <a:pt x="3309" y="22847"/>
                    <a:pt x="3309" y="22847"/>
                  </a:cubicBezTo>
                  <a:lnTo>
                    <a:pt x="3322" y="22736"/>
                  </a:lnTo>
                  <a:lnTo>
                    <a:pt x="2776" y="22070"/>
                  </a:lnTo>
                  <a:cubicBezTo>
                    <a:pt x="2737" y="22001"/>
                    <a:pt x="2708" y="21919"/>
                    <a:pt x="2737" y="21838"/>
                  </a:cubicBezTo>
                  <a:cubicBezTo>
                    <a:pt x="2763" y="21756"/>
                    <a:pt x="2819" y="21704"/>
                    <a:pt x="2900" y="21674"/>
                  </a:cubicBezTo>
                  <a:lnTo>
                    <a:pt x="3606" y="21446"/>
                  </a:lnTo>
                  <a:lnTo>
                    <a:pt x="2355" y="20874"/>
                  </a:lnTo>
                  <a:cubicBezTo>
                    <a:pt x="2179" y="20776"/>
                    <a:pt x="2110" y="20574"/>
                    <a:pt x="2192" y="20398"/>
                  </a:cubicBezTo>
                  <a:cubicBezTo>
                    <a:pt x="2355" y="20028"/>
                    <a:pt x="2544" y="19457"/>
                    <a:pt x="2544" y="18833"/>
                  </a:cubicBezTo>
                  <a:lnTo>
                    <a:pt x="2544" y="18627"/>
                  </a:lnTo>
                  <a:lnTo>
                    <a:pt x="804" y="18245"/>
                  </a:lnTo>
                  <a:cubicBezTo>
                    <a:pt x="696" y="18219"/>
                    <a:pt x="614" y="18138"/>
                    <a:pt x="559" y="18043"/>
                  </a:cubicBezTo>
                  <a:cubicBezTo>
                    <a:pt x="520" y="17935"/>
                    <a:pt x="520" y="17824"/>
                    <a:pt x="572" y="17729"/>
                  </a:cubicBezTo>
                  <a:lnTo>
                    <a:pt x="2789" y="13853"/>
                  </a:lnTo>
                  <a:cubicBezTo>
                    <a:pt x="3103" y="13294"/>
                    <a:pt x="3158" y="12641"/>
                    <a:pt x="2926" y="12040"/>
                  </a:cubicBezTo>
                  <a:cubicBezTo>
                    <a:pt x="2845" y="11795"/>
                    <a:pt x="2737" y="11511"/>
                    <a:pt x="2626" y="11211"/>
                  </a:cubicBezTo>
                  <a:cubicBezTo>
                    <a:pt x="2205" y="9999"/>
                    <a:pt x="3390" y="7060"/>
                    <a:pt x="5281" y="4666"/>
                  </a:cubicBezTo>
                  <a:cubicBezTo>
                    <a:pt x="6437" y="3196"/>
                    <a:pt x="7868" y="2096"/>
                    <a:pt x="9540" y="1374"/>
                  </a:cubicBezTo>
                  <a:cubicBezTo>
                    <a:pt x="10878" y="785"/>
                    <a:pt x="12318" y="493"/>
                    <a:pt x="13762" y="493"/>
                  </a:cubicBezTo>
                  <a:close/>
                  <a:moveTo>
                    <a:pt x="13747" y="0"/>
                  </a:moveTo>
                  <a:cubicBezTo>
                    <a:pt x="12245" y="0"/>
                    <a:pt x="10741" y="317"/>
                    <a:pt x="9337" y="923"/>
                  </a:cubicBezTo>
                  <a:cubicBezTo>
                    <a:pt x="7593" y="1671"/>
                    <a:pt x="6098" y="2831"/>
                    <a:pt x="4899" y="4366"/>
                  </a:cubicBezTo>
                  <a:cubicBezTo>
                    <a:pt x="3132" y="6613"/>
                    <a:pt x="1633" y="9836"/>
                    <a:pt x="2165" y="11374"/>
                  </a:cubicBezTo>
                  <a:cubicBezTo>
                    <a:pt x="2273" y="11675"/>
                    <a:pt x="2381" y="11959"/>
                    <a:pt x="2479" y="12204"/>
                  </a:cubicBezTo>
                  <a:cubicBezTo>
                    <a:pt x="2642" y="12667"/>
                    <a:pt x="2600" y="13183"/>
                    <a:pt x="2355" y="13608"/>
                  </a:cubicBezTo>
                  <a:lnTo>
                    <a:pt x="150" y="17484"/>
                  </a:lnTo>
                  <a:cubicBezTo>
                    <a:pt x="13" y="17716"/>
                    <a:pt x="0" y="17987"/>
                    <a:pt x="111" y="18232"/>
                  </a:cubicBezTo>
                  <a:cubicBezTo>
                    <a:pt x="219" y="18490"/>
                    <a:pt x="438" y="18670"/>
                    <a:pt x="696" y="18722"/>
                  </a:cubicBezTo>
                  <a:lnTo>
                    <a:pt x="2054" y="19023"/>
                  </a:lnTo>
                  <a:cubicBezTo>
                    <a:pt x="2015" y="19486"/>
                    <a:pt x="1865" y="19908"/>
                    <a:pt x="1744" y="20192"/>
                  </a:cubicBezTo>
                  <a:cubicBezTo>
                    <a:pt x="1552" y="20613"/>
                    <a:pt x="1728" y="21119"/>
                    <a:pt x="2152" y="21309"/>
                  </a:cubicBezTo>
                  <a:lnTo>
                    <a:pt x="2410" y="21430"/>
                  </a:lnTo>
                  <a:cubicBezTo>
                    <a:pt x="2355" y="21511"/>
                    <a:pt x="2299" y="21593"/>
                    <a:pt x="2273" y="21704"/>
                  </a:cubicBezTo>
                  <a:cubicBezTo>
                    <a:pt x="2205" y="21936"/>
                    <a:pt x="2247" y="22194"/>
                    <a:pt x="2410" y="22370"/>
                  </a:cubicBezTo>
                  <a:lnTo>
                    <a:pt x="2806" y="22873"/>
                  </a:lnTo>
                  <a:cubicBezTo>
                    <a:pt x="2737" y="23418"/>
                    <a:pt x="2505" y="25773"/>
                    <a:pt x="3906" y="26289"/>
                  </a:cubicBezTo>
                  <a:cubicBezTo>
                    <a:pt x="4238" y="26408"/>
                    <a:pt x="4682" y="26454"/>
                    <a:pt x="5170" y="26454"/>
                  </a:cubicBezTo>
                  <a:cubicBezTo>
                    <a:pt x="6522" y="26454"/>
                    <a:pt x="8217" y="26102"/>
                    <a:pt x="8847" y="25962"/>
                  </a:cubicBezTo>
                  <a:lnTo>
                    <a:pt x="9200" y="27703"/>
                  </a:lnTo>
                  <a:lnTo>
                    <a:pt x="20016" y="27703"/>
                  </a:lnTo>
                  <a:lnTo>
                    <a:pt x="19406" y="21949"/>
                  </a:lnTo>
                  <a:cubicBezTo>
                    <a:pt x="19638" y="21309"/>
                    <a:pt x="20114" y="20492"/>
                    <a:pt x="20657" y="19552"/>
                  </a:cubicBezTo>
                  <a:cubicBezTo>
                    <a:pt x="22711" y="16028"/>
                    <a:pt x="25800" y="10695"/>
                    <a:pt x="22345" y="4774"/>
                  </a:cubicBezTo>
                  <a:cubicBezTo>
                    <a:pt x="21516" y="3360"/>
                    <a:pt x="20386" y="2230"/>
                    <a:pt x="18971" y="1400"/>
                  </a:cubicBezTo>
                  <a:cubicBezTo>
                    <a:pt x="17636" y="610"/>
                    <a:pt x="16084" y="136"/>
                    <a:pt x="14481" y="25"/>
                  </a:cubicBezTo>
                  <a:cubicBezTo>
                    <a:pt x="14237" y="8"/>
                    <a:pt x="13992" y="0"/>
                    <a:pt x="1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 flipH="1">
              <a:off x="927587" y="1279893"/>
              <a:ext cx="1929036" cy="1666954"/>
            </a:xfrm>
            <a:custGeom>
              <a:avLst/>
              <a:gdLst/>
              <a:ahLst/>
              <a:cxnLst/>
              <a:rect l="l" t="t" r="r" b="b"/>
              <a:pathLst>
                <a:path w="17297" h="14947" extrusionOk="0">
                  <a:moveTo>
                    <a:pt x="10412" y="0"/>
                  </a:moveTo>
                  <a:cubicBezTo>
                    <a:pt x="9523" y="0"/>
                    <a:pt x="8727" y="233"/>
                    <a:pt x="8192" y="633"/>
                  </a:cubicBezTo>
                  <a:cubicBezTo>
                    <a:pt x="7863" y="454"/>
                    <a:pt x="7486" y="355"/>
                    <a:pt x="7094" y="355"/>
                  </a:cubicBezTo>
                  <a:cubicBezTo>
                    <a:pt x="6855" y="355"/>
                    <a:pt x="6611" y="392"/>
                    <a:pt x="6369" y="469"/>
                  </a:cubicBezTo>
                  <a:cubicBezTo>
                    <a:pt x="5866" y="633"/>
                    <a:pt x="5458" y="943"/>
                    <a:pt x="5184" y="1351"/>
                  </a:cubicBezTo>
                  <a:cubicBezTo>
                    <a:pt x="5017" y="1316"/>
                    <a:pt x="4843" y="1299"/>
                    <a:pt x="4665" y="1299"/>
                  </a:cubicBezTo>
                  <a:cubicBezTo>
                    <a:pt x="4005" y="1299"/>
                    <a:pt x="3292" y="1540"/>
                    <a:pt x="2682" y="2034"/>
                  </a:cubicBezTo>
                  <a:cubicBezTo>
                    <a:pt x="1960" y="2605"/>
                    <a:pt x="1539" y="3392"/>
                    <a:pt x="1458" y="4156"/>
                  </a:cubicBezTo>
                  <a:cubicBezTo>
                    <a:pt x="736" y="4346"/>
                    <a:pt x="164" y="4944"/>
                    <a:pt x="53" y="5721"/>
                  </a:cubicBezTo>
                  <a:cubicBezTo>
                    <a:pt x="1" y="6237"/>
                    <a:pt x="151" y="6727"/>
                    <a:pt x="448" y="7096"/>
                  </a:cubicBezTo>
                  <a:cubicBezTo>
                    <a:pt x="259" y="7693"/>
                    <a:pt x="259" y="8347"/>
                    <a:pt x="517" y="8944"/>
                  </a:cubicBezTo>
                  <a:cubicBezTo>
                    <a:pt x="955" y="9974"/>
                    <a:pt x="1994" y="10584"/>
                    <a:pt x="3113" y="10584"/>
                  </a:cubicBezTo>
                  <a:cubicBezTo>
                    <a:pt x="3520" y="10584"/>
                    <a:pt x="3938" y="10503"/>
                    <a:pt x="4341" y="10332"/>
                  </a:cubicBezTo>
                  <a:cubicBezTo>
                    <a:pt x="4449" y="10280"/>
                    <a:pt x="4573" y="10224"/>
                    <a:pt x="4681" y="10156"/>
                  </a:cubicBezTo>
                  <a:cubicBezTo>
                    <a:pt x="4694" y="10224"/>
                    <a:pt x="4723" y="10293"/>
                    <a:pt x="4749" y="10348"/>
                  </a:cubicBezTo>
                  <a:cubicBezTo>
                    <a:pt x="5188" y="11377"/>
                    <a:pt x="6228" y="11986"/>
                    <a:pt x="7343" y="11986"/>
                  </a:cubicBezTo>
                  <a:cubicBezTo>
                    <a:pt x="7747" y="11986"/>
                    <a:pt x="8162" y="11906"/>
                    <a:pt x="8561" y="11736"/>
                  </a:cubicBezTo>
                  <a:cubicBezTo>
                    <a:pt x="8613" y="11707"/>
                    <a:pt x="8668" y="11681"/>
                    <a:pt x="8724" y="11668"/>
                  </a:cubicBezTo>
                  <a:cubicBezTo>
                    <a:pt x="9023" y="11995"/>
                    <a:pt x="9467" y="12178"/>
                    <a:pt x="9934" y="12178"/>
                  </a:cubicBezTo>
                  <a:cubicBezTo>
                    <a:pt x="10105" y="12178"/>
                    <a:pt x="10280" y="12153"/>
                    <a:pt x="10452" y="12102"/>
                  </a:cubicBezTo>
                  <a:cubicBezTo>
                    <a:pt x="10520" y="12347"/>
                    <a:pt x="10628" y="12592"/>
                    <a:pt x="10749" y="12837"/>
                  </a:cubicBezTo>
                  <a:cubicBezTo>
                    <a:pt x="11389" y="14049"/>
                    <a:pt x="12493" y="14810"/>
                    <a:pt x="13606" y="14947"/>
                  </a:cubicBezTo>
                  <a:lnTo>
                    <a:pt x="14113" y="14496"/>
                  </a:lnTo>
                  <a:cubicBezTo>
                    <a:pt x="14096" y="14483"/>
                    <a:pt x="14096" y="14483"/>
                    <a:pt x="14083" y="14470"/>
                  </a:cubicBezTo>
                  <a:cubicBezTo>
                    <a:pt x="13077" y="14156"/>
                    <a:pt x="12329" y="13219"/>
                    <a:pt x="12329" y="12089"/>
                  </a:cubicBezTo>
                  <a:lnTo>
                    <a:pt x="12329" y="11994"/>
                  </a:lnTo>
                  <a:cubicBezTo>
                    <a:pt x="12768" y="12248"/>
                    <a:pt x="13281" y="12388"/>
                    <a:pt x="13814" y="12388"/>
                  </a:cubicBezTo>
                  <a:cubicBezTo>
                    <a:pt x="14223" y="12388"/>
                    <a:pt x="14643" y="12305"/>
                    <a:pt x="15050" y="12128"/>
                  </a:cubicBezTo>
                  <a:cubicBezTo>
                    <a:pt x="16562" y="11491"/>
                    <a:pt x="17297" y="9829"/>
                    <a:pt x="16696" y="8428"/>
                  </a:cubicBezTo>
                  <a:cubicBezTo>
                    <a:pt x="16601" y="8196"/>
                    <a:pt x="16464" y="7981"/>
                    <a:pt x="16317" y="7788"/>
                  </a:cubicBezTo>
                  <a:cubicBezTo>
                    <a:pt x="16983" y="7096"/>
                    <a:pt x="17173" y="5897"/>
                    <a:pt x="16709" y="4797"/>
                  </a:cubicBezTo>
                  <a:cubicBezTo>
                    <a:pt x="16288" y="3801"/>
                    <a:pt x="15432" y="3134"/>
                    <a:pt x="14560" y="3027"/>
                  </a:cubicBezTo>
                  <a:cubicBezTo>
                    <a:pt x="14736" y="1789"/>
                    <a:pt x="13391" y="509"/>
                    <a:pt x="11500" y="113"/>
                  </a:cubicBezTo>
                  <a:cubicBezTo>
                    <a:pt x="11130" y="37"/>
                    <a:pt x="10763" y="0"/>
                    <a:pt x="10412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  <a:alpha val="4866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8" name="Google Shape;128;p18"/>
            <p:cNvSpPr/>
            <p:nvPr/>
          </p:nvSpPr>
          <p:spPr>
            <a:xfrm flipH="1">
              <a:off x="1423975" y="235323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8"/>
            <p:cNvSpPr/>
            <p:nvPr/>
          </p:nvSpPr>
          <p:spPr>
            <a:xfrm flipH="1">
              <a:off x="927585" y="1884939"/>
              <a:ext cx="1545058" cy="1063161"/>
            </a:xfrm>
            <a:custGeom>
              <a:avLst/>
              <a:gdLst/>
              <a:ahLst/>
              <a:cxnLst/>
              <a:rect l="l" t="t" r="r" b="b"/>
              <a:pathLst>
                <a:path w="13854" h="9533" extrusionOk="0">
                  <a:moveTo>
                    <a:pt x="10365" y="0"/>
                  </a:moveTo>
                  <a:cubicBezTo>
                    <a:pt x="9396" y="0"/>
                    <a:pt x="8509" y="338"/>
                    <a:pt x="7894" y="1028"/>
                  </a:cubicBezTo>
                  <a:cubicBezTo>
                    <a:pt x="7374" y="1600"/>
                    <a:pt x="7129" y="2335"/>
                    <a:pt x="7129" y="3122"/>
                  </a:cubicBezTo>
                  <a:cubicBezTo>
                    <a:pt x="7035" y="3095"/>
                    <a:pt x="6953" y="3069"/>
                    <a:pt x="6871" y="3056"/>
                  </a:cubicBezTo>
                  <a:cubicBezTo>
                    <a:pt x="6220" y="2898"/>
                    <a:pt x="5573" y="2823"/>
                    <a:pt x="4949" y="2823"/>
                  </a:cubicBezTo>
                  <a:cubicBezTo>
                    <a:pt x="2821" y="2823"/>
                    <a:pt x="947" y="3695"/>
                    <a:pt x="0" y="5137"/>
                  </a:cubicBezTo>
                  <a:cubicBezTo>
                    <a:pt x="301" y="5110"/>
                    <a:pt x="598" y="5029"/>
                    <a:pt x="898" y="4905"/>
                  </a:cubicBezTo>
                  <a:cubicBezTo>
                    <a:pt x="1006" y="4852"/>
                    <a:pt x="1130" y="4797"/>
                    <a:pt x="1238" y="4728"/>
                  </a:cubicBezTo>
                  <a:cubicBezTo>
                    <a:pt x="1251" y="4797"/>
                    <a:pt x="1280" y="4866"/>
                    <a:pt x="1306" y="4934"/>
                  </a:cubicBezTo>
                  <a:cubicBezTo>
                    <a:pt x="1743" y="5958"/>
                    <a:pt x="2776" y="6560"/>
                    <a:pt x="3886" y="6560"/>
                  </a:cubicBezTo>
                  <a:cubicBezTo>
                    <a:pt x="4295" y="6560"/>
                    <a:pt x="4714" y="6478"/>
                    <a:pt x="5118" y="6306"/>
                  </a:cubicBezTo>
                  <a:cubicBezTo>
                    <a:pt x="5170" y="6293"/>
                    <a:pt x="5225" y="6267"/>
                    <a:pt x="5281" y="6240"/>
                  </a:cubicBezTo>
                  <a:cubicBezTo>
                    <a:pt x="5579" y="6567"/>
                    <a:pt x="6020" y="6756"/>
                    <a:pt x="6486" y="6756"/>
                  </a:cubicBezTo>
                  <a:cubicBezTo>
                    <a:pt x="6659" y="6756"/>
                    <a:pt x="6835" y="6730"/>
                    <a:pt x="7009" y="6675"/>
                  </a:cubicBezTo>
                  <a:cubicBezTo>
                    <a:pt x="7077" y="6920"/>
                    <a:pt x="7185" y="7165"/>
                    <a:pt x="7306" y="7410"/>
                  </a:cubicBezTo>
                  <a:cubicBezTo>
                    <a:pt x="7946" y="8621"/>
                    <a:pt x="9050" y="9382"/>
                    <a:pt x="10163" y="9532"/>
                  </a:cubicBezTo>
                  <a:lnTo>
                    <a:pt x="10670" y="9069"/>
                  </a:lnTo>
                  <a:cubicBezTo>
                    <a:pt x="10653" y="9069"/>
                    <a:pt x="10653" y="9056"/>
                    <a:pt x="10640" y="9056"/>
                  </a:cubicBezTo>
                  <a:cubicBezTo>
                    <a:pt x="9634" y="8742"/>
                    <a:pt x="8886" y="7792"/>
                    <a:pt x="8886" y="6675"/>
                  </a:cubicBezTo>
                  <a:lnTo>
                    <a:pt x="8886" y="6567"/>
                  </a:lnTo>
                  <a:cubicBezTo>
                    <a:pt x="9325" y="6828"/>
                    <a:pt x="9839" y="6967"/>
                    <a:pt x="10372" y="6967"/>
                  </a:cubicBezTo>
                  <a:cubicBezTo>
                    <a:pt x="10780" y="6967"/>
                    <a:pt x="11200" y="6885"/>
                    <a:pt x="11607" y="6714"/>
                  </a:cubicBezTo>
                  <a:cubicBezTo>
                    <a:pt x="13119" y="6077"/>
                    <a:pt x="13854" y="4415"/>
                    <a:pt x="13253" y="3001"/>
                  </a:cubicBezTo>
                  <a:cubicBezTo>
                    <a:pt x="13158" y="2769"/>
                    <a:pt x="13021" y="2550"/>
                    <a:pt x="12874" y="2374"/>
                  </a:cubicBezTo>
                  <a:cubicBezTo>
                    <a:pt x="13184" y="2034"/>
                    <a:pt x="13403" y="1600"/>
                    <a:pt x="13485" y="1110"/>
                  </a:cubicBezTo>
                  <a:cubicBezTo>
                    <a:pt x="12501" y="376"/>
                    <a:pt x="11387" y="0"/>
                    <a:pt x="10365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8"/>
            <p:cNvSpPr/>
            <p:nvPr/>
          </p:nvSpPr>
          <p:spPr>
            <a:xfrm flipH="1">
              <a:off x="941413" y="1279848"/>
              <a:ext cx="1141228" cy="1161860"/>
            </a:xfrm>
            <a:custGeom>
              <a:avLst/>
              <a:gdLst/>
              <a:ahLst/>
              <a:cxnLst/>
              <a:rect l="l" t="t" r="r" b="b"/>
              <a:pathLst>
                <a:path w="10233" h="10418" extrusionOk="0">
                  <a:moveTo>
                    <a:pt x="3470" y="1"/>
                  </a:moveTo>
                  <a:cubicBezTo>
                    <a:pt x="2582" y="1"/>
                    <a:pt x="1787" y="232"/>
                    <a:pt x="1252" y="630"/>
                  </a:cubicBezTo>
                  <a:cubicBezTo>
                    <a:pt x="1239" y="630"/>
                    <a:pt x="625" y="1352"/>
                    <a:pt x="491" y="1829"/>
                  </a:cubicBezTo>
                  <a:cubicBezTo>
                    <a:pt x="1" y="3556"/>
                    <a:pt x="1196" y="5408"/>
                    <a:pt x="3172" y="5966"/>
                  </a:cubicBezTo>
                  <a:cubicBezTo>
                    <a:pt x="3554" y="6071"/>
                    <a:pt x="3936" y="6119"/>
                    <a:pt x="4307" y="6119"/>
                  </a:cubicBezTo>
                  <a:cubicBezTo>
                    <a:pt x="4517" y="6119"/>
                    <a:pt x="4724" y="6104"/>
                    <a:pt x="4926" y="6074"/>
                  </a:cubicBezTo>
                  <a:lnTo>
                    <a:pt x="4926" y="6074"/>
                  </a:lnTo>
                  <a:cubicBezTo>
                    <a:pt x="4818" y="6851"/>
                    <a:pt x="5007" y="7612"/>
                    <a:pt x="5510" y="8184"/>
                  </a:cubicBezTo>
                  <a:cubicBezTo>
                    <a:pt x="5824" y="8537"/>
                    <a:pt x="6219" y="8781"/>
                    <a:pt x="6640" y="8919"/>
                  </a:cubicBezTo>
                  <a:cubicBezTo>
                    <a:pt x="6533" y="9774"/>
                    <a:pt x="7130" y="10375"/>
                    <a:pt x="8015" y="10414"/>
                  </a:cubicBezTo>
                  <a:cubicBezTo>
                    <a:pt x="8056" y="10416"/>
                    <a:pt x="8096" y="10417"/>
                    <a:pt x="8135" y="10417"/>
                  </a:cubicBezTo>
                  <a:cubicBezTo>
                    <a:pt x="9572" y="10417"/>
                    <a:pt x="9920" y="9219"/>
                    <a:pt x="9962" y="9203"/>
                  </a:cubicBezTo>
                  <a:cubicBezTo>
                    <a:pt x="9932" y="8945"/>
                    <a:pt x="9867" y="8687"/>
                    <a:pt x="9756" y="8429"/>
                  </a:cubicBezTo>
                  <a:cubicBezTo>
                    <a:pt x="9661" y="8197"/>
                    <a:pt x="9524" y="7978"/>
                    <a:pt x="9377" y="7802"/>
                  </a:cubicBezTo>
                  <a:cubicBezTo>
                    <a:pt x="10043" y="7096"/>
                    <a:pt x="10233" y="5911"/>
                    <a:pt x="9769" y="4794"/>
                  </a:cubicBezTo>
                  <a:cubicBezTo>
                    <a:pt x="9348" y="3801"/>
                    <a:pt x="8492" y="3148"/>
                    <a:pt x="7620" y="3027"/>
                  </a:cubicBezTo>
                  <a:cubicBezTo>
                    <a:pt x="7796" y="1802"/>
                    <a:pt x="6451" y="509"/>
                    <a:pt x="4560" y="114"/>
                  </a:cubicBezTo>
                  <a:cubicBezTo>
                    <a:pt x="4189" y="37"/>
                    <a:pt x="3823" y="1"/>
                    <a:pt x="3470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8"/>
            <p:cNvSpPr/>
            <p:nvPr/>
          </p:nvSpPr>
          <p:spPr>
            <a:xfrm flipH="1">
              <a:off x="2228184" y="1736946"/>
              <a:ext cx="628440" cy="723347"/>
            </a:xfrm>
            <a:custGeom>
              <a:avLst/>
              <a:gdLst/>
              <a:ahLst/>
              <a:cxnLst/>
              <a:rect l="l" t="t" r="r" b="b"/>
              <a:pathLst>
                <a:path w="5635" h="6486" extrusionOk="0">
                  <a:moveTo>
                    <a:pt x="1797" y="1"/>
                  </a:moveTo>
                  <a:cubicBezTo>
                    <a:pt x="1686" y="1"/>
                    <a:pt x="1458" y="40"/>
                    <a:pt x="1458" y="56"/>
                  </a:cubicBezTo>
                  <a:cubicBezTo>
                    <a:pt x="736" y="245"/>
                    <a:pt x="164" y="843"/>
                    <a:pt x="53" y="1620"/>
                  </a:cubicBezTo>
                  <a:cubicBezTo>
                    <a:pt x="1" y="2136"/>
                    <a:pt x="151" y="2626"/>
                    <a:pt x="448" y="3008"/>
                  </a:cubicBezTo>
                  <a:cubicBezTo>
                    <a:pt x="259" y="3606"/>
                    <a:pt x="259" y="4246"/>
                    <a:pt x="517" y="4844"/>
                  </a:cubicBezTo>
                  <a:cubicBezTo>
                    <a:pt x="954" y="5880"/>
                    <a:pt x="1988" y="6485"/>
                    <a:pt x="3104" y="6485"/>
                  </a:cubicBezTo>
                  <a:cubicBezTo>
                    <a:pt x="3514" y="6485"/>
                    <a:pt x="3935" y="6404"/>
                    <a:pt x="4341" y="6232"/>
                  </a:cubicBezTo>
                  <a:cubicBezTo>
                    <a:pt x="4449" y="6179"/>
                    <a:pt x="4573" y="6124"/>
                    <a:pt x="4681" y="6055"/>
                  </a:cubicBezTo>
                  <a:cubicBezTo>
                    <a:pt x="4681" y="6055"/>
                    <a:pt x="4681" y="6056"/>
                    <a:pt x="4681" y="6056"/>
                  </a:cubicBezTo>
                  <a:cubicBezTo>
                    <a:pt x="4695" y="6056"/>
                    <a:pt x="5497" y="5311"/>
                    <a:pt x="5416" y="4178"/>
                  </a:cubicBezTo>
                  <a:cubicBezTo>
                    <a:pt x="5390" y="3730"/>
                    <a:pt x="5308" y="3292"/>
                    <a:pt x="5132" y="2914"/>
                  </a:cubicBezTo>
                  <a:cubicBezTo>
                    <a:pt x="5635" y="2368"/>
                    <a:pt x="5621" y="1496"/>
                    <a:pt x="5089" y="954"/>
                  </a:cubicBezTo>
                  <a:cubicBezTo>
                    <a:pt x="4799" y="656"/>
                    <a:pt x="4419" y="507"/>
                    <a:pt x="4039" y="507"/>
                  </a:cubicBezTo>
                  <a:cubicBezTo>
                    <a:pt x="3812" y="507"/>
                    <a:pt x="3584" y="560"/>
                    <a:pt x="3375" y="667"/>
                  </a:cubicBezTo>
                  <a:cubicBezTo>
                    <a:pt x="2966" y="259"/>
                    <a:pt x="2408" y="1"/>
                    <a:pt x="1797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1132771" y="2100060"/>
            <a:ext cx="4337600" cy="7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Real-time Perception and understanding of the current environment, through variety of sources such as sensors.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132771" y="3444328"/>
            <a:ext cx="4337600" cy="741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sourced from diverse channels that are multimodal nature, often dynamic and requires handling and storage. 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132771" y="4788598"/>
            <a:ext cx="4337600" cy="741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Memories in the form of short-term (working memory) or long-term memories.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5470367" y="2434667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5470367" y="3778933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5470367" y="5123200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0055415" y="3914616"/>
            <a:ext cx="1295671" cy="990179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00599" y="1030616"/>
            <a:ext cx="1295671" cy="990179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0231499" y="1030616"/>
            <a:ext cx="1295671" cy="990179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00599" y="3914616"/>
            <a:ext cx="1295671" cy="990179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33499" y="1019979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229923" y="1041530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flipH="1">
            <a:off x="6195385" y="2579000"/>
            <a:ext cx="2170033" cy="2600733"/>
          </a:xfrm>
          <a:custGeom>
            <a:avLst/>
            <a:gdLst/>
            <a:ahLst/>
            <a:cxnLst/>
            <a:rect l="l" t="t" r="r" b="b"/>
            <a:pathLst>
              <a:path w="65101" h="78022" extrusionOk="0">
                <a:moveTo>
                  <a:pt x="36569" y="1"/>
                </a:moveTo>
                <a:lnTo>
                  <a:pt x="36042" y="28"/>
                </a:lnTo>
                <a:lnTo>
                  <a:pt x="35774" y="63"/>
                </a:lnTo>
                <a:lnTo>
                  <a:pt x="35006" y="179"/>
                </a:lnTo>
                <a:lnTo>
                  <a:pt x="33470" y="519"/>
                </a:lnTo>
                <a:lnTo>
                  <a:pt x="31193" y="1153"/>
                </a:lnTo>
                <a:lnTo>
                  <a:pt x="29675" y="1555"/>
                </a:lnTo>
                <a:lnTo>
                  <a:pt x="29139" y="1698"/>
                </a:lnTo>
                <a:lnTo>
                  <a:pt x="28086" y="2010"/>
                </a:lnTo>
                <a:lnTo>
                  <a:pt x="27059" y="2394"/>
                </a:lnTo>
                <a:lnTo>
                  <a:pt x="26067" y="2867"/>
                </a:lnTo>
                <a:lnTo>
                  <a:pt x="25594" y="3153"/>
                </a:lnTo>
                <a:lnTo>
                  <a:pt x="25246" y="3367"/>
                </a:lnTo>
                <a:lnTo>
                  <a:pt x="24549" y="3778"/>
                </a:lnTo>
                <a:lnTo>
                  <a:pt x="24237" y="4028"/>
                </a:lnTo>
                <a:lnTo>
                  <a:pt x="22826" y="5243"/>
                </a:lnTo>
                <a:lnTo>
                  <a:pt x="21442" y="6484"/>
                </a:lnTo>
                <a:lnTo>
                  <a:pt x="20549" y="7252"/>
                </a:lnTo>
                <a:lnTo>
                  <a:pt x="19209" y="8395"/>
                </a:lnTo>
                <a:lnTo>
                  <a:pt x="18334" y="9190"/>
                </a:lnTo>
                <a:lnTo>
                  <a:pt x="17923" y="9601"/>
                </a:lnTo>
                <a:lnTo>
                  <a:pt x="17539" y="9993"/>
                </a:lnTo>
                <a:lnTo>
                  <a:pt x="16798" y="10815"/>
                </a:lnTo>
                <a:lnTo>
                  <a:pt x="15744" y="12101"/>
                </a:lnTo>
                <a:lnTo>
                  <a:pt x="15092" y="12985"/>
                </a:lnTo>
                <a:lnTo>
                  <a:pt x="14833" y="13351"/>
                </a:lnTo>
                <a:lnTo>
                  <a:pt x="14333" y="14101"/>
                </a:lnTo>
                <a:lnTo>
                  <a:pt x="13869" y="14878"/>
                </a:lnTo>
                <a:lnTo>
                  <a:pt x="13449" y="15673"/>
                </a:lnTo>
                <a:lnTo>
                  <a:pt x="13262" y="16084"/>
                </a:lnTo>
                <a:lnTo>
                  <a:pt x="12708" y="17361"/>
                </a:lnTo>
                <a:lnTo>
                  <a:pt x="11708" y="19968"/>
                </a:lnTo>
                <a:lnTo>
                  <a:pt x="11235" y="21281"/>
                </a:lnTo>
                <a:lnTo>
                  <a:pt x="11163" y="21504"/>
                </a:lnTo>
                <a:lnTo>
                  <a:pt x="11083" y="21986"/>
                </a:lnTo>
                <a:lnTo>
                  <a:pt x="11020" y="22478"/>
                </a:lnTo>
                <a:lnTo>
                  <a:pt x="10940" y="22960"/>
                </a:lnTo>
                <a:lnTo>
                  <a:pt x="10869" y="23192"/>
                </a:lnTo>
                <a:lnTo>
                  <a:pt x="10618" y="23826"/>
                </a:lnTo>
                <a:lnTo>
                  <a:pt x="10020" y="25058"/>
                </a:lnTo>
                <a:lnTo>
                  <a:pt x="9725" y="25674"/>
                </a:lnTo>
                <a:lnTo>
                  <a:pt x="8181" y="29023"/>
                </a:lnTo>
                <a:lnTo>
                  <a:pt x="6627" y="32363"/>
                </a:lnTo>
                <a:lnTo>
                  <a:pt x="5591" y="34479"/>
                </a:lnTo>
                <a:lnTo>
                  <a:pt x="4537" y="36578"/>
                </a:lnTo>
                <a:lnTo>
                  <a:pt x="3930" y="37882"/>
                </a:lnTo>
                <a:lnTo>
                  <a:pt x="3341" y="39194"/>
                </a:lnTo>
                <a:lnTo>
                  <a:pt x="2448" y="41088"/>
                </a:lnTo>
                <a:lnTo>
                  <a:pt x="1546" y="42981"/>
                </a:lnTo>
                <a:lnTo>
                  <a:pt x="804" y="44534"/>
                </a:lnTo>
                <a:lnTo>
                  <a:pt x="1" y="46231"/>
                </a:lnTo>
                <a:lnTo>
                  <a:pt x="1090" y="46231"/>
                </a:lnTo>
                <a:lnTo>
                  <a:pt x="3099" y="46276"/>
                </a:lnTo>
                <a:lnTo>
                  <a:pt x="5109" y="46347"/>
                </a:lnTo>
                <a:lnTo>
                  <a:pt x="7377" y="46445"/>
                </a:lnTo>
                <a:lnTo>
                  <a:pt x="9627" y="46588"/>
                </a:lnTo>
                <a:lnTo>
                  <a:pt x="9958" y="46615"/>
                </a:lnTo>
                <a:lnTo>
                  <a:pt x="10583" y="46722"/>
                </a:lnTo>
                <a:lnTo>
                  <a:pt x="11011" y="46892"/>
                </a:lnTo>
                <a:lnTo>
                  <a:pt x="11253" y="47071"/>
                </a:lnTo>
                <a:lnTo>
                  <a:pt x="11449" y="47303"/>
                </a:lnTo>
                <a:lnTo>
                  <a:pt x="11601" y="47597"/>
                </a:lnTo>
                <a:lnTo>
                  <a:pt x="11654" y="47785"/>
                </a:lnTo>
                <a:lnTo>
                  <a:pt x="11699" y="47999"/>
                </a:lnTo>
                <a:lnTo>
                  <a:pt x="11726" y="48437"/>
                </a:lnTo>
                <a:lnTo>
                  <a:pt x="11690" y="49116"/>
                </a:lnTo>
                <a:lnTo>
                  <a:pt x="11645" y="49562"/>
                </a:lnTo>
                <a:lnTo>
                  <a:pt x="11351" y="52455"/>
                </a:lnTo>
                <a:lnTo>
                  <a:pt x="11065" y="55349"/>
                </a:lnTo>
                <a:lnTo>
                  <a:pt x="11038" y="55795"/>
                </a:lnTo>
                <a:lnTo>
                  <a:pt x="11056" y="56706"/>
                </a:lnTo>
                <a:lnTo>
                  <a:pt x="11056" y="57161"/>
                </a:lnTo>
                <a:lnTo>
                  <a:pt x="11011" y="57706"/>
                </a:lnTo>
                <a:lnTo>
                  <a:pt x="10931" y="58537"/>
                </a:lnTo>
                <a:lnTo>
                  <a:pt x="10904" y="59090"/>
                </a:lnTo>
                <a:lnTo>
                  <a:pt x="10922" y="59358"/>
                </a:lnTo>
                <a:lnTo>
                  <a:pt x="10994" y="60296"/>
                </a:lnTo>
                <a:lnTo>
                  <a:pt x="11217" y="62162"/>
                </a:lnTo>
                <a:lnTo>
                  <a:pt x="11360" y="63091"/>
                </a:lnTo>
                <a:lnTo>
                  <a:pt x="11458" y="63779"/>
                </a:lnTo>
                <a:lnTo>
                  <a:pt x="11637" y="64823"/>
                </a:lnTo>
                <a:lnTo>
                  <a:pt x="11815" y="65493"/>
                </a:lnTo>
                <a:lnTo>
                  <a:pt x="11922" y="65823"/>
                </a:lnTo>
                <a:lnTo>
                  <a:pt x="12306" y="66815"/>
                </a:lnTo>
                <a:lnTo>
                  <a:pt x="13181" y="68744"/>
                </a:lnTo>
                <a:lnTo>
                  <a:pt x="13646" y="69708"/>
                </a:lnTo>
                <a:lnTo>
                  <a:pt x="13905" y="70208"/>
                </a:lnTo>
                <a:lnTo>
                  <a:pt x="14494" y="71190"/>
                </a:lnTo>
                <a:lnTo>
                  <a:pt x="14816" y="71655"/>
                </a:lnTo>
                <a:lnTo>
                  <a:pt x="14896" y="71744"/>
                </a:lnTo>
                <a:lnTo>
                  <a:pt x="15101" y="71896"/>
                </a:lnTo>
                <a:lnTo>
                  <a:pt x="15334" y="72030"/>
                </a:lnTo>
                <a:lnTo>
                  <a:pt x="15557" y="72173"/>
                </a:lnTo>
                <a:lnTo>
                  <a:pt x="15646" y="72262"/>
                </a:lnTo>
                <a:lnTo>
                  <a:pt x="15834" y="72476"/>
                </a:lnTo>
                <a:lnTo>
                  <a:pt x="16227" y="72869"/>
                </a:lnTo>
                <a:lnTo>
                  <a:pt x="16646" y="73217"/>
                </a:lnTo>
                <a:lnTo>
                  <a:pt x="17093" y="73530"/>
                </a:lnTo>
                <a:lnTo>
                  <a:pt x="17557" y="73789"/>
                </a:lnTo>
                <a:lnTo>
                  <a:pt x="18048" y="74012"/>
                </a:lnTo>
                <a:lnTo>
                  <a:pt x="18557" y="74182"/>
                </a:lnTo>
                <a:lnTo>
                  <a:pt x="19093" y="74298"/>
                </a:lnTo>
                <a:lnTo>
                  <a:pt x="19370" y="74334"/>
                </a:lnTo>
                <a:lnTo>
                  <a:pt x="20584" y="74459"/>
                </a:lnTo>
                <a:lnTo>
                  <a:pt x="23013" y="74593"/>
                </a:lnTo>
                <a:lnTo>
                  <a:pt x="24228" y="74646"/>
                </a:lnTo>
                <a:lnTo>
                  <a:pt x="24380" y="74611"/>
                </a:lnTo>
                <a:lnTo>
                  <a:pt x="24531" y="74512"/>
                </a:lnTo>
                <a:lnTo>
                  <a:pt x="25139" y="74200"/>
                </a:lnTo>
                <a:lnTo>
                  <a:pt x="25764" y="73923"/>
                </a:lnTo>
                <a:lnTo>
                  <a:pt x="26442" y="73664"/>
                </a:lnTo>
                <a:lnTo>
                  <a:pt x="27827" y="73182"/>
                </a:lnTo>
                <a:lnTo>
                  <a:pt x="28496" y="72905"/>
                </a:lnTo>
                <a:lnTo>
                  <a:pt x="29291" y="72530"/>
                </a:lnTo>
                <a:lnTo>
                  <a:pt x="30854" y="71735"/>
                </a:lnTo>
                <a:lnTo>
                  <a:pt x="31640" y="71342"/>
                </a:lnTo>
                <a:lnTo>
                  <a:pt x="31836" y="71253"/>
                </a:lnTo>
                <a:lnTo>
                  <a:pt x="32229" y="71146"/>
                </a:lnTo>
                <a:lnTo>
                  <a:pt x="32622" y="71164"/>
                </a:lnTo>
                <a:lnTo>
                  <a:pt x="33006" y="71315"/>
                </a:lnTo>
                <a:lnTo>
                  <a:pt x="33193" y="71458"/>
                </a:lnTo>
                <a:lnTo>
                  <a:pt x="33318" y="71565"/>
                </a:lnTo>
                <a:lnTo>
                  <a:pt x="33515" y="71798"/>
                </a:lnTo>
                <a:lnTo>
                  <a:pt x="33649" y="72048"/>
                </a:lnTo>
                <a:lnTo>
                  <a:pt x="33738" y="72307"/>
                </a:lnTo>
                <a:lnTo>
                  <a:pt x="33810" y="72708"/>
                </a:lnTo>
                <a:lnTo>
                  <a:pt x="33827" y="73262"/>
                </a:lnTo>
                <a:lnTo>
                  <a:pt x="33827" y="73530"/>
                </a:lnTo>
                <a:lnTo>
                  <a:pt x="33801" y="74584"/>
                </a:lnTo>
                <a:lnTo>
                  <a:pt x="33640" y="76691"/>
                </a:lnTo>
                <a:lnTo>
                  <a:pt x="33551" y="77763"/>
                </a:lnTo>
                <a:lnTo>
                  <a:pt x="33997" y="77852"/>
                </a:lnTo>
                <a:lnTo>
                  <a:pt x="34578" y="77977"/>
                </a:lnTo>
                <a:lnTo>
                  <a:pt x="34944" y="78022"/>
                </a:lnTo>
                <a:lnTo>
                  <a:pt x="35122" y="78022"/>
                </a:lnTo>
                <a:lnTo>
                  <a:pt x="36060" y="77977"/>
                </a:lnTo>
                <a:lnTo>
                  <a:pt x="37935" y="77834"/>
                </a:lnTo>
                <a:lnTo>
                  <a:pt x="38864" y="77781"/>
                </a:lnTo>
                <a:lnTo>
                  <a:pt x="39927" y="77727"/>
                </a:lnTo>
                <a:lnTo>
                  <a:pt x="42034" y="77656"/>
                </a:lnTo>
                <a:lnTo>
                  <a:pt x="43097" y="77647"/>
                </a:lnTo>
                <a:lnTo>
                  <a:pt x="44168" y="77656"/>
                </a:lnTo>
                <a:lnTo>
                  <a:pt x="46329" y="77736"/>
                </a:lnTo>
                <a:lnTo>
                  <a:pt x="47410" y="77745"/>
                </a:lnTo>
                <a:lnTo>
                  <a:pt x="48991" y="77727"/>
                </a:lnTo>
                <a:lnTo>
                  <a:pt x="52170" y="77647"/>
                </a:lnTo>
                <a:lnTo>
                  <a:pt x="53750" y="77638"/>
                </a:lnTo>
                <a:lnTo>
                  <a:pt x="54920" y="77656"/>
                </a:lnTo>
                <a:lnTo>
                  <a:pt x="57251" y="77790"/>
                </a:lnTo>
                <a:lnTo>
                  <a:pt x="58430" y="77852"/>
                </a:lnTo>
                <a:lnTo>
                  <a:pt x="58474" y="77209"/>
                </a:lnTo>
                <a:lnTo>
                  <a:pt x="58563" y="76066"/>
                </a:lnTo>
                <a:lnTo>
                  <a:pt x="58563" y="75521"/>
                </a:lnTo>
                <a:lnTo>
                  <a:pt x="58465" y="72298"/>
                </a:lnTo>
                <a:lnTo>
                  <a:pt x="58358" y="69074"/>
                </a:lnTo>
                <a:lnTo>
                  <a:pt x="58313" y="67118"/>
                </a:lnTo>
                <a:lnTo>
                  <a:pt x="58287" y="65163"/>
                </a:lnTo>
                <a:lnTo>
                  <a:pt x="58242" y="63850"/>
                </a:lnTo>
                <a:lnTo>
                  <a:pt x="58233" y="62546"/>
                </a:lnTo>
                <a:lnTo>
                  <a:pt x="58278" y="60948"/>
                </a:lnTo>
                <a:lnTo>
                  <a:pt x="58331" y="59349"/>
                </a:lnTo>
                <a:lnTo>
                  <a:pt x="58331" y="58108"/>
                </a:lnTo>
                <a:lnTo>
                  <a:pt x="58340" y="56858"/>
                </a:lnTo>
                <a:lnTo>
                  <a:pt x="58421" y="55456"/>
                </a:lnTo>
                <a:lnTo>
                  <a:pt x="58492" y="54045"/>
                </a:lnTo>
                <a:lnTo>
                  <a:pt x="58501" y="53482"/>
                </a:lnTo>
                <a:lnTo>
                  <a:pt x="58465" y="52348"/>
                </a:lnTo>
                <a:lnTo>
                  <a:pt x="58474" y="51777"/>
                </a:lnTo>
                <a:lnTo>
                  <a:pt x="58555" y="50142"/>
                </a:lnTo>
                <a:lnTo>
                  <a:pt x="58715" y="46874"/>
                </a:lnTo>
                <a:lnTo>
                  <a:pt x="58742" y="45240"/>
                </a:lnTo>
                <a:lnTo>
                  <a:pt x="58760" y="44838"/>
                </a:lnTo>
                <a:lnTo>
                  <a:pt x="58903" y="44097"/>
                </a:lnTo>
                <a:lnTo>
                  <a:pt x="59189" y="43436"/>
                </a:lnTo>
                <a:lnTo>
                  <a:pt x="59590" y="42847"/>
                </a:lnTo>
                <a:lnTo>
                  <a:pt x="59840" y="42588"/>
                </a:lnTo>
                <a:lnTo>
                  <a:pt x="60046" y="42365"/>
                </a:lnTo>
                <a:lnTo>
                  <a:pt x="60421" y="41900"/>
                </a:lnTo>
                <a:lnTo>
                  <a:pt x="60894" y="41168"/>
                </a:lnTo>
                <a:lnTo>
                  <a:pt x="61680" y="39614"/>
                </a:lnTo>
                <a:lnTo>
                  <a:pt x="62234" y="38596"/>
                </a:lnTo>
                <a:lnTo>
                  <a:pt x="62377" y="38337"/>
                </a:lnTo>
                <a:lnTo>
                  <a:pt x="62636" y="37792"/>
                </a:lnTo>
                <a:lnTo>
                  <a:pt x="62957" y="36971"/>
                </a:lnTo>
                <a:lnTo>
                  <a:pt x="63404" y="35256"/>
                </a:lnTo>
                <a:lnTo>
                  <a:pt x="63636" y="34095"/>
                </a:lnTo>
                <a:lnTo>
                  <a:pt x="63868" y="33131"/>
                </a:lnTo>
                <a:lnTo>
                  <a:pt x="64243" y="31675"/>
                </a:lnTo>
                <a:lnTo>
                  <a:pt x="64350" y="30943"/>
                </a:lnTo>
                <a:lnTo>
                  <a:pt x="64377" y="30434"/>
                </a:lnTo>
                <a:lnTo>
                  <a:pt x="64368" y="30184"/>
                </a:lnTo>
                <a:lnTo>
                  <a:pt x="64368" y="30068"/>
                </a:lnTo>
                <a:lnTo>
                  <a:pt x="64457" y="29827"/>
                </a:lnTo>
                <a:lnTo>
                  <a:pt x="64493" y="29711"/>
                </a:lnTo>
                <a:lnTo>
                  <a:pt x="64663" y="28853"/>
                </a:lnTo>
                <a:lnTo>
                  <a:pt x="64913" y="27130"/>
                </a:lnTo>
                <a:lnTo>
                  <a:pt x="65056" y="25398"/>
                </a:lnTo>
                <a:lnTo>
                  <a:pt x="65100" y="23656"/>
                </a:lnTo>
                <a:lnTo>
                  <a:pt x="65082" y="22781"/>
                </a:lnTo>
                <a:lnTo>
                  <a:pt x="65056" y="22183"/>
                </a:lnTo>
                <a:lnTo>
                  <a:pt x="64895" y="20995"/>
                </a:lnTo>
                <a:lnTo>
                  <a:pt x="64770" y="20406"/>
                </a:lnTo>
                <a:lnTo>
                  <a:pt x="64547" y="19334"/>
                </a:lnTo>
                <a:lnTo>
                  <a:pt x="64172" y="17736"/>
                </a:lnTo>
                <a:lnTo>
                  <a:pt x="63877" y="16691"/>
                </a:lnTo>
                <a:lnTo>
                  <a:pt x="63707" y="16173"/>
                </a:lnTo>
                <a:lnTo>
                  <a:pt x="63537" y="15709"/>
                </a:lnTo>
                <a:lnTo>
                  <a:pt x="63145" y="14780"/>
                </a:lnTo>
                <a:lnTo>
                  <a:pt x="62484" y="13423"/>
                </a:lnTo>
                <a:lnTo>
                  <a:pt x="62010" y="12538"/>
                </a:lnTo>
                <a:lnTo>
                  <a:pt x="61689" y="11958"/>
                </a:lnTo>
                <a:lnTo>
                  <a:pt x="60975" y="10851"/>
                </a:lnTo>
                <a:lnTo>
                  <a:pt x="60180" y="9797"/>
                </a:lnTo>
                <a:lnTo>
                  <a:pt x="59314" y="8797"/>
                </a:lnTo>
                <a:lnTo>
                  <a:pt x="58867" y="8315"/>
                </a:lnTo>
                <a:lnTo>
                  <a:pt x="58635" y="8082"/>
                </a:lnTo>
                <a:lnTo>
                  <a:pt x="58153" y="7636"/>
                </a:lnTo>
                <a:lnTo>
                  <a:pt x="57885" y="7440"/>
                </a:lnTo>
                <a:lnTo>
                  <a:pt x="56894" y="6752"/>
                </a:lnTo>
                <a:lnTo>
                  <a:pt x="54884" y="5412"/>
                </a:lnTo>
                <a:lnTo>
                  <a:pt x="53866" y="4769"/>
                </a:lnTo>
                <a:lnTo>
                  <a:pt x="53143" y="4350"/>
                </a:lnTo>
                <a:lnTo>
                  <a:pt x="51652" y="3609"/>
                </a:lnTo>
                <a:lnTo>
                  <a:pt x="50884" y="3278"/>
                </a:lnTo>
                <a:lnTo>
                  <a:pt x="50009" y="2939"/>
                </a:lnTo>
                <a:lnTo>
                  <a:pt x="48214" y="2341"/>
                </a:lnTo>
                <a:lnTo>
                  <a:pt x="47312" y="2055"/>
                </a:lnTo>
                <a:lnTo>
                  <a:pt x="46410" y="1769"/>
                </a:lnTo>
                <a:lnTo>
                  <a:pt x="44606" y="1224"/>
                </a:lnTo>
                <a:lnTo>
                  <a:pt x="43686" y="992"/>
                </a:lnTo>
                <a:lnTo>
                  <a:pt x="42793" y="796"/>
                </a:lnTo>
                <a:lnTo>
                  <a:pt x="40998" y="501"/>
                </a:lnTo>
                <a:lnTo>
                  <a:pt x="40087" y="385"/>
                </a:lnTo>
                <a:lnTo>
                  <a:pt x="39007" y="233"/>
                </a:lnTo>
                <a:lnTo>
                  <a:pt x="37373" y="28"/>
                </a:lnTo>
                <a:lnTo>
                  <a:pt x="36569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819734" y="2579000"/>
            <a:ext cx="2170033" cy="2600733"/>
          </a:xfrm>
          <a:custGeom>
            <a:avLst/>
            <a:gdLst/>
            <a:ahLst/>
            <a:cxnLst/>
            <a:rect l="l" t="t" r="r" b="b"/>
            <a:pathLst>
              <a:path w="65101" h="78022" extrusionOk="0">
                <a:moveTo>
                  <a:pt x="36569" y="1"/>
                </a:moveTo>
                <a:lnTo>
                  <a:pt x="36042" y="28"/>
                </a:lnTo>
                <a:lnTo>
                  <a:pt x="35774" y="63"/>
                </a:lnTo>
                <a:lnTo>
                  <a:pt x="35006" y="179"/>
                </a:lnTo>
                <a:lnTo>
                  <a:pt x="33470" y="519"/>
                </a:lnTo>
                <a:lnTo>
                  <a:pt x="31193" y="1153"/>
                </a:lnTo>
                <a:lnTo>
                  <a:pt x="29675" y="1555"/>
                </a:lnTo>
                <a:lnTo>
                  <a:pt x="29139" y="1698"/>
                </a:lnTo>
                <a:lnTo>
                  <a:pt x="28086" y="2010"/>
                </a:lnTo>
                <a:lnTo>
                  <a:pt x="27059" y="2394"/>
                </a:lnTo>
                <a:lnTo>
                  <a:pt x="26067" y="2867"/>
                </a:lnTo>
                <a:lnTo>
                  <a:pt x="25594" y="3153"/>
                </a:lnTo>
                <a:lnTo>
                  <a:pt x="25246" y="3367"/>
                </a:lnTo>
                <a:lnTo>
                  <a:pt x="24549" y="3778"/>
                </a:lnTo>
                <a:lnTo>
                  <a:pt x="24237" y="4028"/>
                </a:lnTo>
                <a:lnTo>
                  <a:pt x="22826" y="5243"/>
                </a:lnTo>
                <a:lnTo>
                  <a:pt x="21442" y="6484"/>
                </a:lnTo>
                <a:lnTo>
                  <a:pt x="20549" y="7252"/>
                </a:lnTo>
                <a:lnTo>
                  <a:pt x="19209" y="8395"/>
                </a:lnTo>
                <a:lnTo>
                  <a:pt x="18334" y="9190"/>
                </a:lnTo>
                <a:lnTo>
                  <a:pt x="17923" y="9601"/>
                </a:lnTo>
                <a:lnTo>
                  <a:pt x="17539" y="9993"/>
                </a:lnTo>
                <a:lnTo>
                  <a:pt x="16798" y="10815"/>
                </a:lnTo>
                <a:lnTo>
                  <a:pt x="15744" y="12101"/>
                </a:lnTo>
                <a:lnTo>
                  <a:pt x="15092" y="12985"/>
                </a:lnTo>
                <a:lnTo>
                  <a:pt x="14833" y="13351"/>
                </a:lnTo>
                <a:lnTo>
                  <a:pt x="14333" y="14101"/>
                </a:lnTo>
                <a:lnTo>
                  <a:pt x="13869" y="14878"/>
                </a:lnTo>
                <a:lnTo>
                  <a:pt x="13449" y="15673"/>
                </a:lnTo>
                <a:lnTo>
                  <a:pt x="13262" y="16084"/>
                </a:lnTo>
                <a:lnTo>
                  <a:pt x="12708" y="17361"/>
                </a:lnTo>
                <a:lnTo>
                  <a:pt x="11708" y="19968"/>
                </a:lnTo>
                <a:lnTo>
                  <a:pt x="11235" y="21281"/>
                </a:lnTo>
                <a:lnTo>
                  <a:pt x="11163" y="21504"/>
                </a:lnTo>
                <a:lnTo>
                  <a:pt x="11083" y="21986"/>
                </a:lnTo>
                <a:lnTo>
                  <a:pt x="11020" y="22478"/>
                </a:lnTo>
                <a:lnTo>
                  <a:pt x="10940" y="22960"/>
                </a:lnTo>
                <a:lnTo>
                  <a:pt x="10869" y="23192"/>
                </a:lnTo>
                <a:lnTo>
                  <a:pt x="10618" y="23826"/>
                </a:lnTo>
                <a:lnTo>
                  <a:pt x="10020" y="25058"/>
                </a:lnTo>
                <a:lnTo>
                  <a:pt x="9725" y="25674"/>
                </a:lnTo>
                <a:lnTo>
                  <a:pt x="8181" y="29023"/>
                </a:lnTo>
                <a:lnTo>
                  <a:pt x="6627" y="32363"/>
                </a:lnTo>
                <a:lnTo>
                  <a:pt x="5591" y="34479"/>
                </a:lnTo>
                <a:lnTo>
                  <a:pt x="4537" y="36578"/>
                </a:lnTo>
                <a:lnTo>
                  <a:pt x="3930" y="37882"/>
                </a:lnTo>
                <a:lnTo>
                  <a:pt x="3341" y="39194"/>
                </a:lnTo>
                <a:lnTo>
                  <a:pt x="2448" y="41088"/>
                </a:lnTo>
                <a:lnTo>
                  <a:pt x="1546" y="42981"/>
                </a:lnTo>
                <a:lnTo>
                  <a:pt x="804" y="44534"/>
                </a:lnTo>
                <a:lnTo>
                  <a:pt x="1" y="46231"/>
                </a:lnTo>
                <a:lnTo>
                  <a:pt x="1090" y="46231"/>
                </a:lnTo>
                <a:lnTo>
                  <a:pt x="3099" y="46276"/>
                </a:lnTo>
                <a:lnTo>
                  <a:pt x="5109" y="46347"/>
                </a:lnTo>
                <a:lnTo>
                  <a:pt x="7377" y="46445"/>
                </a:lnTo>
                <a:lnTo>
                  <a:pt x="9627" y="46588"/>
                </a:lnTo>
                <a:lnTo>
                  <a:pt x="9958" y="46615"/>
                </a:lnTo>
                <a:lnTo>
                  <a:pt x="10583" y="46722"/>
                </a:lnTo>
                <a:lnTo>
                  <a:pt x="11011" y="46892"/>
                </a:lnTo>
                <a:lnTo>
                  <a:pt x="11253" y="47071"/>
                </a:lnTo>
                <a:lnTo>
                  <a:pt x="11449" y="47303"/>
                </a:lnTo>
                <a:lnTo>
                  <a:pt x="11601" y="47597"/>
                </a:lnTo>
                <a:lnTo>
                  <a:pt x="11654" y="47785"/>
                </a:lnTo>
                <a:lnTo>
                  <a:pt x="11699" y="47999"/>
                </a:lnTo>
                <a:lnTo>
                  <a:pt x="11726" y="48437"/>
                </a:lnTo>
                <a:lnTo>
                  <a:pt x="11690" y="49116"/>
                </a:lnTo>
                <a:lnTo>
                  <a:pt x="11645" y="49562"/>
                </a:lnTo>
                <a:lnTo>
                  <a:pt x="11351" y="52455"/>
                </a:lnTo>
                <a:lnTo>
                  <a:pt x="11065" y="55349"/>
                </a:lnTo>
                <a:lnTo>
                  <a:pt x="11038" y="55795"/>
                </a:lnTo>
                <a:lnTo>
                  <a:pt x="11056" y="56706"/>
                </a:lnTo>
                <a:lnTo>
                  <a:pt x="11056" y="57161"/>
                </a:lnTo>
                <a:lnTo>
                  <a:pt x="11011" y="57706"/>
                </a:lnTo>
                <a:lnTo>
                  <a:pt x="10931" y="58537"/>
                </a:lnTo>
                <a:lnTo>
                  <a:pt x="10904" y="59090"/>
                </a:lnTo>
                <a:lnTo>
                  <a:pt x="10922" y="59358"/>
                </a:lnTo>
                <a:lnTo>
                  <a:pt x="10994" y="60296"/>
                </a:lnTo>
                <a:lnTo>
                  <a:pt x="11217" y="62162"/>
                </a:lnTo>
                <a:lnTo>
                  <a:pt x="11360" y="63091"/>
                </a:lnTo>
                <a:lnTo>
                  <a:pt x="11458" y="63779"/>
                </a:lnTo>
                <a:lnTo>
                  <a:pt x="11637" y="64823"/>
                </a:lnTo>
                <a:lnTo>
                  <a:pt x="11815" y="65493"/>
                </a:lnTo>
                <a:lnTo>
                  <a:pt x="11922" y="65823"/>
                </a:lnTo>
                <a:lnTo>
                  <a:pt x="12306" y="66815"/>
                </a:lnTo>
                <a:lnTo>
                  <a:pt x="13181" y="68744"/>
                </a:lnTo>
                <a:lnTo>
                  <a:pt x="13646" y="69708"/>
                </a:lnTo>
                <a:lnTo>
                  <a:pt x="13905" y="70208"/>
                </a:lnTo>
                <a:lnTo>
                  <a:pt x="14494" y="71190"/>
                </a:lnTo>
                <a:lnTo>
                  <a:pt x="14816" y="71655"/>
                </a:lnTo>
                <a:lnTo>
                  <a:pt x="14896" y="71744"/>
                </a:lnTo>
                <a:lnTo>
                  <a:pt x="15101" y="71896"/>
                </a:lnTo>
                <a:lnTo>
                  <a:pt x="15334" y="72030"/>
                </a:lnTo>
                <a:lnTo>
                  <a:pt x="15557" y="72173"/>
                </a:lnTo>
                <a:lnTo>
                  <a:pt x="15646" y="72262"/>
                </a:lnTo>
                <a:lnTo>
                  <a:pt x="15834" y="72476"/>
                </a:lnTo>
                <a:lnTo>
                  <a:pt x="16227" y="72869"/>
                </a:lnTo>
                <a:lnTo>
                  <a:pt x="16646" y="73217"/>
                </a:lnTo>
                <a:lnTo>
                  <a:pt x="17093" y="73530"/>
                </a:lnTo>
                <a:lnTo>
                  <a:pt x="17557" y="73789"/>
                </a:lnTo>
                <a:lnTo>
                  <a:pt x="18048" y="74012"/>
                </a:lnTo>
                <a:lnTo>
                  <a:pt x="18557" y="74182"/>
                </a:lnTo>
                <a:lnTo>
                  <a:pt x="19093" y="74298"/>
                </a:lnTo>
                <a:lnTo>
                  <a:pt x="19370" y="74334"/>
                </a:lnTo>
                <a:lnTo>
                  <a:pt x="20584" y="74459"/>
                </a:lnTo>
                <a:lnTo>
                  <a:pt x="23013" y="74593"/>
                </a:lnTo>
                <a:lnTo>
                  <a:pt x="24228" y="74646"/>
                </a:lnTo>
                <a:lnTo>
                  <a:pt x="24380" y="74611"/>
                </a:lnTo>
                <a:lnTo>
                  <a:pt x="24531" y="74512"/>
                </a:lnTo>
                <a:lnTo>
                  <a:pt x="25139" y="74200"/>
                </a:lnTo>
                <a:lnTo>
                  <a:pt x="25764" y="73923"/>
                </a:lnTo>
                <a:lnTo>
                  <a:pt x="26442" y="73664"/>
                </a:lnTo>
                <a:lnTo>
                  <a:pt x="27827" y="73182"/>
                </a:lnTo>
                <a:lnTo>
                  <a:pt x="28496" y="72905"/>
                </a:lnTo>
                <a:lnTo>
                  <a:pt x="29291" y="72530"/>
                </a:lnTo>
                <a:lnTo>
                  <a:pt x="30854" y="71735"/>
                </a:lnTo>
                <a:lnTo>
                  <a:pt x="31640" y="71342"/>
                </a:lnTo>
                <a:lnTo>
                  <a:pt x="31836" y="71253"/>
                </a:lnTo>
                <a:lnTo>
                  <a:pt x="32229" y="71146"/>
                </a:lnTo>
                <a:lnTo>
                  <a:pt x="32622" y="71164"/>
                </a:lnTo>
                <a:lnTo>
                  <a:pt x="33006" y="71315"/>
                </a:lnTo>
                <a:lnTo>
                  <a:pt x="33193" y="71458"/>
                </a:lnTo>
                <a:lnTo>
                  <a:pt x="33318" y="71565"/>
                </a:lnTo>
                <a:lnTo>
                  <a:pt x="33515" y="71798"/>
                </a:lnTo>
                <a:lnTo>
                  <a:pt x="33649" y="72048"/>
                </a:lnTo>
                <a:lnTo>
                  <a:pt x="33738" y="72307"/>
                </a:lnTo>
                <a:lnTo>
                  <a:pt x="33810" y="72708"/>
                </a:lnTo>
                <a:lnTo>
                  <a:pt x="33827" y="73262"/>
                </a:lnTo>
                <a:lnTo>
                  <a:pt x="33827" y="73530"/>
                </a:lnTo>
                <a:lnTo>
                  <a:pt x="33801" y="74584"/>
                </a:lnTo>
                <a:lnTo>
                  <a:pt x="33640" y="76691"/>
                </a:lnTo>
                <a:lnTo>
                  <a:pt x="33551" y="77763"/>
                </a:lnTo>
                <a:lnTo>
                  <a:pt x="33997" y="77852"/>
                </a:lnTo>
                <a:lnTo>
                  <a:pt x="34578" y="77977"/>
                </a:lnTo>
                <a:lnTo>
                  <a:pt x="34944" y="78022"/>
                </a:lnTo>
                <a:lnTo>
                  <a:pt x="35122" y="78022"/>
                </a:lnTo>
                <a:lnTo>
                  <a:pt x="36060" y="77977"/>
                </a:lnTo>
                <a:lnTo>
                  <a:pt x="37935" y="77834"/>
                </a:lnTo>
                <a:lnTo>
                  <a:pt x="38864" y="77781"/>
                </a:lnTo>
                <a:lnTo>
                  <a:pt x="39927" y="77727"/>
                </a:lnTo>
                <a:lnTo>
                  <a:pt x="42034" y="77656"/>
                </a:lnTo>
                <a:lnTo>
                  <a:pt x="43097" y="77647"/>
                </a:lnTo>
                <a:lnTo>
                  <a:pt x="44168" y="77656"/>
                </a:lnTo>
                <a:lnTo>
                  <a:pt x="46329" y="77736"/>
                </a:lnTo>
                <a:lnTo>
                  <a:pt x="47410" y="77745"/>
                </a:lnTo>
                <a:lnTo>
                  <a:pt x="48991" y="77727"/>
                </a:lnTo>
                <a:lnTo>
                  <a:pt x="52170" y="77647"/>
                </a:lnTo>
                <a:lnTo>
                  <a:pt x="53750" y="77638"/>
                </a:lnTo>
                <a:lnTo>
                  <a:pt x="54920" y="77656"/>
                </a:lnTo>
                <a:lnTo>
                  <a:pt x="57251" y="77790"/>
                </a:lnTo>
                <a:lnTo>
                  <a:pt x="58430" y="77852"/>
                </a:lnTo>
                <a:lnTo>
                  <a:pt x="58474" y="77209"/>
                </a:lnTo>
                <a:lnTo>
                  <a:pt x="58563" y="76066"/>
                </a:lnTo>
                <a:lnTo>
                  <a:pt x="58563" y="75521"/>
                </a:lnTo>
                <a:lnTo>
                  <a:pt x="58465" y="72298"/>
                </a:lnTo>
                <a:lnTo>
                  <a:pt x="58358" y="69074"/>
                </a:lnTo>
                <a:lnTo>
                  <a:pt x="58313" y="67118"/>
                </a:lnTo>
                <a:lnTo>
                  <a:pt x="58287" y="65163"/>
                </a:lnTo>
                <a:lnTo>
                  <a:pt x="58242" y="63850"/>
                </a:lnTo>
                <a:lnTo>
                  <a:pt x="58233" y="62546"/>
                </a:lnTo>
                <a:lnTo>
                  <a:pt x="58278" y="60948"/>
                </a:lnTo>
                <a:lnTo>
                  <a:pt x="58331" y="59349"/>
                </a:lnTo>
                <a:lnTo>
                  <a:pt x="58331" y="58108"/>
                </a:lnTo>
                <a:lnTo>
                  <a:pt x="58340" y="56858"/>
                </a:lnTo>
                <a:lnTo>
                  <a:pt x="58421" y="55456"/>
                </a:lnTo>
                <a:lnTo>
                  <a:pt x="58492" y="54045"/>
                </a:lnTo>
                <a:lnTo>
                  <a:pt x="58501" y="53482"/>
                </a:lnTo>
                <a:lnTo>
                  <a:pt x="58465" y="52348"/>
                </a:lnTo>
                <a:lnTo>
                  <a:pt x="58474" y="51777"/>
                </a:lnTo>
                <a:lnTo>
                  <a:pt x="58555" y="50142"/>
                </a:lnTo>
                <a:lnTo>
                  <a:pt x="58715" y="46874"/>
                </a:lnTo>
                <a:lnTo>
                  <a:pt x="58742" y="45240"/>
                </a:lnTo>
                <a:lnTo>
                  <a:pt x="58760" y="44838"/>
                </a:lnTo>
                <a:lnTo>
                  <a:pt x="58903" y="44097"/>
                </a:lnTo>
                <a:lnTo>
                  <a:pt x="59189" y="43436"/>
                </a:lnTo>
                <a:lnTo>
                  <a:pt x="59590" y="42847"/>
                </a:lnTo>
                <a:lnTo>
                  <a:pt x="59840" y="42588"/>
                </a:lnTo>
                <a:lnTo>
                  <a:pt x="60046" y="42365"/>
                </a:lnTo>
                <a:lnTo>
                  <a:pt x="60421" y="41900"/>
                </a:lnTo>
                <a:lnTo>
                  <a:pt x="60894" y="41168"/>
                </a:lnTo>
                <a:lnTo>
                  <a:pt x="61680" y="39614"/>
                </a:lnTo>
                <a:lnTo>
                  <a:pt x="62234" y="38596"/>
                </a:lnTo>
                <a:lnTo>
                  <a:pt x="62377" y="38337"/>
                </a:lnTo>
                <a:lnTo>
                  <a:pt x="62636" y="37792"/>
                </a:lnTo>
                <a:lnTo>
                  <a:pt x="62957" y="36971"/>
                </a:lnTo>
                <a:lnTo>
                  <a:pt x="63404" y="35256"/>
                </a:lnTo>
                <a:lnTo>
                  <a:pt x="63636" y="34095"/>
                </a:lnTo>
                <a:lnTo>
                  <a:pt x="63868" y="33131"/>
                </a:lnTo>
                <a:lnTo>
                  <a:pt x="64243" y="31675"/>
                </a:lnTo>
                <a:lnTo>
                  <a:pt x="64350" y="30943"/>
                </a:lnTo>
                <a:lnTo>
                  <a:pt x="64377" y="30434"/>
                </a:lnTo>
                <a:lnTo>
                  <a:pt x="64368" y="30184"/>
                </a:lnTo>
                <a:lnTo>
                  <a:pt x="64368" y="30068"/>
                </a:lnTo>
                <a:lnTo>
                  <a:pt x="64457" y="29827"/>
                </a:lnTo>
                <a:lnTo>
                  <a:pt x="64493" y="29711"/>
                </a:lnTo>
                <a:lnTo>
                  <a:pt x="64663" y="28853"/>
                </a:lnTo>
                <a:lnTo>
                  <a:pt x="64913" y="27130"/>
                </a:lnTo>
                <a:lnTo>
                  <a:pt x="65056" y="25398"/>
                </a:lnTo>
                <a:lnTo>
                  <a:pt x="65100" y="23656"/>
                </a:lnTo>
                <a:lnTo>
                  <a:pt x="65082" y="22781"/>
                </a:lnTo>
                <a:lnTo>
                  <a:pt x="65056" y="22183"/>
                </a:lnTo>
                <a:lnTo>
                  <a:pt x="64895" y="20995"/>
                </a:lnTo>
                <a:lnTo>
                  <a:pt x="64770" y="20406"/>
                </a:lnTo>
                <a:lnTo>
                  <a:pt x="64547" y="19334"/>
                </a:lnTo>
                <a:lnTo>
                  <a:pt x="64172" y="17736"/>
                </a:lnTo>
                <a:lnTo>
                  <a:pt x="63877" y="16691"/>
                </a:lnTo>
                <a:lnTo>
                  <a:pt x="63707" y="16173"/>
                </a:lnTo>
                <a:lnTo>
                  <a:pt x="63537" y="15709"/>
                </a:lnTo>
                <a:lnTo>
                  <a:pt x="63145" y="14780"/>
                </a:lnTo>
                <a:lnTo>
                  <a:pt x="62484" y="13423"/>
                </a:lnTo>
                <a:lnTo>
                  <a:pt x="62010" y="12538"/>
                </a:lnTo>
                <a:lnTo>
                  <a:pt x="61689" y="11958"/>
                </a:lnTo>
                <a:lnTo>
                  <a:pt x="60975" y="10851"/>
                </a:lnTo>
                <a:lnTo>
                  <a:pt x="60180" y="9797"/>
                </a:lnTo>
                <a:lnTo>
                  <a:pt x="59314" y="8797"/>
                </a:lnTo>
                <a:lnTo>
                  <a:pt x="58867" y="8315"/>
                </a:lnTo>
                <a:lnTo>
                  <a:pt x="58635" y="8082"/>
                </a:lnTo>
                <a:lnTo>
                  <a:pt x="58153" y="7636"/>
                </a:lnTo>
                <a:lnTo>
                  <a:pt x="57885" y="7440"/>
                </a:lnTo>
                <a:lnTo>
                  <a:pt x="56894" y="6752"/>
                </a:lnTo>
                <a:lnTo>
                  <a:pt x="54884" y="5412"/>
                </a:lnTo>
                <a:lnTo>
                  <a:pt x="53866" y="4769"/>
                </a:lnTo>
                <a:lnTo>
                  <a:pt x="53143" y="4350"/>
                </a:lnTo>
                <a:lnTo>
                  <a:pt x="51652" y="3609"/>
                </a:lnTo>
                <a:lnTo>
                  <a:pt x="50884" y="3278"/>
                </a:lnTo>
                <a:lnTo>
                  <a:pt x="50009" y="2939"/>
                </a:lnTo>
                <a:lnTo>
                  <a:pt x="48214" y="2341"/>
                </a:lnTo>
                <a:lnTo>
                  <a:pt x="47312" y="2055"/>
                </a:lnTo>
                <a:lnTo>
                  <a:pt x="46410" y="1769"/>
                </a:lnTo>
                <a:lnTo>
                  <a:pt x="44606" y="1224"/>
                </a:lnTo>
                <a:lnTo>
                  <a:pt x="43686" y="992"/>
                </a:lnTo>
                <a:lnTo>
                  <a:pt x="42793" y="796"/>
                </a:lnTo>
                <a:lnTo>
                  <a:pt x="40998" y="501"/>
                </a:lnTo>
                <a:lnTo>
                  <a:pt x="40087" y="385"/>
                </a:lnTo>
                <a:lnTo>
                  <a:pt x="39007" y="233"/>
                </a:lnTo>
                <a:lnTo>
                  <a:pt x="37373" y="28"/>
                </a:lnTo>
                <a:lnTo>
                  <a:pt x="36569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482084" y="2289300"/>
            <a:ext cx="2356933" cy="2753733"/>
          </a:xfrm>
          <a:custGeom>
            <a:avLst/>
            <a:gdLst/>
            <a:ahLst/>
            <a:cxnLst/>
            <a:rect l="l" t="t" r="r" b="b"/>
            <a:pathLst>
              <a:path w="70708" h="82612" fill="none" extrusionOk="0">
                <a:moveTo>
                  <a:pt x="33657" y="76932"/>
                </a:moveTo>
                <a:lnTo>
                  <a:pt x="33443" y="77128"/>
                </a:lnTo>
                <a:lnTo>
                  <a:pt x="32987" y="77468"/>
                </a:lnTo>
                <a:lnTo>
                  <a:pt x="32496" y="77753"/>
                </a:lnTo>
                <a:lnTo>
                  <a:pt x="31987" y="77995"/>
                </a:lnTo>
                <a:lnTo>
                  <a:pt x="30648" y="78477"/>
                </a:lnTo>
                <a:lnTo>
                  <a:pt x="29558" y="78852"/>
                </a:lnTo>
                <a:lnTo>
                  <a:pt x="29219" y="78986"/>
                </a:lnTo>
                <a:lnTo>
                  <a:pt x="28531" y="79227"/>
                </a:lnTo>
                <a:lnTo>
                  <a:pt x="28174" y="79298"/>
                </a:lnTo>
                <a:lnTo>
                  <a:pt x="26344" y="79593"/>
                </a:lnTo>
                <a:lnTo>
                  <a:pt x="24495" y="79852"/>
                </a:lnTo>
                <a:lnTo>
                  <a:pt x="24424" y="79861"/>
                </a:lnTo>
                <a:lnTo>
                  <a:pt x="24352" y="79870"/>
                </a:lnTo>
                <a:lnTo>
                  <a:pt x="23602" y="79789"/>
                </a:lnTo>
                <a:lnTo>
                  <a:pt x="22093" y="79638"/>
                </a:lnTo>
                <a:lnTo>
                  <a:pt x="21352" y="79513"/>
                </a:lnTo>
                <a:lnTo>
                  <a:pt x="21164" y="79459"/>
                </a:lnTo>
                <a:lnTo>
                  <a:pt x="20807" y="79271"/>
                </a:lnTo>
                <a:lnTo>
                  <a:pt x="20459" y="79048"/>
                </a:lnTo>
                <a:lnTo>
                  <a:pt x="20101" y="78879"/>
                </a:lnTo>
                <a:lnTo>
                  <a:pt x="19914" y="78843"/>
                </a:lnTo>
                <a:lnTo>
                  <a:pt x="19726" y="78825"/>
                </a:lnTo>
                <a:lnTo>
                  <a:pt x="19387" y="78736"/>
                </a:lnTo>
                <a:lnTo>
                  <a:pt x="18923" y="78530"/>
                </a:lnTo>
                <a:lnTo>
                  <a:pt x="18101" y="77959"/>
                </a:lnTo>
                <a:lnTo>
                  <a:pt x="17556" y="77575"/>
                </a:lnTo>
                <a:lnTo>
                  <a:pt x="17047" y="77235"/>
                </a:lnTo>
                <a:lnTo>
                  <a:pt x="16083" y="76503"/>
                </a:lnTo>
                <a:lnTo>
                  <a:pt x="15208" y="75673"/>
                </a:lnTo>
                <a:lnTo>
                  <a:pt x="14636" y="74976"/>
                </a:lnTo>
                <a:lnTo>
                  <a:pt x="14288" y="74485"/>
                </a:lnTo>
                <a:lnTo>
                  <a:pt x="14127" y="74226"/>
                </a:lnTo>
                <a:lnTo>
                  <a:pt x="13797" y="73681"/>
                </a:lnTo>
                <a:lnTo>
                  <a:pt x="13190" y="72565"/>
                </a:lnTo>
                <a:lnTo>
                  <a:pt x="12645" y="71422"/>
                </a:lnTo>
                <a:lnTo>
                  <a:pt x="12163" y="70234"/>
                </a:lnTo>
                <a:lnTo>
                  <a:pt x="11957" y="69618"/>
                </a:lnTo>
                <a:lnTo>
                  <a:pt x="11734" y="68868"/>
                </a:lnTo>
                <a:lnTo>
                  <a:pt x="11350" y="67368"/>
                </a:lnTo>
                <a:lnTo>
                  <a:pt x="11055" y="65859"/>
                </a:lnTo>
                <a:lnTo>
                  <a:pt x="10823" y="64341"/>
                </a:lnTo>
                <a:lnTo>
                  <a:pt x="10734" y="63573"/>
                </a:lnTo>
                <a:lnTo>
                  <a:pt x="10663" y="62787"/>
                </a:lnTo>
                <a:lnTo>
                  <a:pt x="10645" y="61188"/>
                </a:lnTo>
                <a:lnTo>
                  <a:pt x="10627" y="60394"/>
                </a:lnTo>
                <a:lnTo>
                  <a:pt x="10564" y="58992"/>
                </a:lnTo>
                <a:lnTo>
                  <a:pt x="10511" y="57581"/>
                </a:lnTo>
                <a:lnTo>
                  <a:pt x="10529" y="56947"/>
                </a:lnTo>
                <a:lnTo>
                  <a:pt x="10600" y="56313"/>
                </a:lnTo>
                <a:lnTo>
                  <a:pt x="10770" y="54303"/>
                </a:lnTo>
                <a:lnTo>
                  <a:pt x="10966" y="52303"/>
                </a:lnTo>
                <a:lnTo>
                  <a:pt x="11073" y="51696"/>
                </a:lnTo>
                <a:lnTo>
                  <a:pt x="11243" y="51053"/>
                </a:lnTo>
                <a:lnTo>
                  <a:pt x="9412" y="51062"/>
                </a:lnTo>
                <a:lnTo>
                  <a:pt x="7600" y="51044"/>
                </a:lnTo>
                <a:lnTo>
                  <a:pt x="6653" y="51026"/>
                </a:lnTo>
                <a:lnTo>
                  <a:pt x="4742" y="50946"/>
                </a:lnTo>
                <a:lnTo>
                  <a:pt x="3795" y="50892"/>
                </a:lnTo>
                <a:lnTo>
                  <a:pt x="3340" y="50847"/>
                </a:lnTo>
                <a:lnTo>
                  <a:pt x="2429" y="50678"/>
                </a:lnTo>
                <a:lnTo>
                  <a:pt x="1983" y="50606"/>
                </a:lnTo>
                <a:lnTo>
                  <a:pt x="1759" y="50589"/>
                </a:lnTo>
                <a:lnTo>
                  <a:pt x="1313" y="50606"/>
                </a:lnTo>
                <a:lnTo>
                  <a:pt x="1099" y="50580"/>
                </a:lnTo>
                <a:lnTo>
                  <a:pt x="920" y="50535"/>
                </a:lnTo>
                <a:lnTo>
                  <a:pt x="607" y="50428"/>
                </a:lnTo>
                <a:lnTo>
                  <a:pt x="357" y="50285"/>
                </a:lnTo>
                <a:lnTo>
                  <a:pt x="170" y="50097"/>
                </a:lnTo>
                <a:lnTo>
                  <a:pt x="54" y="49865"/>
                </a:lnTo>
                <a:lnTo>
                  <a:pt x="0" y="49597"/>
                </a:lnTo>
                <a:lnTo>
                  <a:pt x="9" y="49294"/>
                </a:lnTo>
                <a:lnTo>
                  <a:pt x="80" y="48936"/>
                </a:lnTo>
                <a:lnTo>
                  <a:pt x="152" y="48749"/>
                </a:lnTo>
                <a:lnTo>
                  <a:pt x="447" y="47954"/>
                </a:lnTo>
                <a:lnTo>
                  <a:pt x="1081" y="46400"/>
                </a:lnTo>
                <a:lnTo>
                  <a:pt x="1420" y="45632"/>
                </a:lnTo>
                <a:lnTo>
                  <a:pt x="2599" y="42980"/>
                </a:lnTo>
                <a:lnTo>
                  <a:pt x="3804" y="40346"/>
                </a:lnTo>
                <a:lnTo>
                  <a:pt x="4358" y="39221"/>
                </a:lnTo>
                <a:lnTo>
                  <a:pt x="4903" y="38104"/>
                </a:lnTo>
                <a:lnTo>
                  <a:pt x="5796" y="35979"/>
                </a:lnTo>
                <a:lnTo>
                  <a:pt x="6707" y="33872"/>
                </a:lnTo>
                <a:lnTo>
                  <a:pt x="7091" y="33077"/>
                </a:lnTo>
                <a:lnTo>
                  <a:pt x="7903" y="31514"/>
                </a:lnTo>
                <a:lnTo>
                  <a:pt x="8287" y="30719"/>
                </a:lnTo>
                <a:lnTo>
                  <a:pt x="9055" y="29023"/>
                </a:lnTo>
                <a:lnTo>
                  <a:pt x="9796" y="27308"/>
                </a:lnTo>
                <a:lnTo>
                  <a:pt x="10073" y="26737"/>
                </a:lnTo>
                <a:lnTo>
                  <a:pt x="10350" y="26165"/>
                </a:lnTo>
                <a:lnTo>
                  <a:pt x="10573" y="25620"/>
                </a:lnTo>
                <a:lnTo>
                  <a:pt x="10975" y="24504"/>
                </a:lnTo>
                <a:lnTo>
                  <a:pt x="11305" y="23370"/>
                </a:lnTo>
                <a:lnTo>
                  <a:pt x="11573" y="22218"/>
                </a:lnTo>
                <a:lnTo>
                  <a:pt x="11672" y="21629"/>
                </a:lnTo>
                <a:lnTo>
                  <a:pt x="11743" y="21280"/>
                </a:lnTo>
                <a:lnTo>
                  <a:pt x="11948" y="20593"/>
                </a:lnTo>
                <a:lnTo>
                  <a:pt x="12359" y="19584"/>
                </a:lnTo>
                <a:lnTo>
                  <a:pt x="12654" y="18923"/>
                </a:lnTo>
                <a:lnTo>
                  <a:pt x="13091" y="17976"/>
                </a:lnTo>
                <a:lnTo>
                  <a:pt x="14011" y="16092"/>
                </a:lnTo>
                <a:lnTo>
                  <a:pt x="14502" y="15181"/>
                </a:lnTo>
                <a:lnTo>
                  <a:pt x="14904" y="14485"/>
                </a:lnTo>
                <a:lnTo>
                  <a:pt x="15797" y="13172"/>
                </a:lnTo>
                <a:lnTo>
                  <a:pt x="16788" y="11940"/>
                </a:lnTo>
                <a:lnTo>
                  <a:pt x="17860" y="10770"/>
                </a:lnTo>
                <a:lnTo>
                  <a:pt x="18432" y="10207"/>
                </a:lnTo>
                <a:lnTo>
                  <a:pt x="19253" y="9395"/>
                </a:lnTo>
                <a:lnTo>
                  <a:pt x="20878" y="7743"/>
                </a:lnTo>
                <a:lnTo>
                  <a:pt x="21727" y="6957"/>
                </a:lnTo>
                <a:lnTo>
                  <a:pt x="22361" y="6385"/>
                </a:lnTo>
                <a:lnTo>
                  <a:pt x="23709" y="5323"/>
                </a:lnTo>
                <a:lnTo>
                  <a:pt x="24415" y="4831"/>
                </a:lnTo>
                <a:lnTo>
                  <a:pt x="25361" y="4189"/>
                </a:lnTo>
                <a:lnTo>
                  <a:pt x="27299" y="2956"/>
                </a:lnTo>
                <a:lnTo>
                  <a:pt x="28290" y="2385"/>
                </a:lnTo>
                <a:lnTo>
                  <a:pt x="28531" y="2251"/>
                </a:lnTo>
                <a:lnTo>
                  <a:pt x="29040" y="2027"/>
                </a:lnTo>
                <a:lnTo>
                  <a:pt x="29844" y="1760"/>
                </a:lnTo>
                <a:lnTo>
                  <a:pt x="30389" y="1626"/>
                </a:lnTo>
                <a:lnTo>
                  <a:pt x="32800" y="1054"/>
                </a:lnTo>
                <a:lnTo>
                  <a:pt x="35229" y="527"/>
                </a:lnTo>
                <a:lnTo>
                  <a:pt x="35756" y="402"/>
                </a:lnTo>
                <a:lnTo>
                  <a:pt x="36542" y="215"/>
                </a:lnTo>
                <a:lnTo>
                  <a:pt x="37068" y="125"/>
                </a:lnTo>
                <a:lnTo>
                  <a:pt x="37327" y="108"/>
                </a:lnTo>
                <a:lnTo>
                  <a:pt x="38667" y="45"/>
                </a:lnTo>
                <a:lnTo>
                  <a:pt x="40676" y="0"/>
                </a:lnTo>
                <a:lnTo>
                  <a:pt x="42016" y="18"/>
                </a:lnTo>
                <a:lnTo>
                  <a:pt x="42685" y="54"/>
                </a:lnTo>
                <a:lnTo>
                  <a:pt x="43355" y="108"/>
                </a:lnTo>
                <a:lnTo>
                  <a:pt x="44704" y="250"/>
                </a:lnTo>
                <a:lnTo>
                  <a:pt x="46713" y="563"/>
                </a:lnTo>
                <a:lnTo>
                  <a:pt x="48043" y="813"/>
                </a:lnTo>
                <a:lnTo>
                  <a:pt x="48543" y="920"/>
                </a:lnTo>
                <a:lnTo>
                  <a:pt x="49526" y="1188"/>
                </a:lnTo>
                <a:lnTo>
                  <a:pt x="50999" y="1644"/>
                </a:lnTo>
                <a:lnTo>
                  <a:pt x="51981" y="1938"/>
                </a:lnTo>
                <a:lnTo>
                  <a:pt x="52428" y="2027"/>
                </a:lnTo>
                <a:lnTo>
                  <a:pt x="52883" y="2081"/>
                </a:lnTo>
                <a:lnTo>
                  <a:pt x="53133" y="2090"/>
                </a:lnTo>
                <a:lnTo>
                  <a:pt x="53366" y="2144"/>
                </a:lnTo>
                <a:lnTo>
                  <a:pt x="54026" y="2456"/>
                </a:lnTo>
                <a:lnTo>
                  <a:pt x="55339" y="3081"/>
                </a:lnTo>
                <a:lnTo>
                  <a:pt x="55973" y="3429"/>
                </a:lnTo>
                <a:lnTo>
                  <a:pt x="56652" y="3822"/>
                </a:lnTo>
                <a:lnTo>
                  <a:pt x="57965" y="4671"/>
                </a:lnTo>
                <a:lnTo>
                  <a:pt x="58616" y="5108"/>
                </a:lnTo>
                <a:lnTo>
                  <a:pt x="59545" y="5742"/>
                </a:lnTo>
                <a:lnTo>
                  <a:pt x="61394" y="7028"/>
                </a:lnTo>
                <a:lnTo>
                  <a:pt x="62349" y="7618"/>
                </a:lnTo>
                <a:lnTo>
                  <a:pt x="62697" y="7841"/>
                </a:lnTo>
                <a:lnTo>
                  <a:pt x="63305" y="8377"/>
                </a:lnTo>
                <a:lnTo>
                  <a:pt x="64082" y="9270"/>
                </a:lnTo>
                <a:lnTo>
                  <a:pt x="64600" y="9877"/>
                </a:lnTo>
                <a:lnTo>
                  <a:pt x="65019" y="10350"/>
                </a:lnTo>
                <a:lnTo>
                  <a:pt x="65796" y="11350"/>
                </a:lnTo>
                <a:lnTo>
                  <a:pt x="66475" y="12413"/>
                </a:lnTo>
                <a:lnTo>
                  <a:pt x="67037" y="13556"/>
                </a:lnTo>
                <a:lnTo>
                  <a:pt x="67270" y="14154"/>
                </a:lnTo>
                <a:lnTo>
                  <a:pt x="67421" y="14565"/>
                </a:lnTo>
                <a:lnTo>
                  <a:pt x="67814" y="15360"/>
                </a:lnTo>
                <a:lnTo>
                  <a:pt x="68225" y="16146"/>
                </a:lnTo>
                <a:lnTo>
                  <a:pt x="68618" y="16940"/>
                </a:lnTo>
                <a:lnTo>
                  <a:pt x="68779" y="17351"/>
                </a:lnTo>
                <a:lnTo>
                  <a:pt x="68957" y="17851"/>
                </a:lnTo>
                <a:lnTo>
                  <a:pt x="69279" y="18869"/>
                </a:lnTo>
                <a:lnTo>
                  <a:pt x="69707" y="20414"/>
                </a:lnTo>
                <a:lnTo>
                  <a:pt x="69984" y="21450"/>
                </a:lnTo>
                <a:lnTo>
                  <a:pt x="70199" y="22156"/>
                </a:lnTo>
                <a:lnTo>
                  <a:pt x="70493" y="23209"/>
                </a:lnTo>
                <a:lnTo>
                  <a:pt x="70636" y="23924"/>
                </a:lnTo>
                <a:lnTo>
                  <a:pt x="70672" y="24281"/>
                </a:lnTo>
                <a:lnTo>
                  <a:pt x="70699" y="24763"/>
                </a:lnTo>
                <a:lnTo>
                  <a:pt x="70708" y="25736"/>
                </a:lnTo>
                <a:lnTo>
                  <a:pt x="70636" y="27192"/>
                </a:lnTo>
                <a:lnTo>
                  <a:pt x="70574" y="28165"/>
                </a:lnTo>
                <a:lnTo>
                  <a:pt x="70511" y="28960"/>
                </a:lnTo>
                <a:lnTo>
                  <a:pt x="70324" y="30541"/>
                </a:lnTo>
                <a:lnTo>
                  <a:pt x="70208" y="31336"/>
                </a:lnTo>
                <a:lnTo>
                  <a:pt x="69993" y="32702"/>
                </a:lnTo>
                <a:lnTo>
                  <a:pt x="69761" y="34059"/>
                </a:lnTo>
                <a:lnTo>
                  <a:pt x="69743" y="34309"/>
                </a:lnTo>
                <a:lnTo>
                  <a:pt x="69752" y="34827"/>
                </a:lnTo>
                <a:lnTo>
                  <a:pt x="69716" y="35068"/>
                </a:lnTo>
                <a:lnTo>
                  <a:pt x="69502" y="35899"/>
                </a:lnTo>
                <a:lnTo>
                  <a:pt x="69038" y="37551"/>
                </a:lnTo>
                <a:lnTo>
                  <a:pt x="68761" y="38363"/>
                </a:lnTo>
                <a:lnTo>
                  <a:pt x="68430" y="39292"/>
                </a:lnTo>
                <a:lnTo>
                  <a:pt x="67886" y="40667"/>
                </a:lnTo>
                <a:lnTo>
                  <a:pt x="67484" y="41569"/>
                </a:lnTo>
                <a:lnTo>
                  <a:pt x="67261" y="41998"/>
                </a:lnTo>
                <a:lnTo>
                  <a:pt x="67055" y="42373"/>
                </a:lnTo>
                <a:lnTo>
                  <a:pt x="66591" y="43087"/>
                </a:lnTo>
                <a:lnTo>
                  <a:pt x="65832" y="44123"/>
                </a:lnTo>
                <a:lnTo>
                  <a:pt x="65314" y="44811"/>
                </a:lnTo>
                <a:lnTo>
                  <a:pt x="65037" y="45123"/>
                </a:lnTo>
                <a:lnTo>
                  <a:pt x="64591" y="45570"/>
                </a:lnTo>
                <a:lnTo>
                  <a:pt x="64323" y="45882"/>
                </a:lnTo>
                <a:lnTo>
                  <a:pt x="64224" y="46061"/>
                </a:lnTo>
                <a:lnTo>
                  <a:pt x="64144" y="46222"/>
                </a:lnTo>
                <a:lnTo>
                  <a:pt x="64037" y="46570"/>
                </a:lnTo>
                <a:lnTo>
                  <a:pt x="63957" y="47142"/>
                </a:lnTo>
                <a:lnTo>
                  <a:pt x="63957" y="47526"/>
                </a:lnTo>
                <a:lnTo>
                  <a:pt x="63974" y="48401"/>
                </a:lnTo>
                <a:lnTo>
                  <a:pt x="64055" y="50169"/>
                </a:lnTo>
                <a:lnTo>
                  <a:pt x="64064" y="51044"/>
                </a:lnTo>
                <a:lnTo>
                  <a:pt x="64055" y="51267"/>
                </a:lnTo>
                <a:lnTo>
                  <a:pt x="63983" y="51714"/>
                </a:lnTo>
                <a:lnTo>
                  <a:pt x="63832" y="52392"/>
                </a:lnTo>
                <a:lnTo>
                  <a:pt x="63796" y="52839"/>
                </a:lnTo>
                <a:lnTo>
                  <a:pt x="63778" y="54589"/>
                </a:lnTo>
                <a:lnTo>
                  <a:pt x="63796" y="56348"/>
                </a:lnTo>
                <a:lnTo>
                  <a:pt x="63760" y="58393"/>
                </a:lnTo>
                <a:lnTo>
                  <a:pt x="63724" y="60429"/>
                </a:lnTo>
                <a:lnTo>
                  <a:pt x="63742" y="60644"/>
                </a:lnTo>
                <a:lnTo>
                  <a:pt x="63894" y="61081"/>
                </a:lnTo>
                <a:lnTo>
                  <a:pt x="63921" y="61296"/>
                </a:lnTo>
                <a:lnTo>
                  <a:pt x="63894" y="63117"/>
                </a:lnTo>
                <a:lnTo>
                  <a:pt x="63858" y="64939"/>
                </a:lnTo>
                <a:lnTo>
                  <a:pt x="63885" y="67761"/>
                </a:lnTo>
                <a:lnTo>
                  <a:pt x="63912" y="70583"/>
                </a:lnTo>
                <a:lnTo>
                  <a:pt x="63885" y="72815"/>
                </a:lnTo>
                <a:lnTo>
                  <a:pt x="63867" y="75039"/>
                </a:lnTo>
                <a:lnTo>
                  <a:pt x="63876" y="75441"/>
                </a:lnTo>
                <a:lnTo>
                  <a:pt x="63930" y="76244"/>
                </a:lnTo>
                <a:lnTo>
                  <a:pt x="63930" y="76655"/>
                </a:lnTo>
                <a:lnTo>
                  <a:pt x="63903" y="77155"/>
                </a:lnTo>
                <a:lnTo>
                  <a:pt x="63814" y="78173"/>
                </a:lnTo>
                <a:lnTo>
                  <a:pt x="63805" y="78682"/>
                </a:lnTo>
                <a:lnTo>
                  <a:pt x="63814" y="79182"/>
                </a:lnTo>
                <a:lnTo>
                  <a:pt x="63903" y="80200"/>
                </a:lnTo>
                <a:lnTo>
                  <a:pt x="63921" y="80700"/>
                </a:lnTo>
                <a:lnTo>
                  <a:pt x="63921" y="80995"/>
                </a:lnTo>
                <a:lnTo>
                  <a:pt x="63840" y="81584"/>
                </a:lnTo>
                <a:lnTo>
                  <a:pt x="63742" y="81852"/>
                </a:lnTo>
                <a:lnTo>
                  <a:pt x="63680" y="82013"/>
                </a:lnTo>
                <a:lnTo>
                  <a:pt x="63483" y="82290"/>
                </a:lnTo>
                <a:lnTo>
                  <a:pt x="63296" y="82442"/>
                </a:lnTo>
                <a:lnTo>
                  <a:pt x="63153" y="82495"/>
                </a:lnTo>
                <a:lnTo>
                  <a:pt x="62983" y="82504"/>
                </a:lnTo>
                <a:lnTo>
                  <a:pt x="62805" y="82459"/>
                </a:lnTo>
                <a:lnTo>
                  <a:pt x="62706" y="82415"/>
                </a:lnTo>
                <a:lnTo>
                  <a:pt x="62546" y="82334"/>
                </a:lnTo>
                <a:lnTo>
                  <a:pt x="62215" y="82236"/>
                </a:lnTo>
                <a:lnTo>
                  <a:pt x="61733" y="82174"/>
                </a:lnTo>
                <a:lnTo>
                  <a:pt x="60760" y="82281"/>
                </a:lnTo>
                <a:lnTo>
                  <a:pt x="60117" y="82352"/>
                </a:lnTo>
                <a:lnTo>
                  <a:pt x="58161" y="82415"/>
                </a:lnTo>
                <a:lnTo>
                  <a:pt x="56205" y="82468"/>
                </a:lnTo>
                <a:lnTo>
                  <a:pt x="55500" y="82477"/>
                </a:lnTo>
                <a:lnTo>
                  <a:pt x="54794" y="82495"/>
                </a:lnTo>
                <a:lnTo>
                  <a:pt x="53276" y="82513"/>
                </a:lnTo>
                <a:lnTo>
                  <a:pt x="51767" y="82531"/>
                </a:lnTo>
                <a:lnTo>
                  <a:pt x="49561" y="82567"/>
                </a:lnTo>
                <a:lnTo>
                  <a:pt x="47365" y="82584"/>
                </a:lnTo>
                <a:lnTo>
                  <a:pt x="43739" y="82611"/>
                </a:lnTo>
                <a:lnTo>
                  <a:pt x="40105" y="82602"/>
                </a:lnTo>
                <a:lnTo>
                  <a:pt x="37872" y="82584"/>
                </a:lnTo>
                <a:lnTo>
                  <a:pt x="35640" y="82522"/>
                </a:lnTo>
                <a:lnTo>
                  <a:pt x="35247" y="82504"/>
                </a:lnTo>
                <a:lnTo>
                  <a:pt x="34773" y="82406"/>
                </a:lnTo>
                <a:lnTo>
                  <a:pt x="34523" y="82290"/>
                </a:lnTo>
                <a:lnTo>
                  <a:pt x="34318" y="82129"/>
                </a:lnTo>
                <a:lnTo>
                  <a:pt x="34157" y="81906"/>
                </a:lnTo>
                <a:lnTo>
                  <a:pt x="34032" y="81629"/>
                </a:lnTo>
                <a:lnTo>
                  <a:pt x="33934" y="81281"/>
                </a:lnTo>
                <a:lnTo>
                  <a:pt x="33907" y="81075"/>
                </a:lnTo>
                <a:lnTo>
                  <a:pt x="33836" y="80575"/>
                </a:lnTo>
                <a:lnTo>
                  <a:pt x="33755" y="79548"/>
                </a:lnTo>
                <a:lnTo>
                  <a:pt x="33693" y="77995"/>
                </a:lnTo>
                <a:lnTo>
                  <a:pt x="33657" y="76932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>
            <a:off x="6352984" y="2289300"/>
            <a:ext cx="2356933" cy="2753733"/>
          </a:xfrm>
          <a:custGeom>
            <a:avLst/>
            <a:gdLst/>
            <a:ahLst/>
            <a:cxnLst/>
            <a:rect l="l" t="t" r="r" b="b"/>
            <a:pathLst>
              <a:path w="70708" h="82612" fill="none" extrusionOk="0">
                <a:moveTo>
                  <a:pt x="33657" y="76932"/>
                </a:moveTo>
                <a:lnTo>
                  <a:pt x="33443" y="77128"/>
                </a:lnTo>
                <a:lnTo>
                  <a:pt x="32987" y="77468"/>
                </a:lnTo>
                <a:lnTo>
                  <a:pt x="32496" y="77753"/>
                </a:lnTo>
                <a:lnTo>
                  <a:pt x="31987" y="77995"/>
                </a:lnTo>
                <a:lnTo>
                  <a:pt x="30648" y="78477"/>
                </a:lnTo>
                <a:lnTo>
                  <a:pt x="29558" y="78852"/>
                </a:lnTo>
                <a:lnTo>
                  <a:pt x="29219" y="78986"/>
                </a:lnTo>
                <a:lnTo>
                  <a:pt x="28531" y="79227"/>
                </a:lnTo>
                <a:lnTo>
                  <a:pt x="28174" y="79298"/>
                </a:lnTo>
                <a:lnTo>
                  <a:pt x="26344" y="79593"/>
                </a:lnTo>
                <a:lnTo>
                  <a:pt x="24495" y="79852"/>
                </a:lnTo>
                <a:lnTo>
                  <a:pt x="24424" y="79861"/>
                </a:lnTo>
                <a:lnTo>
                  <a:pt x="24352" y="79870"/>
                </a:lnTo>
                <a:lnTo>
                  <a:pt x="23602" y="79789"/>
                </a:lnTo>
                <a:lnTo>
                  <a:pt x="22093" y="79638"/>
                </a:lnTo>
                <a:lnTo>
                  <a:pt x="21352" y="79513"/>
                </a:lnTo>
                <a:lnTo>
                  <a:pt x="21164" y="79459"/>
                </a:lnTo>
                <a:lnTo>
                  <a:pt x="20807" y="79271"/>
                </a:lnTo>
                <a:lnTo>
                  <a:pt x="20459" y="79048"/>
                </a:lnTo>
                <a:lnTo>
                  <a:pt x="20101" y="78879"/>
                </a:lnTo>
                <a:lnTo>
                  <a:pt x="19914" y="78843"/>
                </a:lnTo>
                <a:lnTo>
                  <a:pt x="19726" y="78825"/>
                </a:lnTo>
                <a:lnTo>
                  <a:pt x="19387" y="78736"/>
                </a:lnTo>
                <a:lnTo>
                  <a:pt x="18923" y="78530"/>
                </a:lnTo>
                <a:lnTo>
                  <a:pt x="18101" y="77959"/>
                </a:lnTo>
                <a:lnTo>
                  <a:pt x="17556" y="77575"/>
                </a:lnTo>
                <a:lnTo>
                  <a:pt x="17047" y="77235"/>
                </a:lnTo>
                <a:lnTo>
                  <a:pt x="16083" y="76503"/>
                </a:lnTo>
                <a:lnTo>
                  <a:pt x="15208" y="75673"/>
                </a:lnTo>
                <a:lnTo>
                  <a:pt x="14636" y="74976"/>
                </a:lnTo>
                <a:lnTo>
                  <a:pt x="14288" y="74485"/>
                </a:lnTo>
                <a:lnTo>
                  <a:pt x="14127" y="74226"/>
                </a:lnTo>
                <a:lnTo>
                  <a:pt x="13797" y="73681"/>
                </a:lnTo>
                <a:lnTo>
                  <a:pt x="13190" y="72565"/>
                </a:lnTo>
                <a:lnTo>
                  <a:pt x="12645" y="71422"/>
                </a:lnTo>
                <a:lnTo>
                  <a:pt x="12163" y="70234"/>
                </a:lnTo>
                <a:lnTo>
                  <a:pt x="11957" y="69618"/>
                </a:lnTo>
                <a:lnTo>
                  <a:pt x="11734" y="68868"/>
                </a:lnTo>
                <a:lnTo>
                  <a:pt x="11350" y="67368"/>
                </a:lnTo>
                <a:lnTo>
                  <a:pt x="11055" y="65859"/>
                </a:lnTo>
                <a:lnTo>
                  <a:pt x="10823" y="64341"/>
                </a:lnTo>
                <a:lnTo>
                  <a:pt x="10734" y="63573"/>
                </a:lnTo>
                <a:lnTo>
                  <a:pt x="10663" y="62787"/>
                </a:lnTo>
                <a:lnTo>
                  <a:pt x="10645" y="61188"/>
                </a:lnTo>
                <a:lnTo>
                  <a:pt x="10627" y="60394"/>
                </a:lnTo>
                <a:lnTo>
                  <a:pt x="10564" y="58992"/>
                </a:lnTo>
                <a:lnTo>
                  <a:pt x="10511" y="57581"/>
                </a:lnTo>
                <a:lnTo>
                  <a:pt x="10529" y="56947"/>
                </a:lnTo>
                <a:lnTo>
                  <a:pt x="10600" y="56313"/>
                </a:lnTo>
                <a:lnTo>
                  <a:pt x="10770" y="54303"/>
                </a:lnTo>
                <a:lnTo>
                  <a:pt x="10966" y="52303"/>
                </a:lnTo>
                <a:lnTo>
                  <a:pt x="11073" y="51696"/>
                </a:lnTo>
                <a:lnTo>
                  <a:pt x="11243" y="51053"/>
                </a:lnTo>
                <a:lnTo>
                  <a:pt x="9412" y="51062"/>
                </a:lnTo>
                <a:lnTo>
                  <a:pt x="7600" y="51044"/>
                </a:lnTo>
                <a:lnTo>
                  <a:pt x="6653" y="51026"/>
                </a:lnTo>
                <a:lnTo>
                  <a:pt x="4742" y="50946"/>
                </a:lnTo>
                <a:lnTo>
                  <a:pt x="3795" y="50892"/>
                </a:lnTo>
                <a:lnTo>
                  <a:pt x="3340" y="50847"/>
                </a:lnTo>
                <a:lnTo>
                  <a:pt x="2429" y="50678"/>
                </a:lnTo>
                <a:lnTo>
                  <a:pt x="1983" y="50606"/>
                </a:lnTo>
                <a:lnTo>
                  <a:pt x="1759" y="50589"/>
                </a:lnTo>
                <a:lnTo>
                  <a:pt x="1313" y="50606"/>
                </a:lnTo>
                <a:lnTo>
                  <a:pt x="1099" y="50580"/>
                </a:lnTo>
                <a:lnTo>
                  <a:pt x="920" y="50535"/>
                </a:lnTo>
                <a:lnTo>
                  <a:pt x="607" y="50428"/>
                </a:lnTo>
                <a:lnTo>
                  <a:pt x="357" y="50285"/>
                </a:lnTo>
                <a:lnTo>
                  <a:pt x="170" y="50097"/>
                </a:lnTo>
                <a:lnTo>
                  <a:pt x="54" y="49865"/>
                </a:lnTo>
                <a:lnTo>
                  <a:pt x="0" y="49597"/>
                </a:lnTo>
                <a:lnTo>
                  <a:pt x="9" y="49294"/>
                </a:lnTo>
                <a:lnTo>
                  <a:pt x="80" y="48936"/>
                </a:lnTo>
                <a:lnTo>
                  <a:pt x="152" y="48749"/>
                </a:lnTo>
                <a:lnTo>
                  <a:pt x="447" y="47954"/>
                </a:lnTo>
                <a:lnTo>
                  <a:pt x="1081" y="46400"/>
                </a:lnTo>
                <a:lnTo>
                  <a:pt x="1420" y="45632"/>
                </a:lnTo>
                <a:lnTo>
                  <a:pt x="2599" y="42980"/>
                </a:lnTo>
                <a:lnTo>
                  <a:pt x="3804" y="40346"/>
                </a:lnTo>
                <a:lnTo>
                  <a:pt x="4358" y="39221"/>
                </a:lnTo>
                <a:lnTo>
                  <a:pt x="4903" y="38104"/>
                </a:lnTo>
                <a:lnTo>
                  <a:pt x="5796" y="35979"/>
                </a:lnTo>
                <a:lnTo>
                  <a:pt x="6707" y="33872"/>
                </a:lnTo>
                <a:lnTo>
                  <a:pt x="7091" y="33077"/>
                </a:lnTo>
                <a:lnTo>
                  <a:pt x="7903" y="31514"/>
                </a:lnTo>
                <a:lnTo>
                  <a:pt x="8287" y="30719"/>
                </a:lnTo>
                <a:lnTo>
                  <a:pt x="9055" y="29023"/>
                </a:lnTo>
                <a:lnTo>
                  <a:pt x="9796" y="27308"/>
                </a:lnTo>
                <a:lnTo>
                  <a:pt x="10073" y="26737"/>
                </a:lnTo>
                <a:lnTo>
                  <a:pt x="10350" y="26165"/>
                </a:lnTo>
                <a:lnTo>
                  <a:pt x="10573" y="25620"/>
                </a:lnTo>
                <a:lnTo>
                  <a:pt x="10975" y="24504"/>
                </a:lnTo>
                <a:lnTo>
                  <a:pt x="11305" y="23370"/>
                </a:lnTo>
                <a:lnTo>
                  <a:pt x="11573" y="22218"/>
                </a:lnTo>
                <a:lnTo>
                  <a:pt x="11672" y="21629"/>
                </a:lnTo>
                <a:lnTo>
                  <a:pt x="11743" y="21280"/>
                </a:lnTo>
                <a:lnTo>
                  <a:pt x="11948" y="20593"/>
                </a:lnTo>
                <a:lnTo>
                  <a:pt x="12359" y="19584"/>
                </a:lnTo>
                <a:lnTo>
                  <a:pt x="12654" y="18923"/>
                </a:lnTo>
                <a:lnTo>
                  <a:pt x="13091" y="17976"/>
                </a:lnTo>
                <a:lnTo>
                  <a:pt x="14011" y="16092"/>
                </a:lnTo>
                <a:lnTo>
                  <a:pt x="14502" y="15181"/>
                </a:lnTo>
                <a:lnTo>
                  <a:pt x="14904" y="14485"/>
                </a:lnTo>
                <a:lnTo>
                  <a:pt x="15797" y="13172"/>
                </a:lnTo>
                <a:lnTo>
                  <a:pt x="16788" y="11940"/>
                </a:lnTo>
                <a:lnTo>
                  <a:pt x="17860" y="10770"/>
                </a:lnTo>
                <a:lnTo>
                  <a:pt x="18432" y="10207"/>
                </a:lnTo>
                <a:lnTo>
                  <a:pt x="19253" y="9395"/>
                </a:lnTo>
                <a:lnTo>
                  <a:pt x="20878" y="7743"/>
                </a:lnTo>
                <a:lnTo>
                  <a:pt x="21727" y="6957"/>
                </a:lnTo>
                <a:lnTo>
                  <a:pt x="22361" y="6385"/>
                </a:lnTo>
                <a:lnTo>
                  <a:pt x="23709" y="5323"/>
                </a:lnTo>
                <a:lnTo>
                  <a:pt x="24415" y="4831"/>
                </a:lnTo>
                <a:lnTo>
                  <a:pt x="25361" y="4189"/>
                </a:lnTo>
                <a:lnTo>
                  <a:pt x="27299" y="2956"/>
                </a:lnTo>
                <a:lnTo>
                  <a:pt x="28290" y="2385"/>
                </a:lnTo>
                <a:lnTo>
                  <a:pt x="28531" y="2251"/>
                </a:lnTo>
                <a:lnTo>
                  <a:pt x="29040" y="2027"/>
                </a:lnTo>
                <a:lnTo>
                  <a:pt x="29844" y="1760"/>
                </a:lnTo>
                <a:lnTo>
                  <a:pt x="30389" y="1626"/>
                </a:lnTo>
                <a:lnTo>
                  <a:pt x="32800" y="1054"/>
                </a:lnTo>
                <a:lnTo>
                  <a:pt x="35229" y="527"/>
                </a:lnTo>
                <a:lnTo>
                  <a:pt x="35756" y="402"/>
                </a:lnTo>
                <a:lnTo>
                  <a:pt x="36542" y="215"/>
                </a:lnTo>
                <a:lnTo>
                  <a:pt x="37068" y="125"/>
                </a:lnTo>
                <a:lnTo>
                  <a:pt x="37327" y="108"/>
                </a:lnTo>
                <a:lnTo>
                  <a:pt x="38667" y="45"/>
                </a:lnTo>
                <a:lnTo>
                  <a:pt x="40676" y="0"/>
                </a:lnTo>
                <a:lnTo>
                  <a:pt x="42016" y="18"/>
                </a:lnTo>
                <a:lnTo>
                  <a:pt x="42685" y="54"/>
                </a:lnTo>
                <a:lnTo>
                  <a:pt x="43355" y="108"/>
                </a:lnTo>
                <a:lnTo>
                  <a:pt x="44704" y="250"/>
                </a:lnTo>
                <a:lnTo>
                  <a:pt x="46713" y="563"/>
                </a:lnTo>
                <a:lnTo>
                  <a:pt x="48043" y="813"/>
                </a:lnTo>
                <a:lnTo>
                  <a:pt x="48543" y="920"/>
                </a:lnTo>
                <a:lnTo>
                  <a:pt x="49526" y="1188"/>
                </a:lnTo>
                <a:lnTo>
                  <a:pt x="50999" y="1644"/>
                </a:lnTo>
                <a:lnTo>
                  <a:pt x="51981" y="1938"/>
                </a:lnTo>
                <a:lnTo>
                  <a:pt x="52428" y="2027"/>
                </a:lnTo>
                <a:lnTo>
                  <a:pt x="52883" y="2081"/>
                </a:lnTo>
                <a:lnTo>
                  <a:pt x="53133" y="2090"/>
                </a:lnTo>
                <a:lnTo>
                  <a:pt x="53366" y="2144"/>
                </a:lnTo>
                <a:lnTo>
                  <a:pt x="54026" y="2456"/>
                </a:lnTo>
                <a:lnTo>
                  <a:pt x="55339" y="3081"/>
                </a:lnTo>
                <a:lnTo>
                  <a:pt x="55973" y="3429"/>
                </a:lnTo>
                <a:lnTo>
                  <a:pt x="56652" y="3822"/>
                </a:lnTo>
                <a:lnTo>
                  <a:pt x="57965" y="4671"/>
                </a:lnTo>
                <a:lnTo>
                  <a:pt x="58616" y="5108"/>
                </a:lnTo>
                <a:lnTo>
                  <a:pt x="59545" y="5742"/>
                </a:lnTo>
                <a:lnTo>
                  <a:pt x="61394" y="7028"/>
                </a:lnTo>
                <a:lnTo>
                  <a:pt x="62349" y="7618"/>
                </a:lnTo>
                <a:lnTo>
                  <a:pt x="62697" y="7841"/>
                </a:lnTo>
                <a:lnTo>
                  <a:pt x="63305" y="8377"/>
                </a:lnTo>
                <a:lnTo>
                  <a:pt x="64082" y="9270"/>
                </a:lnTo>
                <a:lnTo>
                  <a:pt x="64600" y="9877"/>
                </a:lnTo>
                <a:lnTo>
                  <a:pt x="65019" y="10350"/>
                </a:lnTo>
                <a:lnTo>
                  <a:pt x="65796" y="11350"/>
                </a:lnTo>
                <a:lnTo>
                  <a:pt x="66475" y="12413"/>
                </a:lnTo>
                <a:lnTo>
                  <a:pt x="67037" y="13556"/>
                </a:lnTo>
                <a:lnTo>
                  <a:pt x="67270" y="14154"/>
                </a:lnTo>
                <a:lnTo>
                  <a:pt x="67421" y="14565"/>
                </a:lnTo>
                <a:lnTo>
                  <a:pt x="67814" y="15360"/>
                </a:lnTo>
                <a:lnTo>
                  <a:pt x="68225" y="16146"/>
                </a:lnTo>
                <a:lnTo>
                  <a:pt x="68618" y="16940"/>
                </a:lnTo>
                <a:lnTo>
                  <a:pt x="68779" y="17351"/>
                </a:lnTo>
                <a:lnTo>
                  <a:pt x="68957" y="17851"/>
                </a:lnTo>
                <a:lnTo>
                  <a:pt x="69279" y="18869"/>
                </a:lnTo>
                <a:lnTo>
                  <a:pt x="69707" y="20414"/>
                </a:lnTo>
                <a:lnTo>
                  <a:pt x="69984" y="21450"/>
                </a:lnTo>
                <a:lnTo>
                  <a:pt x="70199" y="22156"/>
                </a:lnTo>
                <a:lnTo>
                  <a:pt x="70493" y="23209"/>
                </a:lnTo>
                <a:lnTo>
                  <a:pt x="70636" y="23924"/>
                </a:lnTo>
                <a:lnTo>
                  <a:pt x="70672" y="24281"/>
                </a:lnTo>
                <a:lnTo>
                  <a:pt x="70699" y="24763"/>
                </a:lnTo>
                <a:lnTo>
                  <a:pt x="70708" y="25736"/>
                </a:lnTo>
                <a:lnTo>
                  <a:pt x="70636" y="27192"/>
                </a:lnTo>
                <a:lnTo>
                  <a:pt x="70574" y="28165"/>
                </a:lnTo>
                <a:lnTo>
                  <a:pt x="70511" y="28960"/>
                </a:lnTo>
                <a:lnTo>
                  <a:pt x="70324" y="30541"/>
                </a:lnTo>
                <a:lnTo>
                  <a:pt x="70208" y="31336"/>
                </a:lnTo>
                <a:lnTo>
                  <a:pt x="69993" y="32702"/>
                </a:lnTo>
                <a:lnTo>
                  <a:pt x="69761" y="34059"/>
                </a:lnTo>
                <a:lnTo>
                  <a:pt x="69743" y="34309"/>
                </a:lnTo>
                <a:lnTo>
                  <a:pt x="69752" y="34827"/>
                </a:lnTo>
                <a:lnTo>
                  <a:pt x="69716" y="35068"/>
                </a:lnTo>
                <a:lnTo>
                  <a:pt x="69502" y="35899"/>
                </a:lnTo>
                <a:lnTo>
                  <a:pt x="69038" y="37551"/>
                </a:lnTo>
                <a:lnTo>
                  <a:pt x="68761" y="38363"/>
                </a:lnTo>
                <a:lnTo>
                  <a:pt x="68430" y="39292"/>
                </a:lnTo>
                <a:lnTo>
                  <a:pt x="67886" y="40667"/>
                </a:lnTo>
                <a:lnTo>
                  <a:pt x="67484" y="41569"/>
                </a:lnTo>
                <a:lnTo>
                  <a:pt x="67261" y="41998"/>
                </a:lnTo>
                <a:lnTo>
                  <a:pt x="67055" y="42373"/>
                </a:lnTo>
                <a:lnTo>
                  <a:pt x="66591" y="43087"/>
                </a:lnTo>
                <a:lnTo>
                  <a:pt x="65832" y="44123"/>
                </a:lnTo>
                <a:lnTo>
                  <a:pt x="65314" y="44811"/>
                </a:lnTo>
                <a:lnTo>
                  <a:pt x="65037" y="45123"/>
                </a:lnTo>
                <a:lnTo>
                  <a:pt x="64591" y="45570"/>
                </a:lnTo>
                <a:lnTo>
                  <a:pt x="64323" y="45882"/>
                </a:lnTo>
                <a:lnTo>
                  <a:pt x="64224" y="46061"/>
                </a:lnTo>
                <a:lnTo>
                  <a:pt x="64144" y="46222"/>
                </a:lnTo>
                <a:lnTo>
                  <a:pt x="64037" y="46570"/>
                </a:lnTo>
                <a:lnTo>
                  <a:pt x="63957" y="47142"/>
                </a:lnTo>
                <a:lnTo>
                  <a:pt x="63957" y="47526"/>
                </a:lnTo>
                <a:lnTo>
                  <a:pt x="63974" y="48401"/>
                </a:lnTo>
                <a:lnTo>
                  <a:pt x="64055" y="50169"/>
                </a:lnTo>
                <a:lnTo>
                  <a:pt x="64064" y="51044"/>
                </a:lnTo>
                <a:lnTo>
                  <a:pt x="64055" y="51267"/>
                </a:lnTo>
                <a:lnTo>
                  <a:pt x="63983" y="51714"/>
                </a:lnTo>
                <a:lnTo>
                  <a:pt x="63832" y="52392"/>
                </a:lnTo>
                <a:lnTo>
                  <a:pt x="63796" y="52839"/>
                </a:lnTo>
                <a:lnTo>
                  <a:pt x="63778" y="54589"/>
                </a:lnTo>
                <a:lnTo>
                  <a:pt x="63796" y="56348"/>
                </a:lnTo>
                <a:lnTo>
                  <a:pt x="63760" y="58393"/>
                </a:lnTo>
                <a:lnTo>
                  <a:pt x="63724" y="60429"/>
                </a:lnTo>
                <a:lnTo>
                  <a:pt x="63742" y="60644"/>
                </a:lnTo>
                <a:lnTo>
                  <a:pt x="63894" y="61081"/>
                </a:lnTo>
                <a:lnTo>
                  <a:pt x="63921" y="61296"/>
                </a:lnTo>
                <a:lnTo>
                  <a:pt x="63894" y="63117"/>
                </a:lnTo>
                <a:lnTo>
                  <a:pt x="63858" y="64939"/>
                </a:lnTo>
                <a:lnTo>
                  <a:pt x="63885" y="67761"/>
                </a:lnTo>
                <a:lnTo>
                  <a:pt x="63912" y="70583"/>
                </a:lnTo>
                <a:lnTo>
                  <a:pt x="63885" y="72815"/>
                </a:lnTo>
                <a:lnTo>
                  <a:pt x="63867" y="75039"/>
                </a:lnTo>
                <a:lnTo>
                  <a:pt x="63876" y="75441"/>
                </a:lnTo>
                <a:lnTo>
                  <a:pt x="63930" y="76244"/>
                </a:lnTo>
                <a:lnTo>
                  <a:pt x="63930" y="76655"/>
                </a:lnTo>
                <a:lnTo>
                  <a:pt x="63903" y="77155"/>
                </a:lnTo>
                <a:lnTo>
                  <a:pt x="63814" y="78173"/>
                </a:lnTo>
                <a:lnTo>
                  <a:pt x="63805" y="78682"/>
                </a:lnTo>
                <a:lnTo>
                  <a:pt x="63814" y="79182"/>
                </a:lnTo>
                <a:lnTo>
                  <a:pt x="63903" y="80200"/>
                </a:lnTo>
                <a:lnTo>
                  <a:pt x="63921" y="80700"/>
                </a:lnTo>
                <a:lnTo>
                  <a:pt x="63921" y="80995"/>
                </a:lnTo>
                <a:lnTo>
                  <a:pt x="63840" y="81584"/>
                </a:lnTo>
                <a:lnTo>
                  <a:pt x="63742" y="81852"/>
                </a:lnTo>
                <a:lnTo>
                  <a:pt x="63680" y="82013"/>
                </a:lnTo>
                <a:lnTo>
                  <a:pt x="63483" y="82290"/>
                </a:lnTo>
                <a:lnTo>
                  <a:pt x="63296" y="82442"/>
                </a:lnTo>
                <a:lnTo>
                  <a:pt x="63153" y="82495"/>
                </a:lnTo>
                <a:lnTo>
                  <a:pt x="62983" y="82504"/>
                </a:lnTo>
                <a:lnTo>
                  <a:pt x="62805" y="82459"/>
                </a:lnTo>
                <a:lnTo>
                  <a:pt x="62706" y="82415"/>
                </a:lnTo>
                <a:lnTo>
                  <a:pt x="62546" y="82334"/>
                </a:lnTo>
                <a:lnTo>
                  <a:pt x="62215" y="82236"/>
                </a:lnTo>
                <a:lnTo>
                  <a:pt x="61733" y="82174"/>
                </a:lnTo>
                <a:lnTo>
                  <a:pt x="60760" y="82281"/>
                </a:lnTo>
                <a:lnTo>
                  <a:pt x="60117" y="82352"/>
                </a:lnTo>
                <a:lnTo>
                  <a:pt x="58161" y="82415"/>
                </a:lnTo>
                <a:lnTo>
                  <a:pt x="56205" y="82468"/>
                </a:lnTo>
                <a:lnTo>
                  <a:pt x="55500" y="82477"/>
                </a:lnTo>
                <a:lnTo>
                  <a:pt x="54794" y="82495"/>
                </a:lnTo>
                <a:lnTo>
                  <a:pt x="53276" y="82513"/>
                </a:lnTo>
                <a:lnTo>
                  <a:pt x="51767" y="82531"/>
                </a:lnTo>
                <a:lnTo>
                  <a:pt x="49561" y="82567"/>
                </a:lnTo>
                <a:lnTo>
                  <a:pt x="47365" y="82584"/>
                </a:lnTo>
                <a:lnTo>
                  <a:pt x="43739" y="82611"/>
                </a:lnTo>
                <a:lnTo>
                  <a:pt x="40105" y="82602"/>
                </a:lnTo>
                <a:lnTo>
                  <a:pt x="37872" y="82584"/>
                </a:lnTo>
                <a:lnTo>
                  <a:pt x="35640" y="82522"/>
                </a:lnTo>
                <a:lnTo>
                  <a:pt x="35247" y="82504"/>
                </a:lnTo>
                <a:lnTo>
                  <a:pt x="34773" y="82406"/>
                </a:lnTo>
                <a:lnTo>
                  <a:pt x="34523" y="82290"/>
                </a:lnTo>
                <a:lnTo>
                  <a:pt x="34318" y="82129"/>
                </a:lnTo>
                <a:lnTo>
                  <a:pt x="34157" y="81906"/>
                </a:lnTo>
                <a:lnTo>
                  <a:pt x="34032" y="81629"/>
                </a:lnTo>
                <a:lnTo>
                  <a:pt x="33934" y="81281"/>
                </a:lnTo>
                <a:lnTo>
                  <a:pt x="33907" y="81075"/>
                </a:lnTo>
                <a:lnTo>
                  <a:pt x="33836" y="80575"/>
                </a:lnTo>
                <a:lnTo>
                  <a:pt x="33755" y="79548"/>
                </a:lnTo>
                <a:lnTo>
                  <a:pt x="33693" y="77995"/>
                </a:lnTo>
                <a:lnTo>
                  <a:pt x="33657" y="76932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flipH="1">
            <a:off x="7913684" y="3295267"/>
            <a:ext cx="254533" cy="256933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9134486" y="2265700"/>
            <a:ext cx="2452937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integrating memories to create a coherent representation of context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789277" y="2019667"/>
            <a:ext cx="2793139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Context Integration</a:t>
            </a:r>
          </a:p>
        </p:txBody>
      </p:sp>
      <p:sp>
        <p:nvSpPr>
          <p:cNvPr id="108" name="Google Shape;108;p18"/>
          <p:cNvSpPr txBox="1"/>
          <p:nvPr/>
        </p:nvSpPr>
        <p:spPr>
          <a:xfrm>
            <a:off x="619760" y="5234746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ability to retrieve and access information from memory when needed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09600" y="4889900"/>
            <a:ext cx="2460018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Memory Retrieval</a:t>
            </a:r>
          </a:p>
        </p:txBody>
      </p:sp>
      <p:sp>
        <p:nvSpPr>
          <p:cNvPr id="110" name="Google Shape;110;p18"/>
          <p:cNvSpPr txBox="1"/>
          <p:nvPr/>
        </p:nvSpPr>
        <p:spPr>
          <a:xfrm>
            <a:off x="9362366" y="5471578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using the information evaluate options, assess potential outcomes and make informed decisions</a:t>
            </a:r>
          </a:p>
        </p:txBody>
      </p:sp>
      <p:sp>
        <p:nvSpPr>
          <p:cNvPr id="111" name="Google Shape;111;p18"/>
          <p:cNvSpPr txBox="1"/>
          <p:nvPr/>
        </p:nvSpPr>
        <p:spPr>
          <a:xfrm>
            <a:off x="9344066" y="4926348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Context-Based Decision Making</a:t>
            </a:r>
            <a:endParaRPr sz="2133"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09600" y="2207900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storing relevant details about the environment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09599" y="2019667"/>
            <a:ext cx="2557057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Memory Encoding</a:t>
            </a:r>
          </a:p>
        </p:txBody>
      </p:sp>
      <p:sp>
        <p:nvSpPr>
          <p:cNvPr id="114" name="Google Shape;114;p18"/>
          <p:cNvSpPr/>
          <p:nvPr/>
        </p:nvSpPr>
        <p:spPr>
          <a:xfrm>
            <a:off x="715199" y="969096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211623" y="990647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0489566" y="1019979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0985990" y="1041530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0471266" y="969096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0967690" y="990647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733499" y="3812379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229923" y="3833930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15199" y="3761496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211623" y="3783047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0489566" y="3812379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0985990" y="3833930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0471266" y="3761496"/>
            <a:ext cx="427365" cy="9639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967690" y="3783047"/>
            <a:ext cx="404031" cy="920788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540967" y="1991768"/>
            <a:ext cx="142333" cy="140833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8794934" y="2632258"/>
            <a:ext cx="254535" cy="251852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482101" y="5263491"/>
            <a:ext cx="254535" cy="251852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7969800" y="5986868"/>
            <a:ext cx="142333" cy="140833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594300" y="2339768"/>
            <a:ext cx="142333" cy="140833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946051" y="4449015"/>
            <a:ext cx="142333" cy="140819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858997" y="1868268"/>
            <a:ext cx="6300" cy="142833"/>
          </a:xfrm>
          <a:custGeom>
            <a:avLst/>
            <a:gdLst/>
            <a:ahLst/>
            <a:cxnLst/>
            <a:rect l="l" t="t" r="r" b="b"/>
            <a:pathLst>
              <a:path w="189" h="4285" extrusionOk="0">
                <a:moveTo>
                  <a:pt x="75" y="0"/>
                </a:moveTo>
                <a:cubicBezTo>
                  <a:pt x="-102" y="1418"/>
                  <a:pt x="94" y="2859"/>
                  <a:pt x="189" y="4285"/>
                </a:cubicBezTo>
              </a:path>
            </a:pathLst>
          </a:custGeom>
          <a:noFill/>
          <a:ln w="28575" cap="flat" cmpd="sng">
            <a:solidFill>
              <a:srgbClr val="F2B8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Google Shape;135;p18"/>
          <p:cNvSpPr/>
          <p:nvPr/>
        </p:nvSpPr>
        <p:spPr>
          <a:xfrm>
            <a:off x="7796385" y="1937784"/>
            <a:ext cx="131540" cy="3800"/>
          </a:xfrm>
          <a:custGeom>
            <a:avLst/>
            <a:gdLst/>
            <a:ahLst/>
            <a:cxnLst/>
            <a:rect l="l" t="t" r="r" b="b"/>
            <a:pathLst>
              <a:path w="4799" h="114" extrusionOk="0">
                <a:moveTo>
                  <a:pt x="0" y="0"/>
                </a:moveTo>
                <a:cubicBezTo>
                  <a:pt x="1600" y="0"/>
                  <a:pt x="3202" y="8"/>
                  <a:pt x="4799" y="114"/>
                </a:cubicBezTo>
              </a:path>
            </a:pathLst>
          </a:custGeom>
          <a:noFill/>
          <a:ln w="28575" cap="flat" cmpd="sng">
            <a:solidFill>
              <a:srgbClr val="F2B8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18"/>
          <p:cNvSpPr/>
          <p:nvPr/>
        </p:nvSpPr>
        <p:spPr>
          <a:xfrm>
            <a:off x="5224230" y="5786968"/>
            <a:ext cx="6300" cy="142833"/>
          </a:xfrm>
          <a:custGeom>
            <a:avLst/>
            <a:gdLst/>
            <a:ahLst/>
            <a:cxnLst/>
            <a:rect l="l" t="t" r="r" b="b"/>
            <a:pathLst>
              <a:path w="189" h="4285" extrusionOk="0">
                <a:moveTo>
                  <a:pt x="75" y="0"/>
                </a:moveTo>
                <a:cubicBezTo>
                  <a:pt x="-102" y="1418"/>
                  <a:pt x="94" y="2859"/>
                  <a:pt x="189" y="4285"/>
                </a:cubicBezTo>
              </a:path>
            </a:pathLst>
          </a:custGeom>
          <a:noFill/>
          <a:ln w="28575" cap="flat" cmpd="sng">
            <a:solidFill>
              <a:srgbClr val="F2B8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18"/>
          <p:cNvSpPr/>
          <p:nvPr/>
        </p:nvSpPr>
        <p:spPr>
          <a:xfrm>
            <a:off x="5161618" y="5856484"/>
            <a:ext cx="131540" cy="3800"/>
          </a:xfrm>
          <a:custGeom>
            <a:avLst/>
            <a:gdLst/>
            <a:ahLst/>
            <a:cxnLst/>
            <a:rect l="l" t="t" r="r" b="b"/>
            <a:pathLst>
              <a:path w="4799" h="114" extrusionOk="0">
                <a:moveTo>
                  <a:pt x="0" y="0"/>
                </a:moveTo>
                <a:cubicBezTo>
                  <a:pt x="1600" y="0"/>
                  <a:pt x="3202" y="8"/>
                  <a:pt x="4799" y="114"/>
                </a:cubicBezTo>
              </a:path>
            </a:pathLst>
          </a:custGeom>
          <a:noFill/>
          <a:ln w="28575" cap="flat" cmpd="sng">
            <a:solidFill>
              <a:srgbClr val="F2B84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18"/>
          <p:cNvSpPr/>
          <p:nvPr/>
        </p:nvSpPr>
        <p:spPr>
          <a:xfrm>
            <a:off x="8885551" y="3914615"/>
            <a:ext cx="142333" cy="140819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631834" y="2884100"/>
            <a:ext cx="315580" cy="373589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 flipH="1">
            <a:off x="7310067" y="2884100"/>
            <a:ext cx="315580" cy="373589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039936" y="2815839"/>
            <a:ext cx="266225" cy="288952"/>
            <a:chOff x="4023613" y="4492625"/>
            <a:chExt cx="98655" cy="107125"/>
          </a:xfrm>
        </p:grpSpPr>
        <p:sp>
          <p:nvSpPr>
            <p:cNvPr id="142" name="Google Shape;142;p18"/>
            <p:cNvSpPr/>
            <p:nvPr/>
          </p:nvSpPr>
          <p:spPr>
            <a:xfrm>
              <a:off x="4070572" y="4492625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" name="Google Shape;143;p18"/>
            <p:cNvSpPr/>
            <p:nvPr/>
          </p:nvSpPr>
          <p:spPr>
            <a:xfrm>
              <a:off x="4023613" y="4544763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4" name="Google Shape;144;p18"/>
          <p:cNvGrpSpPr/>
          <p:nvPr/>
        </p:nvGrpSpPr>
        <p:grpSpPr>
          <a:xfrm>
            <a:off x="6457118" y="2061988"/>
            <a:ext cx="266225" cy="288952"/>
            <a:chOff x="4023613" y="4492625"/>
            <a:chExt cx="98655" cy="107125"/>
          </a:xfrm>
        </p:grpSpPr>
        <p:sp>
          <p:nvSpPr>
            <p:cNvPr id="145" name="Google Shape;145;p18"/>
            <p:cNvSpPr/>
            <p:nvPr/>
          </p:nvSpPr>
          <p:spPr>
            <a:xfrm>
              <a:off x="4070572" y="4492625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" name="Google Shape;146;p18"/>
            <p:cNvSpPr/>
            <p:nvPr/>
          </p:nvSpPr>
          <p:spPr>
            <a:xfrm>
              <a:off x="4023613" y="4544763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7" name="Google Shape;147;p18"/>
          <p:cNvGrpSpPr/>
          <p:nvPr/>
        </p:nvGrpSpPr>
        <p:grpSpPr>
          <a:xfrm>
            <a:off x="8713602" y="4776288"/>
            <a:ext cx="266225" cy="288952"/>
            <a:chOff x="4023613" y="4492625"/>
            <a:chExt cx="98655" cy="107125"/>
          </a:xfrm>
        </p:grpSpPr>
        <p:sp>
          <p:nvSpPr>
            <p:cNvPr id="148" name="Google Shape;148;p18"/>
            <p:cNvSpPr/>
            <p:nvPr/>
          </p:nvSpPr>
          <p:spPr>
            <a:xfrm>
              <a:off x="4070572" y="4492625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8"/>
            <p:cNvSpPr/>
            <p:nvPr/>
          </p:nvSpPr>
          <p:spPr>
            <a:xfrm>
              <a:off x="4023613" y="4544763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76200" cap="flat" cmpd="sng">
              <a:solidFill>
                <a:srgbClr val="F2B84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2" name="Google Shape;152;p18"/>
          <p:cNvSpPr/>
          <p:nvPr/>
        </p:nvSpPr>
        <p:spPr>
          <a:xfrm>
            <a:off x="4278317" y="1770223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CBD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851132" y="4609869"/>
            <a:ext cx="254517" cy="254160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solidFill>
            <a:srgbClr val="FCBD24"/>
          </a:solidFill>
          <a:ln w="76200" cap="flat" cmpd="sng">
            <a:solidFill>
              <a:srgbClr val="FCBD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6095985" y="5986873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CBD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418918" y="2059357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CBD2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>
                <a:latin typeface="Fira Sans"/>
                <a:ea typeface="Fira Sans"/>
                <a:cs typeface="Fira Sans"/>
                <a:sym typeface="Fira Sans"/>
              </a:rPr>
              <a:t>Characteristics of Memories</a:t>
            </a:r>
            <a:endParaRPr dirty="0"/>
          </a:p>
        </p:txBody>
      </p:sp>
      <p:sp>
        <p:nvSpPr>
          <p:cNvPr id="157" name="Google Shape;157;p18"/>
          <p:cNvSpPr/>
          <p:nvPr/>
        </p:nvSpPr>
        <p:spPr>
          <a:xfrm flipH="1">
            <a:off x="4023784" y="3300534"/>
            <a:ext cx="254533" cy="256933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036277" y="2728553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Cognitive Architecture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49493" y="423381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Overall structure, comprehension and usage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342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3"/>
          <p:cNvSpPr/>
          <p:nvPr/>
        </p:nvSpPr>
        <p:spPr>
          <a:xfrm>
            <a:off x="4186789" y="2944100"/>
            <a:ext cx="1193104" cy="2134873"/>
          </a:xfrm>
          <a:custGeom>
            <a:avLst/>
            <a:gdLst/>
            <a:ahLst/>
            <a:cxnLst/>
            <a:rect l="l" t="t" r="r" b="b"/>
            <a:pathLst>
              <a:path w="160005" h="58431" extrusionOk="0">
                <a:moveTo>
                  <a:pt x="39335" y="0"/>
                </a:moveTo>
                <a:lnTo>
                  <a:pt x="38694" y="11"/>
                </a:lnTo>
                <a:lnTo>
                  <a:pt x="38053" y="27"/>
                </a:lnTo>
                <a:lnTo>
                  <a:pt x="37386" y="53"/>
                </a:lnTo>
                <a:lnTo>
                  <a:pt x="36720" y="79"/>
                </a:lnTo>
                <a:lnTo>
                  <a:pt x="36053" y="116"/>
                </a:lnTo>
                <a:lnTo>
                  <a:pt x="35361" y="158"/>
                </a:lnTo>
                <a:lnTo>
                  <a:pt x="34822" y="195"/>
                </a:lnTo>
                <a:lnTo>
                  <a:pt x="34284" y="237"/>
                </a:lnTo>
                <a:lnTo>
                  <a:pt x="33771" y="284"/>
                </a:lnTo>
                <a:lnTo>
                  <a:pt x="33284" y="331"/>
                </a:lnTo>
                <a:lnTo>
                  <a:pt x="32796" y="389"/>
                </a:lnTo>
                <a:lnTo>
                  <a:pt x="32361" y="447"/>
                </a:lnTo>
                <a:lnTo>
                  <a:pt x="31899" y="515"/>
                </a:lnTo>
                <a:lnTo>
                  <a:pt x="31489" y="578"/>
                </a:lnTo>
                <a:lnTo>
                  <a:pt x="31078" y="652"/>
                </a:lnTo>
                <a:lnTo>
                  <a:pt x="30694" y="731"/>
                </a:lnTo>
                <a:lnTo>
                  <a:pt x="30335" y="809"/>
                </a:lnTo>
                <a:lnTo>
                  <a:pt x="30002" y="894"/>
                </a:lnTo>
                <a:lnTo>
                  <a:pt x="29668" y="978"/>
                </a:lnTo>
                <a:lnTo>
                  <a:pt x="29360" y="1067"/>
                </a:lnTo>
                <a:lnTo>
                  <a:pt x="29078" y="1161"/>
                </a:lnTo>
                <a:lnTo>
                  <a:pt x="28822" y="1261"/>
                </a:lnTo>
                <a:lnTo>
                  <a:pt x="28591" y="1361"/>
                </a:lnTo>
                <a:lnTo>
                  <a:pt x="28386" y="1466"/>
                </a:lnTo>
                <a:lnTo>
                  <a:pt x="28181" y="1571"/>
                </a:lnTo>
                <a:lnTo>
                  <a:pt x="28027" y="1682"/>
                </a:lnTo>
                <a:lnTo>
                  <a:pt x="27873" y="1792"/>
                </a:lnTo>
                <a:lnTo>
                  <a:pt x="27771" y="1907"/>
                </a:lnTo>
                <a:lnTo>
                  <a:pt x="27668" y="2028"/>
                </a:lnTo>
                <a:lnTo>
                  <a:pt x="27617" y="2149"/>
                </a:lnTo>
                <a:lnTo>
                  <a:pt x="27566" y="2270"/>
                </a:lnTo>
                <a:lnTo>
                  <a:pt x="27566" y="2396"/>
                </a:lnTo>
                <a:lnTo>
                  <a:pt x="27566" y="2527"/>
                </a:lnTo>
                <a:lnTo>
                  <a:pt x="27617" y="2659"/>
                </a:lnTo>
                <a:lnTo>
                  <a:pt x="27668" y="2790"/>
                </a:lnTo>
                <a:lnTo>
                  <a:pt x="27771" y="2921"/>
                </a:lnTo>
                <a:lnTo>
                  <a:pt x="27899" y="3063"/>
                </a:lnTo>
                <a:lnTo>
                  <a:pt x="28053" y="3200"/>
                </a:lnTo>
                <a:lnTo>
                  <a:pt x="28258" y="3352"/>
                </a:lnTo>
                <a:lnTo>
                  <a:pt x="28489" y="3505"/>
                </a:lnTo>
                <a:lnTo>
                  <a:pt x="28745" y="3657"/>
                </a:lnTo>
                <a:lnTo>
                  <a:pt x="29053" y="3809"/>
                </a:lnTo>
                <a:lnTo>
                  <a:pt x="29360" y="3956"/>
                </a:lnTo>
                <a:lnTo>
                  <a:pt x="29694" y="4109"/>
                </a:lnTo>
                <a:lnTo>
                  <a:pt x="30027" y="4256"/>
                </a:lnTo>
                <a:lnTo>
                  <a:pt x="30412" y="4403"/>
                </a:lnTo>
                <a:lnTo>
                  <a:pt x="31181" y="4692"/>
                </a:lnTo>
                <a:lnTo>
                  <a:pt x="31976" y="4976"/>
                </a:lnTo>
                <a:lnTo>
                  <a:pt x="33643" y="5538"/>
                </a:lnTo>
                <a:lnTo>
                  <a:pt x="33950" y="5643"/>
                </a:lnTo>
                <a:lnTo>
                  <a:pt x="34284" y="5748"/>
                </a:lnTo>
                <a:lnTo>
                  <a:pt x="34976" y="5947"/>
                </a:lnTo>
                <a:lnTo>
                  <a:pt x="35694" y="6142"/>
                </a:lnTo>
                <a:lnTo>
                  <a:pt x="36463" y="6331"/>
                </a:lnTo>
                <a:lnTo>
                  <a:pt x="37258" y="6520"/>
                </a:lnTo>
                <a:lnTo>
                  <a:pt x="38027" y="6709"/>
                </a:lnTo>
                <a:lnTo>
                  <a:pt x="39617" y="7077"/>
                </a:lnTo>
                <a:lnTo>
                  <a:pt x="39976" y="7166"/>
                </a:lnTo>
                <a:lnTo>
                  <a:pt x="40335" y="7256"/>
                </a:lnTo>
                <a:lnTo>
                  <a:pt x="40643" y="7345"/>
                </a:lnTo>
                <a:lnTo>
                  <a:pt x="40950" y="7434"/>
                </a:lnTo>
                <a:lnTo>
                  <a:pt x="41233" y="7523"/>
                </a:lnTo>
                <a:lnTo>
                  <a:pt x="41489" y="7618"/>
                </a:lnTo>
                <a:lnTo>
                  <a:pt x="41745" y="7707"/>
                </a:lnTo>
                <a:lnTo>
                  <a:pt x="41976" y="7802"/>
                </a:lnTo>
                <a:lnTo>
                  <a:pt x="42207" y="7891"/>
                </a:lnTo>
                <a:lnTo>
                  <a:pt x="42386" y="7986"/>
                </a:lnTo>
                <a:lnTo>
                  <a:pt x="42566" y="8080"/>
                </a:lnTo>
                <a:lnTo>
                  <a:pt x="42745" y="8170"/>
                </a:lnTo>
                <a:lnTo>
                  <a:pt x="42899" y="8264"/>
                </a:lnTo>
                <a:lnTo>
                  <a:pt x="43027" y="8359"/>
                </a:lnTo>
                <a:lnTo>
                  <a:pt x="43258" y="8548"/>
                </a:lnTo>
                <a:lnTo>
                  <a:pt x="43412" y="8732"/>
                </a:lnTo>
                <a:lnTo>
                  <a:pt x="43515" y="8921"/>
                </a:lnTo>
                <a:lnTo>
                  <a:pt x="43540" y="9110"/>
                </a:lnTo>
                <a:lnTo>
                  <a:pt x="43540" y="9294"/>
                </a:lnTo>
                <a:lnTo>
                  <a:pt x="43489" y="9478"/>
                </a:lnTo>
                <a:lnTo>
                  <a:pt x="43361" y="9662"/>
                </a:lnTo>
                <a:lnTo>
                  <a:pt x="43207" y="9840"/>
                </a:lnTo>
                <a:lnTo>
                  <a:pt x="43002" y="10019"/>
                </a:lnTo>
                <a:lnTo>
                  <a:pt x="42745" y="10198"/>
                </a:lnTo>
                <a:lnTo>
                  <a:pt x="42438" y="10371"/>
                </a:lnTo>
                <a:lnTo>
                  <a:pt x="42104" y="10539"/>
                </a:lnTo>
                <a:lnTo>
                  <a:pt x="41720" y="10702"/>
                </a:lnTo>
                <a:lnTo>
                  <a:pt x="41309" y="10865"/>
                </a:lnTo>
                <a:lnTo>
                  <a:pt x="40848" y="11017"/>
                </a:lnTo>
                <a:lnTo>
                  <a:pt x="40361" y="11169"/>
                </a:lnTo>
                <a:lnTo>
                  <a:pt x="39848" y="11317"/>
                </a:lnTo>
                <a:lnTo>
                  <a:pt x="39309" y="11453"/>
                </a:lnTo>
                <a:lnTo>
                  <a:pt x="38720" y="11590"/>
                </a:lnTo>
                <a:lnTo>
                  <a:pt x="38130" y="11716"/>
                </a:lnTo>
                <a:lnTo>
                  <a:pt x="37514" y="11837"/>
                </a:lnTo>
                <a:lnTo>
                  <a:pt x="36873" y="11952"/>
                </a:lnTo>
                <a:lnTo>
                  <a:pt x="36207" y="12057"/>
                </a:lnTo>
                <a:lnTo>
                  <a:pt x="35514" y="12152"/>
                </a:lnTo>
                <a:lnTo>
                  <a:pt x="34822" y="12246"/>
                </a:lnTo>
                <a:lnTo>
                  <a:pt x="28335" y="13024"/>
                </a:lnTo>
                <a:lnTo>
                  <a:pt x="21822" y="13801"/>
                </a:lnTo>
                <a:lnTo>
                  <a:pt x="15309" y="14574"/>
                </a:lnTo>
                <a:lnTo>
                  <a:pt x="8770" y="15335"/>
                </a:lnTo>
                <a:lnTo>
                  <a:pt x="5180" y="15750"/>
                </a:lnTo>
                <a:lnTo>
                  <a:pt x="3796" y="15919"/>
                </a:lnTo>
                <a:lnTo>
                  <a:pt x="3180" y="15997"/>
                </a:lnTo>
                <a:lnTo>
                  <a:pt x="2642" y="16071"/>
                </a:lnTo>
                <a:lnTo>
                  <a:pt x="2155" y="16145"/>
                </a:lnTo>
                <a:lnTo>
                  <a:pt x="1719" y="16213"/>
                </a:lnTo>
                <a:lnTo>
                  <a:pt x="1334" y="16281"/>
                </a:lnTo>
                <a:lnTo>
                  <a:pt x="1027" y="16349"/>
                </a:lnTo>
                <a:lnTo>
                  <a:pt x="744" y="16418"/>
                </a:lnTo>
                <a:lnTo>
                  <a:pt x="514" y="16486"/>
                </a:lnTo>
                <a:lnTo>
                  <a:pt x="334" y="16560"/>
                </a:lnTo>
                <a:lnTo>
                  <a:pt x="180" y="16633"/>
                </a:lnTo>
                <a:lnTo>
                  <a:pt x="103" y="16712"/>
                </a:lnTo>
                <a:lnTo>
                  <a:pt x="26" y="16791"/>
                </a:lnTo>
                <a:lnTo>
                  <a:pt x="1" y="16880"/>
                </a:lnTo>
                <a:lnTo>
                  <a:pt x="26" y="16975"/>
                </a:lnTo>
                <a:lnTo>
                  <a:pt x="78" y="17074"/>
                </a:lnTo>
                <a:lnTo>
                  <a:pt x="155" y="17179"/>
                </a:lnTo>
                <a:lnTo>
                  <a:pt x="257" y="17295"/>
                </a:lnTo>
                <a:lnTo>
                  <a:pt x="411" y="17421"/>
                </a:lnTo>
                <a:lnTo>
                  <a:pt x="744" y="17705"/>
                </a:lnTo>
                <a:lnTo>
                  <a:pt x="1180" y="18031"/>
                </a:lnTo>
                <a:lnTo>
                  <a:pt x="1693" y="18414"/>
                </a:lnTo>
                <a:lnTo>
                  <a:pt x="2257" y="18850"/>
                </a:lnTo>
                <a:lnTo>
                  <a:pt x="3155" y="19591"/>
                </a:lnTo>
                <a:lnTo>
                  <a:pt x="4078" y="20332"/>
                </a:lnTo>
                <a:lnTo>
                  <a:pt x="4950" y="21078"/>
                </a:lnTo>
                <a:lnTo>
                  <a:pt x="5796" y="21818"/>
                </a:lnTo>
                <a:lnTo>
                  <a:pt x="6591" y="22564"/>
                </a:lnTo>
                <a:lnTo>
                  <a:pt x="7334" y="23310"/>
                </a:lnTo>
                <a:lnTo>
                  <a:pt x="7693" y="23683"/>
                </a:lnTo>
                <a:lnTo>
                  <a:pt x="8027" y="24056"/>
                </a:lnTo>
                <a:lnTo>
                  <a:pt x="8334" y="24429"/>
                </a:lnTo>
                <a:lnTo>
                  <a:pt x="8642" y="24802"/>
                </a:lnTo>
                <a:lnTo>
                  <a:pt x="8924" y="25181"/>
                </a:lnTo>
                <a:lnTo>
                  <a:pt x="9155" y="25559"/>
                </a:lnTo>
                <a:lnTo>
                  <a:pt x="9386" y="25932"/>
                </a:lnTo>
                <a:lnTo>
                  <a:pt x="9616" y="26310"/>
                </a:lnTo>
                <a:lnTo>
                  <a:pt x="9796" y="26688"/>
                </a:lnTo>
                <a:lnTo>
                  <a:pt x="9950" y="27067"/>
                </a:lnTo>
                <a:lnTo>
                  <a:pt x="10052" y="27450"/>
                </a:lnTo>
                <a:lnTo>
                  <a:pt x="10155" y="27828"/>
                </a:lnTo>
                <a:lnTo>
                  <a:pt x="10232" y="28212"/>
                </a:lnTo>
                <a:lnTo>
                  <a:pt x="10257" y="28590"/>
                </a:lnTo>
                <a:lnTo>
                  <a:pt x="10257" y="28974"/>
                </a:lnTo>
                <a:lnTo>
                  <a:pt x="10232" y="29357"/>
                </a:lnTo>
                <a:lnTo>
                  <a:pt x="10155" y="29746"/>
                </a:lnTo>
                <a:lnTo>
                  <a:pt x="10052" y="30129"/>
                </a:lnTo>
                <a:lnTo>
                  <a:pt x="9899" y="30518"/>
                </a:lnTo>
                <a:lnTo>
                  <a:pt x="9719" y="30907"/>
                </a:lnTo>
                <a:lnTo>
                  <a:pt x="9616" y="31107"/>
                </a:lnTo>
                <a:lnTo>
                  <a:pt x="9540" y="31306"/>
                </a:lnTo>
                <a:lnTo>
                  <a:pt x="9488" y="31511"/>
                </a:lnTo>
                <a:lnTo>
                  <a:pt x="9437" y="31716"/>
                </a:lnTo>
                <a:lnTo>
                  <a:pt x="9386" y="32120"/>
                </a:lnTo>
                <a:lnTo>
                  <a:pt x="9386" y="32525"/>
                </a:lnTo>
                <a:lnTo>
                  <a:pt x="9411" y="32935"/>
                </a:lnTo>
                <a:lnTo>
                  <a:pt x="9463" y="33345"/>
                </a:lnTo>
                <a:lnTo>
                  <a:pt x="9565" y="34159"/>
                </a:lnTo>
                <a:lnTo>
                  <a:pt x="9591" y="34700"/>
                </a:lnTo>
                <a:lnTo>
                  <a:pt x="9540" y="35236"/>
                </a:lnTo>
                <a:lnTo>
                  <a:pt x="9463" y="35772"/>
                </a:lnTo>
                <a:lnTo>
                  <a:pt x="9309" y="36308"/>
                </a:lnTo>
                <a:lnTo>
                  <a:pt x="9104" y="36838"/>
                </a:lnTo>
                <a:lnTo>
                  <a:pt x="8847" y="37369"/>
                </a:lnTo>
                <a:lnTo>
                  <a:pt x="8693" y="37631"/>
                </a:lnTo>
                <a:lnTo>
                  <a:pt x="8514" y="37894"/>
                </a:lnTo>
                <a:lnTo>
                  <a:pt x="8334" y="38157"/>
                </a:lnTo>
                <a:lnTo>
                  <a:pt x="8129" y="38419"/>
                </a:lnTo>
                <a:lnTo>
                  <a:pt x="7924" y="38682"/>
                </a:lnTo>
                <a:lnTo>
                  <a:pt x="7693" y="38945"/>
                </a:lnTo>
                <a:lnTo>
                  <a:pt x="7437" y="39207"/>
                </a:lnTo>
                <a:lnTo>
                  <a:pt x="7180" y="39465"/>
                </a:lnTo>
                <a:lnTo>
                  <a:pt x="6898" y="39728"/>
                </a:lnTo>
                <a:lnTo>
                  <a:pt x="6616" y="39985"/>
                </a:lnTo>
                <a:lnTo>
                  <a:pt x="6283" y="40242"/>
                </a:lnTo>
                <a:lnTo>
                  <a:pt x="5975" y="40500"/>
                </a:lnTo>
                <a:lnTo>
                  <a:pt x="5616" y="40757"/>
                </a:lnTo>
                <a:lnTo>
                  <a:pt x="5257" y="41015"/>
                </a:lnTo>
                <a:lnTo>
                  <a:pt x="4898" y="41272"/>
                </a:lnTo>
                <a:lnTo>
                  <a:pt x="4488" y="41530"/>
                </a:lnTo>
                <a:lnTo>
                  <a:pt x="4078" y="41782"/>
                </a:lnTo>
                <a:lnTo>
                  <a:pt x="3668" y="42039"/>
                </a:lnTo>
                <a:lnTo>
                  <a:pt x="3232" y="42291"/>
                </a:lnTo>
                <a:lnTo>
                  <a:pt x="2770" y="42543"/>
                </a:lnTo>
                <a:lnTo>
                  <a:pt x="2514" y="42685"/>
                </a:lnTo>
                <a:lnTo>
                  <a:pt x="2309" y="42822"/>
                </a:lnTo>
                <a:lnTo>
                  <a:pt x="2129" y="42948"/>
                </a:lnTo>
                <a:lnTo>
                  <a:pt x="2001" y="43074"/>
                </a:lnTo>
                <a:lnTo>
                  <a:pt x="1924" y="43200"/>
                </a:lnTo>
                <a:lnTo>
                  <a:pt x="1898" y="43316"/>
                </a:lnTo>
                <a:lnTo>
                  <a:pt x="1924" y="43431"/>
                </a:lnTo>
                <a:lnTo>
                  <a:pt x="1950" y="43484"/>
                </a:lnTo>
                <a:lnTo>
                  <a:pt x="2001" y="43542"/>
                </a:lnTo>
                <a:lnTo>
                  <a:pt x="2078" y="43594"/>
                </a:lnTo>
                <a:lnTo>
                  <a:pt x="2155" y="43647"/>
                </a:lnTo>
                <a:lnTo>
                  <a:pt x="2257" y="43699"/>
                </a:lnTo>
                <a:lnTo>
                  <a:pt x="2360" y="43746"/>
                </a:lnTo>
                <a:lnTo>
                  <a:pt x="2488" y="43799"/>
                </a:lnTo>
                <a:lnTo>
                  <a:pt x="2642" y="43846"/>
                </a:lnTo>
                <a:lnTo>
                  <a:pt x="2821" y="43899"/>
                </a:lnTo>
                <a:lnTo>
                  <a:pt x="3001" y="43946"/>
                </a:lnTo>
                <a:lnTo>
                  <a:pt x="3206" y="43993"/>
                </a:lnTo>
                <a:lnTo>
                  <a:pt x="3437" y="44035"/>
                </a:lnTo>
                <a:lnTo>
                  <a:pt x="3668" y="44083"/>
                </a:lnTo>
                <a:lnTo>
                  <a:pt x="3950" y="44130"/>
                </a:lnTo>
                <a:lnTo>
                  <a:pt x="4539" y="44214"/>
                </a:lnTo>
                <a:lnTo>
                  <a:pt x="5232" y="44298"/>
                </a:lnTo>
                <a:lnTo>
                  <a:pt x="7898" y="44608"/>
                </a:lnTo>
                <a:lnTo>
                  <a:pt x="10565" y="44923"/>
                </a:lnTo>
                <a:lnTo>
                  <a:pt x="13206" y="45238"/>
                </a:lnTo>
                <a:lnTo>
                  <a:pt x="15873" y="45559"/>
                </a:lnTo>
                <a:lnTo>
                  <a:pt x="21206" y="46210"/>
                </a:lnTo>
                <a:lnTo>
                  <a:pt x="26642" y="46867"/>
                </a:lnTo>
                <a:lnTo>
                  <a:pt x="27360" y="46610"/>
                </a:lnTo>
                <a:lnTo>
                  <a:pt x="28104" y="46363"/>
                </a:lnTo>
                <a:lnTo>
                  <a:pt x="28873" y="46121"/>
                </a:lnTo>
                <a:lnTo>
                  <a:pt x="29617" y="45890"/>
                </a:lnTo>
                <a:lnTo>
                  <a:pt x="30386" y="45669"/>
                </a:lnTo>
                <a:lnTo>
                  <a:pt x="31155" y="45449"/>
                </a:lnTo>
                <a:lnTo>
                  <a:pt x="31925" y="45244"/>
                </a:lnTo>
                <a:lnTo>
                  <a:pt x="32720" y="45044"/>
                </a:lnTo>
                <a:lnTo>
                  <a:pt x="33514" y="44850"/>
                </a:lnTo>
                <a:lnTo>
                  <a:pt x="34309" y="44666"/>
                </a:lnTo>
                <a:lnTo>
                  <a:pt x="35104" y="44487"/>
                </a:lnTo>
                <a:lnTo>
                  <a:pt x="35925" y="44319"/>
                </a:lnTo>
                <a:lnTo>
                  <a:pt x="36720" y="44156"/>
                </a:lnTo>
                <a:lnTo>
                  <a:pt x="37540" y="44004"/>
                </a:lnTo>
                <a:lnTo>
                  <a:pt x="38386" y="43852"/>
                </a:lnTo>
                <a:lnTo>
                  <a:pt x="39207" y="43715"/>
                </a:lnTo>
                <a:lnTo>
                  <a:pt x="40053" y="43578"/>
                </a:lnTo>
                <a:lnTo>
                  <a:pt x="40874" y="43452"/>
                </a:lnTo>
                <a:lnTo>
                  <a:pt x="41720" y="43331"/>
                </a:lnTo>
                <a:lnTo>
                  <a:pt x="42592" y="43216"/>
                </a:lnTo>
                <a:lnTo>
                  <a:pt x="43438" y="43111"/>
                </a:lnTo>
                <a:lnTo>
                  <a:pt x="44284" y="43011"/>
                </a:lnTo>
                <a:lnTo>
                  <a:pt x="45156" y="42916"/>
                </a:lnTo>
                <a:lnTo>
                  <a:pt x="46028" y="42827"/>
                </a:lnTo>
                <a:lnTo>
                  <a:pt x="46899" y="42743"/>
                </a:lnTo>
                <a:lnTo>
                  <a:pt x="47771" y="42670"/>
                </a:lnTo>
                <a:lnTo>
                  <a:pt x="48643" y="42596"/>
                </a:lnTo>
                <a:lnTo>
                  <a:pt x="49515" y="42533"/>
                </a:lnTo>
                <a:lnTo>
                  <a:pt x="50387" y="42475"/>
                </a:lnTo>
                <a:lnTo>
                  <a:pt x="51284" y="42423"/>
                </a:lnTo>
                <a:lnTo>
                  <a:pt x="52156" y="42375"/>
                </a:lnTo>
                <a:lnTo>
                  <a:pt x="53053" y="42333"/>
                </a:lnTo>
                <a:lnTo>
                  <a:pt x="53951" y="42297"/>
                </a:lnTo>
                <a:lnTo>
                  <a:pt x="54848" y="42265"/>
                </a:lnTo>
                <a:lnTo>
                  <a:pt x="55746" y="42239"/>
                </a:lnTo>
                <a:lnTo>
                  <a:pt x="56617" y="42223"/>
                </a:lnTo>
                <a:lnTo>
                  <a:pt x="57515" y="42207"/>
                </a:lnTo>
                <a:lnTo>
                  <a:pt x="58412" y="42197"/>
                </a:lnTo>
                <a:lnTo>
                  <a:pt x="59335" y="42186"/>
                </a:lnTo>
                <a:lnTo>
                  <a:pt x="60233" y="42186"/>
                </a:lnTo>
                <a:lnTo>
                  <a:pt x="61130" y="42191"/>
                </a:lnTo>
                <a:lnTo>
                  <a:pt x="62028" y="42197"/>
                </a:lnTo>
                <a:lnTo>
                  <a:pt x="62925" y="42212"/>
                </a:lnTo>
                <a:lnTo>
                  <a:pt x="63823" y="42228"/>
                </a:lnTo>
                <a:lnTo>
                  <a:pt x="64720" y="42249"/>
                </a:lnTo>
                <a:lnTo>
                  <a:pt x="65618" y="42276"/>
                </a:lnTo>
                <a:lnTo>
                  <a:pt x="66541" y="42302"/>
                </a:lnTo>
                <a:lnTo>
                  <a:pt x="67438" y="42339"/>
                </a:lnTo>
                <a:lnTo>
                  <a:pt x="68336" y="42375"/>
                </a:lnTo>
                <a:lnTo>
                  <a:pt x="69233" y="42412"/>
                </a:lnTo>
                <a:lnTo>
                  <a:pt x="70131" y="42459"/>
                </a:lnTo>
                <a:lnTo>
                  <a:pt x="71028" y="42507"/>
                </a:lnTo>
                <a:lnTo>
                  <a:pt x="71900" y="42559"/>
                </a:lnTo>
                <a:lnTo>
                  <a:pt x="72797" y="42612"/>
                </a:lnTo>
                <a:lnTo>
                  <a:pt x="73695" y="42670"/>
                </a:lnTo>
                <a:lnTo>
                  <a:pt x="74567" y="42733"/>
                </a:lnTo>
                <a:lnTo>
                  <a:pt x="76336" y="42864"/>
                </a:lnTo>
                <a:lnTo>
                  <a:pt x="78105" y="43011"/>
                </a:lnTo>
                <a:lnTo>
                  <a:pt x="79849" y="43163"/>
                </a:lnTo>
                <a:lnTo>
                  <a:pt x="81567" y="43326"/>
                </a:lnTo>
                <a:lnTo>
                  <a:pt x="82567" y="43431"/>
                </a:lnTo>
                <a:lnTo>
                  <a:pt x="83541" y="43536"/>
                </a:lnTo>
                <a:lnTo>
                  <a:pt x="84490" y="43647"/>
                </a:lnTo>
                <a:lnTo>
                  <a:pt x="85413" y="43762"/>
                </a:lnTo>
                <a:lnTo>
                  <a:pt x="86336" y="43878"/>
                </a:lnTo>
                <a:lnTo>
                  <a:pt x="87208" y="44004"/>
                </a:lnTo>
                <a:lnTo>
                  <a:pt x="88080" y="44130"/>
                </a:lnTo>
                <a:lnTo>
                  <a:pt x="88926" y="44261"/>
                </a:lnTo>
                <a:lnTo>
                  <a:pt x="89746" y="44398"/>
                </a:lnTo>
                <a:lnTo>
                  <a:pt x="90541" y="44540"/>
                </a:lnTo>
                <a:lnTo>
                  <a:pt x="91311" y="44682"/>
                </a:lnTo>
                <a:lnTo>
                  <a:pt x="92080" y="44834"/>
                </a:lnTo>
                <a:lnTo>
                  <a:pt x="92798" y="44986"/>
                </a:lnTo>
                <a:lnTo>
                  <a:pt x="93516" y="45144"/>
                </a:lnTo>
                <a:lnTo>
                  <a:pt x="94208" y="45302"/>
                </a:lnTo>
                <a:lnTo>
                  <a:pt x="94875" y="45470"/>
                </a:lnTo>
                <a:lnTo>
                  <a:pt x="95516" y="45638"/>
                </a:lnTo>
                <a:lnTo>
                  <a:pt x="96157" y="45806"/>
                </a:lnTo>
                <a:lnTo>
                  <a:pt x="96747" y="45984"/>
                </a:lnTo>
                <a:lnTo>
                  <a:pt x="97336" y="46163"/>
                </a:lnTo>
                <a:lnTo>
                  <a:pt x="97900" y="46347"/>
                </a:lnTo>
                <a:lnTo>
                  <a:pt x="98439" y="46536"/>
                </a:lnTo>
                <a:lnTo>
                  <a:pt x="98977" y="46725"/>
                </a:lnTo>
                <a:lnTo>
                  <a:pt x="99465" y="46920"/>
                </a:lnTo>
                <a:lnTo>
                  <a:pt x="99952" y="47119"/>
                </a:lnTo>
                <a:lnTo>
                  <a:pt x="100388" y="47324"/>
                </a:lnTo>
                <a:lnTo>
                  <a:pt x="100824" y="47529"/>
                </a:lnTo>
                <a:lnTo>
                  <a:pt x="101234" y="47734"/>
                </a:lnTo>
                <a:lnTo>
                  <a:pt x="101644" y="47949"/>
                </a:lnTo>
                <a:lnTo>
                  <a:pt x="102003" y="48165"/>
                </a:lnTo>
                <a:lnTo>
                  <a:pt x="102362" y="48380"/>
                </a:lnTo>
                <a:lnTo>
                  <a:pt x="102695" y="48606"/>
                </a:lnTo>
                <a:lnTo>
                  <a:pt x="102977" y="48832"/>
                </a:lnTo>
                <a:lnTo>
                  <a:pt x="103260" y="49053"/>
                </a:lnTo>
                <a:lnTo>
                  <a:pt x="103465" y="49278"/>
                </a:lnTo>
                <a:lnTo>
                  <a:pt x="103644" y="49499"/>
                </a:lnTo>
                <a:lnTo>
                  <a:pt x="103798" y="49720"/>
                </a:lnTo>
                <a:lnTo>
                  <a:pt x="103901" y="49940"/>
                </a:lnTo>
                <a:lnTo>
                  <a:pt x="103952" y="50156"/>
                </a:lnTo>
                <a:lnTo>
                  <a:pt x="103978" y="50371"/>
                </a:lnTo>
                <a:lnTo>
                  <a:pt x="103978" y="50587"/>
                </a:lnTo>
                <a:lnTo>
                  <a:pt x="103952" y="50797"/>
                </a:lnTo>
                <a:lnTo>
                  <a:pt x="103875" y="51012"/>
                </a:lnTo>
                <a:lnTo>
                  <a:pt x="103772" y="51222"/>
                </a:lnTo>
                <a:lnTo>
                  <a:pt x="103644" y="51432"/>
                </a:lnTo>
                <a:lnTo>
                  <a:pt x="103465" y="51643"/>
                </a:lnTo>
                <a:lnTo>
                  <a:pt x="103260" y="51853"/>
                </a:lnTo>
                <a:lnTo>
                  <a:pt x="103054" y="52058"/>
                </a:lnTo>
                <a:lnTo>
                  <a:pt x="102798" y="52262"/>
                </a:lnTo>
                <a:lnTo>
                  <a:pt x="102516" y="52473"/>
                </a:lnTo>
                <a:lnTo>
                  <a:pt x="102208" y="52677"/>
                </a:lnTo>
                <a:lnTo>
                  <a:pt x="101875" y="52882"/>
                </a:lnTo>
                <a:lnTo>
                  <a:pt x="101516" y="53082"/>
                </a:lnTo>
                <a:lnTo>
                  <a:pt x="101157" y="53287"/>
                </a:lnTo>
                <a:lnTo>
                  <a:pt x="100747" y="53492"/>
                </a:lnTo>
                <a:lnTo>
                  <a:pt x="100336" y="53691"/>
                </a:lnTo>
                <a:lnTo>
                  <a:pt x="99875" y="53896"/>
                </a:lnTo>
                <a:lnTo>
                  <a:pt x="99413" y="54096"/>
                </a:lnTo>
                <a:lnTo>
                  <a:pt x="98952" y="54301"/>
                </a:lnTo>
                <a:lnTo>
                  <a:pt x="98439" y="54500"/>
                </a:lnTo>
                <a:lnTo>
                  <a:pt x="97413" y="54905"/>
                </a:lnTo>
                <a:lnTo>
                  <a:pt x="96311" y="55309"/>
                </a:lnTo>
                <a:lnTo>
                  <a:pt x="97311" y="55472"/>
                </a:lnTo>
                <a:lnTo>
                  <a:pt x="98311" y="55640"/>
                </a:lnTo>
                <a:lnTo>
                  <a:pt x="100259" y="55966"/>
                </a:lnTo>
                <a:lnTo>
                  <a:pt x="101234" y="56129"/>
                </a:lnTo>
                <a:lnTo>
                  <a:pt x="102208" y="56281"/>
                </a:lnTo>
                <a:lnTo>
                  <a:pt x="103208" y="56428"/>
                </a:lnTo>
                <a:lnTo>
                  <a:pt x="104234" y="56570"/>
                </a:lnTo>
                <a:lnTo>
                  <a:pt x="105772" y="56770"/>
                </a:lnTo>
                <a:lnTo>
                  <a:pt x="107337" y="56964"/>
                </a:lnTo>
                <a:lnTo>
                  <a:pt x="108901" y="57153"/>
                </a:lnTo>
                <a:lnTo>
                  <a:pt x="110490" y="57343"/>
                </a:lnTo>
                <a:lnTo>
                  <a:pt x="113670" y="57716"/>
                </a:lnTo>
                <a:lnTo>
                  <a:pt x="116824" y="58089"/>
                </a:lnTo>
                <a:lnTo>
                  <a:pt x="117670" y="58183"/>
                </a:lnTo>
                <a:lnTo>
                  <a:pt x="118491" y="58262"/>
                </a:lnTo>
                <a:lnTo>
                  <a:pt x="119260" y="58330"/>
                </a:lnTo>
                <a:lnTo>
                  <a:pt x="119645" y="58357"/>
                </a:lnTo>
                <a:lnTo>
                  <a:pt x="120004" y="58378"/>
                </a:lnTo>
                <a:lnTo>
                  <a:pt x="120363" y="58399"/>
                </a:lnTo>
                <a:lnTo>
                  <a:pt x="120721" y="58409"/>
                </a:lnTo>
                <a:lnTo>
                  <a:pt x="121080" y="58420"/>
                </a:lnTo>
                <a:lnTo>
                  <a:pt x="121414" y="58425"/>
                </a:lnTo>
                <a:lnTo>
                  <a:pt x="121773" y="58430"/>
                </a:lnTo>
                <a:lnTo>
                  <a:pt x="122106" y="58430"/>
                </a:lnTo>
                <a:lnTo>
                  <a:pt x="122439" y="58420"/>
                </a:lnTo>
                <a:lnTo>
                  <a:pt x="122747" y="58409"/>
                </a:lnTo>
                <a:lnTo>
                  <a:pt x="123081" y="58399"/>
                </a:lnTo>
                <a:lnTo>
                  <a:pt x="123388" y="58378"/>
                </a:lnTo>
                <a:lnTo>
                  <a:pt x="123696" y="58357"/>
                </a:lnTo>
                <a:lnTo>
                  <a:pt x="124004" y="58330"/>
                </a:lnTo>
                <a:lnTo>
                  <a:pt x="124311" y="58299"/>
                </a:lnTo>
                <a:lnTo>
                  <a:pt x="124619" y="58262"/>
                </a:lnTo>
                <a:lnTo>
                  <a:pt x="124927" y="58220"/>
                </a:lnTo>
                <a:lnTo>
                  <a:pt x="125209" y="58178"/>
                </a:lnTo>
                <a:lnTo>
                  <a:pt x="125516" y="58125"/>
                </a:lnTo>
                <a:lnTo>
                  <a:pt x="125799" y="58073"/>
                </a:lnTo>
                <a:lnTo>
                  <a:pt x="126081" y="58015"/>
                </a:lnTo>
                <a:lnTo>
                  <a:pt x="126388" y="57952"/>
                </a:lnTo>
                <a:lnTo>
                  <a:pt x="126670" y="57884"/>
                </a:lnTo>
                <a:lnTo>
                  <a:pt x="126952" y="57815"/>
                </a:lnTo>
                <a:lnTo>
                  <a:pt x="127517" y="57653"/>
                </a:lnTo>
                <a:lnTo>
                  <a:pt x="128593" y="57337"/>
                </a:lnTo>
                <a:lnTo>
                  <a:pt x="129619" y="57012"/>
                </a:lnTo>
                <a:lnTo>
                  <a:pt x="130645" y="56691"/>
                </a:lnTo>
                <a:lnTo>
                  <a:pt x="131645" y="56365"/>
                </a:lnTo>
                <a:lnTo>
                  <a:pt x="132619" y="56034"/>
                </a:lnTo>
                <a:lnTo>
                  <a:pt x="133542" y="55703"/>
                </a:lnTo>
                <a:lnTo>
                  <a:pt x="134465" y="55373"/>
                </a:lnTo>
                <a:lnTo>
                  <a:pt x="135363" y="55036"/>
                </a:lnTo>
                <a:lnTo>
                  <a:pt x="136235" y="54700"/>
                </a:lnTo>
                <a:lnTo>
                  <a:pt x="137081" y="54364"/>
                </a:lnTo>
                <a:lnTo>
                  <a:pt x="137901" y="54022"/>
                </a:lnTo>
                <a:lnTo>
                  <a:pt x="138722" y="53681"/>
                </a:lnTo>
                <a:lnTo>
                  <a:pt x="139491" y="53334"/>
                </a:lnTo>
                <a:lnTo>
                  <a:pt x="140235" y="52987"/>
                </a:lnTo>
                <a:lnTo>
                  <a:pt x="140978" y="52641"/>
                </a:lnTo>
                <a:lnTo>
                  <a:pt x="141696" y="52289"/>
                </a:lnTo>
                <a:lnTo>
                  <a:pt x="142363" y="51937"/>
                </a:lnTo>
                <a:lnTo>
                  <a:pt x="143030" y="51585"/>
                </a:lnTo>
                <a:lnTo>
                  <a:pt x="143671" y="51227"/>
                </a:lnTo>
                <a:lnTo>
                  <a:pt x="144286" y="50870"/>
                </a:lnTo>
                <a:lnTo>
                  <a:pt x="144902" y="50508"/>
                </a:lnTo>
                <a:lnTo>
                  <a:pt x="145466" y="50145"/>
                </a:lnTo>
                <a:lnTo>
                  <a:pt x="146004" y="49783"/>
                </a:lnTo>
                <a:lnTo>
                  <a:pt x="146543" y="49420"/>
                </a:lnTo>
                <a:lnTo>
                  <a:pt x="147055" y="49053"/>
                </a:lnTo>
                <a:lnTo>
                  <a:pt x="147543" y="48680"/>
                </a:lnTo>
                <a:lnTo>
                  <a:pt x="148004" y="48312"/>
                </a:lnTo>
                <a:lnTo>
                  <a:pt x="148440" y="47939"/>
                </a:lnTo>
                <a:lnTo>
                  <a:pt x="148876" y="47566"/>
                </a:lnTo>
                <a:lnTo>
                  <a:pt x="149286" y="47188"/>
                </a:lnTo>
                <a:lnTo>
                  <a:pt x="149645" y="46809"/>
                </a:lnTo>
                <a:lnTo>
                  <a:pt x="150030" y="46431"/>
                </a:lnTo>
                <a:lnTo>
                  <a:pt x="151671" y="44645"/>
                </a:lnTo>
                <a:lnTo>
                  <a:pt x="153312" y="42859"/>
                </a:lnTo>
                <a:lnTo>
                  <a:pt x="154132" y="41966"/>
                </a:lnTo>
                <a:lnTo>
                  <a:pt x="154902" y="41072"/>
                </a:lnTo>
                <a:lnTo>
                  <a:pt x="155671" y="40179"/>
                </a:lnTo>
                <a:lnTo>
                  <a:pt x="156389" y="39281"/>
                </a:lnTo>
                <a:lnTo>
                  <a:pt x="156748" y="38819"/>
                </a:lnTo>
                <a:lnTo>
                  <a:pt x="157107" y="38351"/>
                </a:lnTo>
                <a:lnTo>
                  <a:pt x="157415" y="37889"/>
                </a:lnTo>
                <a:lnTo>
                  <a:pt x="157722" y="37421"/>
                </a:lnTo>
                <a:lnTo>
                  <a:pt x="158004" y="36954"/>
                </a:lnTo>
                <a:lnTo>
                  <a:pt x="158286" y="36486"/>
                </a:lnTo>
                <a:lnTo>
                  <a:pt x="158517" y="36024"/>
                </a:lnTo>
                <a:lnTo>
                  <a:pt x="158748" y="35556"/>
                </a:lnTo>
                <a:lnTo>
                  <a:pt x="158979" y="35089"/>
                </a:lnTo>
                <a:lnTo>
                  <a:pt x="159158" y="34621"/>
                </a:lnTo>
                <a:lnTo>
                  <a:pt x="159338" y="34154"/>
                </a:lnTo>
                <a:lnTo>
                  <a:pt x="159492" y="33686"/>
                </a:lnTo>
                <a:lnTo>
                  <a:pt x="159620" y="33218"/>
                </a:lnTo>
                <a:lnTo>
                  <a:pt x="159748" y="32756"/>
                </a:lnTo>
                <a:lnTo>
                  <a:pt x="159825" y="32289"/>
                </a:lnTo>
                <a:lnTo>
                  <a:pt x="159902" y="31821"/>
                </a:lnTo>
                <a:lnTo>
                  <a:pt x="159979" y="31353"/>
                </a:lnTo>
                <a:lnTo>
                  <a:pt x="160004" y="30886"/>
                </a:lnTo>
                <a:lnTo>
                  <a:pt x="160004" y="30418"/>
                </a:lnTo>
                <a:lnTo>
                  <a:pt x="160004" y="29951"/>
                </a:lnTo>
                <a:lnTo>
                  <a:pt x="159979" y="29483"/>
                </a:lnTo>
                <a:lnTo>
                  <a:pt x="159927" y="29016"/>
                </a:lnTo>
                <a:lnTo>
                  <a:pt x="159876" y="28548"/>
                </a:lnTo>
                <a:lnTo>
                  <a:pt x="159774" y="28080"/>
                </a:lnTo>
                <a:lnTo>
                  <a:pt x="159671" y="27613"/>
                </a:lnTo>
                <a:lnTo>
                  <a:pt x="159517" y="27145"/>
                </a:lnTo>
                <a:lnTo>
                  <a:pt x="159363" y="26678"/>
                </a:lnTo>
                <a:lnTo>
                  <a:pt x="159210" y="26210"/>
                </a:lnTo>
                <a:lnTo>
                  <a:pt x="159004" y="25743"/>
                </a:lnTo>
                <a:lnTo>
                  <a:pt x="158774" y="25280"/>
                </a:lnTo>
                <a:lnTo>
                  <a:pt x="158543" y="24813"/>
                </a:lnTo>
                <a:lnTo>
                  <a:pt x="158261" y="24345"/>
                </a:lnTo>
                <a:lnTo>
                  <a:pt x="157876" y="23731"/>
                </a:lnTo>
                <a:lnTo>
                  <a:pt x="157466" y="23121"/>
                </a:lnTo>
                <a:lnTo>
                  <a:pt x="157004" y="22512"/>
                </a:lnTo>
                <a:lnTo>
                  <a:pt x="156517" y="21897"/>
                </a:lnTo>
                <a:lnTo>
                  <a:pt x="155979" y="21288"/>
                </a:lnTo>
                <a:lnTo>
                  <a:pt x="155440" y="20678"/>
                </a:lnTo>
                <a:lnTo>
                  <a:pt x="154825" y="20074"/>
                </a:lnTo>
                <a:lnTo>
                  <a:pt x="154209" y="19465"/>
                </a:lnTo>
                <a:lnTo>
                  <a:pt x="153568" y="18861"/>
                </a:lnTo>
                <a:lnTo>
                  <a:pt x="152902" y="18256"/>
                </a:lnTo>
                <a:lnTo>
                  <a:pt x="152209" y="17652"/>
                </a:lnTo>
                <a:lnTo>
                  <a:pt x="151491" y="17048"/>
                </a:lnTo>
                <a:lnTo>
                  <a:pt x="150748" y="16449"/>
                </a:lnTo>
                <a:lnTo>
                  <a:pt x="149979" y="15850"/>
                </a:lnTo>
                <a:lnTo>
                  <a:pt x="149184" y="15251"/>
                </a:lnTo>
                <a:lnTo>
                  <a:pt x="148389" y="14653"/>
                </a:lnTo>
                <a:lnTo>
                  <a:pt x="147568" y="14054"/>
                </a:lnTo>
                <a:lnTo>
                  <a:pt x="146696" y="13455"/>
                </a:lnTo>
                <a:lnTo>
                  <a:pt x="145825" y="12856"/>
                </a:lnTo>
                <a:lnTo>
                  <a:pt x="144902" y="12262"/>
                </a:lnTo>
                <a:lnTo>
                  <a:pt x="143953" y="11669"/>
                </a:lnTo>
                <a:lnTo>
                  <a:pt x="143004" y="11075"/>
                </a:lnTo>
                <a:lnTo>
                  <a:pt x="142004" y="10481"/>
                </a:lnTo>
                <a:lnTo>
                  <a:pt x="141004" y="9893"/>
                </a:lnTo>
                <a:lnTo>
                  <a:pt x="139978" y="9304"/>
                </a:lnTo>
                <a:lnTo>
                  <a:pt x="138927" y="8716"/>
                </a:lnTo>
                <a:lnTo>
                  <a:pt x="136824" y="7539"/>
                </a:lnTo>
                <a:lnTo>
                  <a:pt x="134671" y="6368"/>
                </a:lnTo>
                <a:lnTo>
                  <a:pt x="132517" y="5201"/>
                </a:lnTo>
                <a:lnTo>
                  <a:pt x="132055" y="4960"/>
                </a:lnTo>
                <a:lnTo>
                  <a:pt x="131542" y="4723"/>
                </a:lnTo>
                <a:lnTo>
                  <a:pt x="131029" y="4492"/>
                </a:lnTo>
                <a:lnTo>
                  <a:pt x="130465" y="4261"/>
                </a:lnTo>
                <a:lnTo>
                  <a:pt x="129876" y="4030"/>
                </a:lnTo>
                <a:lnTo>
                  <a:pt x="129286" y="3804"/>
                </a:lnTo>
                <a:lnTo>
                  <a:pt x="128670" y="3583"/>
                </a:lnTo>
                <a:lnTo>
                  <a:pt x="128055" y="3357"/>
                </a:lnTo>
                <a:lnTo>
                  <a:pt x="126773" y="2927"/>
                </a:lnTo>
                <a:lnTo>
                  <a:pt x="125516" y="2496"/>
                </a:lnTo>
                <a:lnTo>
                  <a:pt x="124286" y="2076"/>
                </a:lnTo>
                <a:lnTo>
                  <a:pt x="123696" y="1871"/>
                </a:lnTo>
                <a:lnTo>
                  <a:pt x="123132" y="1661"/>
                </a:lnTo>
                <a:lnTo>
                  <a:pt x="103952" y="3751"/>
                </a:lnTo>
                <a:lnTo>
                  <a:pt x="94567" y="4771"/>
                </a:lnTo>
                <a:lnTo>
                  <a:pt x="85234" y="5769"/>
                </a:lnTo>
                <a:lnTo>
                  <a:pt x="84336" y="5858"/>
                </a:lnTo>
                <a:lnTo>
                  <a:pt x="83439" y="5942"/>
                </a:lnTo>
                <a:lnTo>
                  <a:pt x="82515" y="6016"/>
                </a:lnTo>
                <a:lnTo>
                  <a:pt x="81567" y="6084"/>
                </a:lnTo>
                <a:lnTo>
                  <a:pt x="80618" y="6147"/>
                </a:lnTo>
                <a:lnTo>
                  <a:pt x="79669" y="6205"/>
                </a:lnTo>
                <a:lnTo>
                  <a:pt x="78721" y="6257"/>
                </a:lnTo>
                <a:lnTo>
                  <a:pt x="77746" y="6299"/>
                </a:lnTo>
                <a:lnTo>
                  <a:pt x="77054" y="6326"/>
                </a:lnTo>
                <a:lnTo>
                  <a:pt x="76387" y="6352"/>
                </a:lnTo>
                <a:lnTo>
                  <a:pt x="75720" y="6373"/>
                </a:lnTo>
                <a:lnTo>
                  <a:pt x="75028" y="6389"/>
                </a:lnTo>
                <a:lnTo>
                  <a:pt x="74387" y="6399"/>
                </a:lnTo>
                <a:lnTo>
                  <a:pt x="73720" y="6410"/>
                </a:lnTo>
                <a:lnTo>
                  <a:pt x="72438" y="6410"/>
                </a:lnTo>
                <a:lnTo>
                  <a:pt x="71823" y="6404"/>
                </a:lnTo>
                <a:lnTo>
                  <a:pt x="71182" y="6394"/>
                </a:lnTo>
                <a:lnTo>
                  <a:pt x="70567" y="6378"/>
                </a:lnTo>
                <a:lnTo>
                  <a:pt x="69977" y="6362"/>
                </a:lnTo>
                <a:lnTo>
                  <a:pt x="69387" y="6336"/>
                </a:lnTo>
                <a:lnTo>
                  <a:pt x="68797" y="6305"/>
                </a:lnTo>
                <a:lnTo>
                  <a:pt x="68207" y="6273"/>
                </a:lnTo>
                <a:lnTo>
                  <a:pt x="67643" y="6236"/>
                </a:lnTo>
                <a:lnTo>
                  <a:pt x="67079" y="6189"/>
                </a:lnTo>
                <a:lnTo>
                  <a:pt x="66541" y="6142"/>
                </a:lnTo>
                <a:lnTo>
                  <a:pt x="66002" y="6089"/>
                </a:lnTo>
                <a:lnTo>
                  <a:pt x="65464" y="6026"/>
                </a:lnTo>
                <a:lnTo>
                  <a:pt x="64951" y="5963"/>
                </a:lnTo>
                <a:lnTo>
                  <a:pt x="64438" y="5895"/>
                </a:lnTo>
                <a:lnTo>
                  <a:pt x="63951" y="5821"/>
                </a:lnTo>
                <a:lnTo>
                  <a:pt x="63464" y="5737"/>
                </a:lnTo>
                <a:lnTo>
                  <a:pt x="62977" y="5653"/>
                </a:lnTo>
                <a:lnTo>
                  <a:pt x="62515" y="5559"/>
                </a:lnTo>
                <a:lnTo>
                  <a:pt x="62079" y="5464"/>
                </a:lnTo>
                <a:lnTo>
                  <a:pt x="61643" y="5359"/>
                </a:lnTo>
                <a:lnTo>
                  <a:pt x="61207" y="5249"/>
                </a:lnTo>
                <a:lnTo>
                  <a:pt x="60797" y="5138"/>
                </a:lnTo>
                <a:lnTo>
                  <a:pt x="60387" y="5018"/>
                </a:lnTo>
                <a:lnTo>
                  <a:pt x="60002" y="4886"/>
                </a:lnTo>
                <a:lnTo>
                  <a:pt x="58900" y="4513"/>
                </a:lnTo>
                <a:lnTo>
                  <a:pt x="57848" y="4135"/>
                </a:lnTo>
                <a:lnTo>
                  <a:pt x="56797" y="3751"/>
                </a:lnTo>
                <a:lnTo>
                  <a:pt x="55746" y="3368"/>
                </a:lnTo>
                <a:lnTo>
                  <a:pt x="54746" y="2979"/>
                </a:lnTo>
                <a:lnTo>
                  <a:pt x="53771" y="2590"/>
                </a:lnTo>
                <a:lnTo>
                  <a:pt x="52823" y="2196"/>
                </a:lnTo>
                <a:lnTo>
                  <a:pt x="51899" y="1802"/>
                </a:lnTo>
                <a:lnTo>
                  <a:pt x="51566" y="1661"/>
                </a:lnTo>
                <a:lnTo>
                  <a:pt x="51233" y="1529"/>
                </a:lnTo>
                <a:lnTo>
                  <a:pt x="50874" y="1398"/>
                </a:lnTo>
                <a:lnTo>
                  <a:pt x="50489" y="1277"/>
                </a:lnTo>
                <a:lnTo>
                  <a:pt x="50105" y="1161"/>
                </a:lnTo>
                <a:lnTo>
                  <a:pt x="49720" y="1046"/>
                </a:lnTo>
                <a:lnTo>
                  <a:pt x="49310" y="941"/>
                </a:lnTo>
                <a:lnTo>
                  <a:pt x="48899" y="841"/>
                </a:lnTo>
                <a:lnTo>
                  <a:pt x="48463" y="746"/>
                </a:lnTo>
                <a:lnTo>
                  <a:pt x="48002" y="652"/>
                </a:lnTo>
                <a:lnTo>
                  <a:pt x="47566" y="568"/>
                </a:lnTo>
                <a:lnTo>
                  <a:pt x="47079" y="489"/>
                </a:lnTo>
                <a:lnTo>
                  <a:pt x="46617" y="415"/>
                </a:lnTo>
                <a:lnTo>
                  <a:pt x="46104" y="352"/>
                </a:lnTo>
                <a:lnTo>
                  <a:pt x="45617" y="289"/>
                </a:lnTo>
                <a:lnTo>
                  <a:pt x="45104" y="232"/>
                </a:lnTo>
                <a:lnTo>
                  <a:pt x="44566" y="184"/>
                </a:lnTo>
                <a:lnTo>
                  <a:pt x="44027" y="142"/>
                </a:lnTo>
                <a:lnTo>
                  <a:pt x="43489" y="100"/>
                </a:lnTo>
                <a:lnTo>
                  <a:pt x="42925" y="69"/>
                </a:lnTo>
                <a:lnTo>
                  <a:pt x="42335" y="42"/>
                </a:lnTo>
                <a:lnTo>
                  <a:pt x="41771" y="21"/>
                </a:lnTo>
                <a:lnTo>
                  <a:pt x="41181" y="11"/>
                </a:lnTo>
                <a:lnTo>
                  <a:pt x="40566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0" name="Google Shape;1620;p43"/>
          <p:cNvSpPr/>
          <p:nvPr/>
        </p:nvSpPr>
        <p:spPr>
          <a:xfrm>
            <a:off x="3180886" y="4673358"/>
            <a:ext cx="1805893" cy="1659020"/>
          </a:xfrm>
          <a:custGeom>
            <a:avLst/>
            <a:gdLst/>
            <a:ahLst/>
            <a:cxnLst/>
            <a:rect l="l" t="t" r="r" b="b"/>
            <a:pathLst>
              <a:path w="242185" h="45407" extrusionOk="0">
                <a:moveTo>
                  <a:pt x="196876" y="0"/>
                </a:moveTo>
                <a:lnTo>
                  <a:pt x="196389" y="6"/>
                </a:lnTo>
                <a:lnTo>
                  <a:pt x="195902" y="11"/>
                </a:lnTo>
                <a:lnTo>
                  <a:pt x="195415" y="21"/>
                </a:lnTo>
                <a:lnTo>
                  <a:pt x="194927" y="32"/>
                </a:lnTo>
                <a:lnTo>
                  <a:pt x="194415" y="48"/>
                </a:lnTo>
                <a:lnTo>
                  <a:pt x="193927" y="69"/>
                </a:lnTo>
                <a:lnTo>
                  <a:pt x="192953" y="116"/>
                </a:lnTo>
                <a:lnTo>
                  <a:pt x="192004" y="174"/>
                </a:lnTo>
                <a:lnTo>
                  <a:pt x="191056" y="247"/>
                </a:lnTo>
                <a:lnTo>
                  <a:pt x="190132" y="331"/>
                </a:lnTo>
                <a:lnTo>
                  <a:pt x="189697" y="373"/>
                </a:lnTo>
                <a:lnTo>
                  <a:pt x="189261" y="421"/>
                </a:lnTo>
                <a:lnTo>
                  <a:pt x="188825" y="473"/>
                </a:lnTo>
                <a:lnTo>
                  <a:pt x="188414" y="526"/>
                </a:lnTo>
                <a:lnTo>
                  <a:pt x="188030" y="584"/>
                </a:lnTo>
                <a:lnTo>
                  <a:pt x="187645" y="641"/>
                </a:lnTo>
                <a:lnTo>
                  <a:pt x="187158" y="715"/>
                </a:lnTo>
                <a:lnTo>
                  <a:pt x="186722" y="794"/>
                </a:lnTo>
                <a:lnTo>
                  <a:pt x="186286" y="878"/>
                </a:lnTo>
                <a:lnTo>
                  <a:pt x="185902" y="957"/>
                </a:lnTo>
                <a:lnTo>
                  <a:pt x="185517" y="1046"/>
                </a:lnTo>
                <a:lnTo>
                  <a:pt x="185158" y="1130"/>
                </a:lnTo>
                <a:lnTo>
                  <a:pt x="184825" y="1219"/>
                </a:lnTo>
                <a:lnTo>
                  <a:pt x="184517" y="1309"/>
                </a:lnTo>
                <a:lnTo>
                  <a:pt x="184209" y="1403"/>
                </a:lnTo>
                <a:lnTo>
                  <a:pt x="183927" y="1498"/>
                </a:lnTo>
                <a:lnTo>
                  <a:pt x="183645" y="1592"/>
                </a:lnTo>
                <a:lnTo>
                  <a:pt x="183389" y="1692"/>
                </a:lnTo>
                <a:lnTo>
                  <a:pt x="182927" y="1886"/>
                </a:lnTo>
                <a:lnTo>
                  <a:pt x="182491" y="2091"/>
                </a:lnTo>
                <a:lnTo>
                  <a:pt x="182107" y="2296"/>
                </a:lnTo>
                <a:lnTo>
                  <a:pt x="181748" y="2501"/>
                </a:lnTo>
                <a:lnTo>
                  <a:pt x="181081" y="2927"/>
                </a:lnTo>
                <a:lnTo>
                  <a:pt x="180414" y="3347"/>
                </a:lnTo>
                <a:lnTo>
                  <a:pt x="180055" y="3557"/>
                </a:lnTo>
                <a:lnTo>
                  <a:pt x="179671" y="3767"/>
                </a:lnTo>
                <a:lnTo>
                  <a:pt x="179260" y="3993"/>
                </a:lnTo>
                <a:lnTo>
                  <a:pt x="178850" y="4224"/>
                </a:lnTo>
                <a:lnTo>
                  <a:pt x="178030" y="4692"/>
                </a:lnTo>
                <a:lnTo>
                  <a:pt x="177594" y="4918"/>
                </a:lnTo>
                <a:lnTo>
                  <a:pt x="177132" y="5144"/>
                </a:lnTo>
                <a:lnTo>
                  <a:pt x="176645" y="5364"/>
                </a:lnTo>
                <a:lnTo>
                  <a:pt x="176363" y="5475"/>
                </a:lnTo>
                <a:lnTo>
                  <a:pt x="176081" y="5580"/>
                </a:lnTo>
                <a:lnTo>
                  <a:pt x="175799" y="5685"/>
                </a:lnTo>
                <a:lnTo>
                  <a:pt x="175517" y="5779"/>
                </a:lnTo>
                <a:lnTo>
                  <a:pt x="175209" y="5874"/>
                </a:lnTo>
                <a:lnTo>
                  <a:pt x="174901" y="5958"/>
                </a:lnTo>
                <a:lnTo>
                  <a:pt x="174594" y="6042"/>
                </a:lnTo>
                <a:lnTo>
                  <a:pt x="174260" y="6115"/>
                </a:lnTo>
                <a:lnTo>
                  <a:pt x="173927" y="6189"/>
                </a:lnTo>
                <a:lnTo>
                  <a:pt x="173594" y="6257"/>
                </a:lnTo>
                <a:lnTo>
                  <a:pt x="173260" y="6320"/>
                </a:lnTo>
                <a:lnTo>
                  <a:pt x="172901" y="6373"/>
                </a:lnTo>
                <a:lnTo>
                  <a:pt x="172542" y="6425"/>
                </a:lnTo>
                <a:lnTo>
                  <a:pt x="172183" y="6473"/>
                </a:lnTo>
                <a:lnTo>
                  <a:pt x="171824" y="6515"/>
                </a:lnTo>
                <a:lnTo>
                  <a:pt x="171440" y="6552"/>
                </a:lnTo>
                <a:lnTo>
                  <a:pt x="171055" y="6588"/>
                </a:lnTo>
                <a:lnTo>
                  <a:pt x="170671" y="6615"/>
                </a:lnTo>
                <a:lnTo>
                  <a:pt x="170260" y="6636"/>
                </a:lnTo>
                <a:lnTo>
                  <a:pt x="169850" y="6651"/>
                </a:lnTo>
                <a:lnTo>
                  <a:pt x="169440" y="6667"/>
                </a:lnTo>
                <a:lnTo>
                  <a:pt x="169029" y="6672"/>
                </a:lnTo>
                <a:lnTo>
                  <a:pt x="168158" y="6672"/>
                </a:lnTo>
                <a:lnTo>
                  <a:pt x="167722" y="6662"/>
                </a:lnTo>
                <a:lnTo>
                  <a:pt x="167260" y="6651"/>
                </a:lnTo>
                <a:lnTo>
                  <a:pt x="166799" y="6630"/>
                </a:lnTo>
                <a:lnTo>
                  <a:pt x="166337" y="6609"/>
                </a:lnTo>
                <a:lnTo>
                  <a:pt x="165876" y="6578"/>
                </a:lnTo>
                <a:lnTo>
                  <a:pt x="165388" y="6546"/>
                </a:lnTo>
                <a:lnTo>
                  <a:pt x="164901" y="6504"/>
                </a:lnTo>
                <a:lnTo>
                  <a:pt x="164414" y="6462"/>
                </a:lnTo>
                <a:lnTo>
                  <a:pt x="163927" y="6410"/>
                </a:lnTo>
                <a:lnTo>
                  <a:pt x="163414" y="6357"/>
                </a:lnTo>
                <a:lnTo>
                  <a:pt x="159619" y="5926"/>
                </a:lnTo>
                <a:lnTo>
                  <a:pt x="155824" y="5496"/>
                </a:lnTo>
                <a:lnTo>
                  <a:pt x="152055" y="5054"/>
                </a:lnTo>
                <a:lnTo>
                  <a:pt x="148311" y="4613"/>
                </a:lnTo>
                <a:lnTo>
                  <a:pt x="144542" y="4172"/>
                </a:lnTo>
                <a:lnTo>
                  <a:pt x="140798" y="3720"/>
                </a:lnTo>
                <a:lnTo>
                  <a:pt x="133336" y="2816"/>
                </a:lnTo>
                <a:lnTo>
                  <a:pt x="131823" y="2627"/>
                </a:lnTo>
                <a:lnTo>
                  <a:pt x="130362" y="2428"/>
                </a:lnTo>
                <a:lnTo>
                  <a:pt x="128900" y="2223"/>
                </a:lnTo>
                <a:lnTo>
                  <a:pt x="127439" y="2018"/>
                </a:lnTo>
                <a:lnTo>
                  <a:pt x="124541" y="1597"/>
                </a:lnTo>
                <a:lnTo>
                  <a:pt x="123080" y="1393"/>
                </a:lnTo>
                <a:lnTo>
                  <a:pt x="121618" y="1193"/>
                </a:lnTo>
                <a:lnTo>
                  <a:pt x="121336" y="1156"/>
                </a:lnTo>
                <a:lnTo>
                  <a:pt x="121080" y="1130"/>
                </a:lnTo>
                <a:lnTo>
                  <a:pt x="120798" y="1104"/>
                </a:lnTo>
                <a:lnTo>
                  <a:pt x="120541" y="1083"/>
                </a:lnTo>
                <a:lnTo>
                  <a:pt x="120310" y="1067"/>
                </a:lnTo>
                <a:lnTo>
                  <a:pt x="120054" y="1051"/>
                </a:lnTo>
                <a:lnTo>
                  <a:pt x="119823" y="1046"/>
                </a:lnTo>
                <a:lnTo>
                  <a:pt x="119592" y="1041"/>
                </a:lnTo>
                <a:lnTo>
                  <a:pt x="119362" y="1035"/>
                </a:lnTo>
                <a:lnTo>
                  <a:pt x="119131" y="1041"/>
                </a:lnTo>
                <a:lnTo>
                  <a:pt x="118926" y="1046"/>
                </a:lnTo>
                <a:lnTo>
                  <a:pt x="118695" y="1051"/>
                </a:lnTo>
                <a:lnTo>
                  <a:pt x="118285" y="1077"/>
                </a:lnTo>
                <a:lnTo>
                  <a:pt x="117874" y="1114"/>
                </a:lnTo>
                <a:lnTo>
                  <a:pt x="117490" y="1156"/>
                </a:lnTo>
                <a:lnTo>
                  <a:pt x="117131" y="1209"/>
                </a:lnTo>
                <a:lnTo>
                  <a:pt x="116746" y="1272"/>
                </a:lnTo>
                <a:lnTo>
                  <a:pt x="116387" y="1340"/>
                </a:lnTo>
                <a:lnTo>
                  <a:pt x="116054" y="1408"/>
                </a:lnTo>
                <a:lnTo>
                  <a:pt x="115695" y="1487"/>
                </a:lnTo>
                <a:lnTo>
                  <a:pt x="115003" y="1645"/>
                </a:lnTo>
                <a:lnTo>
                  <a:pt x="112849" y="2149"/>
                </a:lnTo>
                <a:lnTo>
                  <a:pt x="110695" y="2664"/>
                </a:lnTo>
                <a:lnTo>
                  <a:pt x="106387" y="3683"/>
                </a:lnTo>
                <a:lnTo>
                  <a:pt x="104207" y="4187"/>
                </a:lnTo>
                <a:lnTo>
                  <a:pt x="102002" y="4687"/>
                </a:lnTo>
                <a:lnTo>
                  <a:pt x="99771" y="5180"/>
                </a:lnTo>
                <a:lnTo>
                  <a:pt x="98643" y="5427"/>
                </a:lnTo>
                <a:lnTo>
                  <a:pt x="97489" y="5669"/>
                </a:lnTo>
                <a:lnTo>
                  <a:pt x="96156" y="5947"/>
                </a:lnTo>
                <a:lnTo>
                  <a:pt x="94797" y="6221"/>
                </a:lnTo>
                <a:lnTo>
                  <a:pt x="93412" y="6488"/>
                </a:lnTo>
                <a:lnTo>
                  <a:pt x="92028" y="6751"/>
                </a:lnTo>
                <a:lnTo>
                  <a:pt x="90617" y="7009"/>
                </a:lnTo>
                <a:lnTo>
                  <a:pt x="89207" y="7266"/>
                </a:lnTo>
                <a:lnTo>
                  <a:pt x="87771" y="7513"/>
                </a:lnTo>
                <a:lnTo>
                  <a:pt x="86335" y="7760"/>
                </a:lnTo>
                <a:lnTo>
                  <a:pt x="84874" y="8001"/>
                </a:lnTo>
                <a:lnTo>
                  <a:pt x="83387" y="8233"/>
                </a:lnTo>
                <a:lnTo>
                  <a:pt x="81899" y="8464"/>
                </a:lnTo>
                <a:lnTo>
                  <a:pt x="80386" y="8690"/>
                </a:lnTo>
                <a:lnTo>
                  <a:pt x="78874" y="8910"/>
                </a:lnTo>
                <a:lnTo>
                  <a:pt x="77335" y="9131"/>
                </a:lnTo>
                <a:lnTo>
                  <a:pt x="75771" y="9341"/>
                </a:lnTo>
                <a:lnTo>
                  <a:pt x="74207" y="9546"/>
                </a:lnTo>
                <a:lnTo>
                  <a:pt x="72643" y="9746"/>
                </a:lnTo>
                <a:lnTo>
                  <a:pt x="71027" y="9945"/>
                </a:lnTo>
                <a:lnTo>
                  <a:pt x="69412" y="10134"/>
                </a:lnTo>
                <a:lnTo>
                  <a:pt x="67796" y="10324"/>
                </a:lnTo>
                <a:lnTo>
                  <a:pt x="66155" y="10502"/>
                </a:lnTo>
                <a:lnTo>
                  <a:pt x="64489" y="10681"/>
                </a:lnTo>
                <a:lnTo>
                  <a:pt x="62822" y="10854"/>
                </a:lnTo>
                <a:lnTo>
                  <a:pt x="61130" y="11017"/>
                </a:lnTo>
                <a:lnTo>
                  <a:pt x="59412" y="11180"/>
                </a:lnTo>
                <a:lnTo>
                  <a:pt x="57694" y="11337"/>
                </a:lnTo>
                <a:lnTo>
                  <a:pt x="55950" y="11485"/>
                </a:lnTo>
                <a:lnTo>
                  <a:pt x="54181" y="11632"/>
                </a:lnTo>
                <a:lnTo>
                  <a:pt x="52411" y="11774"/>
                </a:lnTo>
                <a:lnTo>
                  <a:pt x="50642" y="11910"/>
                </a:lnTo>
                <a:lnTo>
                  <a:pt x="48822" y="12041"/>
                </a:lnTo>
                <a:lnTo>
                  <a:pt x="47001" y="12168"/>
                </a:lnTo>
                <a:lnTo>
                  <a:pt x="45591" y="12262"/>
                </a:lnTo>
                <a:lnTo>
                  <a:pt x="44206" y="12362"/>
                </a:lnTo>
                <a:lnTo>
                  <a:pt x="41411" y="12572"/>
                </a:lnTo>
                <a:lnTo>
                  <a:pt x="38616" y="12787"/>
                </a:lnTo>
                <a:lnTo>
                  <a:pt x="35821" y="13008"/>
                </a:lnTo>
                <a:lnTo>
                  <a:pt x="33052" y="13223"/>
                </a:lnTo>
                <a:lnTo>
                  <a:pt x="30257" y="13434"/>
                </a:lnTo>
                <a:lnTo>
                  <a:pt x="28847" y="13533"/>
                </a:lnTo>
                <a:lnTo>
                  <a:pt x="27437" y="13633"/>
                </a:lnTo>
                <a:lnTo>
                  <a:pt x="26026" y="13723"/>
                </a:lnTo>
                <a:lnTo>
                  <a:pt x="24590" y="13812"/>
                </a:lnTo>
                <a:lnTo>
                  <a:pt x="23334" y="13885"/>
                </a:lnTo>
                <a:lnTo>
                  <a:pt x="22052" y="13954"/>
                </a:lnTo>
                <a:lnTo>
                  <a:pt x="20770" y="14022"/>
                </a:lnTo>
                <a:lnTo>
                  <a:pt x="19462" y="14085"/>
                </a:lnTo>
                <a:lnTo>
                  <a:pt x="16872" y="14201"/>
                </a:lnTo>
                <a:lnTo>
                  <a:pt x="14282" y="14306"/>
                </a:lnTo>
                <a:lnTo>
                  <a:pt x="11667" y="14406"/>
                </a:lnTo>
                <a:lnTo>
                  <a:pt x="9052" y="14500"/>
                </a:lnTo>
                <a:lnTo>
                  <a:pt x="3795" y="14694"/>
                </a:lnTo>
                <a:lnTo>
                  <a:pt x="3077" y="14721"/>
                </a:lnTo>
                <a:lnTo>
                  <a:pt x="2436" y="14752"/>
                </a:lnTo>
                <a:lnTo>
                  <a:pt x="2128" y="14773"/>
                </a:lnTo>
                <a:lnTo>
                  <a:pt x="1872" y="14794"/>
                </a:lnTo>
                <a:lnTo>
                  <a:pt x="1615" y="14821"/>
                </a:lnTo>
                <a:lnTo>
                  <a:pt x="1385" y="14852"/>
                </a:lnTo>
                <a:lnTo>
                  <a:pt x="1180" y="14884"/>
                </a:lnTo>
                <a:lnTo>
                  <a:pt x="1000" y="14926"/>
                </a:lnTo>
                <a:lnTo>
                  <a:pt x="846" y="14978"/>
                </a:lnTo>
                <a:lnTo>
                  <a:pt x="718" y="15031"/>
                </a:lnTo>
                <a:lnTo>
                  <a:pt x="615" y="15094"/>
                </a:lnTo>
                <a:lnTo>
                  <a:pt x="538" y="15167"/>
                </a:lnTo>
                <a:lnTo>
                  <a:pt x="487" y="15251"/>
                </a:lnTo>
                <a:lnTo>
                  <a:pt x="487" y="15341"/>
                </a:lnTo>
                <a:lnTo>
                  <a:pt x="513" y="17048"/>
                </a:lnTo>
                <a:lnTo>
                  <a:pt x="538" y="18750"/>
                </a:lnTo>
                <a:lnTo>
                  <a:pt x="513" y="22112"/>
                </a:lnTo>
                <a:lnTo>
                  <a:pt x="3026" y="22186"/>
                </a:lnTo>
                <a:lnTo>
                  <a:pt x="5436" y="22254"/>
                </a:lnTo>
                <a:lnTo>
                  <a:pt x="10000" y="22375"/>
                </a:lnTo>
                <a:lnTo>
                  <a:pt x="12205" y="22438"/>
                </a:lnTo>
                <a:lnTo>
                  <a:pt x="14334" y="22506"/>
                </a:lnTo>
                <a:lnTo>
                  <a:pt x="15385" y="22543"/>
                </a:lnTo>
                <a:lnTo>
                  <a:pt x="16436" y="22585"/>
                </a:lnTo>
                <a:lnTo>
                  <a:pt x="17462" y="22627"/>
                </a:lnTo>
                <a:lnTo>
                  <a:pt x="18488" y="22680"/>
                </a:lnTo>
                <a:lnTo>
                  <a:pt x="19257" y="22717"/>
                </a:lnTo>
                <a:lnTo>
                  <a:pt x="20026" y="22759"/>
                </a:lnTo>
                <a:lnTo>
                  <a:pt x="20770" y="22806"/>
                </a:lnTo>
                <a:lnTo>
                  <a:pt x="21539" y="22853"/>
                </a:lnTo>
                <a:lnTo>
                  <a:pt x="22283" y="22906"/>
                </a:lnTo>
                <a:lnTo>
                  <a:pt x="23026" y="22964"/>
                </a:lnTo>
                <a:lnTo>
                  <a:pt x="23770" y="23021"/>
                </a:lnTo>
                <a:lnTo>
                  <a:pt x="24488" y="23079"/>
                </a:lnTo>
                <a:lnTo>
                  <a:pt x="25949" y="23210"/>
                </a:lnTo>
                <a:lnTo>
                  <a:pt x="27385" y="23352"/>
                </a:lnTo>
                <a:lnTo>
                  <a:pt x="28770" y="23510"/>
                </a:lnTo>
                <a:lnTo>
                  <a:pt x="30155" y="23673"/>
                </a:lnTo>
                <a:lnTo>
                  <a:pt x="31488" y="23846"/>
                </a:lnTo>
                <a:lnTo>
                  <a:pt x="32796" y="24030"/>
                </a:lnTo>
                <a:lnTo>
                  <a:pt x="34078" y="24224"/>
                </a:lnTo>
                <a:lnTo>
                  <a:pt x="35309" y="24424"/>
                </a:lnTo>
                <a:lnTo>
                  <a:pt x="36514" y="24634"/>
                </a:lnTo>
                <a:lnTo>
                  <a:pt x="37693" y="24855"/>
                </a:lnTo>
                <a:lnTo>
                  <a:pt x="38796" y="25081"/>
                </a:lnTo>
                <a:lnTo>
                  <a:pt x="39898" y="25317"/>
                </a:lnTo>
                <a:lnTo>
                  <a:pt x="40924" y="25559"/>
                </a:lnTo>
                <a:lnTo>
                  <a:pt x="41924" y="25806"/>
                </a:lnTo>
                <a:lnTo>
                  <a:pt x="42873" y="26063"/>
                </a:lnTo>
                <a:lnTo>
                  <a:pt x="43770" y="26321"/>
                </a:lnTo>
                <a:lnTo>
                  <a:pt x="44616" y="26588"/>
                </a:lnTo>
                <a:lnTo>
                  <a:pt x="45386" y="26862"/>
                </a:lnTo>
                <a:lnTo>
                  <a:pt x="46129" y="27140"/>
                </a:lnTo>
                <a:lnTo>
                  <a:pt x="46822" y="27418"/>
                </a:lnTo>
                <a:lnTo>
                  <a:pt x="47129" y="27560"/>
                </a:lnTo>
                <a:lnTo>
                  <a:pt x="47437" y="27702"/>
                </a:lnTo>
                <a:lnTo>
                  <a:pt x="47719" y="27849"/>
                </a:lnTo>
                <a:lnTo>
                  <a:pt x="48001" y="27991"/>
                </a:lnTo>
                <a:lnTo>
                  <a:pt x="48258" y="28138"/>
                </a:lnTo>
                <a:lnTo>
                  <a:pt x="48488" y="28285"/>
                </a:lnTo>
                <a:lnTo>
                  <a:pt x="48719" y="28432"/>
                </a:lnTo>
                <a:lnTo>
                  <a:pt x="48924" y="28580"/>
                </a:lnTo>
                <a:lnTo>
                  <a:pt x="49129" y="28732"/>
                </a:lnTo>
                <a:lnTo>
                  <a:pt x="49309" y="28879"/>
                </a:lnTo>
                <a:lnTo>
                  <a:pt x="49463" y="29026"/>
                </a:lnTo>
                <a:lnTo>
                  <a:pt x="49617" y="29178"/>
                </a:lnTo>
                <a:lnTo>
                  <a:pt x="49745" y="29331"/>
                </a:lnTo>
                <a:lnTo>
                  <a:pt x="49847" y="29483"/>
                </a:lnTo>
                <a:lnTo>
                  <a:pt x="49924" y="29630"/>
                </a:lnTo>
                <a:lnTo>
                  <a:pt x="50001" y="29783"/>
                </a:lnTo>
                <a:lnTo>
                  <a:pt x="50104" y="30072"/>
                </a:lnTo>
                <a:lnTo>
                  <a:pt x="50155" y="30355"/>
                </a:lnTo>
                <a:lnTo>
                  <a:pt x="50155" y="30628"/>
                </a:lnTo>
                <a:lnTo>
                  <a:pt x="50104" y="30907"/>
                </a:lnTo>
                <a:lnTo>
                  <a:pt x="50027" y="31175"/>
                </a:lnTo>
                <a:lnTo>
                  <a:pt x="49873" y="31443"/>
                </a:lnTo>
                <a:lnTo>
                  <a:pt x="49693" y="31700"/>
                </a:lnTo>
                <a:lnTo>
                  <a:pt x="49488" y="31958"/>
                </a:lnTo>
                <a:lnTo>
                  <a:pt x="49206" y="32215"/>
                </a:lnTo>
                <a:lnTo>
                  <a:pt x="48899" y="32462"/>
                </a:lnTo>
                <a:lnTo>
                  <a:pt x="48540" y="32709"/>
                </a:lnTo>
                <a:lnTo>
                  <a:pt x="48155" y="32950"/>
                </a:lnTo>
                <a:lnTo>
                  <a:pt x="47719" y="33187"/>
                </a:lnTo>
                <a:lnTo>
                  <a:pt x="47232" y="33418"/>
                </a:lnTo>
                <a:lnTo>
                  <a:pt x="46719" y="33649"/>
                </a:lnTo>
                <a:lnTo>
                  <a:pt x="46155" y="33875"/>
                </a:lnTo>
                <a:lnTo>
                  <a:pt x="45565" y="34096"/>
                </a:lnTo>
                <a:lnTo>
                  <a:pt x="44924" y="34311"/>
                </a:lnTo>
                <a:lnTo>
                  <a:pt x="44257" y="34526"/>
                </a:lnTo>
                <a:lnTo>
                  <a:pt x="43565" y="34737"/>
                </a:lnTo>
                <a:lnTo>
                  <a:pt x="42821" y="34942"/>
                </a:lnTo>
                <a:lnTo>
                  <a:pt x="42027" y="35141"/>
                </a:lnTo>
                <a:lnTo>
                  <a:pt x="41232" y="35336"/>
                </a:lnTo>
                <a:lnTo>
                  <a:pt x="40386" y="35530"/>
                </a:lnTo>
                <a:lnTo>
                  <a:pt x="39488" y="35719"/>
                </a:lnTo>
                <a:lnTo>
                  <a:pt x="38591" y="35903"/>
                </a:lnTo>
                <a:lnTo>
                  <a:pt x="37642" y="36087"/>
                </a:lnTo>
                <a:lnTo>
                  <a:pt x="36668" y="36260"/>
                </a:lnTo>
                <a:lnTo>
                  <a:pt x="35642" y="36434"/>
                </a:lnTo>
                <a:lnTo>
                  <a:pt x="34616" y="36602"/>
                </a:lnTo>
                <a:lnTo>
                  <a:pt x="33539" y="36770"/>
                </a:lnTo>
                <a:lnTo>
                  <a:pt x="32462" y="36927"/>
                </a:lnTo>
                <a:lnTo>
                  <a:pt x="30667" y="37180"/>
                </a:lnTo>
                <a:lnTo>
                  <a:pt x="28872" y="37416"/>
                </a:lnTo>
                <a:lnTo>
                  <a:pt x="27949" y="37532"/>
                </a:lnTo>
                <a:lnTo>
                  <a:pt x="27026" y="37642"/>
                </a:lnTo>
                <a:lnTo>
                  <a:pt x="26103" y="37752"/>
                </a:lnTo>
                <a:lnTo>
                  <a:pt x="25154" y="37857"/>
                </a:lnTo>
                <a:lnTo>
                  <a:pt x="24231" y="37957"/>
                </a:lnTo>
                <a:lnTo>
                  <a:pt x="23283" y="38057"/>
                </a:lnTo>
                <a:lnTo>
                  <a:pt x="22308" y="38151"/>
                </a:lnTo>
                <a:lnTo>
                  <a:pt x="21334" y="38241"/>
                </a:lnTo>
                <a:lnTo>
                  <a:pt x="20359" y="38325"/>
                </a:lnTo>
                <a:lnTo>
                  <a:pt x="19385" y="38404"/>
                </a:lnTo>
                <a:lnTo>
                  <a:pt x="18385" y="38477"/>
                </a:lnTo>
                <a:lnTo>
                  <a:pt x="17385" y="38545"/>
                </a:lnTo>
                <a:lnTo>
                  <a:pt x="16385" y="38614"/>
                </a:lnTo>
                <a:lnTo>
                  <a:pt x="15359" y="38672"/>
                </a:lnTo>
                <a:lnTo>
                  <a:pt x="14334" y="38724"/>
                </a:lnTo>
                <a:lnTo>
                  <a:pt x="13282" y="38771"/>
                </a:lnTo>
                <a:lnTo>
                  <a:pt x="12231" y="38813"/>
                </a:lnTo>
                <a:lnTo>
                  <a:pt x="11180" y="38850"/>
                </a:lnTo>
                <a:lnTo>
                  <a:pt x="10103" y="38876"/>
                </a:lnTo>
                <a:lnTo>
                  <a:pt x="9026" y="38897"/>
                </a:lnTo>
                <a:lnTo>
                  <a:pt x="7949" y="38913"/>
                </a:lnTo>
                <a:lnTo>
                  <a:pt x="6846" y="38918"/>
                </a:lnTo>
                <a:lnTo>
                  <a:pt x="5744" y="38918"/>
                </a:lnTo>
                <a:lnTo>
                  <a:pt x="4616" y="38913"/>
                </a:lnTo>
                <a:lnTo>
                  <a:pt x="3487" y="38897"/>
                </a:lnTo>
                <a:lnTo>
                  <a:pt x="2333" y="38876"/>
                </a:lnTo>
                <a:lnTo>
                  <a:pt x="1180" y="38845"/>
                </a:lnTo>
                <a:lnTo>
                  <a:pt x="0" y="38808"/>
                </a:lnTo>
                <a:lnTo>
                  <a:pt x="2462" y="45407"/>
                </a:lnTo>
                <a:lnTo>
                  <a:pt x="8359" y="45343"/>
                </a:lnTo>
                <a:lnTo>
                  <a:pt x="11616" y="45307"/>
                </a:lnTo>
                <a:lnTo>
                  <a:pt x="13308" y="45280"/>
                </a:lnTo>
                <a:lnTo>
                  <a:pt x="14975" y="45259"/>
                </a:lnTo>
                <a:lnTo>
                  <a:pt x="17565" y="45212"/>
                </a:lnTo>
                <a:lnTo>
                  <a:pt x="20129" y="45165"/>
                </a:lnTo>
                <a:lnTo>
                  <a:pt x="22718" y="45107"/>
                </a:lnTo>
                <a:lnTo>
                  <a:pt x="25283" y="45049"/>
                </a:lnTo>
                <a:lnTo>
                  <a:pt x="27821" y="44986"/>
                </a:lnTo>
                <a:lnTo>
                  <a:pt x="30385" y="44918"/>
                </a:lnTo>
                <a:lnTo>
                  <a:pt x="32924" y="44839"/>
                </a:lnTo>
                <a:lnTo>
                  <a:pt x="35462" y="44766"/>
                </a:lnTo>
                <a:lnTo>
                  <a:pt x="38001" y="44682"/>
                </a:lnTo>
                <a:lnTo>
                  <a:pt x="40539" y="44592"/>
                </a:lnTo>
                <a:lnTo>
                  <a:pt x="43078" y="44503"/>
                </a:lnTo>
                <a:lnTo>
                  <a:pt x="45591" y="44403"/>
                </a:lnTo>
                <a:lnTo>
                  <a:pt x="48129" y="44303"/>
                </a:lnTo>
                <a:lnTo>
                  <a:pt x="50642" y="44198"/>
                </a:lnTo>
                <a:lnTo>
                  <a:pt x="53155" y="44088"/>
                </a:lnTo>
                <a:lnTo>
                  <a:pt x="55642" y="43978"/>
                </a:lnTo>
                <a:lnTo>
                  <a:pt x="58155" y="43857"/>
                </a:lnTo>
                <a:lnTo>
                  <a:pt x="60642" y="43736"/>
                </a:lnTo>
                <a:lnTo>
                  <a:pt x="63155" y="43610"/>
                </a:lnTo>
                <a:lnTo>
                  <a:pt x="65643" y="43484"/>
                </a:lnTo>
                <a:lnTo>
                  <a:pt x="68104" y="43347"/>
                </a:lnTo>
                <a:lnTo>
                  <a:pt x="70591" y="43211"/>
                </a:lnTo>
                <a:lnTo>
                  <a:pt x="73079" y="43069"/>
                </a:lnTo>
                <a:lnTo>
                  <a:pt x="75540" y="42927"/>
                </a:lnTo>
                <a:lnTo>
                  <a:pt x="78002" y="42780"/>
                </a:lnTo>
                <a:lnTo>
                  <a:pt x="80489" y="42627"/>
                </a:lnTo>
                <a:lnTo>
                  <a:pt x="82925" y="42470"/>
                </a:lnTo>
                <a:lnTo>
                  <a:pt x="85387" y="42312"/>
                </a:lnTo>
                <a:lnTo>
                  <a:pt x="87848" y="42149"/>
                </a:lnTo>
                <a:lnTo>
                  <a:pt x="90284" y="41986"/>
                </a:lnTo>
                <a:lnTo>
                  <a:pt x="92746" y="41813"/>
                </a:lnTo>
                <a:lnTo>
                  <a:pt x="95182" y="41645"/>
                </a:lnTo>
                <a:lnTo>
                  <a:pt x="96259" y="41566"/>
                </a:lnTo>
                <a:lnTo>
                  <a:pt x="97336" y="41482"/>
                </a:lnTo>
                <a:lnTo>
                  <a:pt x="98387" y="41393"/>
                </a:lnTo>
                <a:lnTo>
                  <a:pt x="99438" y="41304"/>
                </a:lnTo>
                <a:lnTo>
                  <a:pt x="101541" y="41114"/>
                </a:lnTo>
                <a:lnTo>
                  <a:pt x="103618" y="40915"/>
                </a:lnTo>
                <a:lnTo>
                  <a:pt x="105695" y="40705"/>
                </a:lnTo>
                <a:lnTo>
                  <a:pt x="107772" y="40494"/>
                </a:lnTo>
                <a:lnTo>
                  <a:pt x="109823" y="40284"/>
                </a:lnTo>
                <a:lnTo>
                  <a:pt x="111874" y="40079"/>
                </a:lnTo>
                <a:lnTo>
                  <a:pt x="116387" y="39628"/>
                </a:lnTo>
                <a:lnTo>
                  <a:pt x="120900" y="39176"/>
                </a:lnTo>
                <a:lnTo>
                  <a:pt x="123131" y="38939"/>
                </a:lnTo>
                <a:lnTo>
                  <a:pt x="125362" y="38708"/>
                </a:lnTo>
                <a:lnTo>
                  <a:pt x="127567" y="38467"/>
                </a:lnTo>
                <a:lnTo>
                  <a:pt x="129772" y="38225"/>
                </a:lnTo>
                <a:lnTo>
                  <a:pt x="132695" y="37894"/>
                </a:lnTo>
                <a:lnTo>
                  <a:pt x="135593" y="37563"/>
                </a:lnTo>
                <a:lnTo>
                  <a:pt x="138465" y="37227"/>
                </a:lnTo>
                <a:lnTo>
                  <a:pt x="141337" y="36891"/>
                </a:lnTo>
                <a:lnTo>
                  <a:pt x="144208" y="36549"/>
                </a:lnTo>
                <a:lnTo>
                  <a:pt x="147029" y="36202"/>
                </a:lnTo>
                <a:lnTo>
                  <a:pt x="149875" y="35850"/>
                </a:lnTo>
                <a:lnTo>
                  <a:pt x="152670" y="35488"/>
                </a:lnTo>
                <a:lnTo>
                  <a:pt x="155465" y="35120"/>
                </a:lnTo>
                <a:lnTo>
                  <a:pt x="158234" y="34747"/>
                </a:lnTo>
                <a:lnTo>
                  <a:pt x="160952" y="34369"/>
                </a:lnTo>
                <a:lnTo>
                  <a:pt x="163670" y="33980"/>
                </a:lnTo>
                <a:lnTo>
                  <a:pt x="166363" y="33581"/>
                </a:lnTo>
                <a:lnTo>
                  <a:pt x="169004" y="33171"/>
                </a:lnTo>
                <a:lnTo>
                  <a:pt x="171619" y="32756"/>
                </a:lnTo>
                <a:lnTo>
                  <a:pt x="172927" y="32541"/>
                </a:lnTo>
                <a:lnTo>
                  <a:pt x="174209" y="32325"/>
                </a:lnTo>
                <a:lnTo>
                  <a:pt x="177030" y="31852"/>
                </a:lnTo>
                <a:lnTo>
                  <a:pt x="179876" y="31380"/>
                </a:lnTo>
                <a:lnTo>
                  <a:pt x="182748" y="30912"/>
                </a:lnTo>
                <a:lnTo>
                  <a:pt x="185594" y="30439"/>
                </a:lnTo>
                <a:lnTo>
                  <a:pt x="188414" y="29966"/>
                </a:lnTo>
                <a:lnTo>
                  <a:pt x="191209" y="29483"/>
                </a:lnTo>
                <a:lnTo>
                  <a:pt x="192568" y="29236"/>
                </a:lnTo>
                <a:lnTo>
                  <a:pt x="193953" y="28989"/>
                </a:lnTo>
                <a:lnTo>
                  <a:pt x="195312" y="28742"/>
                </a:lnTo>
                <a:lnTo>
                  <a:pt x="196645" y="28485"/>
                </a:lnTo>
                <a:lnTo>
                  <a:pt x="201543" y="27539"/>
                </a:lnTo>
                <a:lnTo>
                  <a:pt x="203979" y="27067"/>
                </a:lnTo>
                <a:lnTo>
                  <a:pt x="206389" y="26583"/>
                </a:lnTo>
                <a:lnTo>
                  <a:pt x="208800" y="26100"/>
                </a:lnTo>
                <a:lnTo>
                  <a:pt x="211159" y="25611"/>
                </a:lnTo>
                <a:lnTo>
                  <a:pt x="213492" y="25112"/>
                </a:lnTo>
                <a:lnTo>
                  <a:pt x="215774" y="24608"/>
                </a:lnTo>
                <a:lnTo>
                  <a:pt x="216902" y="24350"/>
                </a:lnTo>
                <a:lnTo>
                  <a:pt x="218005" y="24093"/>
                </a:lnTo>
                <a:lnTo>
                  <a:pt x="219107" y="23836"/>
                </a:lnTo>
                <a:lnTo>
                  <a:pt x="220184" y="23573"/>
                </a:lnTo>
                <a:lnTo>
                  <a:pt x="221261" y="23305"/>
                </a:lnTo>
                <a:lnTo>
                  <a:pt x="222313" y="23037"/>
                </a:lnTo>
                <a:lnTo>
                  <a:pt x="223364" y="22769"/>
                </a:lnTo>
                <a:lnTo>
                  <a:pt x="224390" y="22496"/>
                </a:lnTo>
                <a:lnTo>
                  <a:pt x="225390" y="22218"/>
                </a:lnTo>
                <a:lnTo>
                  <a:pt x="226390" y="21939"/>
                </a:lnTo>
                <a:lnTo>
                  <a:pt x="227364" y="21655"/>
                </a:lnTo>
                <a:lnTo>
                  <a:pt x="228313" y="21366"/>
                </a:lnTo>
                <a:lnTo>
                  <a:pt x="229236" y="21077"/>
                </a:lnTo>
                <a:lnTo>
                  <a:pt x="230159" y="20783"/>
                </a:lnTo>
                <a:lnTo>
                  <a:pt x="231031" y="20489"/>
                </a:lnTo>
                <a:lnTo>
                  <a:pt x="231903" y="20184"/>
                </a:lnTo>
                <a:lnTo>
                  <a:pt x="233159" y="19754"/>
                </a:lnTo>
                <a:lnTo>
                  <a:pt x="234441" y="19323"/>
                </a:lnTo>
                <a:lnTo>
                  <a:pt x="235723" y="18903"/>
                </a:lnTo>
                <a:lnTo>
                  <a:pt x="237031" y="18482"/>
                </a:lnTo>
                <a:lnTo>
                  <a:pt x="239646" y="17657"/>
                </a:lnTo>
                <a:lnTo>
                  <a:pt x="242185" y="16848"/>
                </a:lnTo>
                <a:lnTo>
                  <a:pt x="234877" y="15924"/>
                </a:lnTo>
                <a:lnTo>
                  <a:pt x="227749" y="15015"/>
                </a:lnTo>
                <a:lnTo>
                  <a:pt x="224210" y="14563"/>
                </a:lnTo>
                <a:lnTo>
                  <a:pt x="220723" y="14111"/>
                </a:lnTo>
                <a:lnTo>
                  <a:pt x="217261" y="13654"/>
                </a:lnTo>
                <a:lnTo>
                  <a:pt x="213800" y="13192"/>
                </a:lnTo>
                <a:lnTo>
                  <a:pt x="212082" y="12950"/>
                </a:lnTo>
                <a:lnTo>
                  <a:pt x="210389" y="12703"/>
                </a:lnTo>
                <a:lnTo>
                  <a:pt x="208723" y="12446"/>
                </a:lnTo>
                <a:lnTo>
                  <a:pt x="207082" y="12183"/>
                </a:lnTo>
                <a:lnTo>
                  <a:pt x="205441" y="11910"/>
                </a:lnTo>
                <a:lnTo>
                  <a:pt x="203825" y="11637"/>
                </a:lnTo>
                <a:lnTo>
                  <a:pt x="202235" y="11358"/>
                </a:lnTo>
                <a:lnTo>
                  <a:pt x="200671" y="11080"/>
                </a:lnTo>
                <a:lnTo>
                  <a:pt x="200261" y="11007"/>
                </a:lnTo>
                <a:lnTo>
                  <a:pt x="199876" y="10928"/>
                </a:lnTo>
                <a:lnTo>
                  <a:pt x="199517" y="10854"/>
                </a:lnTo>
                <a:lnTo>
                  <a:pt x="199184" y="10775"/>
                </a:lnTo>
                <a:lnTo>
                  <a:pt x="198851" y="10697"/>
                </a:lnTo>
                <a:lnTo>
                  <a:pt x="198569" y="10618"/>
                </a:lnTo>
                <a:lnTo>
                  <a:pt x="198287" y="10539"/>
                </a:lnTo>
                <a:lnTo>
                  <a:pt x="198056" y="10455"/>
                </a:lnTo>
                <a:lnTo>
                  <a:pt x="197825" y="10376"/>
                </a:lnTo>
                <a:lnTo>
                  <a:pt x="197620" y="10292"/>
                </a:lnTo>
                <a:lnTo>
                  <a:pt x="197440" y="10208"/>
                </a:lnTo>
                <a:lnTo>
                  <a:pt x="197286" y="10129"/>
                </a:lnTo>
                <a:lnTo>
                  <a:pt x="197158" y="10045"/>
                </a:lnTo>
                <a:lnTo>
                  <a:pt x="197056" y="9961"/>
                </a:lnTo>
                <a:lnTo>
                  <a:pt x="196953" y="9872"/>
                </a:lnTo>
                <a:lnTo>
                  <a:pt x="196902" y="9788"/>
                </a:lnTo>
                <a:lnTo>
                  <a:pt x="196851" y="9698"/>
                </a:lnTo>
                <a:lnTo>
                  <a:pt x="196825" y="9614"/>
                </a:lnTo>
                <a:lnTo>
                  <a:pt x="196851" y="9525"/>
                </a:lnTo>
                <a:lnTo>
                  <a:pt x="196851" y="9436"/>
                </a:lnTo>
                <a:lnTo>
                  <a:pt x="196902" y="9346"/>
                </a:lnTo>
                <a:lnTo>
                  <a:pt x="196979" y="9257"/>
                </a:lnTo>
                <a:lnTo>
                  <a:pt x="197081" y="9168"/>
                </a:lnTo>
                <a:lnTo>
                  <a:pt x="197184" y="9073"/>
                </a:lnTo>
                <a:lnTo>
                  <a:pt x="197312" y="8984"/>
                </a:lnTo>
                <a:lnTo>
                  <a:pt x="197466" y="8889"/>
                </a:lnTo>
                <a:lnTo>
                  <a:pt x="197671" y="8795"/>
                </a:lnTo>
                <a:lnTo>
                  <a:pt x="197851" y="8700"/>
                </a:lnTo>
                <a:lnTo>
                  <a:pt x="198081" y="8606"/>
                </a:lnTo>
                <a:lnTo>
                  <a:pt x="198338" y="8511"/>
                </a:lnTo>
                <a:lnTo>
                  <a:pt x="198594" y="8417"/>
                </a:lnTo>
                <a:lnTo>
                  <a:pt x="198876" y="8317"/>
                </a:lnTo>
                <a:lnTo>
                  <a:pt x="199774" y="8044"/>
                </a:lnTo>
                <a:lnTo>
                  <a:pt x="200722" y="7770"/>
                </a:lnTo>
                <a:lnTo>
                  <a:pt x="202620" y="7234"/>
                </a:lnTo>
                <a:lnTo>
                  <a:pt x="203569" y="6967"/>
                </a:lnTo>
                <a:lnTo>
                  <a:pt x="204517" y="6693"/>
                </a:lnTo>
                <a:lnTo>
                  <a:pt x="205389" y="6415"/>
                </a:lnTo>
                <a:lnTo>
                  <a:pt x="205825" y="6278"/>
                </a:lnTo>
                <a:lnTo>
                  <a:pt x="206235" y="6136"/>
                </a:lnTo>
                <a:lnTo>
                  <a:pt x="207030" y="5848"/>
                </a:lnTo>
                <a:lnTo>
                  <a:pt x="207800" y="5559"/>
                </a:lnTo>
                <a:lnTo>
                  <a:pt x="208543" y="5264"/>
                </a:lnTo>
                <a:lnTo>
                  <a:pt x="209261" y="4965"/>
                </a:lnTo>
                <a:lnTo>
                  <a:pt x="209928" y="4666"/>
                </a:lnTo>
                <a:lnTo>
                  <a:pt x="210569" y="4361"/>
                </a:lnTo>
                <a:lnTo>
                  <a:pt x="211159" y="4056"/>
                </a:lnTo>
                <a:lnTo>
                  <a:pt x="211723" y="3746"/>
                </a:lnTo>
                <a:lnTo>
                  <a:pt x="211851" y="3641"/>
                </a:lnTo>
                <a:lnTo>
                  <a:pt x="211979" y="3536"/>
                </a:lnTo>
                <a:lnTo>
                  <a:pt x="212056" y="3431"/>
                </a:lnTo>
                <a:lnTo>
                  <a:pt x="212107" y="3321"/>
                </a:lnTo>
                <a:lnTo>
                  <a:pt x="212107" y="3210"/>
                </a:lnTo>
                <a:lnTo>
                  <a:pt x="212082" y="3095"/>
                </a:lnTo>
                <a:lnTo>
                  <a:pt x="212030" y="2984"/>
                </a:lnTo>
                <a:lnTo>
                  <a:pt x="211928" y="2864"/>
                </a:lnTo>
                <a:lnTo>
                  <a:pt x="211825" y="2748"/>
                </a:lnTo>
                <a:lnTo>
                  <a:pt x="211671" y="2632"/>
                </a:lnTo>
                <a:lnTo>
                  <a:pt x="211492" y="2512"/>
                </a:lnTo>
                <a:lnTo>
                  <a:pt x="211261" y="2391"/>
                </a:lnTo>
                <a:lnTo>
                  <a:pt x="211030" y="2275"/>
                </a:lnTo>
                <a:lnTo>
                  <a:pt x="210774" y="2154"/>
                </a:lnTo>
                <a:lnTo>
                  <a:pt x="210466" y="2033"/>
                </a:lnTo>
                <a:lnTo>
                  <a:pt x="210159" y="1918"/>
                </a:lnTo>
                <a:lnTo>
                  <a:pt x="209800" y="1797"/>
                </a:lnTo>
                <a:lnTo>
                  <a:pt x="209441" y="1682"/>
                </a:lnTo>
                <a:lnTo>
                  <a:pt x="209056" y="1566"/>
                </a:lnTo>
                <a:lnTo>
                  <a:pt x="208620" y="1450"/>
                </a:lnTo>
                <a:lnTo>
                  <a:pt x="208184" y="1340"/>
                </a:lnTo>
                <a:lnTo>
                  <a:pt x="207723" y="1224"/>
                </a:lnTo>
                <a:lnTo>
                  <a:pt x="207235" y="1114"/>
                </a:lnTo>
                <a:lnTo>
                  <a:pt x="206748" y="1009"/>
                </a:lnTo>
                <a:lnTo>
                  <a:pt x="206235" y="904"/>
                </a:lnTo>
                <a:lnTo>
                  <a:pt x="205671" y="804"/>
                </a:lnTo>
                <a:lnTo>
                  <a:pt x="205133" y="704"/>
                </a:lnTo>
                <a:lnTo>
                  <a:pt x="204543" y="605"/>
                </a:lnTo>
                <a:lnTo>
                  <a:pt x="203953" y="515"/>
                </a:lnTo>
                <a:lnTo>
                  <a:pt x="203338" y="426"/>
                </a:lnTo>
                <a:lnTo>
                  <a:pt x="202723" y="337"/>
                </a:lnTo>
                <a:lnTo>
                  <a:pt x="202081" y="258"/>
                </a:lnTo>
                <a:lnTo>
                  <a:pt x="201722" y="216"/>
                </a:lnTo>
                <a:lnTo>
                  <a:pt x="201338" y="174"/>
                </a:lnTo>
                <a:lnTo>
                  <a:pt x="200928" y="142"/>
                </a:lnTo>
                <a:lnTo>
                  <a:pt x="200517" y="111"/>
                </a:lnTo>
                <a:lnTo>
                  <a:pt x="200081" y="84"/>
                </a:lnTo>
                <a:lnTo>
                  <a:pt x="199646" y="58"/>
                </a:lnTo>
                <a:lnTo>
                  <a:pt x="199210" y="42"/>
                </a:lnTo>
                <a:lnTo>
                  <a:pt x="198748" y="27"/>
                </a:lnTo>
                <a:lnTo>
                  <a:pt x="198287" y="11"/>
                </a:lnTo>
                <a:lnTo>
                  <a:pt x="197825" y="6"/>
                </a:lnTo>
                <a:lnTo>
                  <a:pt x="197338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1" name="Google Shape;1621;p43"/>
          <p:cNvSpPr/>
          <p:nvPr/>
        </p:nvSpPr>
        <p:spPr>
          <a:xfrm>
            <a:off x="2787508" y="1761507"/>
            <a:ext cx="2196712" cy="1575900"/>
          </a:xfrm>
          <a:custGeom>
            <a:avLst/>
            <a:gdLst/>
            <a:ahLst/>
            <a:cxnLst/>
            <a:rect l="l" t="t" r="r" b="b"/>
            <a:pathLst>
              <a:path w="294597" h="43132" extrusionOk="0">
                <a:moveTo>
                  <a:pt x="61181" y="1"/>
                </a:moveTo>
                <a:lnTo>
                  <a:pt x="54976" y="6"/>
                </a:lnTo>
                <a:lnTo>
                  <a:pt x="54771" y="710"/>
                </a:lnTo>
                <a:lnTo>
                  <a:pt x="54540" y="1429"/>
                </a:lnTo>
                <a:lnTo>
                  <a:pt x="54437" y="1797"/>
                </a:lnTo>
                <a:lnTo>
                  <a:pt x="54335" y="2165"/>
                </a:lnTo>
                <a:lnTo>
                  <a:pt x="54284" y="2538"/>
                </a:lnTo>
                <a:lnTo>
                  <a:pt x="54232" y="2906"/>
                </a:lnTo>
                <a:lnTo>
                  <a:pt x="54207" y="3752"/>
                </a:lnTo>
                <a:lnTo>
                  <a:pt x="54181" y="4597"/>
                </a:lnTo>
                <a:lnTo>
                  <a:pt x="54155" y="6294"/>
                </a:lnTo>
                <a:lnTo>
                  <a:pt x="54155" y="7986"/>
                </a:lnTo>
                <a:lnTo>
                  <a:pt x="54130" y="9678"/>
                </a:lnTo>
                <a:lnTo>
                  <a:pt x="54104" y="9840"/>
                </a:lnTo>
                <a:lnTo>
                  <a:pt x="54053" y="9998"/>
                </a:lnTo>
                <a:lnTo>
                  <a:pt x="53950" y="10156"/>
                </a:lnTo>
                <a:lnTo>
                  <a:pt x="53822" y="10303"/>
                </a:lnTo>
                <a:lnTo>
                  <a:pt x="53642" y="10450"/>
                </a:lnTo>
                <a:lnTo>
                  <a:pt x="53437" y="10592"/>
                </a:lnTo>
                <a:lnTo>
                  <a:pt x="53207" y="10723"/>
                </a:lnTo>
                <a:lnTo>
                  <a:pt x="52950" y="10854"/>
                </a:lnTo>
                <a:lnTo>
                  <a:pt x="52642" y="10980"/>
                </a:lnTo>
                <a:lnTo>
                  <a:pt x="52309" y="11101"/>
                </a:lnTo>
                <a:lnTo>
                  <a:pt x="51950" y="11217"/>
                </a:lnTo>
                <a:lnTo>
                  <a:pt x="51566" y="11327"/>
                </a:lnTo>
                <a:lnTo>
                  <a:pt x="51155" y="11432"/>
                </a:lnTo>
                <a:lnTo>
                  <a:pt x="50719" y="11532"/>
                </a:lnTo>
                <a:lnTo>
                  <a:pt x="50258" y="11627"/>
                </a:lnTo>
                <a:lnTo>
                  <a:pt x="49771" y="11711"/>
                </a:lnTo>
                <a:lnTo>
                  <a:pt x="49232" y="11795"/>
                </a:lnTo>
                <a:lnTo>
                  <a:pt x="48694" y="11868"/>
                </a:lnTo>
                <a:lnTo>
                  <a:pt x="48130" y="11937"/>
                </a:lnTo>
                <a:lnTo>
                  <a:pt x="47565" y="11994"/>
                </a:lnTo>
                <a:lnTo>
                  <a:pt x="46950" y="12047"/>
                </a:lnTo>
                <a:lnTo>
                  <a:pt x="46335" y="12094"/>
                </a:lnTo>
                <a:lnTo>
                  <a:pt x="45694" y="12136"/>
                </a:lnTo>
                <a:lnTo>
                  <a:pt x="45027" y="12168"/>
                </a:lnTo>
                <a:lnTo>
                  <a:pt x="44335" y="12194"/>
                </a:lnTo>
                <a:lnTo>
                  <a:pt x="43642" y="12215"/>
                </a:lnTo>
                <a:lnTo>
                  <a:pt x="42924" y="12225"/>
                </a:lnTo>
                <a:lnTo>
                  <a:pt x="42206" y="12225"/>
                </a:lnTo>
                <a:lnTo>
                  <a:pt x="41463" y="12220"/>
                </a:lnTo>
                <a:lnTo>
                  <a:pt x="40719" y="12210"/>
                </a:lnTo>
                <a:lnTo>
                  <a:pt x="39950" y="12189"/>
                </a:lnTo>
                <a:lnTo>
                  <a:pt x="39181" y="12157"/>
                </a:lnTo>
                <a:lnTo>
                  <a:pt x="34206" y="11937"/>
                </a:lnTo>
                <a:lnTo>
                  <a:pt x="29232" y="11716"/>
                </a:lnTo>
                <a:lnTo>
                  <a:pt x="24257" y="11506"/>
                </a:lnTo>
                <a:lnTo>
                  <a:pt x="21744" y="11401"/>
                </a:lnTo>
                <a:lnTo>
                  <a:pt x="19257" y="11306"/>
                </a:lnTo>
                <a:lnTo>
                  <a:pt x="18667" y="11285"/>
                </a:lnTo>
                <a:lnTo>
                  <a:pt x="18078" y="11264"/>
                </a:lnTo>
                <a:lnTo>
                  <a:pt x="17488" y="11254"/>
                </a:lnTo>
                <a:lnTo>
                  <a:pt x="16898" y="11243"/>
                </a:lnTo>
                <a:lnTo>
                  <a:pt x="16334" y="11233"/>
                </a:lnTo>
                <a:lnTo>
                  <a:pt x="14693" y="11233"/>
                </a:lnTo>
                <a:lnTo>
                  <a:pt x="14180" y="11238"/>
                </a:lnTo>
                <a:lnTo>
                  <a:pt x="13667" y="11248"/>
                </a:lnTo>
                <a:lnTo>
                  <a:pt x="13154" y="11264"/>
                </a:lnTo>
                <a:lnTo>
                  <a:pt x="12642" y="11280"/>
                </a:lnTo>
                <a:lnTo>
                  <a:pt x="12154" y="11301"/>
                </a:lnTo>
                <a:lnTo>
                  <a:pt x="11667" y="11322"/>
                </a:lnTo>
                <a:lnTo>
                  <a:pt x="11180" y="11348"/>
                </a:lnTo>
                <a:lnTo>
                  <a:pt x="10718" y="11374"/>
                </a:lnTo>
                <a:lnTo>
                  <a:pt x="10283" y="11406"/>
                </a:lnTo>
                <a:lnTo>
                  <a:pt x="9821" y="11443"/>
                </a:lnTo>
                <a:lnTo>
                  <a:pt x="9385" y="11479"/>
                </a:lnTo>
                <a:lnTo>
                  <a:pt x="8949" y="11516"/>
                </a:lnTo>
                <a:lnTo>
                  <a:pt x="8539" y="11558"/>
                </a:lnTo>
                <a:lnTo>
                  <a:pt x="8129" y="11606"/>
                </a:lnTo>
                <a:lnTo>
                  <a:pt x="7744" y="11653"/>
                </a:lnTo>
                <a:lnTo>
                  <a:pt x="7334" y="11705"/>
                </a:lnTo>
                <a:lnTo>
                  <a:pt x="6975" y="11758"/>
                </a:lnTo>
                <a:lnTo>
                  <a:pt x="6590" y="11810"/>
                </a:lnTo>
                <a:lnTo>
                  <a:pt x="5872" y="11931"/>
                </a:lnTo>
                <a:lnTo>
                  <a:pt x="5205" y="12057"/>
                </a:lnTo>
                <a:lnTo>
                  <a:pt x="4564" y="12194"/>
                </a:lnTo>
                <a:lnTo>
                  <a:pt x="3975" y="12341"/>
                </a:lnTo>
                <a:lnTo>
                  <a:pt x="3436" y="12493"/>
                </a:lnTo>
                <a:lnTo>
                  <a:pt x="2923" y="12656"/>
                </a:lnTo>
                <a:lnTo>
                  <a:pt x="2436" y="12824"/>
                </a:lnTo>
                <a:lnTo>
                  <a:pt x="2000" y="12998"/>
                </a:lnTo>
                <a:lnTo>
                  <a:pt x="1616" y="13182"/>
                </a:lnTo>
                <a:lnTo>
                  <a:pt x="1257" y="13371"/>
                </a:lnTo>
                <a:lnTo>
                  <a:pt x="949" y="13565"/>
                </a:lnTo>
                <a:lnTo>
                  <a:pt x="693" y="13765"/>
                </a:lnTo>
                <a:lnTo>
                  <a:pt x="462" y="13970"/>
                </a:lnTo>
                <a:lnTo>
                  <a:pt x="282" y="14180"/>
                </a:lnTo>
                <a:lnTo>
                  <a:pt x="154" y="14395"/>
                </a:lnTo>
                <a:lnTo>
                  <a:pt x="52" y="14616"/>
                </a:lnTo>
                <a:lnTo>
                  <a:pt x="0" y="14836"/>
                </a:lnTo>
                <a:lnTo>
                  <a:pt x="0" y="15062"/>
                </a:lnTo>
                <a:lnTo>
                  <a:pt x="26" y="15288"/>
                </a:lnTo>
                <a:lnTo>
                  <a:pt x="128" y="15530"/>
                </a:lnTo>
                <a:lnTo>
                  <a:pt x="257" y="15766"/>
                </a:lnTo>
                <a:lnTo>
                  <a:pt x="462" y="15992"/>
                </a:lnTo>
                <a:lnTo>
                  <a:pt x="718" y="16208"/>
                </a:lnTo>
                <a:lnTo>
                  <a:pt x="1000" y="16423"/>
                </a:lnTo>
                <a:lnTo>
                  <a:pt x="1359" y="16623"/>
                </a:lnTo>
                <a:lnTo>
                  <a:pt x="1744" y="16822"/>
                </a:lnTo>
                <a:lnTo>
                  <a:pt x="2180" y="17006"/>
                </a:lnTo>
                <a:lnTo>
                  <a:pt x="2667" y="17185"/>
                </a:lnTo>
                <a:lnTo>
                  <a:pt x="3205" y="17353"/>
                </a:lnTo>
                <a:lnTo>
                  <a:pt x="3770" y="17516"/>
                </a:lnTo>
                <a:lnTo>
                  <a:pt x="4385" y="17668"/>
                </a:lnTo>
                <a:lnTo>
                  <a:pt x="5026" y="17810"/>
                </a:lnTo>
                <a:lnTo>
                  <a:pt x="5718" y="17941"/>
                </a:lnTo>
                <a:lnTo>
                  <a:pt x="6436" y="18062"/>
                </a:lnTo>
                <a:lnTo>
                  <a:pt x="7206" y="18178"/>
                </a:lnTo>
                <a:lnTo>
                  <a:pt x="8000" y="18278"/>
                </a:lnTo>
                <a:lnTo>
                  <a:pt x="8821" y="18372"/>
                </a:lnTo>
                <a:lnTo>
                  <a:pt x="9667" y="18451"/>
                </a:lnTo>
                <a:lnTo>
                  <a:pt x="10565" y="18524"/>
                </a:lnTo>
                <a:lnTo>
                  <a:pt x="11488" y="18582"/>
                </a:lnTo>
                <a:lnTo>
                  <a:pt x="12436" y="18630"/>
                </a:lnTo>
                <a:lnTo>
                  <a:pt x="13385" y="18672"/>
                </a:lnTo>
                <a:lnTo>
                  <a:pt x="14385" y="18698"/>
                </a:lnTo>
                <a:lnTo>
                  <a:pt x="15411" y="18708"/>
                </a:lnTo>
                <a:lnTo>
                  <a:pt x="16437" y="18714"/>
                </a:lnTo>
                <a:lnTo>
                  <a:pt x="17488" y="18703"/>
                </a:lnTo>
                <a:lnTo>
                  <a:pt x="18565" y="18682"/>
                </a:lnTo>
                <a:lnTo>
                  <a:pt x="19667" y="18651"/>
                </a:lnTo>
                <a:lnTo>
                  <a:pt x="20796" y="18603"/>
                </a:lnTo>
                <a:lnTo>
                  <a:pt x="21924" y="18545"/>
                </a:lnTo>
                <a:lnTo>
                  <a:pt x="23052" y="18472"/>
                </a:lnTo>
                <a:lnTo>
                  <a:pt x="24565" y="18362"/>
                </a:lnTo>
                <a:lnTo>
                  <a:pt x="26078" y="18241"/>
                </a:lnTo>
                <a:lnTo>
                  <a:pt x="27565" y="18109"/>
                </a:lnTo>
                <a:lnTo>
                  <a:pt x="29027" y="17973"/>
                </a:lnTo>
                <a:lnTo>
                  <a:pt x="30488" y="17826"/>
                </a:lnTo>
                <a:lnTo>
                  <a:pt x="31924" y="17679"/>
                </a:lnTo>
                <a:lnTo>
                  <a:pt x="33360" y="17521"/>
                </a:lnTo>
                <a:lnTo>
                  <a:pt x="34745" y="17358"/>
                </a:lnTo>
                <a:lnTo>
                  <a:pt x="35334" y="17290"/>
                </a:lnTo>
                <a:lnTo>
                  <a:pt x="35950" y="17232"/>
                </a:lnTo>
                <a:lnTo>
                  <a:pt x="36540" y="17185"/>
                </a:lnTo>
                <a:lnTo>
                  <a:pt x="37129" y="17138"/>
                </a:lnTo>
                <a:lnTo>
                  <a:pt x="37745" y="17106"/>
                </a:lnTo>
                <a:lnTo>
                  <a:pt x="38334" y="17074"/>
                </a:lnTo>
                <a:lnTo>
                  <a:pt x="38924" y="17053"/>
                </a:lnTo>
                <a:lnTo>
                  <a:pt x="39540" y="17038"/>
                </a:lnTo>
                <a:lnTo>
                  <a:pt x="40129" y="17027"/>
                </a:lnTo>
                <a:lnTo>
                  <a:pt x="40719" y="17027"/>
                </a:lnTo>
                <a:lnTo>
                  <a:pt x="41309" y="17032"/>
                </a:lnTo>
                <a:lnTo>
                  <a:pt x="41873" y="17043"/>
                </a:lnTo>
                <a:lnTo>
                  <a:pt x="42437" y="17064"/>
                </a:lnTo>
                <a:lnTo>
                  <a:pt x="43001" y="17090"/>
                </a:lnTo>
                <a:lnTo>
                  <a:pt x="43540" y="17116"/>
                </a:lnTo>
                <a:lnTo>
                  <a:pt x="44078" y="17159"/>
                </a:lnTo>
                <a:lnTo>
                  <a:pt x="44591" y="17201"/>
                </a:lnTo>
                <a:lnTo>
                  <a:pt x="45104" y="17253"/>
                </a:lnTo>
                <a:lnTo>
                  <a:pt x="45591" y="17306"/>
                </a:lnTo>
                <a:lnTo>
                  <a:pt x="46078" y="17369"/>
                </a:lnTo>
                <a:lnTo>
                  <a:pt x="46514" y="17437"/>
                </a:lnTo>
                <a:lnTo>
                  <a:pt x="46950" y="17516"/>
                </a:lnTo>
                <a:lnTo>
                  <a:pt x="47360" y="17595"/>
                </a:lnTo>
                <a:lnTo>
                  <a:pt x="47771" y="17679"/>
                </a:lnTo>
                <a:lnTo>
                  <a:pt x="48130" y="17773"/>
                </a:lnTo>
                <a:lnTo>
                  <a:pt x="48463" y="17873"/>
                </a:lnTo>
                <a:lnTo>
                  <a:pt x="48796" y="17973"/>
                </a:lnTo>
                <a:lnTo>
                  <a:pt x="49078" y="18083"/>
                </a:lnTo>
                <a:lnTo>
                  <a:pt x="49335" y="18199"/>
                </a:lnTo>
                <a:lnTo>
                  <a:pt x="49565" y="18320"/>
                </a:lnTo>
                <a:lnTo>
                  <a:pt x="49771" y="18446"/>
                </a:lnTo>
                <a:lnTo>
                  <a:pt x="49950" y="18572"/>
                </a:lnTo>
                <a:lnTo>
                  <a:pt x="50258" y="18866"/>
                </a:lnTo>
                <a:lnTo>
                  <a:pt x="50565" y="19160"/>
                </a:lnTo>
                <a:lnTo>
                  <a:pt x="50873" y="19449"/>
                </a:lnTo>
                <a:lnTo>
                  <a:pt x="51130" y="19743"/>
                </a:lnTo>
                <a:lnTo>
                  <a:pt x="51386" y="20037"/>
                </a:lnTo>
                <a:lnTo>
                  <a:pt x="51642" y="20332"/>
                </a:lnTo>
                <a:lnTo>
                  <a:pt x="51848" y="20621"/>
                </a:lnTo>
                <a:lnTo>
                  <a:pt x="52078" y="20915"/>
                </a:lnTo>
                <a:lnTo>
                  <a:pt x="52258" y="21209"/>
                </a:lnTo>
                <a:lnTo>
                  <a:pt x="52437" y="21503"/>
                </a:lnTo>
                <a:lnTo>
                  <a:pt x="52591" y="21797"/>
                </a:lnTo>
                <a:lnTo>
                  <a:pt x="52745" y="22092"/>
                </a:lnTo>
                <a:lnTo>
                  <a:pt x="52873" y="22386"/>
                </a:lnTo>
                <a:lnTo>
                  <a:pt x="53001" y="22685"/>
                </a:lnTo>
                <a:lnTo>
                  <a:pt x="53181" y="23274"/>
                </a:lnTo>
                <a:lnTo>
                  <a:pt x="53309" y="23862"/>
                </a:lnTo>
                <a:lnTo>
                  <a:pt x="53360" y="24456"/>
                </a:lnTo>
                <a:lnTo>
                  <a:pt x="53360" y="25049"/>
                </a:lnTo>
                <a:lnTo>
                  <a:pt x="53309" y="25643"/>
                </a:lnTo>
                <a:lnTo>
                  <a:pt x="53207" y="26237"/>
                </a:lnTo>
                <a:lnTo>
                  <a:pt x="53053" y="26830"/>
                </a:lnTo>
                <a:lnTo>
                  <a:pt x="52848" y="27424"/>
                </a:lnTo>
                <a:lnTo>
                  <a:pt x="52591" y="28018"/>
                </a:lnTo>
                <a:lnTo>
                  <a:pt x="52463" y="28254"/>
                </a:lnTo>
                <a:lnTo>
                  <a:pt x="52386" y="28464"/>
                </a:lnTo>
                <a:lnTo>
                  <a:pt x="52335" y="28658"/>
                </a:lnTo>
                <a:lnTo>
                  <a:pt x="52309" y="28827"/>
                </a:lnTo>
                <a:lnTo>
                  <a:pt x="52335" y="28979"/>
                </a:lnTo>
                <a:lnTo>
                  <a:pt x="52360" y="29052"/>
                </a:lnTo>
                <a:lnTo>
                  <a:pt x="52412" y="29116"/>
                </a:lnTo>
                <a:lnTo>
                  <a:pt x="52489" y="29179"/>
                </a:lnTo>
                <a:lnTo>
                  <a:pt x="52566" y="29242"/>
                </a:lnTo>
                <a:lnTo>
                  <a:pt x="52668" y="29294"/>
                </a:lnTo>
                <a:lnTo>
                  <a:pt x="52796" y="29352"/>
                </a:lnTo>
                <a:lnTo>
                  <a:pt x="52925" y="29399"/>
                </a:lnTo>
                <a:lnTo>
                  <a:pt x="53104" y="29446"/>
                </a:lnTo>
                <a:lnTo>
                  <a:pt x="53283" y="29494"/>
                </a:lnTo>
                <a:lnTo>
                  <a:pt x="53489" y="29536"/>
                </a:lnTo>
                <a:lnTo>
                  <a:pt x="53719" y="29578"/>
                </a:lnTo>
                <a:lnTo>
                  <a:pt x="53976" y="29620"/>
                </a:lnTo>
                <a:lnTo>
                  <a:pt x="54258" y="29657"/>
                </a:lnTo>
                <a:lnTo>
                  <a:pt x="54566" y="29699"/>
                </a:lnTo>
                <a:lnTo>
                  <a:pt x="54899" y="29735"/>
                </a:lnTo>
                <a:lnTo>
                  <a:pt x="55258" y="29767"/>
                </a:lnTo>
                <a:lnTo>
                  <a:pt x="56078" y="29841"/>
                </a:lnTo>
                <a:lnTo>
                  <a:pt x="57027" y="29909"/>
                </a:lnTo>
                <a:lnTo>
                  <a:pt x="58130" y="29982"/>
                </a:lnTo>
                <a:lnTo>
                  <a:pt x="62027" y="30224"/>
                </a:lnTo>
                <a:lnTo>
                  <a:pt x="65925" y="30460"/>
                </a:lnTo>
                <a:lnTo>
                  <a:pt x="69848" y="30686"/>
                </a:lnTo>
                <a:lnTo>
                  <a:pt x="73771" y="30902"/>
                </a:lnTo>
                <a:lnTo>
                  <a:pt x="77720" y="31117"/>
                </a:lnTo>
                <a:lnTo>
                  <a:pt x="81669" y="31322"/>
                </a:lnTo>
                <a:lnTo>
                  <a:pt x="85618" y="31516"/>
                </a:lnTo>
                <a:lnTo>
                  <a:pt x="89566" y="31711"/>
                </a:lnTo>
                <a:lnTo>
                  <a:pt x="91643" y="31816"/>
                </a:lnTo>
                <a:lnTo>
                  <a:pt x="93695" y="31921"/>
                </a:lnTo>
                <a:lnTo>
                  <a:pt x="95720" y="32036"/>
                </a:lnTo>
                <a:lnTo>
                  <a:pt x="97746" y="32157"/>
                </a:lnTo>
                <a:lnTo>
                  <a:pt x="99746" y="32289"/>
                </a:lnTo>
                <a:lnTo>
                  <a:pt x="101720" y="32420"/>
                </a:lnTo>
                <a:lnTo>
                  <a:pt x="103695" y="32562"/>
                </a:lnTo>
                <a:lnTo>
                  <a:pt x="105644" y="32704"/>
                </a:lnTo>
                <a:lnTo>
                  <a:pt x="107567" y="32856"/>
                </a:lnTo>
                <a:lnTo>
                  <a:pt x="109490" y="33019"/>
                </a:lnTo>
                <a:lnTo>
                  <a:pt x="111362" y="33182"/>
                </a:lnTo>
                <a:lnTo>
                  <a:pt x="113259" y="33355"/>
                </a:lnTo>
                <a:lnTo>
                  <a:pt x="115105" y="33534"/>
                </a:lnTo>
                <a:lnTo>
                  <a:pt x="116952" y="33718"/>
                </a:lnTo>
                <a:lnTo>
                  <a:pt x="118772" y="33907"/>
                </a:lnTo>
                <a:lnTo>
                  <a:pt x="120593" y="34106"/>
                </a:lnTo>
                <a:lnTo>
                  <a:pt x="122362" y="34311"/>
                </a:lnTo>
                <a:lnTo>
                  <a:pt x="124157" y="34521"/>
                </a:lnTo>
                <a:lnTo>
                  <a:pt x="125901" y="34737"/>
                </a:lnTo>
                <a:lnTo>
                  <a:pt x="127644" y="34963"/>
                </a:lnTo>
                <a:lnTo>
                  <a:pt x="129362" y="35194"/>
                </a:lnTo>
                <a:lnTo>
                  <a:pt x="131054" y="35430"/>
                </a:lnTo>
                <a:lnTo>
                  <a:pt x="132747" y="35677"/>
                </a:lnTo>
                <a:lnTo>
                  <a:pt x="134414" y="35924"/>
                </a:lnTo>
                <a:lnTo>
                  <a:pt x="136055" y="36182"/>
                </a:lnTo>
                <a:lnTo>
                  <a:pt x="137670" y="36449"/>
                </a:lnTo>
                <a:lnTo>
                  <a:pt x="139285" y="36717"/>
                </a:lnTo>
                <a:lnTo>
                  <a:pt x="140875" y="36996"/>
                </a:lnTo>
                <a:lnTo>
                  <a:pt x="142439" y="37285"/>
                </a:lnTo>
                <a:lnTo>
                  <a:pt x="144003" y="37574"/>
                </a:lnTo>
                <a:lnTo>
                  <a:pt x="145542" y="37873"/>
                </a:lnTo>
                <a:lnTo>
                  <a:pt x="147055" y="38183"/>
                </a:lnTo>
                <a:lnTo>
                  <a:pt x="150055" y="38787"/>
                </a:lnTo>
                <a:lnTo>
                  <a:pt x="153055" y="39397"/>
                </a:lnTo>
                <a:lnTo>
                  <a:pt x="159106" y="40621"/>
                </a:lnTo>
                <a:lnTo>
                  <a:pt x="165312" y="41861"/>
                </a:lnTo>
                <a:lnTo>
                  <a:pt x="171645" y="43132"/>
                </a:lnTo>
                <a:lnTo>
                  <a:pt x="183030" y="41876"/>
                </a:lnTo>
                <a:lnTo>
                  <a:pt x="189081" y="41214"/>
                </a:lnTo>
                <a:lnTo>
                  <a:pt x="195235" y="40547"/>
                </a:lnTo>
                <a:lnTo>
                  <a:pt x="195748" y="40489"/>
                </a:lnTo>
                <a:lnTo>
                  <a:pt x="196210" y="40426"/>
                </a:lnTo>
                <a:lnTo>
                  <a:pt x="196594" y="40363"/>
                </a:lnTo>
                <a:lnTo>
                  <a:pt x="196928" y="40300"/>
                </a:lnTo>
                <a:lnTo>
                  <a:pt x="197210" y="40232"/>
                </a:lnTo>
                <a:lnTo>
                  <a:pt x="197441" y="40164"/>
                </a:lnTo>
                <a:lnTo>
                  <a:pt x="197594" y="40095"/>
                </a:lnTo>
                <a:lnTo>
                  <a:pt x="197723" y="40017"/>
                </a:lnTo>
                <a:lnTo>
                  <a:pt x="197800" y="39938"/>
                </a:lnTo>
                <a:lnTo>
                  <a:pt x="197825" y="39854"/>
                </a:lnTo>
                <a:lnTo>
                  <a:pt x="197825" y="39770"/>
                </a:lnTo>
                <a:lnTo>
                  <a:pt x="197748" y="39675"/>
                </a:lnTo>
                <a:lnTo>
                  <a:pt x="197671" y="39575"/>
                </a:lnTo>
                <a:lnTo>
                  <a:pt x="197543" y="39470"/>
                </a:lnTo>
                <a:lnTo>
                  <a:pt x="197389" y="39360"/>
                </a:lnTo>
                <a:lnTo>
                  <a:pt x="197184" y="39244"/>
                </a:lnTo>
                <a:lnTo>
                  <a:pt x="196364" y="38729"/>
                </a:lnTo>
                <a:lnTo>
                  <a:pt x="195569" y="38215"/>
                </a:lnTo>
                <a:lnTo>
                  <a:pt x="194825" y="37695"/>
                </a:lnTo>
                <a:lnTo>
                  <a:pt x="194133" y="37169"/>
                </a:lnTo>
                <a:lnTo>
                  <a:pt x="193492" y="36644"/>
                </a:lnTo>
                <a:lnTo>
                  <a:pt x="192876" y="36113"/>
                </a:lnTo>
                <a:lnTo>
                  <a:pt x="192312" y="35588"/>
                </a:lnTo>
                <a:lnTo>
                  <a:pt x="191799" y="35057"/>
                </a:lnTo>
                <a:lnTo>
                  <a:pt x="191697" y="34957"/>
                </a:lnTo>
                <a:lnTo>
                  <a:pt x="191646" y="34852"/>
                </a:lnTo>
                <a:lnTo>
                  <a:pt x="191594" y="34747"/>
                </a:lnTo>
                <a:lnTo>
                  <a:pt x="191569" y="34637"/>
                </a:lnTo>
                <a:lnTo>
                  <a:pt x="191594" y="34532"/>
                </a:lnTo>
                <a:lnTo>
                  <a:pt x="191594" y="34422"/>
                </a:lnTo>
                <a:lnTo>
                  <a:pt x="191646" y="34311"/>
                </a:lnTo>
                <a:lnTo>
                  <a:pt x="191722" y="34201"/>
                </a:lnTo>
                <a:lnTo>
                  <a:pt x="191799" y="34091"/>
                </a:lnTo>
                <a:lnTo>
                  <a:pt x="191902" y="33986"/>
                </a:lnTo>
                <a:lnTo>
                  <a:pt x="192030" y="33875"/>
                </a:lnTo>
                <a:lnTo>
                  <a:pt x="192184" y="33775"/>
                </a:lnTo>
                <a:lnTo>
                  <a:pt x="192364" y="33670"/>
                </a:lnTo>
                <a:lnTo>
                  <a:pt x="192543" y="33576"/>
                </a:lnTo>
                <a:lnTo>
                  <a:pt x="192748" y="33481"/>
                </a:lnTo>
                <a:lnTo>
                  <a:pt x="192979" y="33392"/>
                </a:lnTo>
                <a:lnTo>
                  <a:pt x="194620" y="32803"/>
                </a:lnTo>
                <a:lnTo>
                  <a:pt x="196287" y="32210"/>
                </a:lnTo>
                <a:lnTo>
                  <a:pt x="197979" y="31616"/>
                </a:lnTo>
                <a:lnTo>
                  <a:pt x="199723" y="31033"/>
                </a:lnTo>
                <a:lnTo>
                  <a:pt x="200620" y="30744"/>
                </a:lnTo>
                <a:lnTo>
                  <a:pt x="201518" y="30455"/>
                </a:lnTo>
                <a:lnTo>
                  <a:pt x="202415" y="30171"/>
                </a:lnTo>
                <a:lnTo>
                  <a:pt x="203364" y="29888"/>
                </a:lnTo>
                <a:lnTo>
                  <a:pt x="204313" y="29609"/>
                </a:lnTo>
                <a:lnTo>
                  <a:pt x="205287" y="29336"/>
                </a:lnTo>
                <a:lnTo>
                  <a:pt x="206287" y="29068"/>
                </a:lnTo>
                <a:lnTo>
                  <a:pt x="207313" y="28800"/>
                </a:lnTo>
                <a:lnTo>
                  <a:pt x="207877" y="28669"/>
                </a:lnTo>
                <a:lnTo>
                  <a:pt x="208466" y="28538"/>
                </a:lnTo>
                <a:lnTo>
                  <a:pt x="209107" y="28417"/>
                </a:lnTo>
                <a:lnTo>
                  <a:pt x="209774" y="28301"/>
                </a:lnTo>
                <a:lnTo>
                  <a:pt x="210492" y="28186"/>
                </a:lnTo>
                <a:lnTo>
                  <a:pt x="211236" y="28081"/>
                </a:lnTo>
                <a:lnTo>
                  <a:pt x="212005" y="27981"/>
                </a:lnTo>
                <a:lnTo>
                  <a:pt x="212800" y="27881"/>
                </a:lnTo>
                <a:lnTo>
                  <a:pt x="213620" y="27786"/>
                </a:lnTo>
                <a:lnTo>
                  <a:pt x="214441" y="27702"/>
                </a:lnTo>
                <a:lnTo>
                  <a:pt x="215287" y="27618"/>
                </a:lnTo>
                <a:lnTo>
                  <a:pt x="216133" y="27539"/>
                </a:lnTo>
                <a:lnTo>
                  <a:pt x="216979" y="27466"/>
                </a:lnTo>
                <a:lnTo>
                  <a:pt x="217826" y="27398"/>
                </a:lnTo>
                <a:lnTo>
                  <a:pt x="218672" y="27335"/>
                </a:lnTo>
                <a:lnTo>
                  <a:pt x="219518" y="27272"/>
                </a:lnTo>
                <a:lnTo>
                  <a:pt x="220518" y="27208"/>
                </a:lnTo>
                <a:lnTo>
                  <a:pt x="221518" y="27145"/>
                </a:lnTo>
                <a:lnTo>
                  <a:pt x="222492" y="27088"/>
                </a:lnTo>
                <a:lnTo>
                  <a:pt x="223467" y="27035"/>
                </a:lnTo>
                <a:lnTo>
                  <a:pt x="224416" y="26988"/>
                </a:lnTo>
                <a:lnTo>
                  <a:pt x="225339" y="26946"/>
                </a:lnTo>
                <a:lnTo>
                  <a:pt x="226262" y="26909"/>
                </a:lnTo>
                <a:lnTo>
                  <a:pt x="227185" y="26878"/>
                </a:lnTo>
                <a:lnTo>
                  <a:pt x="228082" y="26851"/>
                </a:lnTo>
                <a:lnTo>
                  <a:pt x="228980" y="26825"/>
                </a:lnTo>
                <a:lnTo>
                  <a:pt x="229852" y="26804"/>
                </a:lnTo>
                <a:lnTo>
                  <a:pt x="230723" y="26793"/>
                </a:lnTo>
                <a:lnTo>
                  <a:pt x="231570" y="26783"/>
                </a:lnTo>
                <a:lnTo>
                  <a:pt x="232416" y="26772"/>
                </a:lnTo>
                <a:lnTo>
                  <a:pt x="234082" y="26772"/>
                </a:lnTo>
                <a:lnTo>
                  <a:pt x="234903" y="26783"/>
                </a:lnTo>
                <a:lnTo>
                  <a:pt x="235698" y="26788"/>
                </a:lnTo>
                <a:lnTo>
                  <a:pt x="236467" y="26804"/>
                </a:lnTo>
                <a:lnTo>
                  <a:pt x="237262" y="26825"/>
                </a:lnTo>
                <a:lnTo>
                  <a:pt x="238031" y="26846"/>
                </a:lnTo>
                <a:lnTo>
                  <a:pt x="238775" y="26872"/>
                </a:lnTo>
                <a:lnTo>
                  <a:pt x="239544" y="26899"/>
                </a:lnTo>
                <a:lnTo>
                  <a:pt x="240262" y="26935"/>
                </a:lnTo>
                <a:lnTo>
                  <a:pt x="241006" y="26972"/>
                </a:lnTo>
                <a:lnTo>
                  <a:pt x="241724" y="27009"/>
                </a:lnTo>
                <a:lnTo>
                  <a:pt x="242442" y="27056"/>
                </a:lnTo>
                <a:lnTo>
                  <a:pt x="243134" y="27103"/>
                </a:lnTo>
                <a:lnTo>
                  <a:pt x="243826" y="27151"/>
                </a:lnTo>
                <a:lnTo>
                  <a:pt x="244493" y="27208"/>
                </a:lnTo>
                <a:lnTo>
                  <a:pt x="245185" y="27266"/>
                </a:lnTo>
                <a:lnTo>
                  <a:pt x="245852" y="27324"/>
                </a:lnTo>
                <a:lnTo>
                  <a:pt x="246493" y="27387"/>
                </a:lnTo>
                <a:lnTo>
                  <a:pt x="247134" y="27455"/>
                </a:lnTo>
                <a:lnTo>
                  <a:pt x="247775" y="27524"/>
                </a:lnTo>
                <a:lnTo>
                  <a:pt x="248416" y="27597"/>
                </a:lnTo>
                <a:lnTo>
                  <a:pt x="249031" y="27671"/>
                </a:lnTo>
                <a:lnTo>
                  <a:pt x="249647" y="27750"/>
                </a:lnTo>
                <a:lnTo>
                  <a:pt x="250852" y="27918"/>
                </a:lnTo>
                <a:lnTo>
                  <a:pt x="252032" y="28091"/>
                </a:lnTo>
                <a:lnTo>
                  <a:pt x="253185" y="28280"/>
                </a:lnTo>
                <a:lnTo>
                  <a:pt x="254314" y="28475"/>
                </a:lnTo>
                <a:lnTo>
                  <a:pt x="255416" y="28679"/>
                </a:lnTo>
                <a:lnTo>
                  <a:pt x="256468" y="28895"/>
                </a:lnTo>
                <a:lnTo>
                  <a:pt x="257519" y="29116"/>
                </a:lnTo>
                <a:lnTo>
                  <a:pt x="258544" y="29347"/>
                </a:lnTo>
                <a:lnTo>
                  <a:pt x="259545" y="29583"/>
                </a:lnTo>
                <a:lnTo>
                  <a:pt x="260545" y="29825"/>
                </a:lnTo>
                <a:lnTo>
                  <a:pt x="261493" y="30077"/>
                </a:lnTo>
                <a:lnTo>
                  <a:pt x="262442" y="30334"/>
                </a:lnTo>
                <a:lnTo>
                  <a:pt x="263365" y="30597"/>
                </a:lnTo>
                <a:lnTo>
                  <a:pt x="264263" y="30854"/>
                </a:lnTo>
                <a:lnTo>
                  <a:pt x="265134" y="31117"/>
                </a:lnTo>
                <a:lnTo>
                  <a:pt x="266827" y="31642"/>
                </a:lnTo>
                <a:lnTo>
                  <a:pt x="267391" y="31621"/>
                </a:lnTo>
                <a:lnTo>
                  <a:pt x="267596" y="31611"/>
                </a:lnTo>
                <a:lnTo>
                  <a:pt x="267775" y="31595"/>
                </a:lnTo>
                <a:lnTo>
                  <a:pt x="273776" y="30875"/>
                </a:lnTo>
                <a:lnTo>
                  <a:pt x="279776" y="30145"/>
                </a:lnTo>
                <a:lnTo>
                  <a:pt x="285776" y="29425"/>
                </a:lnTo>
                <a:lnTo>
                  <a:pt x="288802" y="29068"/>
                </a:lnTo>
                <a:lnTo>
                  <a:pt x="291827" y="28716"/>
                </a:lnTo>
                <a:lnTo>
                  <a:pt x="292391" y="28648"/>
                </a:lnTo>
                <a:lnTo>
                  <a:pt x="292879" y="28580"/>
                </a:lnTo>
                <a:lnTo>
                  <a:pt x="293315" y="28511"/>
                </a:lnTo>
                <a:lnTo>
                  <a:pt x="293699" y="28438"/>
                </a:lnTo>
                <a:lnTo>
                  <a:pt x="294007" y="28370"/>
                </a:lnTo>
                <a:lnTo>
                  <a:pt x="294238" y="28296"/>
                </a:lnTo>
                <a:lnTo>
                  <a:pt x="294340" y="28254"/>
                </a:lnTo>
                <a:lnTo>
                  <a:pt x="294417" y="28217"/>
                </a:lnTo>
                <a:lnTo>
                  <a:pt x="294494" y="28180"/>
                </a:lnTo>
                <a:lnTo>
                  <a:pt x="294545" y="28138"/>
                </a:lnTo>
                <a:lnTo>
                  <a:pt x="294571" y="28102"/>
                </a:lnTo>
                <a:lnTo>
                  <a:pt x="294597" y="28060"/>
                </a:lnTo>
                <a:lnTo>
                  <a:pt x="294597" y="27976"/>
                </a:lnTo>
                <a:lnTo>
                  <a:pt x="294520" y="27886"/>
                </a:lnTo>
                <a:lnTo>
                  <a:pt x="294391" y="27792"/>
                </a:lnTo>
                <a:lnTo>
                  <a:pt x="294212" y="27697"/>
                </a:lnTo>
                <a:lnTo>
                  <a:pt x="293956" y="27592"/>
                </a:lnTo>
                <a:lnTo>
                  <a:pt x="293648" y="27487"/>
                </a:lnTo>
                <a:lnTo>
                  <a:pt x="293289" y="27371"/>
                </a:lnTo>
                <a:lnTo>
                  <a:pt x="291212" y="26767"/>
                </a:lnTo>
                <a:lnTo>
                  <a:pt x="289109" y="26168"/>
                </a:lnTo>
                <a:lnTo>
                  <a:pt x="286955" y="25575"/>
                </a:lnTo>
                <a:lnTo>
                  <a:pt x="284801" y="24986"/>
                </a:lnTo>
                <a:lnTo>
                  <a:pt x="282596" y="24403"/>
                </a:lnTo>
                <a:lnTo>
                  <a:pt x="280391" y="23820"/>
                </a:lnTo>
                <a:lnTo>
                  <a:pt x="278135" y="23247"/>
                </a:lnTo>
                <a:lnTo>
                  <a:pt x="275878" y="22675"/>
                </a:lnTo>
                <a:lnTo>
                  <a:pt x="273570" y="22107"/>
                </a:lnTo>
                <a:lnTo>
                  <a:pt x="271263" y="21545"/>
                </a:lnTo>
                <a:lnTo>
                  <a:pt x="268929" y="20983"/>
                </a:lnTo>
                <a:lnTo>
                  <a:pt x="266570" y="20426"/>
                </a:lnTo>
                <a:lnTo>
                  <a:pt x="264186" y="19869"/>
                </a:lnTo>
                <a:lnTo>
                  <a:pt x="261801" y="19318"/>
                </a:lnTo>
                <a:lnTo>
                  <a:pt x="259365" y="18771"/>
                </a:lnTo>
                <a:lnTo>
                  <a:pt x="256955" y="18225"/>
                </a:lnTo>
                <a:lnTo>
                  <a:pt x="255698" y="17947"/>
                </a:lnTo>
                <a:lnTo>
                  <a:pt x="254416" y="17668"/>
                </a:lnTo>
                <a:lnTo>
                  <a:pt x="253160" y="17395"/>
                </a:lnTo>
                <a:lnTo>
                  <a:pt x="251878" y="17127"/>
                </a:lnTo>
                <a:lnTo>
                  <a:pt x="250570" y="16859"/>
                </a:lnTo>
                <a:lnTo>
                  <a:pt x="249288" y="16591"/>
                </a:lnTo>
                <a:lnTo>
                  <a:pt x="247955" y="16328"/>
                </a:lnTo>
                <a:lnTo>
                  <a:pt x="246647" y="16066"/>
                </a:lnTo>
                <a:lnTo>
                  <a:pt x="245313" y="15808"/>
                </a:lnTo>
                <a:lnTo>
                  <a:pt x="243980" y="15556"/>
                </a:lnTo>
                <a:lnTo>
                  <a:pt x="242621" y="15299"/>
                </a:lnTo>
                <a:lnTo>
                  <a:pt x="241262" y="15052"/>
                </a:lnTo>
                <a:lnTo>
                  <a:pt x="239903" y="14800"/>
                </a:lnTo>
                <a:lnTo>
                  <a:pt x="238518" y="14558"/>
                </a:lnTo>
                <a:lnTo>
                  <a:pt x="237134" y="14316"/>
                </a:lnTo>
                <a:lnTo>
                  <a:pt x="235723" y="14075"/>
                </a:lnTo>
                <a:lnTo>
                  <a:pt x="234313" y="13833"/>
                </a:lnTo>
                <a:lnTo>
                  <a:pt x="232903" y="13602"/>
                </a:lnTo>
                <a:lnTo>
                  <a:pt x="231493" y="13365"/>
                </a:lnTo>
                <a:lnTo>
                  <a:pt x="230057" y="13140"/>
                </a:lnTo>
                <a:lnTo>
                  <a:pt x="228595" y="12908"/>
                </a:lnTo>
                <a:lnTo>
                  <a:pt x="227159" y="12683"/>
                </a:lnTo>
                <a:lnTo>
                  <a:pt x="225698" y="12462"/>
                </a:lnTo>
                <a:lnTo>
                  <a:pt x="224210" y="12241"/>
                </a:lnTo>
                <a:lnTo>
                  <a:pt x="222749" y="12026"/>
                </a:lnTo>
                <a:lnTo>
                  <a:pt x="221236" y="11810"/>
                </a:lnTo>
                <a:lnTo>
                  <a:pt x="219749" y="11600"/>
                </a:lnTo>
                <a:lnTo>
                  <a:pt x="218236" y="11390"/>
                </a:lnTo>
                <a:lnTo>
                  <a:pt x="216723" y="11180"/>
                </a:lnTo>
                <a:lnTo>
                  <a:pt x="215185" y="10975"/>
                </a:lnTo>
                <a:lnTo>
                  <a:pt x="213672" y="10775"/>
                </a:lnTo>
                <a:lnTo>
                  <a:pt x="212108" y="10576"/>
                </a:lnTo>
                <a:lnTo>
                  <a:pt x="209492" y="10245"/>
                </a:lnTo>
                <a:lnTo>
                  <a:pt x="206877" y="9914"/>
                </a:lnTo>
                <a:lnTo>
                  <a:pt x="204236" y="9588"/>
                </a:lnTo>
                <a:lnTo>
                  <a:pt x="201595" y="9262"/>
                </a:lnTo>
                <a:lnTo>
                  <a:pt x="198928" y="8942"/>
                </a:lnTo>
                <a:lnTo>
                  <a:pt x="196261" y="8627"/>
                </a:lnTo>
                <a:lnTo>
                  <a:pt x="193594" y="8312"/>
                </a:lnTo>
                <a:lnTo>
                  <a:pt x="190928" y="8002"/>
                </a:lnTo>
                <a:lnTo>
                  <a:pt x="188235" y="7697"/>
                </a:lnTo>
                <a:lnTo>
                  <a:pt x="185517" y="7392"/>
                </a:lnTo>
                <a:lnTo>
                  <a:pt x="182825" y="7093"/>
                </a:lnTo>
                <a:lnTo>
                  <a:pt x="180107" y="6799"/>
                </a:lnTo>
                <a:lnTo>
                  <a:pt x="177363" y="6510"/>
                </a:lnTo>
                <a:lnTo>
                  <a:pt x="174620" y="6226"/>
                </a:lnTo>
                <a:lnTo>
                  <a:pt x="171876" y="5942"/>
                </a:lnTo>
                <a:lnTo>
                  <a:pt x="169107" y="5664"/>
                </a:lnTo>
                <a:lnTo>
                  <a:pt x="166337" y="5396"/>
                </a:lnTo>
                <a:lnTo>
                  <a:pt x="163568" y="5128"/>
                </a:lnTo>
                <a:lnTo>
                  <a:pt x="160773" y="4865"/>
                </a:lnTo>
                <a:lnTo>
                  <a:pt x="157953" y="4608"/>
                </a:lnTo>
                <a:lnTo>
                  <a:pt x="155132" y="4356"/>
                </a:lnTo>
                <a:lnTo>
                  <a:pt x="152311" y="4109"/>
                </a:lnTo>
                <a:lnTo>
                  <a:pt x="149465" y="3867"/>
                </a:lnTo>
                <a:lnTo>
                  <a:pt x="146619" y="3631"/>
                </a:lnTo>
                <a:lnTo>
                  <a:pt x="143747" y="3405"/>
                </a:lnTo>
                <a:lnTo>
                  <a:pt x="140875" y="3179"/>
                </a:lnTo>
                <a:lnTo>
                  <a:pt x="137978" y="2964"/>
                </a:lnTo>
                <a:lnTo>
                  <a:pt x="135055" y="2748"/>
                </a:lnTo>
                <a:lnTo>
                  <a:pt x="132157" y="2543"/>
                </a:lnTo>
                <a:lnTo>
                  <a:pt x="129208" y="2344"/>
                </a:lnTo>
                <a:lnTo>
                  <a:pt x="126259" y="2149"/>
                </a:lnTo>
                <a:lnTo>
                  <a:pt x="123311" y="1965"/>
                </a:lnTo>
                <a:lnTo>
                  <a:pt x="119875" y="1755"/>
                </a:lnTo>
                <a:lnTo>
                  <a:pt x="116413" y="1561"/>
                </a:lnTo>
                <a:lnTo>
                  <a:pt x="112952" y="1372"/>
                </a:lnTo>
                <a:lnTo>
                  <a:pt x="109490" y="1193"/>
                </a:lnTo>
                <a:lnTo>
                  <a:pt x="106028" y="1025"/>
                </a:lnTo>
                <a:lnTo>
                  <a:pt x="102541" y="873"/>
                </a:lnTo>
                <a:lnTo>
                  <a:pt x="99028" y="726"/>
                </a:lnTo>
                <a:lnTo>
                  <a:pt x="95515" y="594"/>
                </a:lnTo>
                <a:lnTo>
                  <a:pt x="93772" y="531"/>
                </a:lnTo>
                <a:lnTo>
                  <a:pt x="92002" y="473"/>
                </a:lnTo>
                <a:lnTo>
                  <a:pt x="90233" y="421"/>
                </a:lnTo>
                <a:lnTo>
                  <a:pt x="88464" y="368"/>
                </a:lnTo>
                <a:lnTo>
                  <a:pt x="86695" y="316"/>
                </a:lnTo>
                <a:lnTo>
                  <a:pt x="84925" y="274"/>
                </a:lnTo>
                <a:lnTo>
                  <a:pt x="83156" y="232"/>
                </a:lnTo>
                <a:lnTo>
                  <a:pt x="81387" y="190"/>
                </a:lnTo>
                <a:lnTo>
                  <a:pt x="79592" y="153"/>
                </a:lnTo>
                <a:lnTo>
                  <a:pt x="77823" y="121"/>
                </a:lnTo>
                <a:lnTo>
                  <a:pt x="76028" y="95"/>
                </a:lnTo>
                <a:lnTo>
                  <a:pt x="74233" y="69"/>
                </a:lnTo>
                <a:lnTo>
                  <a:pt x="72463" y="48"/>
                </a:lnTo>
                <a:lnTo>
                  <a:pt x="70669" y="32"/>
                </a:lnTo>
                <a:lnTo>
                  <a:pt x="68874" y="16"/>
                </a:lnTo>
                <a:lnTo>
                  <a:pt x="67053" y="11"/>
                </a:lnTo>
                <a:lnTo>
                  <a:pt x="641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2" name="Google Shape;1622;p43"/>
          <p:cNvSpPr/>
          <p:nvPr/>
        </p:nvSpPr>
        <p:spPr>
          <a:xfrm>
            <a:off x="1155102" y="1749413"/>
            <a:ext cx="1827503" cy="1697420"/>
          </a:xfrm>
          <a:custGeom>
            <a:avLst/>
            <a:gdLst/>
            <a:ahLst/>
            <a:cxnLst/>
            <a:rect l="l" t="t" r="r" b="b"/>
            <a:pathLst>
              <a:path w="245083" h="46458" extrusionOk="0">
                <a:moveTo>
                  <a:pt x="242621" y="1"/>
                </a:moveTo>
                <a:lnTo>
                  <a:pt x="231852" y="279"/>
                </a:lnTo>
                <a:lnTo>
                  <a:pt x="226518" y="416"/>
                </a:lnTo>
                <a:lnTo>
                  <a:pt x="221211" y="563"/>
                </a:lnTo>
                <a:lnTo>
                  <a:pt x="216980" y="689"/>
                </a:lnTo>
                <a:lnTo>
                  <a:pt x="212775" y="825"/>
                </a:lnTo>
                <a:lnTo>
                  <a:pt x="208595" y="972"/>
                </a:lnTo>
                <a:lnTo>
                  <a:pt x="204415" y="1130"/>
                </a:lnTo>
                <a:lnTo>
                  <a:pt x="200236" y="1303"/>
                </a:lnTo>
                <a:lnTo>
                  <a:pt x="196082" y="1487"/>
                </a:lnTo>
                <a:lnTo>
                  <a:pt x="191954" y="1682"/>
                </a:lnTo>
                <a:lnTo>
                  <a:pt x="189877" y="1782"/>
                </a:lnTo>
                <a:lnTo>
                  <a:pt x="187825" y="1887"/>
                </a:lnTo>
                <a:lnTo>
                  <a:pt x="185774" y="1997"/>
                </a:lnTo>
                <a:lnTo>
                  <a:pt x="183723" y="2107"/>
                </a:lnTo>
                <a:lnTo>
                  <a:pt x="181671" y="2218"/>
                </a:lnTo>
                <a:lnTo>
                  <a:pt x="179620" y="2338"/>
                </a:lnTo>
                <a:lnTo>
                  <a:pt x="177594" y="2459"/>
                </a:lnTo>
                <a:lnTo>
                  <a:pt x="175569" y="2580"/>
                </a:lnTo>
                <a:lnTo>
                  <a:pt x="173543" y="2706"/>
                </a:lnTo>
                <a:lnTo>
                  <a:pt x="171517" y="2837"/>
                </a:lnTo>
                <a:lnTo>
                  <a:pt x="169492" y="2974"/>
                </a:lnTo>
                <a:lnTo>
                  <a:pt x="167466" y="3111"/>
                </a:lnTo>
                <a:lnTo>
                  <a:pt x="165466" y="3247"/>
                </a:lnTo>
                <a:lnTo>
                  <a:pt x="163440" y="3389"/>
                </a:lnTo>
                <a:lnTo>
                  <a:pt x="161440" y="3536"/>
                </a:lnTo>
                <a:lnTo>
                  <a:pt x="159440" y="3689"/>
                </a:lnTo>
                <a:lnTo>
                  <a:pt x="157466" y="3841"/>
                </a:lnTo>
                <a:lnTo>
                  <a:pt x="155466" y="3998"/>
                </a:lnTo>
                <a:lnTo>
                  <a:pt x="153132" y="4188"/>
                </a:lnTo>
                <a:lnTo>
                  <a:pt x="150799" y="4387"/>
                </a:lnTo>
                <a:lnTo>
                  <a:pt x="148465" y="4592"/>
                </a:lnTo>
                <a:lnTo>
                  <a:pt x="146158" y="4797"/>
                </a:lnTo>
                <a:lnTo>
                  <a:pt x="143850" y="5012"/>
                </a:lnTo>
                <a:lnTo>
                  <a:pt x="141568" y="5228"/>
                </a:lnTo>
                <a:lnTo>
                  <a:pt x="139260" y="5448"/>
                </a:lnTo>
                <a:lnTo>
                  <a:pt x="136978" y="5674"/>
                </a:lnTo>
                <a:lnTo>
                  <a:pt x="132439" y="6126"/>
                </a:lnTo>
                <a:lnTo>
                  <a:pt x="127875" y="6583"/>
                </a:lnTo>
                <a:lnTo>
                  <a:pt x="123337" y="7040"/>
                </a:lnTo>
                <a:lnTo>
                  <a:pt x="118772" y="7492"/>
                </a:lnTo>
                <a:lnTo>
                  <a:pt x="113208" y="8028"/>
                </a:lnTo>
                <a:lnTo>
                  <a:pt x="110413" y="8296"/>
                </a:lnTo>
                <a:lnTo>
                  <a:pt x="107644" y="8569"/>
                </a:lnTo>
                <a:lnTo>
                  <a:pt x="104875" y="8847"/>
                </a:lnTo>
                <a:lnTo>
                  <a:pt x="102131" y="9131"/>
                </a:lnTo>
                <a:lnTo>
                  <a:pt x="99413" y="9420"/>
                </a:lnTo>
                <a:lnTo>
                  <a:pt x="98080" y="9572"/>
                </a:lnTo>
                <a:lnTo>
                  <a:pt x="96746" y="9725"/>
                </a:lnTo>
                <a:lnTo>
                  <a:pt x="94413" y="9998"/>
                </a:lnTo>
                <a:lnTo>
                  <a:pt x="92105" y="10271"/>
                </a:lnTo>
                <a:lnTo>
                  <a:pt x="89797" y="10555"/>
                </a:lnTo>
                <a:lnTo>
                  <a:pt x="87515" y="10833"/>
                </a:lnTo>
                <a:lnTo>
                  <a:pt x="85233" y="11122"/>
                </a:lnTo>
                <a:lnTo>
                  <a:pt x="82951" y="11411"/>
                </a:lnTo>
                <a:lnTo>
                  <a:pt x="80720" y="11705"/>
                </a:lnTo>
                <a:lnTo>
                  <a:pt x="78464" y="12000"/>
                </a:lnTo>
                <a:lnTo>
                  <a:pt x="76233" y="12299"/>
                </a:lnTo>
                <a:lnTo>
                  <a:pt x="74028" y="12604"/>
                </a:lnTo>
                <a:lnTo>
                  <a:pt x="71848" y="12914"/>
                </a:lnTo>
                <a:lnTo>
                  <a:pt x="69669" y="13224"/>
                </a:lnTo>
                <a:lnTo>
                  <a:pt x="67489" y="13539"/>
                </a:lnTo>
                <a:lnTo>
                  <a:pt x="65335" y="13859"/>
                </a:lnTo>
                <a:lnTo>
                  <a:pt x="63207" y="14185"/>
                </a:lnTo>
                <a:lnTo>
                  <a:pt x="61079" y="14511"/>
                </a:lnTo>
                <a:lnTo>
                  <a:pt x="58976" y="14847"/>
                </a:lnTo>
                <a:lnTo>
                  <a:pt x="56899" y="15183"/>
                </a:lnTo>
                <a:lnTo>
                  <a:pt x="54848" y="15525"/>
                </a:lnTo>
                <a:lnTo>
                  <a:pt x="52797" y="15871"/>
                </a:lnTo>
                <a:lnTo>
                  <a:pt x="50745" y="16218"/>
                </a:lnTo>
                <a:lnTo>
                  <a:pt x="48745" y="16575"/>
                </a:lnTo>
                <a:lnTo>
                  <a:pt x="46745" y="16933"/>
                </a:lnTo>
                <a:lnTo>
                  <a:pt x="44771" y="17300"/>
                </a:lnTo>
                <a:lnTo>
                  <a:pt x="42822" y="17668"/>
                </a:lnTo>
                <a:lnTo>
                  <a:pt x="40873" y="18046"/>
                </a:lnTo>
                <a:lnTo>
                  <a:pt x="38976" y="18425"/>
                </a:lnTo>
                <a:lnTo>
                  <a:pt x="37078" y="18808"/>
                </a:lnTo>
                <a:lnTo>
                  <a:pt x="35206" y="19197"/>
                </a:lnTo>
                <a:lnTo>
                  <a:pt x="33335" y="19591"/>
                </a:lnTo>
                <a:lnTo>
                  <a:pt x="31514" y="19995"/>
                </a:lnTo>
                <a:lnTo>
                  <a:pt x="29719" y="20400"/>
                </a:lnTo>
                <a:lnTo>
                  <a:pt x="27899" y="20804"/>
                </a:lnTo>
                <a:lnTo>
                  <a:pt x="26078" y="21204"/>
                </a:lnTo>
                <a:lnTo>
                  <a:pt x="22411" y="22008"/>
                </a:lnTo>
                <a:lnTo>
                  <a:pt x="18719" y="22806"/>
                </a:lnTo>
                <a:lnTo>
                  <a:pt x="16898" y="23211"/>
                </a:lnTo>
                <a:lnTo>
                  <a:pt x="15103" y="23620"/>
                </a:lnTo>
                <a:lnTo>
                  <a:pt x="13334" y="24030"/>
                </a:lnTo>
                <a:lnTo>
                  <a:pt x="11591" y="24450"/>
                </a:lnTo>
                <a:lnTo>
                  <a:pt x="9873" y="24876"/>
                </a:lnTo>
                <a:lnTo>
                  <a:pt x="9052" y="25091"/>
                </a:lnTo>
                <a:lnTo>
                  <a:pt x="8231" y="25312"/>
                </a:lnTo>
                <a:lnTo>
                  <a:pt x="7411" y="25533"/>
                </a:lnTo>
                <a:lnTo>
                  <a:pt x="6616" y="25753"/>
                </a:lnTo>
                <a:lnTo>
                  <a:pt x="5847" y="25979"/>
                </a:lnTo>
                <a:lnTo>
                  <a:pt x="5078" y="26205"/>
                </a:lnTo>
                <a:lnTo>
                  <a:pt x="4334" y="26436"/>
                </a:lnTo>
                <a:lnTo>
                  <a:pt x="3590" y="26673"/>
                </a:lnTo>
                <a:lnTo>
                  <a:pt x="2898" y="26909"/>
                </a:lnTo>
                <a:lnTo>
                  <a:pt x="2206" y="27151"/>
                </a:lnTo>
                <a:lnTo>
                  <a:pt x="1565" y="27387"/>
                </a:lnTo>
                <a:lnTo>
                  <a:pt x="1283" y="27497"/>
                </a:lnTo>
                <a:lnTo>
                  <a:pt x="1026" y="27608"/>
                </a:lnTo>
                <a:lnTo>
                  <a:pt x="795" y="27713"/>
                </a:lnTo>
                <a:lnTo>
                  <a:pt x="590" y="27813"/>
                </a:lnTo>
                <a:lnTo>
                  <a:pt x="411" y="27912"/>
                </a:lnTo>
                <a:lnTo>
                  <a:pt x="283" y="28002"/>
                </a:lnTo>
                <a:lnTo>
                  <a:pt x="154" y="28096"/>
                </a:lnTo>
                <a:lnTo>
                  <a:pt x="77" y="28180"/>
                </a:lnTo>
                <a:lnTo>
                  <a:pt x="26" y="28264"/>
                </a:lnTo>
                <a:lnTo>
                  <a:pt x="1" y="28349"/>
                </a:lnTo>
                <a:lnTo>
                  <a:pt x="1" y="28427"/>
                </a:lnTo>
                <a:lnTo>
                  <a:pt x="26" y="28506"/>
                </a:lnTo>
                <a:lnTo>
                  <a:pt x="77" y="28580"/>
                </a:lnTo>
                <a:lnTo>
                  <a:pt x="180" y="28653"/>
                </a:lnTo>
                <a:lnTo>
                  <a:pt x="283" y="28722"/>
                </a:lnTo>
                <a:lnTo>
                  <a:pt x="436" y="28790"/>
                </a:lnTo>
                <a:lnTo>
                  <a:pt x="616" y="28858"/>
                </a:lnTo>
                <a:lnTo>
                  <a:pt x="821" y="28926"/>
                </a:lnTo>
                <a:lnTo>
                  <a:pt x="1077" y="28995"/>
                </a:lnTo>
                <a:lnTo>
                  <a:pt x="1334" y="29058"/>
                </a:lnTo>
                <a:lnTo>
                  <a:pt x="1642" y="29121"/>
                </a:lnTo>
                <a:lnTo>
                  <a:pt x="1975" y="29184"/>
                </a:lnTo>
                <a:lnTo>
                  <a:pt x="2334" y="29247"/>
                </a:lnTo>
                <a:lnTo>
                  <a:pt x="2744" y="29310"/>
                </a:lnTo>
                <a:lnTo>
                  <a:pt x="3154" y="29373"/>
                </a:lnTo>
                <a:lnTo>
                  <a:pt x="3616" y="29436"/>
                </a:lnTo>
                <a:lnTo>
                  <a:pt x="4642" y="29562"/>
                </a:lnTo>
                <a:lnTo>
                  <a:pt x="5796" y="29693"/>
                </a:lnTo>
                <a:lnTo>
                  <a:pt x="10616" y="30224"/>
                </a:lnTo>
                <a:lnTo>
                  <a:pt x="15437" y="30760"/>
                </a:lnTo>
                <a:lnTo>
                  <a:pt x="20257" y="31306"/>
                </a:lnTo>
                <a:lnTo>
                  <a:pt x="25027" y="31853"/>
                </a:lnTo>
                <a:lnTo>
                  <a:pt x="29796" y="32410"/>
                </a:lnTo>
                <a:lnTo>
                  <a:pt x="34540" y="32972"/>
                </a:lnTo>
                <a:lnTo>
                  <a:pt x="39258" y="33544"/>
                </a:lnTo>
                <a:lnTo>
                  <a:pt x="43950" y="34127"/>
                </a:lnTo>
                <a:lnTo>
                  <a:pt x="44643" y="34217"/>
                </a:lnTo>
                <a:lnTo>
                  <a:pt x="45258" y="34306"/>
                </a:lnTo>
                <a:lnTo>
                  <a:pt x="45848" y="34401"/>
                </a:lnTo>
                <a:lnTo>
                  <a:pt x="46412" y="34500"/>
                </a:lnTo>
                <a:lnTo>
                  <a:pt x="46925" y="34600"/>
                </a:lnTo>
                <a:lnTo>
                  <a:pt x="47386" y="34705"/>
                </a:lnTo>
                <a:lnTo>
                  <a:pt x="47822" y="34810"/>
                </a:lnTo>
                <a:lnTo>
                  <a:pt x="48207" y="34915"/>
                </a:lnTo>
                <a:lnTo>
                  <a:pt x="48566" y="35026"/>
                </a:lnTo>
                <a:lnTo>
                  <a:pt x="48873" y="35141"/>
                </a:lnTo>
                <a:lnTo>
                  <a:pt x="49130" y="35257"/>
                </a:lnTo>
                <a:lnTo>
                  <a:pt x="49361" y="35372"/>
                </a:lnTo>
                <a:lnTo>
                  <a:pt x="49566" y="35488"/>
                </a:lnTo>
                <a:lnTo>
                  <a:pt x="49694" y="35609"/>
                </a:lnTo>
                <a:lnTo>
                  <a:pt x="49822" y="35730"/>
                </a:lnTo>
                <a:lnTo>
                  <a:pt x="49899" y="35851"/>
                </a:lnTo>
                <a:lnTo>
                  <a:pt x="49925" y="35971"/>
                </a:lnTo>
                <a:lnTo>
                  <a:pt x="49925" y="36097"/>
                </a:lnTo>
                <a:lnTo>
                  <a:pt x="49873" y="36218"/>
                </a:lnTo>
                <a:lnTo>
                  <a:pt x="49771" y="36344"/>
                </a:lnTo>
                <a:lnTo>
                  <a:pt x="49643" y="36470"/>
                </a:lnTo>
                <a:lnTo>
                  <a:pt x="49489" y="36591"/>
                </a:lnTo>
                <a:lnTo>
                  <a:pt x="49284" y="36717"/>
                </a:lnTo>
                <a:lnTo>
                  <a:pt x="49053" y="36843"/>
                </a:lnTo>
                <a:lnTo>
                  <a:pt x="48771" y="36964"/>
                </a:lnTo>
                <a:lnTo>
                  <a:pt x="48438" y="37090"/>
                </a:lnTo>
                <a:lnTo>
                  <a:pt x="48079" y="37211"/>
                </a:lnTo>
                <a:lnTo>
                  <a:pt x="47694" y="37332"/>
                </a:lnTo>
                <a:lnTo>
                  <a:pt x="47258" y="37453"/>
                </a:lnTo>
                <a:lnTo>
                  <a:pt x="46771" y="37574"/>
                </a:lnTo>
                <a:lnTo>
                  <a:pt x="46258" y="37689"/>
                </a:lnTo>
                <a:lnTo>
                  <a:pt x="45694" y="37805"/>
                </a:lnTo>
                <a:lnTo>
                  <a:pt x="44514" y="38041"/>
                </a:lnTo>
                <a:lnTo>
                  <a:pt x="43284" y="38272"/>
                </a:lnTo>
                <a:lnTo>
                  <a:pt x="42027" y="38498"/>
                </a:lnTo>
                <a:lnTo>
                  <a:pt x="40745" y="38714"/>
                </a:lnTo>
                <a:lnTo>
                  <a:pt x="39463" y="38929"/>
                </a:lnTo>
                <a:lnTo>
                  <a:pt x="38130" y="39134"/>
                </a:lnTo>
                <a:lnTo>
                  <a:pt x="36796" y="39339"/>
                </a:lnTo>
                <a:lnTo>
                  <a:pt x="35437" y="39533"/>
                </a:lnTo>
                <a:lnTo>
                  <a:pt x="35001" y="39596"/>
                </a:lnTo>
                <a:lnTo>
                  <a:pt x="34565" y="39659"/>
                </a:lnTo>
                <a:lnTo>
                  <a:pt x="34155" y="39728"/>
                </a:lnTo>
                <a:lnTo>
                  <a:pt x="33771" y="39801"/>
                </a:lnTo>
                <a:lnTo>
                  <a:pt x="33386" y="39875"/>
                </a:lnTo>
                <a:lnTo>
                  <a:pt x="33027" y="39948"/>
                </a:lnTo>
                <a:lnTo>
                  <a:pt x="32694" y="40027"/>
                </a:lnTo>
                <a:lnTo>
                  <a:pt x="32360" y="40111"/>
                </a:lnTo>
                <a:lnTo>
                  <a:pt x="32027" y="40190"/>
                </a:lnTo>
                <a:lnTo>
                  <a:pt x="31719" y="40279"/>
                </a:lnTo>
                <a:lnTo>
                  <a:pt x="31437" y="40363"/>
                </a:lnTo>
                <a:lnTo>
                  <a:pt x="31155" y="40453"/>
                </a:lnTo>
                <a:lnTo>
                  <a:pt x="30899" y="40542"/>
                </a:lnTo>
                <a:lnTo>
                  <a:pt x="30642" y="40637"/>
                </a:lnTo>
                <a:lnTo>
                  <a:pt x="30411" y="40731"/>
                </a:lnTo>
                <a:lnTo>
                  <a:pt x="30181" y="40826"/>
                </a:lnTo>
                <a:lnTo>
                  <a:pt x="29976" y="40925"/>
                </a:lnTo>
                <a:lnTo>
                  <a:pt x="29770" y="41020"/>
                </a:lnTo>
                <a:lnTo>
                  <a:pt x="29591" y="41120"/>
                </a:lnTo>
                <a:lnTo>
                  <a:pt x="29437" y="41225"/>
                </a:lnTo>
                <a:lnTo>
                  <a:pt x="29155" y="41430"/>
                </a:lnTo>
                <a:lnTo>
                  <a:pt x="28924" y="41640"/>
                </a:lnTo>
                <a:lnTo>
                  <a:pt x="28745" y="41850"/>
                </a:lnTo>
                <a:lnTo>
                  <a:pt x="28642" y="42065"/>
                </a:lnTo>
                <a:lnTo>
                  <a:pt x="28565" y="42281"/>
                </a:lnTo>
                <a:lnTo>
                  <a:pt x="28565" y="42502"/>
                </a:lnTo>
                <a:lnTo>
                  <a:pt x="28617" y="42722"/>
                </a:lnTo>
                <a:lnTo>
                  <a:pt x="28745" y="42938"/>
                </a:lnTo>
                <a:lnTo>
                  <a:pt x="28899" y="43158"/>
                </a:lnTo>
                <a:lnTo>
                  <a:pt x="29129" y="43374"/>
                </a:lnTo>
                <a:lnTo>
                  <a:pt x="29411" y="43584"/>
                </a:lnTo>
                <a:lnTo>
                  <a:pt x="29745" y="43799"/>
                </a:lnTo>
                <a:lnTo>
                  <a:pt x="30129" y="44004"/>
                </a:lnTo>
                <a:lnTo>
                  <a:pt x="30591" y="44209"/>
                </a:lnTo>
                <a:lnTo>
                  <a:pt x="30822" y="44309"/>
                </a:lnTo>
                <a:lnTo>
                  <a:pt x="31078" y="44403"/>
                </a:lnTo>
                <a:lnTo>
                  <a:pt x="31360" y="44503"/>
                </a:lnTo>
                <a:lnTo>
                  <a:pt x="31642" y="44598"/>
                </a:lnTo>
                <a:lnTo>
                  <a:pt x="31950" y="44692"/>
                </a:lnTo>
                <a:lnTo>
                  <a:pt x="32258" y="44782"/>
                </a:lnTo>
                <a:lnTo>
                  <a:pt x="32591" y="44876"/>
                </a:lnTo>
                <a:lnTo>
                  <a:pt x="32950" y="44965"/>
                </a:lnTo>
                <a:lnTo>
                  <a:pt x="33309" y="45049"/>
                </a:lnTo>
                <a:lnTo>
                  <a:pt x="33668" y="45134"/>
                </a:lnTo>
                <a:lnTo>
                  <a:pt x="34053" y="45218"/>
                </a:lnTo>
                <a:lnTo>
                  <a:pt x="34463" y="45296"/>
                </a:lnTo>
                <a:lnTo>
                  <a:pt x="34873" y="45375"/>
                </a:lnTo>
                <a:lnTo>
                  <a:pt x="35283" y="45449"/>
                </a:lnTo>
                <a:lnTo>
                  <a:pt x="35745" y="45522"/>
                </a:lnTo>
                <a:lnTo>
                  <a:pt x="36181" y="45596"/>
                </a:lnTo>
                <a:lnTo>
                  <a:pt x="36950" y="45706"/>
                </a:lnTo>
                <a:lnTo>
                  <a:pt x="37719" y="45806"/>
                </a:lnTo>
                <a:lnTo>
                  <a:pt x="38489" y="45906"/>
                </a:lnTo>
                <a:lnTo>
                  <a:pt x="39283" y="45990"/>
                </a:lnTo>
                <a:lnTo>
                  <a:pt x="40053" y="46069"/>
                </a:lnTo>
                <a:lnTo>
                  <a:pt x="40848" y="46142"/>
                </a:lnTo>
                <a:lnTo>
                  <a:pt x="41643" y="46210"/>
                </a:lnTo>
                <a:lnTo>
                  <a:pt x="42437" y="46268"/>
                </a:lnTo>
                <a:lnTo>
                  <a:pt x="43232" y="46316"/>
                </a:lnTo>
                <a:lnTo>
                  <a:pt x="44027" y="46358"/>
                </a:lnTo>
                <a:lnTo>
                  <a:pt x="44822" y="46394"/>
                </a:lnTo>
                <a:lnTo>
                  <a:pt x="45617" y="46421"/>
                </a:lnTo>
                <a:lnTo>
                  <a:pt x="46412" y="46442"/>
                </a:lnTo>
                <a:lnTo>
                  <a:pt x="47207" y="46452"/>
                </a:lnTo>
                <a:lnTo>
                  <a:pt x="48002" y="46457"/>
                </a:lnTo>
                <a:lnTo>
                  <a:pt x="48771" y="46452"/>
                </a:lnTo>
                <a:lnTo>
                  <a:pt x="49566" y="46447"/>
                </a:lnTo>
                <a:lnTo>
                  <a:pt x="50335" y="46426"/>
                </a:lnTo>
                <a:lnTo>
                  <a:pt x="51104" y="46400"/>
                </a:lnTo>
                <a:lnTo>
                  <a:pt x="51874" y="46368"/>
                </a:lnTo>
                <a:lnTo>
                  <a:pt x="52617" y="46331"/>
                </a:lnTo>
                <a:lnTo>
                  <a:pt x="53361" y="46284"/>
                </a:lnTo>
                <a:lnTo>
                  <a:pt x="54104" y="46226"/>
                </a:lnTo>
                <a:lnTo>
                  <a:pt x="54822" y="46163"/>
                </a:lnTo>
                <a:lnTo>
                  <a:pt x="55540" y="46095"/>
                </a:lnTo>
                <a:lnTo>
                  <a:pt x="56258" y="46016"/>
                </a:lnTo>
                <a:lnTo>
                  <a:pt x="56925" y="45932"/>
                </a:lnTo>
                <a:lnTo>
                  <a:pt x="57617" y="45843"/>
                </a:lnTo>
                <a:lnTo>
                  <a:pt x="58284" y="45743"/>
                </a:lnTo>
                <a:lnTo>
                  <a:pt x="58925" y="45633"/>
                </a:lnTo>
                <a:lnTo>
                  <a:pt x="59566" y="45517"/>
                </a:lnTo>
                <a:lnTo>
                  <a:pt x="60181" y="45396"/>
                </a:lnTo>
                <a:lnTo>
                  <a:pt x="60822" y="45260"/>
                </a:lnTo>
                <a:lnTo>
                  <a:pt x="61412" y="45113"/>
                </a:lnTo>
                <a:lnTo>
                  <a:pt x="61951" y="44971"/>
                </a:lnTo>
                <a:lnTo>
                  <a:pt x="62438" y="44818"/>
                </a:lnTo>
                <a:lnTo>
                  <a:pt x="62874" y="44666"/>
                </a:lnTo>
                <a:lnTo>
                  <a:pt x="63258" y="44508"/>
                </a:lnTo>
                <a:lnTo>
                  <a:pt x="63592" y="44351"/>
                </a:lnTo>
                <a:lnTo>
                  <a:pt x="63874" y="44188"/>
                </a:lnTo>
                <a:lnTo>
                  <a:pt x="64105" y="44020"/>
                </a:lnTo>
                <a:lnTo>
                  <a:pt x="64284" y="43846"/>
                </a:lnTo>
                <a:lnTo>
                  <a:pt x="64412" y="43673"/>
                </a:lnTo>
                <a:lnTo>
                  <a:pt x="64515" y="43494"/>
                </a:lnTo>
                <a:lnTo>
                  <a:pt x="64540" y="43311"/>
                </a:lnTo>
                <a:lnTo>
                  <a:pt x="64540" y="43127"/>
                </a:lnTo>
                <a:lnTo>
                  <a:pt x="64489" y="42938"/>
                </a:lnTo>
                <a:lnTo>
                  <a:pt x="64412" y="42738"/>
                </a:lnTo>
                <a:lnTo>
                  <a:pt x="64284" y="42459"/>
                </a:lnTo>
                <a:lnTo>
                  <a:pt x="64181" y="42171"/>
                </a:lnTo>
                <a:lnTo>
                  <a:pt x="64156" y="41882"/>
                </a:lnTo>
                <a:lnTo>
                  <a:pt x="64156" y="41593"/>
                </a:lnTo>
                <a:lnTo>
                  <a:pt x="64233" y="41309"/>
                </a:lnTo>
                <a:lnTo>
                  <a:pt x="64361" y="41020"/>
                </a:lnTo>
                <a:lnTo>
                  <a:pt x="64540" y="40736"/>
                </a:lnTo>
                <a:lnTo>
                  <a:pt x="64643" y="40594"/>
                </a:lnTo>
                <a:lnTo>
                  <a:pt x="64771" y="40458"/>
                </a:lnTo>
                <a:lnTo>
                  <a:pt x="64925" y="40321"/>
                </a:lnTo>
                <a:lnTo>
                  <a:pt x="65079" y="40190"/>
                </a:lnTo>
                <a:lnTo>
                  <a:pt x="65258" y="40064"/>
                </a:lnTo>
                <a:lnTo>
                  <a:pt x="65438" y="39948"/>
                </a:lnTo>
                <a:lnTo>
                  <a:pt x="65643" y="39833"/>
                </a:lnTo>
                <a:lnTo>
                  <a:pt x="65848" y="39722"/>
                </a:lnTo>
                <a:lnTo>
                  <a:pt x="66105" y="39617"/>
                </a:lnTo>
                <a:lnTo>
                  <a:pt x="66335" y="39518"/>
                </a:lnTo>
                <a:lnTo>
                  <a:pt x="66617" y="39423"/>
                </a:lnTo>
                <a:lnTo>
                  <a:pt x="66899" y="39334"/>
                </a:lnTo>
                <a:lnTo>
                  <a:pt x="67182" y="39250"/>
                </a:lnTo>
                <a:lnTo>
                  <a:pt x="67489" y="39171"/>
                </a:lnTo>
                <a:lnTo>
                  <a:pt x="67823" y="39097"/>
                </a:lnTo>
                <a:lnTo>
                  <a:pt x="68182" y="39029"/>
                </a:lnTo>
                <a:lnTo>
                  <a:pt x="68541" y="38966"/>
                </a:lnTo>
                <a:lnTo>
                  <a:pt x="68925" y="38903"/>
                </a:lnTo>
                <a:lnTo>
                  <a:pt x="69335" y="38845"/>
                </a:lnTo>
                <a:lnTo>
                  <a:pt x="69746" y="38793"/>
                </a:lnTo>
                <a:lnTo>
                  <a:pt x="70182" y="38745"/>
                </a:lnTo>
                <a:lnTo>
                  <a:pt x="70643" y="38703"/>
                </a:lnTo>
                <a:lnTo>
                  <a:pt x="71105" y="38666"/>
                </a:lnTo>
                <a:lnTo>
                  <a:pt x="71618" y="38630"/>
                </a:lnTo>
                <a:lnTo>
                  <a:pt x="72130" y="38598"/>
                </a:lnTo>
                <a:lnTo>
                  <a:pt x="72643" y="38572"/>
                </a:lnTo>
                <a:lnTo>
                  <a:pt x="73207" y="38551"/>
                </a:lnTo>
                <a:lnTo>
                  <a:pt x="73771" y="38530"/>
                </a:lnTo>
                <a:lnTo>
                  <a:pt x="74361" y="38514"/>
                </a:lnTo>
                <a:lnTo>
                  <a:pt x="74977" y="38504"/>
                </a:lnTo>
                <a:lnTo>
                  <a:pt x="75592" y="38493"/>
                </a:lnTo>
                <a:lnTo>
                  <a:pt x="76259" y="38488"/>
                </a:lnTo>
                <a:lnTo>
                  <a:pt x="76925" y="38488"/>
                </a:lnTo>
                <a:lnTo>
                  <a:pt x="77618" y="38493"/>
                </a:lnTo>
                <a:lnTo>
                  <a:pt x="78284" y="38498"/>
                </a:lnTo>
                <a:lnTo>
                  <a:pt x="78925" y="38504"/>
                </a:lnTo>
                <a:lnTo>
                  <a:pt x="79566" y="38519"/>
                </a:lnTo>
                <a:lnTo>
                  <a:pt x="80207" y="38535"/>
                </a:lnTo>
                <a:lnTo>
                  <a:pt x="80849" y="38556"/>
                </a:lnTo>
                <a:lnTo>
                  <a:pt x="81464" y="38582"/>
                </a:lnTo>
                <a:lnTo>
                  <a:pt x="82079" y="38609"/>
                </a:lnTo>
                <a:lnTo>
                  <a:pt x="82695" y="38640"/>
                </a:lnTo>
                <a:lnTo>
                  <a:pt x="83284" y="38672"/>
                </a:lnTo>
                <a:lnTo>
                  <a:pt x="83900" y="38708"/>
                </a:lnTo>
                <a:lnTo>
                  <a:pt x="85079" y="38793"/>
                </a:lnTo>
                <a:lnTo>
                  <a:pt x="86233" y="38882"/>
                </a:lnTo>
                <a:lnTo>
                  <a:pt x="87387" y="38982"/>
                </a:lnTo>
                <a:lnTo>
                  <a:pt x="88490" y="39092"/>
                </a:lnTo>
                <a:lnTo>
                  <a:pt x="89618" y="39208"/>
                </a:lnTo>
                <a:lnTo>
                  <a:pt x="90695" y="39328"/>
                </a:lnTo>
                <a:lnTo>
                  <a:pt x="91797" y="39454"/>
                </a:lnTo>
                <a:lnTo>
                  <a:pt x="92874" y="39586"/>
                </a:lnTo>
                <a:lnTo>
                  <a:pt x="93926" y="39717"/>
                </a:lnTo>
                <a:lnTo>
                  <a:pt x="96028" y="39990"/>
                </a:lnTo>
                <a:lnTo>
                  <a:pt x="97849" y="40221"/>
                </a:lnTo>
                <a:lnTo>
                  <a:pt x="99644" y="40458"/>
                </a:lnTo>
                <a:lnTo>
                  <a:pt x="103208" y="40941"/>
                </a:lnTo>
                <a:lnTo>
                  <a:pt x="106772" y="41435"/>
                </a:lnTo>
                <a:lnTo>
                  <a:pt x="110362" y="41934"/>
                </a:lnTo>
                <a:lnTo>
                  <a:pt x="117542" y="42948"/>
                </a:lnTo>
                <a:lnTo>
                  <a:pt x="121208" y="43463"/>
                </a:lnTo>
                <a:lnTo>
                  <a:pt x="124926" y="43983"/>
                </a:lnTo>
                <a:lnTo>
                  <a:pt x="127029" y="43452"/>
                </a:lnTo>
                <a:lnTo>
                  <a:pt x="129106" y="42922"/>
                </a:lnTo>
                <a:lnTo>
                  <a:pt x="133311" y="41855"/>
                </a:lnTo>
                <a:lnTo>
                  <a:pt x="135414" y="41325"/>
                </a:lnTo>
                <a:lnTo>
                  <a:pt x="137542" y="40794"/>
                </a:lnTo>
                <a:lnTo>
                  <a:pt x="139696" y="40274"/>
                </a:lnTo>
                <a:lnTo>
                  <a:pt x="141876" y="39759"/>
                </a:lnTo>
                <a:lnTo>
                  <a:pt x="143286" y="39439"/>
                </a:lnTo>
                <a:lnTo>
                  <a:pt x="144696" y="39124"/>
                </a:lnTo>
                <a:lnTo>
                  <a:pt x="146158" y="38814"/>
                </a:lnTo>
                <a:lnTo>
                  <a:pt x="147619" y="38514"/>
                </a:lnTo>
                <a:lnTo>
                  <a:pt x="149106" y="38220"/>
                </a:lnTo>
                <a:lnTo>
                  <a:pt x="150619" y="37926"/>
                </a:lnTo>
                <a:lnTo>
                  <a:pt x="152132" y="37642"/>
                </a:lnTo>
                <a:lnTo>
                  <a:pt x="153696" y="37364"/>
                </a:lnTo>
                <a:lnTo>
                  <a:pt x="155260" y="37090"/>
                </a:lnTo>
                <a:lnTo>
                  <a:pt x="156825" y="36822"/>
                </a:lnTo>
                <a:lnTo>
                  <a:pt x="158440" y="36560"/>
                </a:lnTo>
                <a:lnTo>
                  <a:pt x="160055" y="36302"/>
                </a:lnTo>
                <a:lnTo>
                  <a:pt x="161696" y="36050"/>
                </a:lnTo>
                <a:lnTo>
                  <a:pt x="163363" y="35809"/>
                </a:lnTo>
                <a:lnTo>
                  <a:pt x="165030" y="35567"/>
                </a:lnTo>
                <a:lnTo>
                  <a:pt x="166722" y="35330"/>
                </a:lnTo>
                <a:lnTo>
                  <a:pt x="168440" y="35099"/>
                </a:lnTo>
                <a:lnTo>
                  <a:pt x="170158" y="34873"/>
                </a:lnTo>
                <a:lnTo>
                  <a:pt x="171902" y="34653"/>
                </a:lnTo>
                <a:lnTo>
                  <a:pt x="173645" y="34437"/>
                </a:lnTo>
                <a:lnTo>
                  <a:pt x="175440" y="34227"/>
                </a:lnTo>
                <a:lnTo>
                  <a:pt x="177210" y="34022"/>
                </a:lnTo>
                <a:lnTo>
                  <a:pt x="179030" y="33823"/>
                </a:lnTo>
                <a:lnTo>
                  <a:pt x="180851" y="33628"/>
                </a:lnTo>
                <a:lnTo>
                  <a:pt x="182697" y="33434"/>
                </a:lnTo>
                <a:lnTo>
                  <a:pt x="184543" y="33250"/>
                </a:lnTo>
                <a:lnTo>
                  <a:pt x="186415" y="33066"/>
                </a:lnTo>
                <a:lnTo>
                  <a:pt x="188287" y="32888"/>
                </a:lnTo>
                <a:lnTo>
                  <a:pt x="190184" y="32714"/>
                </a:lnTo>
                <a:lnTo>
                  <a:pt x="192107" y="32546"/>
                </a:lnTo>
                <a:lnTo>
                  <a:pt x="194031" y="32383"/>
                </a:lnTo>
                <a:lnTo>
                  <a:pt x="195954" y="32220"/>
                </a:lnTo>
                <a:lnTo>
                  <a:pt x="198236" y="32037"/>
                </a:lnTo>
                <a:lnTo>
                  <a:pt x="200492" y="31858"/>
                </a:lnTo>
                <a:lnTo>
                  <a:pt x="202774" y="31679"/>
                </a:lnTo>
                <a:lnTo>
                  <a:pt x="205031" y="31506"/>
                </a:lnTo>
                <a:lnTo>
                  <a:pt x="207339" y="31338"/>
                </a:lnTo>
                <a:lnTo>
                  <a:pt x="209621" y="31180"/>
                </a:lnTo>
                <a:lnTo>
                  <a:pt x="211928" y="31023"/>
                </a:lnTo>
                <a:lnTo>
                  <a:pt x="214236" y="30875"/>
                </a:lnTo>
                <a:lnTo>
                  <a:pt x="216570" y="30739"/>
                </a:lnTo>
                <a:lnTo>
                  <a:pt x="218903" y="30608"/>
                </a:lnTo>
                <a:lnTo>
                  <a:pt x="221262" y="30492"/>
                </a:lnTo>
                <a:lnTo>
                  <a:pt x="223621" y="30382"/>
                </a:lnTo>
                <a:lnTo>
                  <a:pt x="224800" y="30334"/>
                </a:lnTo>
                <a:lnTo>
                  <a:pt x="226006" y="30287"/>
                </a:lnTo>
                <a:lnTo>
                  <a:pt x="227211" y="30240"/>
                </a:lnTo>
                <a:lnTo>
                  <a:pt x="228416" y="30203"/>
                </a:lnTo>
                <a:lnTo>
                  <a:pt x="229621" y="30166"/>
                </a:lnTo>
                <a:lnTo>
                  <a:pt x="230826" y="30129"/>
                </a:lnTo>
                <a:lnTo>
                  <a:pt x="232031" y="30098"/>
                </a:lnTo>
                <a:lnTo>
                  <a:pt x="233262" y="30072"/>
                </a:lnTo>
                <a:lnTo>
                  <a:pt x="233672" y="30061"/>
                </a:lnTo>
                <a:lnTo>
                  <a:pt x="234083" y="30051"/>
                </a:lnTo>
                <a:lnTo>
                  <a:pt x="234493" y="30035"/>
                </a:lnTo>
                <a:lnTo>
                  <a:pt x="234903" y="30024"/>
                </a:lnTo>
                <a:lnTo>
                  <a:pt x="236621" y="29988"/>
                </a:lnTo>
                <a:lnTo>
                  <a:pt x="238108" y="29951"/>
                </a:lnTo>
                <a:lnTo>
                  <a:pt x="239416" y="29914"/>
                </a:lnTo>
                <a:lnTo>
                  <a:pt x="239980" y="29893"/>
                </a:lnTo>
                <a:lnTo>
                  <a:pt x="240519" y="29872"/>
                </a:lnTo>
                <a:lnTo>
                  <a:pt x="241006" y="29851"/>
                </a:lnTo>
                <a:lnTo>
                  <a:pt x="241468" y="29825"/>
                </a:lnTo>
                <a:lnTo>
                  <a:pt x="241878" y="29793"/>
                </a:lnTo>
                <a:lnTo>
                  <a:pt x="242237" y="29762"/>
                </a:lnTo>
                <a:lnTo>
                  <a:pt x="242570" y="29725"/>
                </a:lnTo>
                <a:lnTo>
                  <a:pt x="242878" y="29683"/>
                </a:lnTo>
                <a:lnTo>
                  <a:pt x="243160" y="29641"/>
                </a:lnTo>
                <a:lnTo>
                  <a:pt x="243391" y="29588"/>
                </a:lnTo>
                <a:lnTo>
                  <a:pt x="243621" y="29536"/>
                </a:lnTo>
                <a:lnTo>
                  <a:pt x="243801" y="29473"/>
                </a:lnTo>
                <a:lnTo>
                  <a:pt x="243955" y="29404"/>
                </a:lnTo>
                <a:lnTo>
                  <a:pt x="244109" y="29331"/>
                </a:lnTo>
                <a:lnTo>
                  <a:pt x="244211" y="29252"/>
                </a:lnTo>
                <a:lnTo>
                  <a:pt x="244314" y="29163"/>
                </a:lnTo>
                <a:lnTo>
                  <a:pt x="244391" y="29068"/>
                </a:lnTo>
                <a:lnTo>
                  <a:pt x="244468" y="28963"/>
                </a:lnTo>
                <a:lnTo>
                  <a:pt x="244493" y="28853"/>
                </a:lnTo>
                <a:lnTo>
                  <a:pt x="244544" y="28732"/>
                </a:lnTo>
                <a:lnTo>
                  <a:pt x="244596" y="28459"/>
                </a:lnTo>
                <a:lnTo>
                  <a:pt x="244596" y="28144"/>
                </a:lnTo>
                <a:lnTo>
                  <a:pt x="244596" y="27786"/>
                </a:lnTo>
                <a:lnTo>
                  <a:pt x="244596" y="23021"/>
                </a:lnTo>
                <a:lnTo>
                  <a:pt x="244134" y="23011"/>
                </a:lnTo>
                <a:lnTo>
                  <a:pt x="243493" y="22995"/>
                </a:lnTo>
                <a:lnTo>
                  <a:pt x="242775" y="22990"/>
                </a:lnTo>
                <a:lnTo>
                  <a:pt x="242391" y="22990"/>
                </a:lnTo>
                <a:lnTo>
                  <a:pt x="241980" y="22995"/>
                </a:lnTo>
                <a:lnTo>
                  <a:pt x="240647" y="23021"/>
                </a:lnTo>
                <a:lnTo>
                  <a:pt x="239339" y="23037"/>
                </a:lnTo>
                <a:lnTo>
                  <a:pt x="238032" y="23042"/>
                </a:lnTo>
                <a:lnTo>
                  <a:pt x="236749" y="23037"/>
                </a:lnTo>
                <a:lnTo>
                  <a:pt x="235493" y="23027"/>
                </a:lnTo>
                <a:lnTo>
                  <a:pt x="234237" y="23006"/>
                </a:lnTo>
                <a:lnTo>
                  <a:pt x="233006" y="22979"/>
                </a:lnTo>
                <a:lnTo>
                  <a:pt x="231775" y="22943"/>
                </a:lnTo>
                <a:lnTo>
                  <a:pt x="230570" y="22901"/>
                </a:lnTo>
                <a:lnTo>
                  <a:pt x="229390" y="22848"/>
                </a:lnTo>
                <a:lnTo>
                  <a:pt x="228236" y="22790"/>
                </a:lnTo>
                <a:lnTo>
                  <a:pt x="227083" y="22722"/>
                </a:lnTo>
                <a:lnTo>
                  <a:pt x="225954" y="22648"/>
                </a:lnTo>
                <a:lnTo>
                  <a:pt x="224852" y="22564"/>
                </a:lnTo>
                <a:lnTo>
                  <a:pt x="223775" y="22480"/>
                </a:lnTo>
                <a:lnTo>
                  <a:pt x="222698" y="22386"/>
                </a:lnTo>
                <a:lnTo>
                  <a:pt x="221647" y="22281"/>
                </a:lnTo>
                <a:lnTo>
                  <a:pt x="220621" y="22176"/>
                </a:lnTo>
                <a:lnTo>
                  <a:pt x="219621" y="22060"/>
                </a:lnTo>
                <a:lnTo>
                  <a:pt x="218646" y="21939"/>
                </a:lnTo>
                <a:lnTo>
                  <a:pt x="217672" y="21813"/>
                </a:lnTo>
                <a:lnTo>
                  <a:pt x="216723" y="21682"/>
                </a:lnTo>
                <a:lnTo>
                  <a:pt x="215800" y="21545"/>
                </a:lnTo>
                <a:lnTo>
                  <a:pt x="214928" y="21403"/>
                </a:lnTo>
                <a:lnTo>
                  <a:pt x="214031" y="21256"/>
                </a:lnTo>
                <a:lnTo>
                  <a:pt x="213185" y="21099"/>
                </a:lnTo>
                <a:lnTo>
                  <a:pt x="212364" y="20941"/>
                </a:lnTo>
                <a:lnTo>
                  <a:pt x="211569" y="20778"/>
                </a:lnTo>
                <a:lnTo>
                  <a:pt x="210775" y="20610"/>
                </a:lnTo>
                <a:lnTo>
                  <a:pt x="210031" y="20442"/>
                </a:lnTo>
                <a:lnTo>
                  <a:pt x="209313" y="20263"/>
                </a:lnTo>
                <a:lnTo>
                  <a:pt x="208595" y="20085"/>
                </a:lnTo>
                <a:lnTo>
                  <a:pt x="207928" y="19896"/>
                </a:lnTo>
                <a:lnTo>
                  <a:pt x="207262" y="19707"/>
                </a:lnTo>
                <a:lnTo>
                  <a:pt x="206646" y="19517"/>
                </a:lnTo>
                <a:lnTo>
                  <a:pt x="206031" y="19323"/>
                </a:lnTo>
                <a:lnTo>
                  <a:pt x="205467" y="19123"/>
                </a:lnTo>
                <a:lnTo>
                  <a:pt x="204928" y="18918"/>
                </a:lnTo>
                <a:lnTo>
                  <a:pt x="204390" y="18714"/>
                </a:lnTo>
                <a:lnTo>
                  <a:pt x="203903" y="18509"/>
                </a:lnTo>
                <a:lnTo>
                  <a:pt x="203441" y="18299"/>
                </a:lnTo>
                <a:lnTo>
                  <a:pt x="203005" y="18083"/>
                </a:lnTo>
                <a:lnTo>
                  <a:pt x="202620" y="17868"/>
                </a:lnTo>
                <a:lnTo>
                  <a:pt x="202236" y="17652"/>
                </a:lnTo>
                <a:lnTo>
                  <a:pt x="201877" y="17432"/>
                </a:lnTo>
                <a:lnTo>
                  <a:pt x="201569" y="17211"/>
                </a:lnTo>
                <a:lnTo>
                  <a:pt x="201287" y="16985"/>
                </a:lnTo>
                <a:lnTo>
                  <a:pt x="201031" y="16765"/>
                </a:lnTo>
                <a:lnTo>
                  <a:pt x="200800" y="16539"/>
                </a:lnTo>
                <a:lnTo>
                  <a:pt x="200595" y="16307"/>
                </a:lnTo>
                <a:lnTo>
                  <a:pt x="200441" y="16082"/>
                </a:lnTo>
                <a:lnTo>
                  <a:pt x="200313" y="15850"/>
                </a:lnTo>
                <a:lnTo>
                  <a:pt x="200210" y="15625"/>
                </a:lnTo>
                <a:lnTo>
                  <a:pt x="200133" y="15393"/>
                </a:lnTo>
                <a:lnTo>
                  <a:pt x="200108" y="15162"/>
                </a:lnTo>
                <a:lnTo>
                  <a:pt x="200108" y="14931"/>
                </a:lnTo>
                <a:lnTo>
                  <a:pt x="200133" y="14700"/>
                </a:lnTo>
                <a:lnTo>
                  <a:pt x="200185" y="14469"/>
                </a:lnTo>
                <a:lnTo>
                  <a:pt x="200287" y="14238"/>
                </a:lnTo>
                <a:lnTo>
                  <a:pt x="200415" y="14012"/>
                </a:lnTo>
                <a:lnTo>
                  <a:pt x="200595" y="13781"/>
                </a:lnTo>
                <a:lnTo>
                  <a:pt x="200800" y="13555"/>
                </a:lnTo>
                <a:lnTo>
                  <a:pt x="201031" y="13323"/>
                </a:lnTo>
                <a:lnTo>
                  <a:pt x="201313" y="13098"/>
                </a:lnTo>
                <a:lnTo>
                  <a:pt x="201620" y="12861"/>
                </a:lnTo>
                <a:lnTo>
                  <a:pt x="201979" y="12630"/>
                </a:lnTo>
                <a:lnTo>
                  <a:pt x="202338" y="12404"/>
                </a:lnTo>
                <a:lnTo>
                  <a:pt x="202749" y="12178"/>
                </a:lnTo>
                <a:lnTo>
                  <a:pt x="203159" y="11963"/>
                </a:lnTo>
                <a:lnTo>
                  <a:pt x="203620" y="11747"/>
                </a:lnTo>
                <a:lnTo>
                  <a:pt x="204108" y="11543"/>
                </a:lnTo>
                <a:lnTo>
                  <a:pt x="204595" y="11338"/>
                </a:lnTo>
                <a:lnTo>
                  <a:pt x="205133" y="11138"/>
                </a:lnTo>
                <a:lnTo>
                  <a:pt x="205697" y="10944"/>
                </a:lnTo>
                <a:lnTo>
                  <a:pt x="206287" y="10755"/>
                </a:lnTo>
                <a:lnTo>
                  <a:pt x="206903" y="10571"/>
                </a:lnTo>
                <a:lnTo>
                  <a:pt x="207544" y="10392"/>
                </a:lnTo>
                <a:lnTo>
                  <a:pt x="208210" y="10219"/>
                </a:lnTo>
                <a:lnTo>
                  <a:pt x="208903" y="10051"/>
                </a:lnTo>
                <a:lnTo>
                  <a:pt x="209621" y="9888"/>
                </a:lnTo>
                <a:lnTo>
                  <a:pt x="210364" y="9730"/>
                </a:lnTo>
                <a:lnTo>
                  <a:pt x="211133" y="9578"/>
                </a:lnTo>
                <a:lnTo>
                  <a:pt x="211928" y="9431"/>
                </a:lnTo>
                <a:lnTo>
                  <a:pt x="212775" y="9289"/>
                </a:lnTo>
                <a:lnTo>
                  <a:pt x="213621" y="9152"/>
                </a:lnTo>
                <a:lnTo>
                  <a:pt x="214518" y="9021"/>
                </a:lnTo>
                <a:lnTo>
                  <a:pt x="215416" y="8895"/>
                </a:lnTo>
                <a:lnTo>
                  <a:pt x="216364" y="8779"/>
                </a:lnTo>
                <a:lnTo>
                  <a:pt x="217339" y="8664"/>
                </a:lnTo>
                <a:lnTo>
                  <a:pt x="218313" y="8553"/>
                </a:lnTo>
                <a:lnTo>
                  <a:pt x="219339" y="8453"/>
                </a:lnTo>
                <a:lnTo>
                  <a:pt x="220390" y="8354"/>
                </a:lnTo>
                <a:lnTo>
                  <a:pt x="221467" y="8264"/>
                </a:lnTo>
                <a:lnTo>
                  <a:pt x="222595" y="8180"/>
                </a:lnTo>
                <a:lnTo>
                  <a:pt x="223724" y="8101"/>
                </a:lnTo>
                <a:lnTo>
                  <a:pt x="224877" y="8028"/>
                </a:lnTo>
                <a:lnTo>
                  <a:pt x="227236" y="7891"/>
                </a:lnTo>
                <a:lnTo>
                  <a:pt x="229621" y="7765"/>
                </a:lnTo>
                <a:lnTo>
                  <a:pt x="232006" y="7650"/>
                </a:lnTo>
                <a:lnTo>
                  <a:pt x="234442" y="7534"/>
                </a:lnTo>
                <a:lnTo>
                  <a:pt x="239416" y="7313"/>
                </a:lnTo>
                <a:lnTo>
                  <a:pt x="241929" y="7198"/>
                </a:lnTo>
                <a:lnTo>
                  <a:pt x="244519" y="7077"/>
                </a:lnTo>
                <a:lnTo>
                  <a:pt x="244647" y="6867"/>
                </a:lnTo>
                <a:lnTo>
                  <a:pt x="244775" y="6652"/>
                </a:lnTo>
                <a:lnTo>
                  <a:pt x="244878" y="6441"/>
                </a:lnTo>
                <a:lnTo>
                  <a:pt x="244955" y="6231"/>
                </a:lnTo>
                <a:lnTo>
                  <a:pt x="245006" y="6016"/>
                </a:lnTo>
                <a:lnTo>
                  <a:pt x="245057" y="5806"/>
                </a:lnTo>
                <a:lnTo>
                  <a:pt x="245083" y="5590"/>
                </a:lnTo>
                <a:lnTo>
                  <a:pt x="245083" y="5375"/>
                </a:lnTo>
                <a:lnTo>
                  <a:pt x="245057" y="4949"/>
                </a:lnTo>
                <a:lnTo>
                  <a:pt x="244980" y="4513"/>
                </a:lnTo>
                <a:lnTo>
                  <a:pt x="244852" y="4077"/>
                </a:lnTo>
                <a:lnTo>
                  <a:pt x="244673" y="3641"/>
                </a:lnTo>
                <a:lnTo>
                  <a:pt x="244468" y="3200"/>
                </a:lnTo>
                <a:lnTo>
                  <a:pt x="244237" y="2753"/>
                </a:lnTo>
                <a:lnTo>
                  <a:pt x="243698" y="1855"/>
                </a:lnTo>
                <a:lnTo>
                  <a:pt x="243160" y="936"/>
                </a:lnTo>
                <a:lnTo>
                  <a:pt x="242878" y="473"/>
                </a:lnTo>
                <a:lnTo>
                  <a:pt x="24262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3" name="Google Shape;1623;p43"/>
          <p:cNvSpPr/>
          <p:nvPr/>
        </p:nvSpPr>
        <p:spPr>
          <a:xfrm>
            <a:off x="1145541" y="4737662"/>
            <a:ext cx="2206084" cy="1579151"/>
          </a:xfrm>
          <a:custGeom>
            <a:avLst/>
            <a:gdLst/>
            <a:ahLst/>
            <a:cxnLst/>
            <a:rect l="l" t="t" r="r" b="b"/>
            <a:pathLst>
              <a:path w="295854" h="43221" extrusionOk="0">
                <a:moveTo>
                  <a:pt x="127208" y="0"/>
                </a:moveTo>
                <a:lnTo>
                  <a:pt x="98028" y="3105"/>
                </a:lnTo>
                <a:lnTo>
                  <a:pt x="98823" y="3305"/>
                </a:lnTo>
                <a:lnTo>
                  <a:pt x="99592" y="3504"/>
                </a:lnTo>
                <a:lnTo>
                  <a:pt x="100310" y="3704"/>
                </a:lnTo>
                <a:lnTo>
                  <a:pt x="100977" y="3909"/>
                </a:lnTo>
                <a:lnTo>
                  <a:pt x="101618" y="4114"/>
                </a:lnTo>
                <a:lnTo>
                  <a:pt x="102234" y="4319"/>
                </a:lnTo>
                <a:lnTo>
                  <a:pt x="102798" y="4524"/>
                </a:lnTo>
                <a:lnTo>
                  <a:pt x="103310" y="4728"/>
                </a:lnTo>
                <a:lnTo>
                  <a:pt x="103798" y="4933"/>
                </a:lnTo>
                <a:lnTo>
                  <a:pt x="104259" y="5144"/>
                </a:lnTo>
                <a:lnTo>
                  <a:pt x="104669" y="5354"/>
                </a:lnTo>
                <a:lnTo>
                  <a:pt x="105028" y="5564"/>
                </a:lnTo>
                <a:lnTo>
                  <a:pt x="105362" y="5774"/>
                </a:lnTo>
                <a:lnTo>
                  <a:pt x="105670" y="5984"/>
                </a:lnTo>
                <a:lnTo>
                  <a:pt x="105926" y="6199"/>
                </a:lnTo>
                <a:lnTo>
                  <a:pt x="106157" y="6415"/>
                </a:lnTo>
                <a:lnTo>
                  <a:pt x="106336" y="6630"/>
                </a:lnTo>
                <a:lnTo>
                  <a:pt x="106490" y="6846"/>
                </a:lnTo>
                <a:lnTo>
                  <a:pt x="106618" y="7066"/>
                </a:lnTo>
                <a:lnTo>
                  <a:pt x="106695" y="7282"/>
                </a:lnTo>
                <a:lnTo>
                  <a:pt x="106746" y="7502"/>
                </a:lnTo>
                <a:lnTo>
                  <a:pt x="106746" y="7728"/>
                </a:lnTo>
                <a:lnTo>
                  <a:pt x="106721" y="7949"/>
                </a:lnTo>
                <a:lnTo>
                  <a:pt x="106670" y="8175"/>
                </a:lnTo>
                <a:lnTo>
                  <a:pt x="106567" y="8401"/>
                </a:lnTo>
                <a:lnTo>
                  <a:pt x="106439" y="8627"/>
                </a:lnTo>
                <a:lnTo>
                  <a:pt x="106285" y="8858"/>
                </a:lnTo>
                <a:lnTo>
                  <a:pt x="106080" y="9084"/>
                </a:lnTo>
                <a:lnTo>
                  <a:pt x="105849" y="9315"/>
                </a:lnTo>
                <a:lnTo>
                  <a:pt x="105593" y="9551"/>
                </a:lnTo>
                <a:lnTo>
                  <a:pt x="105285" y="9782"/>
                </a:lnTo>
                <a:lnTo>
                  <a:pt x="104952" y="10019"/>
                </a:lnTo>
                <a:lnTo>
                  <a:pt x="104362" y="10413"/>
                </a:lnTo>
                <a:lnTo>
                  <a:pt x="103721" y="10796"/>
                </a:lnTo>
                <a:lnTo>
                  <a:pt x="103362" y="10991"/>
                </a:lnTo>
                <a:lnTo>
                  <a:pt x="103028" y="11180"/>
                </a:lnTo>
                <a:lnTo>
                  <a:pt x="102644" y="11364"/>
                </a:lnTo>
                <a:lnTo>
                  <a:pt x="102259" y="11548"/>
                </a:lnTo>
                <a:lnTo>
                  <a:pt x="101875" y="11731"/>
                </a:lnTo>
                <a:lnTo>
                  <a:pt x="101464" y="11915"/>
                </a:lnTo>
                <a:lnTo>
                  <a:pt x="101028" y="12089"/>
                </a:lnTo>
                <a:lnTo>
                  <a:pt x="100592" y="12267"/>
                </a:lnTo>
                <a:lnTo>
                  <a:pt x="100131" y="12441"/>
                </a:lnTo>
                <a:lnTo>
                  <a:pt x="99669" y="12609"/>
                </a:lnTo>
                <a:lnTo>
                  <a:pt x="99157" y="12777"/>
                </a:lnTo>
                <a:lnTo>
                  <a:pt x="98644" y="12940"/>
                </a:lnTo>
                <a:lnTo>
                  <a:pt x="98105" y="13103"/>
                </a:lnTo>
                <a:lnTo>
                  <a:pt x="97567" y="13260"/>
                </a:lnTo>
                <a:lnTo>
                  <a:pt x="97003" y="13413"/>
                </a:lnTo>
                <a:lnTo>
                  <a:pt x="96413" y="13565"/>
                </a:lnTo>
                <a:lnTo>
                  <a:pt x="95797" y="13707"/>
                </a:lnTo>
                <a:lnTo>
                  <a:pt x="95156" y="13854"/>
                </a:lnTo>
                <a:lnTo>
                  <a:pt x="94490" y="13990"/>
                </a:lnTo>
                <a:lnTo>
                  <a:pt x="93823" y="14127"/>
                </a:lnTo>
                <a:lnTo>
                  <a:pt x="93105" y="14258"/>
                </a:lnTo>
                <a:lnTo>
                  <a:pt x="92387" y="14384"/>
                </a:lnTo>
                <a:lnTo>
                  <a:pt x="91618" y="14511"/>
                </a:lnTo>
                <a:lnTo>
                  <a:pt x="90849" y="14626"/>
                </a:lnTo>
                <a:lnTo>
                  <a:pt x="90054" y="14742"/>
                </a:lnTo>
                <a:lnTo>
                  <a:pt x="89208" y="14847"/>
                </a:lnTo>
                <a:lnTo>
                  <a:pt x="88361" y="14952"/>
                </a:lnTo>
                <a:lnTo>
                  <a:pt x="87490" y="15052"/>
                </a:lnTo>
                <a:lnTo>
                  <a:pt x="85695" y="15241"/>
                </a:lnTo>
                <a:lnTo>
                  <a:pt x="83925" y="15419"/>
                </a:lnTo>
                <a:lnTo>
                  <a:pt x="82156" y="15582"/>
                </a:lnTo>
                <a:lnTo>
                  <a:pt x="80387" y="15740"/>
                </a:lnTo>
                <a:lnTo>
                  <a:pt x="78643" y="15882"/>
                </a:lnTo>
                <a:lnTo>
                  <a:pt x="77771" y="15945"/>
                </a:lnTo>
                <a:lnTo>
                  <a:pt x="76900" y="16008"/>
                </a:lnTo>
                <a:lnTo>
                  <a:pt x="76028" y="16066"/>
                </a:lnTo>
                <a:lnTo>
                  <a:pt x="75156" y="16118"/>
                </a:lnTo>
                <a:lnTo>
                  <a:pt x="74284" y="16165"/>
                </a:lnTo>
                <a:lnTo>
                  <a:pt x="73412" y="16213"/>
                </a:lnTo>
                <a:lnTo>
                  <a:pt x="72541" y="16255"/>
                </a:lnTo>
                <a:lnTo>
                  <a:pt x="71669" y="16291"/>
                </a:lnTo>
                <a:lnTo>
                  <a:pt x="70797" y="16323"/>
                </a:lnTo>
                <a:lnTo>
                  <a:pt x="69925" y="16349"/>
                </a:lnTo>
                <a:lnTo>
                  <a:pt x="69079" y="16370"/>
                </a:lnTo>
                <a:lnTo>
                  <a:pt x="68207" y="16386"/>
                </a:lnTo>
                <a:lnTo>
                  <a:pt x="67335" y="16402"/>
                </a:lnTo>
                <a:lnTo>
                  <a:pt x="66463" y="16407"/>
                </a:lnTo>
                <a:lnTo>
                  <a:pt x="65617" y="16412"/>
                </a:lnTo>
                <a:lnTo>
                  <a:pt x="64746" y="16407"/>
                </a:lnTo>
                <a:lnTo>
                  <a:pt x="63874" y="16397"/>
                </a:lnTo>
                <a:lnTo>
                  <a:pt x="63028" y="16381"/>
                </a:lnTo>
                <a:lnTo>
                  <a:pt x="62156" y="16360"/>
                </a:lnTo>
                <a:lnTo>
                  <a:pt x="61284" y="16333"/>
                </a:lnTo>
                <a:lnTo>
                  <a:pt x="60438" y="16302"/>
                </a:lnTo>
                <a:lnTo>
                  <a:pt x="59566" y="16265"/>
                </a:lnTo>
                <a:lnTo>
                  <a:pt x="58694" y="16218"/>
                </a:lnTo>
                <a:lnTo>
                  <a:pt x="57822" y="16165"/>
                </a:lnTo>
                <a:lnTo>
                  <a:pt x="56976" y="16108"/>
                </a:lnTo>
                <a:lnTo>
                  <a:pt x="56104" y="16045"/>
                </a:lnTo>
                <a:lnTo>
                  <a:pt x="55232" y="15971"/>
                </a:lnTo>
                <a:lnTo>
                  <a:pt x="54361" y="15897"/>
                </a:lnTo>
                <a:lnTo>
                  <a:pt x="53489" y="15808"/>
                </a:lnTo>
                <a:lnTo>
                  <a:pt x="52617" y="15719"/>
                </a:lnTo>
                <a:lnTo>
                  <a:pt x="51745" y="15619"/>
                </a:lnTo>
                <a:lnTo>
                  <a:pt x="50873" y="15509"/>
                </a:lnTo>
                <a:lnTo>
                  <a:pt x="50002" y="15393"/>
                </a:lnTo>
                <a:lnTo>
                  <a:pt x="49130" y="15272"/>
                </a:lnTo>
                <a:lnTo>
                  <a:pt x="48258" y="15141"/>
                </a:lnTo>
                <a:lnTo>
                  <a:pt x="47386" y="15004"/>
                </a:lnTo>
                <a:lnTo>
                  <a:pt x="46514" y="14857"/>
                </a:lnTo>
                <a:lnTo>
                  <a:pt x="45617" y="14700"/>
                </a:lnTo>
                <a:lnTo>
                  <a:pt x="44745" y="14537"/>
                </a:lnTo>
                <a:lnTo>
                  <a:pt x="43873" y="14369"/>
                </a:lnTo>
                <a:lnTo>
                  <a:pt x="42976" y="14185"/>
                </a:lnTo>
                <a:lnTo>
                  <a:pt x="42078" y="13996"/>
                </a:lnTo>
                <a:lnTo>
                  <a:pt x="41207" y="13801"/>
                </a:lnTo>
                <a:lnTo>
                  <a:pt x="40309" y="13591"/>
                </a:lnTo>
                <a:lnTo>
                  <a:pt x="39412" y="13376"/>
                </a:lnTo>
                <a:lnTo>
                  <a:pt x="38514" y="13155"/>
                </a:lnTo>
                <a:lnTo>
                  <a:pt x="37617" y="12919"/>
                </a:lnTo>
                <a:lnTo>
                  <a:pt x="36719" y="12677"/>
                </a:lnTo>
                <a:lnTo>
                  <a:pt x="35822" y="12425"/>
                </a:lnTo>
                <a:lnTo>
                  <a:pt x="34924" y="12162"/>
                </a:lnTo>
                <a:lnTo>
                  <a:pt x="34027" y="11889"/>
                </a:lnTo>
                <a:lnTo>
                  <a:pt x="33104" y="11605"/>
                </a:lnTo>
                <a:lnTo>
                  <a:pt x="32181" y="11311"/>
                </a:lnTo>
                <a:lnTo>
                  <a:pt x="31283" y="11012"/>
                </a:lnTo>
                <a:lnTo>
                  <a:pt x="0" y="14799"/>
                </a:lnTo>
                <a:lnTo>
                  <a:pt x="2718" y="15509"/>
                </a:lnTo>
                <a:lnTo>
                  <a:pt x="5411" y="16207"/>
                </a:lnTo>
                <a:lnTo>
                  <a:pt x="10719" y="17600"/>
                </a:lnTo>
                <a:lnTo>
                  <a:pt x="13360" y="18283"/>
                </a:lnTo>
                <a:lnTo>
                  <a:pt x="16026" y="18960"/>
                </a:lnTo>
                <a:lnTo>
                  <a:pt x="18719" y="19633"/>
                </a:lnTo>
                <a:lnTo>
                  <a:pt x="20078" y="19964"/>
                </a:lnTo>
                <a:lnTo>
                  <a:pt x="21437" y="20289"/>
                </a:lnTo>
                <a:lnTo>
                  <a:pt x="25027" y="21140"/>
                </a:lnTo>
                <a:lnTo>
                  <a:pt x="28668" y="21976"/>
                </a:lnTo>
                <a:lnTo>
                  <a:pt x="32309" y="22811"/>
                </a:lnTo>
                <a:lnTo>
                  <a:pt x="34155" y="23221"/>
                </a:lnTo>
                <a:lnTo>
                  <a:pt x="36001" y="23636"/>
                </a:lnTo>
                <a:lnTo>
                  <a:pt x="37873" y="24040"/>
                </a:lnTo>
                <a:lnTo>
                  <a:pt x="39745" y="24450"/>
                </a:lnTo>
                <a:lnTo>
                  <a:pt x="41642" y="24849"/>
                </a:lnTo>
                <a:lnTo>
                  <a:pt x="43540" y="25254"/>
                </a:lnTo>
                <a:lnTo>
                  <a:pt x="45463" y="25648"/>
                </a:lnTo>
                <a:lnTo>
                  <a:pt x="47386" y="26047"/>
                </a:lnTo>
                <a:lnTo>
                  <a:pt x="49335" y="26436"/>
                </a:lnTo>
                <a:lnTo>
                  <a:pt x="51284" y="26825"/>
                </a:lnTo>
                <a:lnTo>
                  <a:pt x="53258" y="27208"/>
                </a:lnTo>
                <a:lnTo>
                  <a:pt x="55232" y="27592"/>
                </a:lnTo>
                <a:lnTo>
                  <a:pt x="57233" y="27970"/>
                </a:lnTo>
                <a:lnTo>
                  <a:pt x="59258" y="28348"/>
                </a:lnTo>
                <a:lnTo>
                  <a:pt x="61284" y="28716"/>
                </a:lnTo>
                <a:lnTo>
                  <a:pt x="63361" y="29084"/>
                </a:lnTo>
                <a:lnTo>
                  <a:pt x="65412" y="29446"/>
                </a:lnTo>
                <a:lnTo>
                  <a:pt x="67515" y="29809"/>
                </a:lnTo>
                <a:lnTo>
                  <a:pt x="69617" y="30161"/>
                </a:lnTo>
                <a:lnTo>
                  <a:pt x="71746" y="30513"/>
                </a:lnTo>
                <a:lnTo>
                  <a:pt x="73900" y="30859"/>
                </a:lnTo>
                <a:lnTo>
                  <a:pt x="76053" y="31201"/>
                </a:lnTo>
                <a:lnTo>
                  <a:pt x="78259" y="31537"/>
                </a:lnTo>
                <a:lnTo>
                  <a:pt x="80464" y="31873"/>
                </a:lnTo>
                <a:lnTo>
                  <a:pt x="82695" y="32199"/>
                </a:lnTo>
                <a:lnTo>
                  <a:pt x="84951" y="32525"/>
                </a:lnTo>
                <a:lnTo>
                  <a:pt x="87720" y="32908"/>
                </a:lnTo>
                <a:lnTo>
                  <a:pt x="90515" y="33287"/>
                </a:lnTo>
                <a:lnTo>
                  <a:pt x="93336" y="33660"/>
                </a:lnTo>
                <a:lnTo>
                  <a:pt x="96156" y="34022"/>
                </a:lnTo>
                <a:lnTo>
                  <a:pt x="99003" y="34374"/>
                </a:lnTo>
                <a:lnTo>
                  <a:pt x="101849" y="34721"/>
                </a:lnTo>
                <a:lnTo>
                  <a:pt x="104721" y="35057"/>
                </a:lnTo>
                <a:lnTo>
                  <a:pt x="107618" y="35388"/>
                </a:lnTo>
                <a:lnTo>
                  <a:pt x="110516" y="35714"/>
                </a:lnTo>
                <a:lnTo>
                  <a:pt x="113439" y="36029"/>
                </a:lnTo>
                <a:lnTo>
                  <a:pt x="116388" y="36334"/>
                </a:lnTo>
                <a:lnTo>
                  <a:pt x="119336" y="36638"/>
                </a:lnTo>
                <a:lnTo>
                  <a:pt x="122311" y="36933"/>
                </a:lnTo>
                <a:lnTo>
                  <a:pt x="125285" y="37216"/>
                </a:lnTo>
                <a:lnTo>
                  <a:pt x="128285" y="37495"/>
                </a:lnTo>
                <a:lnTo>
                  <a:pt x="131311" y="37768"/>
                </a:lnTo>
                <a:lnTo>
                  <a:pt x="134337" y="38036"/>
                </a:lnTo>
                <a:lnTo>
                  <a:pt x="137388" y="38293"/>
                </a:lnTo>
                <a:lnTo>
                  <a:pt x="140465" y="38545"/>
                </a:lnTo>
                <a:lnTo>
                  <a:pt x="143542" y="38787"/>
                </a:lnTo>
                <a:lnTo>
                  <a:pt x="146619" y="39029"/>
                </a:lnTo>
                <a:lnTo>
                  <a:pt x="149722" y="39260"/>
                </a:lnTo>
                <a:lnTo>
                  <a:pt x="152850" y="39486"/>
                </a:lnTo>
                <a:lnTo>
                  <a:pt x="155978" y="39706"/>
                </a:lnTo>
                <a:lnTo>
                  <a:pt x="159132" y="39917"/>
                </a:lnTo>
                <a:lnTo>
                  <a:pt x="162312" y="40127"/>
                </a:lnTo>
                <a:lnTo>
                  <a:pt x="165466" y="40326"/>
                </a:lnTo>
                <a:lnTo>
                  <a:pt x="168671" y="40521"/>
                </a:lnTo>
                <a:lnTo>
                  <a:pt x="171876" y="40710"/>
                </a:lnTo>
                <a:lnTo>
                  <a:pt x="175081" y="40894"/>
                </a:lnTo>
                <a:lnTo>
                  <a:pt x="178312" y="41072"/>
                </a:lnTo>
                <a:lnTo>
                  <a:pt x="181569" y="41246"/>
                </a:lnTo>
                <a:lnTo>
                  <a:pt x="183364" y="41335"/>
                </a:lnTo>
                <a:lnTo>
                  <a:pt x="185133" y="41424"/>
                </a:lnTo>
                <a:lnTo>
                  <a:pt x="186928" y="41508"/>
                </a:lnTo>
                <a:lnTo>
                  <a:pt x="188723" y="41587"/>
                </a:lnTo>
                <a:lnTo>
                  <a:pt x="192287" y="41740"/>
                </a:lnTo>
                <a:lnTo>
                  <a:pt x="195877" y="41881"/>
                </a:lnTo>
                <a:lnTo>
                  <a:pt x="199492" y="42013"/>
                </a:lnTo>
                <a:lnTo>
                  <a:pt x="203082" y="42134"/>
                </a:lnTo>
                <a:lnTo>
                  <a:pt x="206672" y="42249"/>
                </a:lnTo>
                <a:lnTo>
                  <a:pt x="210287" y="42354"/>
                </a:lnTo>
                <a:lnTo>
                  <a:pt x="213903" y="42459"/>
                </a:lnTo>
                <a:lnTo>
                  <a:pt x="217493" y="42564"/>
                </a:lnTo>
                <a:lnTo>
                  <a:pt x="224723" y="42764"/>
                </a:lnTo>
                <a:lnTo>
                  <a:pt x="231929" y="42964"/>
                </a:lnTo>
                <a:lnTo>
                  <a:pt x="235544" y="43074"/>
                </a:lnTo>
                <a:lnTo>
                  <a:pt x="239134" y="43184"/>
                </a:lnTo>
                <a:lnTo>
                  <a:pt x="239878" y="43205"/>
                </a:lnTo>
                <a:lnTo>
                  <a:pt x="240570" y="43221"/>
                </a:lnTo>
                <a:lnTo>
                  <a:pt x="241211" y="43221"/>
                </a:lnTo>
                <a:lnTo>
                  <a:pt x="241801" y="43216"/>
                </a:lnTo>
                <a:lnTo>
                  <a:pt x="242339" y="43200"/>
                </a:lnTo>
                <a:lnTo>
                  <a:pt x="242596" y="43189"/>
                </a:lnTo>
                <a:lnTo>
                  <a:pt x="242826" y="43179"/>
                </a:lnTo>
                <a:lnTo>
                  <a:pt x="243057" y="43158"/>
                </a:lnTo>
                <a:lnTo>
                  <a:pt x="243262" y="43142"/>
                </a:lnTo>
                <a:lnTo>
                  <a:pt x="243467" y="43116"/>
                </a:lnTo>
                <a:lnTo>
                  <a:pt x="243647" y="43095"/>
                </a:lnTo>
                <a:lnTo>
                  <a:pt x="243826" y="43063"/>
                </a:lnTo>
                <a:lnTo>
                  <a:pt x="244006" y="43032"/>
                </a:lnTo>
                <a:lnTo>
                  <a:pt x="244160" y="43000"/>
                </a:lnTo>
                <a:lnTo>
                  <a:pt x="244288" y="42958"/>
                </a:lnTo>
                <a:lnTo>
                  <a:pt x="244416" y="42922"/>
                </a:lnTo>
                <a:lnTo>
                  <a:pt x="244544" y="42874"/>
                </a:lnTo>
                <a:lnTo>
                  <a:pt x="244647" y="42827"/>
                </a:lnTo>
                <a:lnTo>
                  <a:pt x="244750" y="42774"/>
                </a:lnTo>
                <a:lnTo>
                  <a:pt x="244903" y="42664"/>
                </a:lnTo>
                <a:lnTo>
                  <a:pt x="245032" y="42538"/>
                </a:lnTo>
                <a:lnTo>
                  <a:pt x="245134" y="42391"/>
                </a:lnTo>
                <a:lnTo>
                  <a:pt x="245160" y="42233"/>
                </a:lnTo>
                <a:lnTo>
                  <a:pt x="245314" y="41230"/>
                </a:lnTo>
                <a:lnTo>
                  <a:pt x="245493" y="40221"/>
                </a:lnTo>
                <a:lnTo>
                  <a:pt x="245878" y="38214"/>
                </a:lnTo>
                <a:lnTo>
                  <a:pt x="246262" y="36202"/>
                </a:lnTo>
                <a:lnTo>
                  <a:pt x="246416" y="35194"/>
                </a:lnTo>
                <a:lnTo>
                  <a:pt x="246544" y="34190"/>
                </a:lnTo>
                <a:lnTo>
                  <a:pt x="246596" y="33943"/>
                </a:lnTo>
                <a:lnTo>
                  <a:pt x="246698" y="33707"/>
                </a:lnTo>
                <a:lnTo>
                  <a:pt x="246827" y="33481"/>
                </a:lnTo>
                <a:lnTo>
                  <a:pt x="247006" y="33260"/>
                </a:lnTo>
                <a:lnTo>
                  <a:pt x="247211" y="33055"/>
                </a:lnTo>
                <a:lnTo>
                  <a:pt x="247468" y="32856"/>
                </a:lnTo>
                <a:lnTo>
                  <a:pt x="247750" y="32661"/>
                </a:lnTo>
                <a:lnTo>
                  <a:pt x="248083" y="32483"/>
                </a:lnTo>
                <a:lnTo>
                  <a:pt x="248468" y="32315"/>
                </a:lnTo>
                <a:lnTo>
                  <a:pt x="248852" y="32152"/>
                </a:lnTo>
                <a:lnTo>
                  <a:pt x="249314" y="31999"/>
                </a:lnTo>
                <a:lnTo>
                  <a:pt x="249775" y="31858"/>
                </a:lnTo>
                <a:lnTo>
                  <a:pt x="250314" y="31726"/>
                </a:lnTo>
                <a:lnTo>
                  <a:pt x="250852" y="31605"/>
                </a:lnTo>
                <a:lnTo>
                  <a:pt x="251442" y="31495"/>
                </a:lnTo>
                <a:lnTo>
                  <a:pt x="252083" y="31395"/>
                </a:lnTo>
                <a:lnTo>
                  <a:pt x="252750" y="31301"/>
                </a:lnTo>
                <a:lnTo>
                  <a:pt x="253442" y="31222"/>
                </a:lnTo>
                <a:lnTo>
                  <a:pt x="254160" y="31154"/>
                </a:lnTo>
                <a:lnTo>
                  <a:pt x="254929" y="31091"/>
                </a:lnTo>
                <a:lnTo>
                  <a:pt x="255724" y="31043"/>
                </a:lnTo>
                <a:lnTo>
                  <a:pt x="256570" y="31007"/>
                </a:lnTo>
                <a:lnTo>
                  <a:pt x="257442" y="30975"/>
                </a:lnTo>
                <a:lnTo>
                  <a:pt x="258340" y="30959"/>
                </a:lnTo>
                <a:lnTo>
                  <a:pt x="259263" y="30954"/>
                </a:lnTo>
                <a:lnTo>
                  <a:pt x="260237" y="30959"/>
                </a:lnTo>
                <a:lnTo>
                  <a:pt x="261237" y="30975"/>
                </a:lnTo>
                <a:lnTo>
                  <a:pt x="262263" y="31001"/>
                </a:lnTo>
                <a:lnTo>
                  <a:pt x="263340" y="31038"/>
                </a:lnTo>
                <a:lnTo>
                  <a:pt x="264417" y="31085"/>
                </a:lnTo>
                <a:lnTo>
                  <a:pt x="265545" y="31148"/>
                </a:lnTo>
                <a:lnTo>
                  <a:pt x="266699" y="31222"/>
                </a:lnTo>
                <a:lnTo>
                  <a:pt x="268109" y="31311"/>
                </a:lnTo>
                <a:lnTo>
                  <a:pt x="269519" y="31395"/>
                </a:lnTo>
                <a:lnTo>
                  <a:pt x="270904" y="31474"/>
                </a:lnTo>
                <a:lnTo>
                  <a:pt x="272289" y="31542"/>
                </a:lnTo>
                <a:lnTo>
                  <a:pt x="273673" y="31600"/>
                </a:lnTo>
                <a:lnTo>
                  <a:pt x="274366" y="31621"/>
                </a:lnTo>
                <a:lnTo>
                  <a:pt x="275058" y="31642"/>
                </a:lnTo>
                <a:lnTo>
                  <a:pt x="275750" y="31663"/>
                </a:lnTo>
                <a:lnTo>
                  <a:pt x="276443" y="31674"/>
                </a:lnTo>
                <a:lnTo>
                  <a:pt x="277135" y="31684"/>
                </a:lnTo>
                <a:lnTo>
                  <a:pt x="277802" y="31690"/>
                </a:lnTo>
                <a:lnTo>
                  <a:pt x="278494" y="31690"/>
                </a:lnTo>
                <a:lnTo>
                  <a:pt x="279186" y="31684"/>
                </a:lnTo>
                <a:lnTo>
                  <a:pt x="279853" y="31674"/>
                </a:lnTo>
                <a:lnTo>
                  <a:pt x="280545" y="31658"/>
                </a:lnTo>
                <a:lnTo>
                  <a:pt x="281212" y="31637"/>
                </a:lnTo>
                <a:lnTo>
                  <a:pt x="281904" y="31611"/>
                </a:lnTo>
                <a:lnTo>
                  <a:pt x="282571" y="31579"/>
                </a:lnTo>
                <a:lnTo>
                  <a:pt x="283238" y="31537"/>
                </a:lnTo>
                <a:lnTo>
                  <a:pt x="283930" y="31495"/>
                </a:lnTo>
                <a:lnTo>
                  <a:pt x="284597" y="31443"/>
                </a:lnTo>
                <a:lnTo>
                  <a:pt x="285263" y="31385"/>
                </a:lnTo>
                <a:lnTo>
                  <a:pt x="285930" y="31322"/>
                </a:lnTo>
                <a:lnTo>
                  <a:pt x="286622" y="31248"/>
                </a:lnTo>
                <a:lnTo>
                  <a:pt x="287289" y="31169"/>
                </a:lnTo>
                <a:lnTo>
                  <a:pt x="287956" y="31080"/>
                </a:lnTo>
                <a:lnTo>
                  <a:pt x="288622" y="30986"/>
                </a:lnTo>
                <a:lnTo>
                  <a:pt x="289186" y="30896"/>
                </a:lnTo>
                <a:lnTo>
                  <a:pt x="289751" y="30802"/>
                </a:lnTo>
                <a:lnTo>
                  <a:pt x="290289" y="30712"/>
                </a:lnTo>
                <a:lnTo>
                  <a:pt x="290802" y="30613"/>
                </a:lnTo>
                <a:lnTo>
                  <a:pt x="291289" y="30518"/>
                </a:lnTo>
                <a:lnTo>
                  <a:pt x="291751" y="30418"/>
                </a:lnTo>
                <a:lnTo>
                  <a:pt x="292212" y="30313"/>
                </a:lnTo>
                <a:lnTo>
                  <a:pt x="292622" y="30208"/>
                </a:lnTo>
                <a:lnTo>
                  <a:pt x="293007" y="30103"/>
                </a:lnTo>
                <a:lnTo>
                  <a:pt x="293392" y="29998"/>
                </a:lnTo>
                <a:lnTo>
                  <a:pt x="293725" y="29888"/>
                </a:lnTo>
                <a:lnTo>
                  <a:pt x="294058" y="29777"/>
                </a:lnTo>
                <a:lnTo>
                  <a:pt x="294340" y="29662"/>
                </a:lnTo>
                <a:lnTo>
                  <a:pt x="294622" y="29546"/>
                </a:lnTo>
                <a:lnTo>
                  <a:pt x="294879" y="29431"/>
                </a:lnTo>
                <a:lnTo>
                  <a:pt x="295084" y="29315"/>
                </a:lnTo>
                <a:lnTo>
                  <a:pt x="295289" y="29194"/>
                </a:lnTo>
                <a:lnTo>
                  <a:pt x="295443" y="29073"/>
                </a:lnTo>
                <a:lnTo>
                  <a:pt x="295571" y="28947"/>
                </a:lnTo>
                <a:lnTo>
                  <a:pt x="295699" y="28826"/>
                </a:lnTo>
                <a:lnTo>
                  <a:pt x="295776" y="28700"/>
                </a:lnTo>
                <a:lnTo>
                  <a:pt x="295828" y="28574"/>
                </a:lnTo>
                <a:lnTo>
                  <a:pt x="295853" y="28443"/>
                </a:lnTo>
                <a:lnTo>
                  <a:pt x="295853" y="28317"/>
                </a:lnTo>
                <a:lnTo>
                  <a:pt x="295802" y="28185"/>
                </a:lnTo>
                <a:lnTo>
                  <a:pt x="295751" y="28054"/>
                </a:lnTo>
                <a:lnTo>
                  <a:pt x="295648" y="27923"/>
                </a:lnTo>
                <a:lnTo>
                  <a:pt x="295520" y="27786"/>
                </a:lnTo>
                <a:lnTo>
                  <a:pt x="295366" y="27655"/>
                </a:lnTo>
                <a:lnTo>
                  <a:pt x="295187" y="27518"/>
                </a:lnTo>
                <a:lnTo>
                  <a:pt x="294981" y="27382"/>
                </a:lnTo>
                <a:lnTo>
                  <a:pt x="294725" y="27245"/>
                </a:lnTo>
                <a:lnTo>
                  <a:pt x="294417" y="27098"/>
                </a:lnTo>
                <a:lnTo>
                  <a:pt x="294110" y="26946"/>
                </a:lnTo>
                <a:lnTo>
                  <a:pt x="293751" y="26804"/>
                </a:lnTo>
                <a:lnTo>
                  <a:pt x="293392" y="26657"/>
                </a:lnTo>
                <a:lnTo>
                  <a:pt x="292981" y="26510"/>
                </a:lnTo>
                <a:lnTo>
                  <a:pt x="292597" y="26368"/>
                </a:lnTo>
                <a:lnTo>
                  <a:pt x="292161" y="26231"/>
                </a:lnTo>
                <a:lnTo>
                  <a:pt x="291725" y="26089"/>
                </a:lnTo>
                <a:lnTo>
                  <a:pt x="291263" y="25953"/>
                </a:lnTo>
                <a:lnTo>
                  <a:pt x="290802" y="25816"/>
                </a:lnTo>
                <a:lnTo>
                  <a:pt x="289827" y="25553"/>
                </a:lnTo>
                <a:lnTo>
                  <a:pt x="288802" y="25296"/>
                </a:lnTo>
                <a:lnTo>
                  <a:pt x="287776" y="25049"/>
                </a:lnTo>
                <a:lnTo>
                  <a:pt x="287392" y="24965"/>
                </a:lnTo>
                <a:lnTo>
                  <a:pt x="287033" y="24886"/>
                </a:lnTo>
                <a:lnTo>
                  <a:pt x="286648" y="24813"/>
                </a:lnTo>
                <a:lnTo>
                  <a:pt x="286263" y="24744"/>
                </a:lnTo>
                <a:lnTo>
                  <a:pt x="285879" y="24676"/>
                </a:lnTo>
                <a:lnTo>
                  <a:pt x="285468" y="24618"/>
                </a:lnTo>
                <a:lnTo>
                  <a:pt x="285058" y="24561"/>
                </a:lnTo>
                <a:lnTo>
                  <a:pt x="284648" y="24503"/>
                </a:lnTo>
                <a:lnTo>
                  <a:pt x="284238" y="24455"/>
                </a:lnTo>
                <a:lnTo>
                  <a:pt x="283827" y="24408"/>
                </a:lnTo>
                <a:lnTo>
                  <a:pt x="283391" y="24366"/>
                </a:lnTo>
                <a:lnTo>
                  <a:pt x="282956" y="24324"/>
                </a:lnTo>
                <a:lnTo>
                  <a:pt x="282520" y="24293"/>
                </a:lnTo>
                <a:lnTo>
                  <a:pt x="282084" y="24261"/>
                </a:lnTo>
                <a:lnTo>
                  <a:pt x="281622" y="24235"/>
                </a:lnTo>
                <a:lnTo>
                  <a:pt x="281161" y="24214"/>
                </a:lnTo>
                <a:lnTo>
                  <a:pt x="280699" y="24193"/>
                </a:lnTo>
                <a:lnTo>
                  <a:pt x="280238" y="24177"/>
                </a:lnTo>
                <a:lnTo>
                  <a:pt x="279776" y="24166"/>
                </a:lnTo>
                <a:lnTo>
                  <a:pt x="279289" y="24161"/>
                </a:lnTo>
                <a:lnTo>
                  <a:pt x="278827" y="24161"/>
                </a:lnTo>
                <a:lnTo>
                  <a:pt x="278340" y="24166"/>
                </a:lnTo>
                <a:lnTo>
                  <a:pt x="277853" y="24172"/>
                </a:lnTo>
                <a:lnTo>
                  <a:pt x="277366" y="24182"/>
                </a:lnTo>
                <a:lnTo>
                  <a:pt x="276878" y="24198"/>
                </a:lnTo>
                <a:lnTo>
                  <a:pt x="276366" y="24219"/>
                </a:lnTo>
                <a:lnTo>
                  <a:pt x="275878" y="24240"/>
                </a:lnTo>
                <a:lnTo>
                  <a:pt x="275366" y="24272"/>
                </a:lnTo>
                <a:lnTo>
                  <a:pt x="274853" y="24303"/>
                </a:lnTo>
                <a:lnTo>
                  <a:pt x="274340" y="24340"/>
                </a:lnTo>
                <a:lnTo>
                  <a:pt x="273827" y="24382"/>
                </a:lnTo>
                <a:lnTo>
                  <a:pt x="273314" y="24424"/>
                </a:lnTo>
                <a:lnTo>
                  <a:pt x="272237" y="24534"/>
                </a:lnTo>
                <a:lnTo>
                  <a:pt x="271160" y="24645"/>
                </a:lnTo>
                <a:lnTo>
                  <a:pt x="269032" y="24881"/>
                </a:lnTo>
                <a:lnTo>
                  <a:pt x="267955" y="24991"/>
                </a:lnTo>
                <a:lnTo>
                  <a:pt x="266878" y="25096"/>
                </a:lnTo>
                <a:lnTo>
                  <a:pt x="266340" y="25149"/>
                </a:lnTo>
                <a:lnTo>
                  <a:pt x="265801" y="25196"/>
                </a:lnTo>
                <a:lnTo>
                  <a:pt x="265237" y="25238"/>
                </a:lnTo>
                <a:lnTo>
                  <a:pt x="264673" y="25275"/>
                </a:lnTo>
                <a:lnTo>
                  <a:pt x="263545" y="25349"/>
                </a:lnTo>
                <a:lnTo>
                  <a:pt x="262417" y="25412"/>
                </a:lnTo>
                <a:lnTo>
                  <a:pt x="261263" y="25469"/>
                </a:lnTo>
                <a:lnTo>
                  <a:pt x="260083" y="25517"/>
                </a:lnTo>
                <a:lnTo>
                  <a:pt x="259493" y="25538"/>
                </a:lnTo>
                <a:lnTo>
                  <a:pt x="258929" y="25553"/>
                </a:lnTo>
                <a:lnTo>
                  <a:pt x="258340" y="25564"/>
                </a:lnTo>
                <a:lnTo>
                  <a:pt x="257750" y="25574"/>
                </a:lnTo>
                <a:lnTo>
                  <a:pt x="257160" y="25580"/>
                </a:lnTo>
                <a:lnTo>
                  <a:pt x="256596" y="25580"/>
                </a:lnTo>
                <a:lnTo>
                  <a:pt x="256006" y="25574"/>
                </a:lnTo>
                <a:lnTo>
                  <a:pt x="255442" y="25569"/>
                </a:lnTo>
                <a:lnTo>
                  <a:pt x="254596" y="25548"/>
                </a:lnTo>
                <a:lnTo>
                  <a:pt x="253852" y="25517"/>
                </a:lnTo>
                <a:lnTo>
                  <a:pt x="253160" y="25480"/>
                </a:lnTo>
                <a:lnTo>
                  <a:pt x="252827" y="25459"/>
                </a:lnTo>
                <a:lnTo>
                  <a:pt x="252519" y="25433"/>
                </a:lnTo>
                <a:lnTo>
                  <a:pt x="252237" y="25406"/>
                </a:lnTo>
                <a:lnTo>
                  <a:pt x="251980" y="25375"/>
                </a:lnTo>
                <a:lnTo>
                  <a:pt x="251724" y="25343"/>
                </a:lnTo>
                <a:lnTo>
                  <a:pt x="251468" y="25312"/>
                </a:lnTo>
                <a:lnTo>
                  <a:pt x="251237" y="25275"/>
                </a:lnTo>
                <a:lnTo>
                  <a:pt x="251032" y="25238"/>
                </a:lnTo>
                <a:lnTo>
                  <a:pt x="250852" y="25196"/>
                </a:lnTo>
                <a:lnTo>
                  <a:pt x="250647" y="25149"/>
                </a:lnTo>
                <a:lnTo>
                  <a:pt x="250493" y="25107"/>
                </a:lnTo>
                <a:lnTo>
                  <a:pt x="250339" y="25054"/>
                </a:lnTo>
                <a:lnTo>
                  <a:pt x="250186" y="25002"/>
                </a:lnTo>
                <a:lnTo>
                  <a:pt x="250057" y="24949"/>
                </a:lnTo>
                <a:lnTo>
                  <a:pt x="249827" y="24834"/>
                </a:lnTo>
                <a:lnTo>
                  <a:pt x="249621" y="24702"/>
                </a:lnTo>
                <a:lnTo>
                  <a:pt x="249468" y="24566"/>
                </a:lnTo>
                <a:lnTo>
                  <a:pt x="249365" y="24413"/>
                </a:lnTo>
                <a:lnTo>
                  <a:pt x="249262" y="24251"/>
                </a:lnTo>
                <a:lnTo>
                  <a:pt x="249211" y="24072"/>
                </a:lnTo>
                <a:lnTo>
                  <a:pt x="247903" y="18876"/>
                </a:lnTo>
                <a:lnTo>
                  <a:pt x="246596" y="13780"/>
                </a:lnTo>
                <a:lnTo>
                  <a:pt x="242211" y="13581"/>
                </a:lnTo>
                <a:lnTo>
                  <a:pt x="237852" y="13376"/>
                </a:lnTo>
                <a:lnTo>
                  <a:pt x="233519" y="13160"/>
                </a:lnTo>
                <a:lnTo>
                  <a:pt x="229236" y="12934"/>
                </a:lnTo>
                <a:lnTo>
                  <a:pt x="224954" y="12703"/>
                </a:lnTo>
                <a:lnTo>
                  <a:pt x="222852" y="12582"/>
                </a:lnTo>
                <a:lnTo>
                  <a:pt x="220723" y="12456"/>
                </a:lnTo>
                <a:lnTo>
                  <a:pt x="218621" y="12330"/>
                </a:lnTo>
                <a:lnTo>
                  <a:pt x="216518" y="12199"/>
                </a:lnTo>
                <a:lnTo>
                  <a:pt x="214441" y="12068"/>
                </a:lnTo>
                <a:lnTo>
                  <a:pt x="212364" y="11931"/>
                </a:lnTo>
                <a:lnTo>
                  <a:pt x="210287" y="11794"/>
                </a:lnTo>
                <a:lnTo>
                  <a:pt x="208210" y="11653"/>
                </a:lnTo>
                <a:lnTo>
                  <a:pt x="206159" y="11506"/>
                </a:lnTo>
                <a:lnTo>
                  <a:pt x="204133" y="11358"/>
                </a:lnTo>
                <a:lnTo>
                  <a:pt x="202082" y="11206"/>
                </a:lnTo>
                <a:lnTo>
                  <a:pt x="200082" y="11048"/>
                </a:lnTo>
                <a:lnTo>
                  <a:pt x="198056" y="10886"/>
                </a:lnTo>
                <a:lnTo>
                  <a:pt x="196056" y="10723"/>
                </a:lnTo>
                <a:lnTo>
                  <a:pt x="194082" y="10555"/>
                </a:lnTo>
                <a:lnTo>
                  <a:pt x="192082" y="10381"/>
                </a:lnTo>
                <a:lnTo>
                  <a:pt x="190133" y="10208"/>
                </a:lnTo>
                <a:lnTo>
                  <a:pt x="188159" y="10029"/>
                </a:lnTo>
                <a:lnTo>
                  <a:pt x="186235" y="9840"/>
                </a:lnTo>
                <a:lnTo>
                  <a:pt x="184287" y="9656"/>
                </a:lnTo>
                <a:lnTo>
                  <a:pt x="182364" y="9462"/>
                </a:lnTo>
                <a:lnTo>
                  <a:pt x="180466" y="9262"/>
                </a:lnTo>
                <a:lnTo>
                  <a:pt x="178569" y="9063"/>
                </a:lnTo>
                <a:lnTo>
                  <a:pt x="176697" y="8852"/>
                </a:lnTo>
                <a:lnTo>
                  <a:pt x="174825" y="8642"/>
                </a:lnTo>
                <a:lnTo>
                  <a:pt x="172953" y="8422"/>
                </a:lnTo>
                <a:lnTo>
                  <a:pt x="171107" y="8201"/>
                </a:lnTo>
                <a:lnTo>
                  <a:pt x="169286" y="7975"/>
                </a:lnTo>
                <a:lnTo>
                  <a:pt x="167466" y="7744"/>
                </a:lnTo>
                <a:lnTo>
                  <a:pt x="165671" y="7508"/>
                </a:lnTo>
                <a:lnTo>
                  <a:pt x="163876" y="7261"/>
                </a:lnTo>
                <a:lnTo>
                  <a:pt x="162107" y="7014"/>
                </a:lnTo>
                <a:lnTo>
                  <a:pt x="160363" y="6762"/>
                </a:lnTo>
                <a:lnTo>
                  <a:pt x="158619" y="6499"/>
                </a:lnTo>
                <a:lnTo>
                  <a:pt x="156876" y="6236"/>
                </a:lnTo>
                <a:lnTo>
                  <a:pt x="155183" y="5963"/>
                </a:lnTo>
                <a:lnTo>
                  <a:pt x="153465" y="5690"/>
                </a:lnTo>
                <a:lnTo>
                  <a:pt x="151799" y="5406"/>
                </a:lnTo>
                <a:lnTo>
                  <a:pt x="150132" y="5117"/>
                </a:lnTo>
                <a:lnTo>
                  <a:pt x="148491" y="4823"/>
                </a:lnTo>
                <a:lnTo>
                  <a:pt x="146850" y="4524"/>
                </a:lnTo>
                <a:lnTo>
                  <a:pt x="145234" y="4214"/>
                </a:lnTo>
                <a:lnTo>
                  <a:pt x="143619" y="3898"/>
                </a:lnTo>
                <a:lnTo>
                  <a:pt x="142055" y="3578"/>
                </a:lnTo>
                <a:lnTo>
                  <a:pt x="140491" y="3252"/>
                </a:lnTo>
                <a:lnTo>
                  <a:pt x="138927" y="2921"/>
                </a:lnTo>
                <a:lnTo>
                  <a:pt x="137414" y="2580"/>
                </a:lnTo>
                <a:lnTo>
                  <a:pt x="135901" y="2233"/>
                </a:lnTo>
                <a:lnTo>
                  <a:pt x="134388" y="1876"/>
                </a:lnTo>
                <a:lnTo>
                  <a:pt x="132927" y="1519"/>
                </a:lnTo>
                <a:lnTo>
                  <a:pt x="131465" y="1151"/>
                </a:lnTo>
                <a:lnTo>
                  <a:pt x="130029" y="773"/>
                </a:lnTo>
                <a:lnTo>
                  <a:pt x="128619" y="389"/>
                </a:lnTo>
                <a:lnTo>
                  <a:pt x="12720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4" name="Google Shape;1624;p43"/>
          <p:cNvSpPr/>
          <p:nvPr/>
        </p:nvSpPr>
        <p:spPr>
          <a:xfrm>
            <a:off x="781040" y="3006687"/>
            <a:ext cx="1214325" cy="2160559"/>
          </a:xfrm>
          <a:custGeom>
            <a:avLst/>
            <a:gdLst/>
            <a:ahLst/>
            <a:cxnLst/>
            <a:rect l="l" t="t" r="r" b="b"/>
            <a:pathLst>
              <a:path w="162851" h="59134" extrusionOk="0">
                <a:moveTo>
                  <a:pt x="38796" y="0"/>
                </a:moveTo>
                <a:lnTo>
                  <a:pt x="36950" y="631"/>
                </a:lnTo>
                <a:lnTo>
                  <a:pt x="35155" y="1261"/>
                </a:lnTo>
                <a:lnTo>
                  <a:pt x="33412" y="1897"/>
                </a:lnTo>
                <a:lnTo>
                  <a:pt x="31745" y="2538"/>
                </a:lnTo>
                <a:lnTo>
                  <a:pt x="30129" y="3178"/>
                </a:lnTo>
                <a:lnTo>
                  <a:pt x="28565" y="3825"/>
                </a:lnTo>
                <a:lnTo>
                  <a:pt x="27078" y="4471"/>
                </a:lnTo>
                <a:lnTo>
                  <a:pt x="26360" y="4797"/>
                </a:lnTo>
                <a:lnTo>
                  <a:pt x="25642" y="5128"/>
                </a:lnTo>
                <a:lnTo>
                  <a:pt x="24950" y="5453"/>
                </a:lnTo>
                <a:lnTo>
                  <a:pt x="24258" y="5784"/>
                </a:lnTo>
                <a:lnTo>
                  <a:pt x="23591" y="6115"/>
                </a:lnTo>
                <a:lnTo>
                  <a:pt x="22924" y="6446"/>
                </a:lnTo>
                <a:lnTo>
                  <a:pt x="22283" y="6782"/>
                </a:lnTo>
                <a:lnTo>
                  <a:pt x="21668" y="7113"/>
                </a:lnTo>
                <a:lnTo>
                  <a:pt x="21052" y="7450"/>
                </a:lnTo>
                <a:lnTo>
                  <a:pt x="20463" y="7786"/>
                </a:lnTo>
                <a:lnTo>
                  <a:pt x="19873" y="8122"/>
                </a:lnTo>
                <a:lnTo>
                  <a:pt x="19309" y="8464"/>
                </a:lnTo>
                <a:lnTo>
                  <a:pt x="18770" y="8805"/>
                </a:lnTo>
                <a:lnTo>
                  <a:pt x="18232" y="9146"/>
                </a:lnTo>
                <a:lnTo>
                  <a:pt x="17693" y="9488"/>
                </a:lnTo>
                <a:lnTo>
                  <a:pt x="17180" y="9835"/>
                </a:lnTo>
                <a:lnTo>
                  <a:pt x="16693" y="10176"/>
                </a:lnTo>
                <a:lnTo>
                  <a:pt x="16232" y="10523"/>
                </a:lnTo>
                <a:lnTo>
                  <a:pt x="15745" y="10859"/>
                </a:lnTo>
                <a:lnTo>
                  <a:pt x="15283" y="11195"/>
                </a:lnTo>
                <a:lnTo>
                  <a:pt x="14283" y="11857"/>
                </a:lnTo>
                <a:lnTo>
                  <a:pt x="13232" y="12519"/>
                </a:lnTo>
                <a:lnTo>
                  <a:pt x="12155" y="13181"/>
                </a:lnTo>
                <a:lnTo>
                  <a:pt x="11078" y="13843"/>
                </a:lnTo>
                <a:lnTo>
                  <a:pt x="10026" y="14500"/>
                </a:lnTo>
                <a:lnTo>
                  <a:pt x="9001" y="15167"/>
                </a:lnTo>
                <a:lnTo>
                  <a:pt x="8001" y="15829"/>
                </a:lnTo>
                <a:lnTo>
                  <a:pt x="7539" y="16165"/>
                </a:lnTo>
                <a:lnTo>
                  <a:pt x="7078" y="16501"/>
                </a:lnTo>
                <a:lnTo>
                  <a:pt x="6642" y="16838"/>
                </a:lnTo>
                <a:lnTo>
                  <a:pt x="6231" y="17179"/>
                </a:lnTo>
                <a:lnTo>
                  <a:pt x="5821" y="17515"/>
                </a:lnTo>
                <a:lnTo>
                  <a:pt x="5437" y="17857"/>
                </a:lnTo>
                <a:lnTo>
                  <a:pt x="5078" y="18193"/>
                </a:lnTo>
                <a:lnTo>
                  <a:pt x="4719" y="18535"/>
                </a:lnTo>
                <a:lnTo>
                  <a:pt x="4411" y="18876"/>
                </a:lnTo>
                <a:lnTo>
                  <a:pt x="4078" y="19212"/>
                </a:lnTo>
                <a:lnTo>
                  <a:pt x="3488" y="19895"/>
                </a:lnTo>
                <a:lnTo>
                  <a:pt x="2975" y="20583"/>
                </a:lnTo>
                <a:lnTo>
                  <a:pt x="2488" y="21266"/>
                </a:lnTo>
                <a:lnTo>
                  <a:pt x="2078" y="21955"/>
                </a:lnTo>
                <a:lnTo>
                  <a:pt x="1693" y="22648"/>
                </a:lnTo>
                <a:lnTo>
                  <a:pt x="1360" y="23336"/>
                </a:lnTo>
                <a:lnTo>
                  <a:pt x="1078" y="24030"/>
                </a:lnTo>
                <a:lnTo>
                  <a:pt x="821" y="24723"/>
                </a:lnTo>
                <a:lnTo>
                  <a:pt x="590" y="25417"/>
                </a:lnTo>
                <a:lnTo>
                  <a:pt x="385" y="26110"/>
                </a:lnTo>
                <a:lnTo>
                  <a:pt x="231" y="26804"/>
                </a:lnTo>
                <a:lnTo>
                  <a:pt x="103" y="27544"/>
                </a:lnTo>
                <a:lnTo>
                  <a:pt x="26" y="28280"/>
                </a:lnTo>
                <a:lnTo>
                  <a:pt x="1" y="29021"/>
                </a:lnTo>
                <a:lnTo>
                  <a:pt x="52" y="29751"/>
                </a:lnTo>
                <a:lnTo>
                  <a:pt x="129" y="30481"/>
                </a:lnTo>
                <a:lnTo>
                  <a:pt x="283" y="31211"/>
                </a:lnTo>
                <a:lnTo>
                  <a:pt x="488" y="31941"/>
                </a:lnTo>
                <a:lnTo>
                  <a:pt x="744" y="32666"/>
                </a:lnTo>
                <a:lnTo>
                  <a:pt x="1078" y="33391"/>
                </a:lnTo>
                <a:lnTo>
                  <a:pt x="1437" y="34111"/>
                </a:lnTo>
                <a:lnTo>
                  <a:pt x="1847" y="34831"/>
                </a:lnTo>
                <a:lnTo>
                  <a:pt x="2308" y="35545"/>
                </a:lnTo>
                <a:lnTo>
                  <a:pt x="2821" y="36265"/>
                </a:lnTo>
                <a:lnTo>
                  <a:pt x="3385" y="36980"/>
                </a:lnTo>
                <a:lnTo>
                  <a:pt x="4001" y="37689"/>
                </a:lnTo>
                <a:lnTo>
                  <a:pt x="4667" y="38398"/>
                </a:lnTo>
                <a:lnTo>
                  <a:pt x="5360" y="39107"/>
                </a:lnTo>
                <a:lnTo>
                  <a:pt x="6103" y="39817"/>
                </a:lnTo>
                <a:lnTo>
                  <a:pt x="6898" y="40520"/>
                </a:lnTo>
                <a:lnTo>
                  <a:pt x="7719" y="41224"/>
                </a:lnTo>
                <a:lnTo>
                  <a:pt x="8591" y="41928"/>
                </a:lnTo>
                <a:lnTo>
                  <a:pt x="9514" y="42627"/>
                </a:lnTo>
                <a:lnTo>
                  <a:pt x="10462" y="43326"/>
                </a:lnTo>
                <a:lnTo>
                  <a:pt x="11462" y="44025"/>
                </a:lnTo>
                <a:lnTo>
                  <a:pt x="12488" y="44723"/>
                </a:lnTo>
                <a:lnTo>
                  <a:pt x="13539" y="45417"/>
                </a:lnTo>
                <a:lnTo>
                  <a:pt x="14642" y="46110"/>
                </a:lnTo>
                <a:lnTo>
                  <a:pt x="15796" y="46804"/>
                </a:lnTo>
                <a:lnTo>
                  <a:pt x="16950" y="47492"/>
                </a:lnTo>
                <a:lnTo>
                  <a:pt x="18155" y="48180"/>
                </a:lnTo>
                <a:lnTo>
                  <a:pt x="19411" y="48868"/>
                </a:lnTo>
                <a:lnTo>
                  <a:pt x="20668" y="49557"/>
                </a:lnTo>
                <a:lnTo>
                  <a:pt x="21463" y="49966"/>
                </a:lnTo>
                <a:lnTo>
                  <a:pt x="22257" y="50381"/>
                </a:lnTo>
                <a:lnTo>
                  <a:pt x="23078" y="50791"/>
                </a:lnTo>
                <a:lnTo>
                  <a:pt x="23924" y="51201"/>
                </a:lnTo>
                <a:lnTo>
                  <a:pt x="25642" y="52015"/>
                </a:lnTo>
                <a:lnTo>
                  <a:pt x="27411" y="52824"/>
                </a:lnTo>
                <a:lnTo>
                  <a:pt x="29232" y="53633"/>
                </a:lnTo>
                <a:lnTo>
                  <a:pt x="31053" y="54442"/>
                </a:lnTo>
                <a:lnTo>
                  <a:pt x="34745" y="56050"/>
                </a:lnTo>
                <a:lnTo>
                  <a:pt x="35181" y="56223"/>
                </a:lnTo>
                <a:lnTo>
                  <a:pt x="35617" y="56381"/>
                </a:lnTo>
                <a:lnTo>
                  <a:pt x="36053" y="56523"/>
                </a:lnTo>
                <a:lnTo>
                  <a:pt x="36283" y="56580"/>
                </a:lnTo>
                <a:lnTo>
                  <a:pt x="36514" y="56638"/>
                </a:lnTo>
                <a:lnTo>
                  <a:pt x="36745" y="56691"/>
                </a:lnTo>
                <a:lnTo>
                  <a:pt x="36976" y="56738"/>
                </a:lnTo>
                <a:lnTo>
                  <a:pt x="37232" y="56780"/>
                </a:lnTo>
                <a:lnTo>
                  <a:pt x="37463" y="56822"/>
                </a:lnTo>
                <a:lnTo>
                  <a:pt x="37719" y="56854"/>
                </a:lnTo>
                <a:lnTo>
                  <a:pt x="37976" y="56885"/>
                </a:lnTo>
                <a:lnTo>
                  <a:pt x="38258" y="56906"/>
                </a:lnTo>
                <a:lnTo>
                  <a:pt x="38514" y="56927"/>
                </a:lnTo>
                <a:lnTo>
                  <a:pt x="38796" y="56943"/>
                </a:lnTo>
                <a:lnTo>
                  <a:pt x="39078" y="56953"/>
                </a:lnTo>
                <a:lnTo>
                  <a:pt x="39386" y="56959"/>
                </a:lnTo>
                <a:lnTo>
                  <a:pt x="39694" y="56964"/>
                </a:lnTo>
                <a:lnTo>
                  <a:pt x="40001" y="56959"/>
                </a:lnTo>
                <a:lnTo>
                  <a:pt x="40309" y="56953"/>
                </a:lnTo>
                <a:lnTo>
                  <a:pt x="40643" y="56943"/>
                </a:lnTo>
                <a:lnTo>
                  <a:pt x="41001" y="56927"/>
                </a:lnTo>
                <a:lnTo>
                  <a:pt x="41335" y="56906"/>
                </a:lnTo>
                <a:lnTo>
                  <a:pt x="41719" y="56885"/>
                </a:lnTo>
                <a:lnTo>
                  <a:pt x="42463" y="56822"/>
                </a:lnTo>
                <a:lnTo>
                  <a:pt x="43284" y="56749"/>
                </a:lnTo>
                <a:lnTo>
                  <a:pt x="44155" y="56654"/>
                </a:lnTo>
                <a:lnTo>
                  <a:pt x="46950" y="56323"/>
                </a:lnTo>
                <a:lnTo>
                  <a:pt x="49745" y="55987"/>
                </a:lnTo>
                <a:lnTo>
                  <a:pt x="52540" y="55651"/>
                </a:lnTo>
                <a:lnTo>
                  <a:pt x="55310" y="55304"/>
                </a:lnTo>
                <a:lnTo>
                  <a:pt x="58079" y="54962"/>
                </a:lnTo>
                <a:lnTo>
                  <a:pt x="60848" y="54621"/>
                </a:lnTo>
                <a:lnTo>
                  <a:pt x="63643" y="54285"/>
                </a:lnTo>
                <a:lnTo>
                  <a:pt x="66464" y="53959"/>
                </a:lnTo>
                <a:lnTo>
                  <a:pt x="68335" y="53749"/>
                </a:lnTo>
                <a:lnTo>
                  <a:pt x="70207" y="53539"/>
                </a:lnTo>
                <a:lnTo>
                  <a:pt x="72105" y="53339"/>
                </a:lnTo>
                <a:lnTo>
                  <a:pt x="74028" y="53145"/>
                </a:lnTo>
                <a:lnTo>
                  <a:pt x="75977" y="52961"/>
                </a:lnTo>
                <a:lnTo>
                  <a:pt x="76951" y="52871"/>
                </a:lnTo>
                <a:lnTo>
                  <a:pt x="77925" y="52787"/>
                </a:lnTo>
                <a:lnTo>
                  <a:pt x="78900" y="52703"/>
                </a:lnTo>
                <a:lnTo>
                  <a:pt x="79900" y="52630"/>
                </a:lnTo>
                <a:lnTo>
                  <a:pt x="80900" y="52556"/>
                </a:lnTo>
                <a:lnTo>
                  <a:pt x="81900" y="52488"/>
                </a:lnTo>
                <a:lnTo>
                  <a:pt x="82541" y="52451"/>
                </a:lnTo>
                <a:lnTo>
                  <a:pt x="83182" y="52414"/>
                </a:lnTo>
                <a:lnTo>
                  <a:pt x="83797" y="52388"/>
                </a:lnTo>
                <a:lnTo>
                  <a:pt x="84413" y="52362"/>
                </a:lnTo>
                <a:lnTo>
                  <a:pt x="85002" y="52341"/>
                </a:lnTo>
                <a:lnTo>
                  <a:pt x="85592" y="52330"/>
                </a:lnTo>
                <a:lnTo>
                  <a:pt x="86182" y="52320"/>
                </a:lnTo>
                <a:lnTo>
                  <a:pt x="87285" y="52320"/>
                </a:lnTo>
                <a:lnTo>
                  <a:pt x="87849" y="52325"/>
                </a:lnTo>
                <a:lnTo>
                  <a:pt x="88362" y="52336"/>
                </a:lnTo>
                <a:lnTo>
                  <a:pt x="88900" y="52357"/>
                </a:lnTo>
                <a:lnTo>
                  <a:pt x="89413" y="52378"/>
                </a:lnTo>
                <a:lnTo>
                  <a:pt x="89926" y="52404"/>
                </a:lnTo>
                <a:lnTo>
                  <a:pt x="90413" y="52435"/>
                </a:lnTo>
                <a:lnTo>
                  <a:pt x="90900" y="52472"/>
                </a:lnTo>
                <a:lnTo>
                  <a:pt x="91362" y="52520"/>
                </a:lnTo>
                <a:lnTo>
                  <a:pt x="91849" y="52567"/>
                </a:lnTo>
                <a:lnTo>
                  <a:pt x="92285" y="52619"/>
                </a:lnTo>
                <a:lnTo>
                  <a:pt x="92746" y="52677"/>
                </a:lnTo>
                <a:lnTo>
                  <a:pt x="93182" y="52740"/>
                </a:lnTo>
                <a:lnTo>
                  <a:pt x="93618" y="52808"/>
                </a:lnTo>
                <a:lnTo>
                  <a:pt x="94028" y="52887"/>
                </a:lnTo>
                <a:lnTo>
                  <a:pt x="94439" y="52966"/>
                </a:lnTo>
                <a:lnTo>
                  <a:pt x="94849" y="53050"/>
                </a:lnTo>
                <a:lnTo>
                  <a:pt x="95259" y="53139"/>
                </a:lnTo>
                <a:lnTo>
                  <a:pt x="95644" y="53234"/>
                </a:lnTo>
                <a:lnTo>
                  <a:pt x="96028" y="53334"/>
                </a:lnTo>
                <a:lnTo>
                  <a:pt x="96387" y="53439"/>
                </a:lnTo>
                <a:lnTo>
                  <a:pt x="96772" y="53549"/>
                </a:lnTo>
                <a:lnTo>
                  <a:pt x="97131" y="53665"/>
                </a:lnTo>
                <a:lnTo>
                  <a:pt x="97464" y="53786"/>
                </a:lnTo>
                <a:lnTo>
                  <a:pt x="98003" y="53985"/>
                </a:lnTo>
                <a:lnTo>
                  <a:pt x="98516" y="54180"/>
                </a:lnTo>
                <a:lnTo>
                  <a:pt x="98977" y="54379"/>
                </a:lnTo>
                <a:lnTo>
                  <a:pt x="99464" y="54584"/>
                </a:lnTo>
                <a:lnTo>
                  <a:pt x="100336" y="54994"/>
                </a:lnTo>
                <a:lnTo>
                  <a:pt x="101182" y="55409"/>
                </a:lnTo>
                <a:lnTo>
                  <a:pt x="102029" y="55824"/>
                </a:lnTo>
                <a:lnTo>
                  <a:pt x="102900" y="56239"/>
                </a:lnTo>
                <a:lnTo>
                  <a:pt x="103336" y="56444"/>
                </a:lnTo>
                <a:lnTo>
                  <a:pt x="103798" y="56649"/>
                </a:lnTo>
                <a:lnTo>
                  <a:pt x="104259" y="56848"/>
                </a:lnTo>
                <a:lnTo>
                  <a:pt x="104747" y="57048"/>
                </a:lnTo>
                <a:lnTo>
                  <a:pt x="105311" y="57263"/>
                </a:lnTo>
                <a:lnTo>
                  <a:pt x="105900" y="57474"/>
                </a:lnTo>
                <a:lnTo>
                  <a:pt x="106541" y="57684"/>
                </a:lnTo>
                <a:lnTo>
                  <a:pt x="106875" y="57784"/>
                </a:lnTo>
                <a:lnTo>
                  <a:pt x="107234" y="57883"/>
                </a:lnTo>
                <a:lnTo>
                  <a:pt x="107593" y="57983"/>
                </a:lnTo>
                <a:lnTo>
                  <a:pt x="107977" y="58072"/>
                </a:lnTo>
                <a:lnTo>
                  <a:pt x="108362" y="58167"/>
                </a:lnTo>
                <a:lnTo>
                  <a:pt x="108747" y="58251"/>
                </a:lnTo>
                <a:lnTo>
                  <a:pt x="109183" y="58335"/>
                </a:lnTo>
                <a:lnTo>
                  <a:pt x="109593" y="58409"/>
                </a:lnTo>
                <a:lnTo>
                  <a:pt x="110054" y="58482"/>
                </a:lnTo>
                <a:lnTo>
                  <a:pt x="110490" y="58545"/>
                </a:lnTo>
                <a:lnTo>
                  <a:pt x="111183" y="58635"/>
                </a:lnTo>
                <a:lnTo>
                  <a:pt x="111849" y="58713"/>
                </a:lnTo>
                <a:lnTo>
                  <a:pt x="112490" y="58787"/>
                </a:lnTo>
                <a:lnTo>
                  <a:pt x="113157" y="58855"/>
                </a:lnTo>
                <a:lnTo>
                  <a:pt x="113824" y="58913"/>
                </a:lnTo>
                <a:lnTo>
                  <a:pt x="114465" y="58966"/>
                </a:lnTo>
                <a:lnTo>
                  <a:pt x="115106" y="59008"/>
                </a:lnTo>
                <a:lnTo>
                  <a:pt x="115747" y="59050"/>
                </a:lnTo>
                <a:lnTo>
                  <a:pt x="116388" y="59081"/>
                </a:lnTo>
                <a:lnTo>
                  <a:pt x="117003" y="59102"/>
                </a:lnTo>
                <a:lnTo>
                  <a:pt x="117644" y="59118"/>
                </a:lnTo>
                <a:lnTo>
                  <a:pt x="118260" y="59128"/>
                </a:lnTo>
                <a:lnTo>
                  <a:pt x="118875" y="59134"/>
                </a:lnTo>
                <a:lnTo>
                  <a:pt x="119490" y="59128"/>
                </a:lnTo>
                <a:lnTo>
                  <a:pt x="120106" y="59118"/>
                </a:lnTo>
                <a:lnTo>
                  <a:pt x="120696" y="59102"/>
                </a:lnTo>
                <a:lnTo>
                  <a:pt x="121285" y="59076"/>
                </a:lnTo>
                <a:lnTo>
                  <a:pt x="121901" y="59044"/>
                </a:lnTo>
                <a:lnTo>
                  <a:pt x="122491" y="59008"/>
                </a:lnTo>
                <a:lnTo>
                  <a:pt x="123055" y="58966"/>
                </a:lnTo>
                <a:lnTo>
                  <a:pt x="123644" y="58913"/>
                </a:lnTo>
                <a:lnTo>
                  <a:pt x="124208" y="58855"/>
                </a:lnTo>
                <a:lnTo>
                  <a:pt x="124798" y="58792"/>
                </a:lnTo>
                <a:lnTo>
                  <a:pt x="125362" y="58724"/>
                </a:lnTo>
                <a:lnTo>
                  <a:pt x="125926" y="58645"/>
                </a:lnTo>
                <a:lnTo>
                  <a:pt x="126491" y="58561"/>
                </a:lnTo>
                <a:lnTo>
                  <a:pt x="127029" y="58472"/>
                </a:lnTo>
                <a:lnTo>
                  <a:pt x="127593" y="58377"/>
                </a:lnTo>
                <a:lnTo>
                  <a:pt x="128132" y="58272"/>
                </a:lnTo>
                <a:lnTo>
                  <a:pt x="128670" y="58162"/>
                </a:lnTo>
                <a:lnTo>
                  <a:pt x="129209" y="58046"/>
                </a:lnTo>
                <a:lnTo>
                  <a:pt x="129747" y="57925"/>
                </a:lnTo>
                <a:lnTo>
                  <a:pt x="130491" y="57742"/>
                </a:lnTo>
                <a:lnTo>
                  <a:pt x="131183" y="57558"/>
                </a:lnTo>
                <a:lnTo>
                  <a:pt x="131850" y="57379"/>
                </a:lnTo>
                <a:lnTo>
                  <a:pt x="132439" y="57195"/>
                </a:lnTo>
                <a:lnTo>
                  <a:pt x="132978" y="57011"/>
                </a:lnTo>
                <a:lnTo>
                  <a:pt x="133465" y="56833"/>
                </a:lnTo>
                <a:lnTo>
                  <a:pt x="133901" y="56649"/>
                </a:lnTo>
                <a:lnTo>
                  <a:pt x="134286" y="56465"/>
                </a:lnTo>
                <a:lnTo>
                  <a:pt x="134619" y="56286"/>
                </a:lnTo>
                <a:lnTo>
                  <a:pt x="134901" y="56102"/>
                </a:lnTo>
                <a:lnTo>
                  <a:pt x="135132" y="55924"/>
                </a:lnTo>
                <a:lnTo>
                  <a:pt x="135311" y="55745"/>
                </a:lnTo>
                <a:lnTo>
                  <a:pt x="135440" y="55567"/>
                </a:lnTo>
                <a:lnTo>
                  <a:pt x="135516" y="55388"/>
                </a:lnTo>
                <a:lnTo>
                  <a:pt x="135542" y="55209"/>
                </a:lnTo>
                <a:lnTo>
                  <a:pt x="135516" y="55031"/>
                </a:lnTo>
                <a:lnTo>
                  <a:pt x="135440" y="54852"/>
                </a:lnTo>
                <a:lnTo>
                  <a:pt x="135311" y="54679"/>
                </a:lnTo>
                <a:lnTo>
                  <a:pt x="135132" y="54500"/>
                </a:lnTo>
                <a:lnTo>
                  <a:pt x="134901" y="54327"/>
                </a:lnTo>
                <a:lnTo>
                  <a:pt x="134593" y="54153"/>
                </a:lnTo>
                <a:lnTo>
                  <a:pt x="134260" y="53980"/>
                </a:lnTo>
                <a:lnTo>
                  <a:pt x="133875" y="53807"/>
                </a:lnTo>
                <a:lnTo>
                  <a:pt x="133439" y="53633"/>
                </a:lnTo>
                <a:lnTo>
                  <a:pt x="132952" y="53465"/>
                </a:lnTo>
                <a:lnTo>
                  <a:pt x="132388" y="53297"/>
                </a:lnTo>
                <a:lnTo>
                  <a:pt x="131798" y="53129"/>
                </a:lnTo>
                <a:lnTo>
                  <a:pt x="131157" y="52961"/>
                </a:lnTo>
                <a:lnTo>
                  <a:pt x="130439" y="52798"/>
                </a:lnTo>
                <a:lnTo>
                  <a:pt x="129696" y="52630"/>
                </a:lnTo>
                <a:lnTo>
                  <a:pt x="128901" y="52467"/>
                </a:lnTo>
                <a:lnTo>
                  <a:pt x="128029" y="52304"/>
                </a:lnTo>
                <a:lnTo>
                  <a:pt x="127055" y="52131"/>
                </a:lnTo>
                <a:lnTo>
                  <a:pt x="126055" y="51957"/>
                </a:lnTo>
                <a:lnTo>
                  <a:pt x="124055" y="51611"/>
                </a:lnTo>
                <a:lnTo>
                  <a:pt x="123055" y="51443"/>
                </a:lnTo>
                <a:lnTo>
                  <a:pt x="122055" y="51269"/>
                </a:lnTo>
                <a:lnTo>
                  <a:pt x="121080" y="51091"/>
                </a:lnTo>
                <a:lnTo>
                  <a:pt x="120131" y="50907"/>
                </a:lnTo>
                <a:lnTo>
                  <a:pt x="119619" y="50807"/>
                </a:lnTo>
                <a:lnTo>
                  <a:pt x="119157" y="50702"/>
                </a:lnTo>
                <a:lnTo>
                  <a:pt x="118721" y="50597"/>
                </a:lnTo>
                <a:lnTo>
                  <a:pt x="118337" y="50492"/>
                </a:lnTo>
                <a:lnTo>
                  <a:pt x="117978" y="50387"/>
                </a:lnTo>
                <a:lnTo>
                  <a:pt x="117670" y="50282"/>
                </a:lnTo>
                <a:lnTo>
                  <a:pt x="117388" y="50171"/>
                </a:lnTo>
                <a:lnTo>
                  <a:pt x="117131" y="50066"/>
                </a:lnTo>
                <a:lnTo>
                  <a:pt x="116926" y="49956"/>
                </a:lnTo>
                <a:lnTo>
                  <a:pt x="116747" y="49851"/>
                </a:lnTo>
                <a:lnTo>
                  <a:pt x="116593" y="49740"/>
                </a:lnTo>
                <a:lnTo>
                  <a:pt x="116490" y="49630"/>
                </a:lnTo>
                <a:lnTo>
                  <a:pt x="116413" y="49525"/>
                </a:lnTo>
                <a:lnTo>
                  <a:pt x="116362" y="49415"/>
                </a:lnTo>
                <a:lnTo>
                  <a:pt x="116362" y="49310"/>
                </a:lnTo>
                <a:lnTo>
                  <a:pt x="116413" y="49205"/>
                </a:lnTo>
                <a:lnTo>
                  <a:pt x="116465" y="49094"/>
                </a:lnTo>
                <a:lnTo>
                  <a:pt x="116567" y="48989"/>
                </a:lnTo>
                <a:lnTo>
                  <a:pt x="116721" y="48889"/>
                </a:lnTo>
                <a:lnTo>
                  <a:pt x="116901" y="48784"/>
                </a:lnTo>
                <a:lnTo>
                  <a:pt x="117106" y="48684"/>
                </a:lnTo>
                <a:lnTo>
                  <a:pt x="117337" y="48585"/>
                </a:lnTo>
                <a:lnTo>
                  <a:pt x="117619" y="48485"/>
                </a:lnTo>
                <a:lnTo>
                  <a:pt x="117926" y="48390"/>
                </a:lnTo>
                <a:lnTo>
                  <a:pt x="118285" y="48296"/>
                </a:lnTo>
                <a:lnTo>
                  <a:pt x="118670" y="48206"/>
                </a:lnTo>
                <a:lnTo>
                  <a:pt x="119080" y="48117"/>
                </a:lnTo>
                <a:lnTo>
                  <a:pt x="119542" y="48028"/>
                </a:lnTo>
                <a:lnTo>
                  <a:pt x="120029" y="47944"/>
                </a:lnTo>
                <a:lnTo>
                  <a:pt x="120542" y="47860"/>
                </a:lnTo>
                <a:lnTo>
                  <a:pt x="121106" y="47781"/>
                </a:lnTo>
                <a:lnTo>
                  <a:pt x="121696" y="47707"/>
                </a:lnTo>
                <a:lnTo>
                  <a:pt x="126362" y="47135"/>
                </a:lnTo>
                <a:lnTo>
                  <a:pt x="131029" y="46567"/>
                </a:lnTo>
                <a:lnTo>
                  <a:pt x="140388" y="45438"/>
                </a:lnTo>
                <a:lnTo>
                  <a:pt x="159132" y="43184"/>
                </a:lnTo>
                <a:lnTo>
                  <a:pt x="161927" y="42853"/>
                </a:lnTo>
                <a:lnTo>
                  <a:pt x="161363" y="42643"/>
                </a:lnTo>
                <a:lnTo>
                  <a:pt x="160799" y="42433"/>
                </a:lnTo>
                <a:lnTo>
                  <a:pt x="160261" y="42228"/>
                </a:lnTo>
                <a:lnTo>
                  <a:pt x="159748" y="42012"/>
                </a:lnTo>
                <a:lnTo>
                  <a:pt x="159261" y="41802"/>
                </a:lnTo>
                <a:lnTo>
                  <a:pt x="158773" y="41592"/>
                </a:lnTo>
                <a:lnTo>
                  <a:pt x="158312" y="41377"/>
                </a:lnTo>
                <a:lnTo>
                  <a:pt x="157850" y="41161"/>
                </a:lnTo>
                <a:lnTo>
                  <a:pt x="157414" y="40946"/>
                </a:lnTo>
                <a:lnTo>
                  <a:pt x="157004" y="40731"/>
                </a:lnTo>
                <a:lnTo>
                  <a:pt x="156209" y="40300"/>
                </a:lnTo>
                <a:lnTo>
                  <a:pt x="155491" y="39864"/>
                </a:lnTo>
                <a:lnTo>
                  <a:pt x="154799" y="39422"/>
                </a:lnTo>
                <a:lnTo>
                  <a:pt x="154184" y="38981"/>
                </a:lnTo>
                <a:lnTo>
                  <a:pt x="153594" y="38535"/>
                </a:lnTo>
                <a:lnTo>
                  <a:pt x="153055" y="38093"/>
                </a:lnTo>
                <a:lnTo>
                  <a:pt x="152542" y="37642"/>
                </a:lnTo>
                <a:lnTo>
                  <a:pt x="152081" y="37195"/>
                </a:lnTo>
                <a:lnTo>
                  <a:pt x="151645" y="36743"/>
                </a:lnTo>
                <a:lnTo>
                  <a:pt x="151235" y="36291"/>
                </a:lnTo>
                <a:lnTo>
                  <a:pt x="150850" y="35840"/>
                </a:lnTo>
                <a:lnTo>
                  <a:pt x="150491" y="35414"/>
                </a:lnTo>
                <a:lnTo>
                  <a:pt x="150183" y="34989"/>
                </a:lnTo>
                <a:lnTo>
                  <a:pt x="149876" y="34563"/>
                </a:lnTo>
                <a:lnTo>
                  <a:pt x="149568" y="34137"/>
                </a:lnTo>
                <a:lnTo>
                  <a:pt x="149312" y="33712"/>
                </a:lnTo>
                <a:lnTo>
                  <a:pt x="149055" y="33286"/>
                </a:lnTo>
                <a:lnTo>
                  <a:pt x="148850" y="32861"/>
                </a:lnTo>
                <a:lnTo>
                  <a:pt x="148645" y="32435"/>
                </a:lnTo>
                <a:lnTo>
                  <a:pt x="148465" y="32010"/>
                </a:lnTo>
                <a:lnTo>
                  <a:pt x="148312" y="31584"/>
                </a:lnTo>
                <a:lnTo>
                  <a:pt x="148183" y="31159"/>
                </a:lnTo>
                <a:lnTo>
                  <a:pt x="148081" y="30738"/>
                </a:lnTo>
                <a:lnTo>
                  <a:pt x="148004" y="30313"/>
                </a:lnTo>
                <a:lnTo>
                  <a:pt x="147953" y="29887"/>
                </a:lnTo>
                <a:lnTo>
                  <a:pt x="147927" y="29462"/>
                </a:lnTo>
                <a:lnTo>
                  <a:pt x="147927" y="29042"/>
                </a:lnTo>
                <a:lnTo>
                  <a:pt x="147978" y="28616"/>
                </a:lnTo>
                <a:lnTo>
                  <a:pt x="148055" y="28190"/>
                </a:lnTo>
                <a:lnTo>
                  <a:pt x="148158" y="27770"/>
                </a:lnTo>
                <a:lnTo>
                  <a:pt x="148286" y="27345"/>
                </a:lnTo>
                <a:lnTo>
                  <a:pt x="148465" y="26919"/>
                </a:lnTo>
                <a:lnTo>
                  <a:pt x="148671" y="26499"/>
                </a:lnTo>
                <a:lnTo>
                  <a:pt x="148927" y="26073"/>
                </a:lnTo>
                <a:lnTo>
                  <a:pt x="149183" y="25653"/>
                </a:lnTo>
                <a:lnTo>
                  <a:pt x="149517" y="25227"/>
                </a:lnTo>
                <a:lnTo>
                  <a:pt x="149876" y="24807"/>
                </a:lnTo>
                <a:lnTo>
                  <a:pt x="150260" y="24382"/>
                </a:lnTo>
                <a:lnTo>
                  <a:pt x="150696" y="23961"/>
                </a:lnTo>
                <a:lnTo>
                  <a:pt x="151183" y="23541"/>
                </a:lnTo>
                <a:lnTo>
                  <a:pt x="151696" y="23116"/>
                </a:lnTo>
                <a:lnTo>
                  <a:pt x="152260" y="22695"/>
                </a:lnTo>
                <a:lnTo>
                  <a:pt x="152876" y="22275"/>
                </a:lnTo>
                <a:lnTo>
                  <a:pt x="153568" y="21792"/>
                </a:lnTo>
                <a:lnTo>
                  <a:pt x="154260" y="21314"/>
                </a:lnTo>
                <a:lnTo>
                  <a:pt x="154927" y="20830"/>
                </a:lnTo>
                <a:lnTo>
                  <a:pt x="155568" y="20342"/>
                </a:lnTo>
                <a:lnTo>
                  <a:pt x="156825" y="19375"/>
                </a:lnTo>
                <a:lnTo>
                  <a:pt x="158030" y="18398"/>
                </a:lnTo>
                <a:lnTo>
                  <a:pt x="160414" y="16433"/>
                </a:lnTo>
                <a:lnTo>
                  <a:pt x="161620" y="15451"/>
                </a:lnTo>
                <a:lnTo>
                  <a:pt x="162850" y="14463"/>
                </a:lnTo>
                <a:lnTo>
                  <a:pt x="133286" y="10922"/>
                </a:lnTo>
                <a:lnTo>
                  <a:pt x="132286" y="11222"/>
                </a:lnTo>
                <a:lnTo>
                  <a:pt x="131337" y="11521"/>
                </a:lnTo>
                <a:lnTo>
                  <a:pt x="130824" y="11668"/>
                </a:lnTo>
                <a:lnTo>
                  <a:pt x="130337" y="11810"/>
                </a:lnTo>
                <a:lnTo>
                  <a:pt x="129798" y="11952"/>
                </a:lnTo>
                <a:lnTo>
                  <a:pt x="129260" y="12088"/>
                </a:lnTo>
                <a:lnTo>
                  <a:pt x="128619" y="12241"/>
                </a:lnTo>
                <a:lnTo>
                  <a:pt x="127952" y="12393"/>
                </a:lnTo>
                <a:lnTo>
                  <a:pt x="127285" y="12540"/>
                </a:lnTo>
                <a:lnTo>
                  <a:pt x="126619" y="12682"/>
                </a:lnTo>
                <a:lnTo>
                  <a:pt x="125926" y="12824"/>
                </a:lnTo>
                <a:lnTo>
                  <a:pt x="125209" y="12966"/>
                </a:lnTo>
                <a:lnTo>
                  <a:pt x="124516" y="13102"/>
                </a:lnTo>
                <a:lnTo>
                  <a:pt x="123798" y="13234"/>
                </a:lnTo>
                <a:lnTo>
                  <a:pt x="123055" y="13360"/>
                </a:lnTo>
                <a:lnTo>
                  <a:pt x="122311" y="13491"/>
                </a:lnTo>
                <a:lnTo>
                  <a:pt x="121567" y="13612"/>
                </a:lnTo>
                <a:lnTo>
                  <a:pt x="120824" y="13733"/>
                </a:lnTo>
                <a:lnTo>
                  <a:pt x="120055" y="13854"/>
                </a:lnTo>
                <a:lnTo>
                  <a:pt x="119260" y="13969"/>
                </a:lnTo>
                <a:lnTo>
                  <a:pt x="118490" y="14080"/>
                </a:lnTo>
                <a:lnTo>
                  <a:pt x="117696" y="14190"/>
                </a:lnTo>
                <a:lnTo>
                  <a:pt x="116875" y="14295"/>
                </a:lnTo>
                <a:lnTo>
                  <a:pt x="116080" y="14400"/>
                </a:lnTo>
                <a:lnTo>
                  <a:pt x="115260" y="14500"/>
                </a:lnTo>
                <a:lnTo>
                  <a:pt x="114413" y="14600"/>
                </a:lnTo>
                <a:lnTo>
                  <a:pt x="113593" y="14694"/>
                </a:lnTo>
                <a:lnTo>
                  <a:pt x="112747" y="14789"/>
                </a:lnTo>
                <a:lnTo>
                  <a:pt x="111875" y="14878"/>
                </a:lnTo>
                <a:lnTo>
                  <a:pt x="111029" y="14962"/>
                </a:lnTo>
                <a:lnTo>
                  <a:pt x="110157" y="15046"/>
                </a:lnTo>
                <a:lnTo>
                  <a:pt x="109259" y="15130"/>
                </a:lnTo>
                <a:lnTo>
                  <a:pt x="108388" y="15209"/>
                </a:lnTo>
                <a:lnTo>
                  <a:pt x="107490" y="15283"/>
                </a:lnTo>
                <a:lnTo>
                  <a:pt x="106567" y="15356"/>
                </a:lnTo>
                <a:lnTo>
                  <a:pt x="105670" y="15424"/>
                </a:lnTo>
                <a:lnTo>
                  <a:pt x="104747" y="15493"/>
                </a:lnTo>
                <a:lnTo>
                  <a:pt x="103823" y="15561"/>
                </a:lnTo>
                <a:lnTo>
                  <a:pt x="103080" y="15603"/>
                </a:lnTo>
                <a:lnTo>
                  <a:pt x="102362" y="15645"/>
                </a:lnTo>
                <a:lnTo>
                  <a:pt x="101618" y="15682"/>
                </a:lnTo>
                <a:lnTo>
                  <a:pt x="100900" y="15708"/>
                </a:lnTo>
                <a:lnTo>
                  <a:pt x="100182" y="15734"/>
                </a:lnTo>
                <a:lnTo>
                  <a:pt x="99439" y="15755"/>
                </a:lnTo>
                <a:lnTo>
                  <a:pt x="98721" y="15771"/>
                </a:lnTo>
                <a:lnTo>
                  <a:pt x="98003" y="15776"/>
                </a:lnTo>
                <a:lnTo>
                  <a:pt x="97285" y="15782"/>
                </a:lnTo>
                <a:lnTo>
                  <a:pt x="95823" y="15782"/>
                </a:lnTo>
                <a:lnTo>
                  <a:pt x="95105" y="15771"/>
                </a:lnTo>
                <a:lnTo>
                  <a:pt x="94413" y="15761"/>
                </a:lnTo>
                <a:lnTo>
                  <a:pt x="93695" y="15740"/>
                </a:lnTo>
                <a:lnTo>
                  <a:pt x="92977" y="15719"/>
                </a:lnTo>
                <a:lnTo>
                  <a:pt x="92285" y="15698"/>
                </a:lnTo>
                <a:lnTo>
                  <a:pt x="91567" y="15666"/>
                </a:lnTo>
                <a:lnTo>
                  <a:pt x="90874" y="15635"/>
                </a:lnTo>
                <a:lnTo>
                  <a:pt x="90182" y="15598"/>
                </a:lnTo>
                <a:lnTo>
                  <a:pt x="89490" y="15561"/>
                </a:lnTo>
                <a:lnTo>
                  <a:pt x="88797" y="15519"/>
                </a:lnTo>
                <a:lnTo>
                  <a:pt x="88105" y="15472"/>
                </a:lnTo>
                <a:lnTo>
                  <a:pt x="86772" y="15372"/>
                </a:lnTo>
                <a:lnTo>
                  <a:pt x="85438" y="15262"/>
                </a:lnTo>
                <a:lnTo>
                  <a:pt x="84131" y="15141"/>
                </a:lnTo>
                <a:lnTo>
                  <a:pt x="82849" y="15009"/>
                </a:lnTo>
                <a:lnTo>
                  <a:pt x="81618" y="14873"/>
                </a:lnTo>
                <a:lnTo>
                  <a:pt x="80284" y="14715"/>
                </a:lnTo>
                <a:lnTo>
                  <a:pt x="78951" y="14547"/>
                </a:lnTo>
                <a:lnTo>
                  <a:pt x="77643" y="14379"/>
                </a:lnTo>
                <a:lnTo>
                  <a:pt x="76336" y="14206"/>
                </a:lnTo>
                <a:lnTo>
                  <a:pt x="75028" y="14022"/>
                </a:lnTo>
                <a:lnTo>
                  <a:pt x="73771" y="13838"/>
                </a:lnTo>
                <a:lnTo>
                  <a:pt x="72489" y="13649"/>
                </a:lnTo>
                <a:lnTo>
                  <a:pt x="71259" y="13449"/>
                </a:lnTo>
                <a:lnTo>
                  <a:pt x="70028" y="13249"/>
                </a:lnTo>
                <a:lnTo>
                  <a:pt x="68823" y="13045"/>
                </a:lnTo>
                <a:lnTo>
                  <a:pt x="67643" y="12834"/>
                </a:lnTo>
                <a:lnTo>
                  <a:pt x="66489" y="12619"/>
                </a:lnTo>
                <a:lnTo>
                  <a:pt x="65361" y="12398"/>
                </a:lnTo>
                <a:lnTo>
                  <a:pt x="64258" y="12178"/>
                </a:lnTo>
                <a:lnTo>
                  <a:pt x="63181" y="11952"/>
                </a:lnTo>
                <a:lnTo>
                  <a:pt x="62130" y="11721"/>
                </a:lnTo>
                <a:lnTo>
                  <a:pt x="61540" y="11579"/>
                </a:lnTo>
                <a:lnTo>
                  <a:pt x="60951" y="11437"/>
                </a:lnTo>
                <a:lnTo>
                  <a:pt x="60412" y="11290"/>
                </a:lnTo>
                <a:lnTo>
                  <a:pt x="59899" y="11143"/>
                </a:lnTo>
                <a:lnTo>
                  <a:pt x="59438" y="10996"/>
                </a:lnTo>
                <a:lnTo>
                  <a:pt x="58976" y="10843"/>
                </a:lnTo>
                <a:lnTo>
                  <a:pt x="58566" y="10686"/>
                </a:lnTo>
                <a:lnTo>
                  <a:pt x="58181" y="10533"/>
                </a:lnTo>
                <a:lnTo>
                  <a:pt x="57848" y="10376"/>
                </a:lnTo>
                <a:lnTo>
                  <a:pt x="57515" y="10218"/>
                </a:lnTo>
                <a:lnTo>
                  <a:pt x="57233" y="10055"/>
                </a:lnTo>
                <a:lnTo>
                  <a:pt x="56976" y="9892"/>
                </a:lnTo>
                <a:lnTo>
                  <a:pt x="56745" y="9730"/>
                </a:lnTo>
                <a:lnTo>
                  <a:pt x="56540" y="9561"/>
                </a:lnTo>
                <a:lnTo>
                  <a:pt x="56386" y="9399"/>
                </a:lnTo>
                <a:lnTo>
                  <a:pt x="56258" y="9231"/>
                </a:lnTo>
                <a:lnTo>
                  <a:pt x="56156" y="9057"/>
                </a:lnTo>
                <a:lnTo>
                  <a:pt x="56079" y="8889"/>
                </a:lnTo>
                <a:lnTo>
                  <a:pt x="56027" y="8716"/>
                </a:lnTo>
                <a:lnTo>
                  <a:pt x="56027" y="8542"/>
                </a:lnTo>
                <a:lnTo>
                  <a:pt x="56053" y="8369"/>
                </a:lnTo>
                <a:lnTo>
                  <a:pt x="56104" y="8196"/>
                </a:lnTo>
                <a:lnTo>
                  <a:pt x="56181" y="8022"/>
                </a:lnTo>
                <a:lnTo>
                  <a:pt x="56284" y="7844"/>
                </a:lnTo>
                <a:lnTo>
                  <a:pt x="56438" y="7670"/>
                </a:lnTo>
                <a:lnTo>
                  <a:pt x="56617" y="7492"/>
                </a:lnTo>
                <a:lnTo>
                  <a:pt x="56822" y="7318"/>
                </a:lnTo>
                <a:lnTo>
                  <a:pt x="57053" y="7140"/>
                </a:lnTo>
                <a:lnTo>
                  <a:pt x="57310" y="6961"/>
                </a:lnTo>
                <a:lnTo>
                  <a:pt x="57617" y="6782"/>
                </a:lnTo>
                <a:lnTo>
                  <a:pt x="57951" y="6604"/>
                </a:lnTo>
                <a:lnTo>
                  <a:pt x="58310" y="6425"/>
                </a:lnTo>
                <a:lnTo>
                  <a:pt x="58745" y="6220"/>
                </a:lnTo>
                <a:lnTo>
                  <a:pt x="59181" y="6021"/>
                </a:lnTo>
                <a:lnTo>
                  <a:pt x="60130" y="5616"/>
                </a:lnTo>
                <a:lnTo>
                  <a:pt x="61130" y="5212"/>
                </a:lnTo>
                <a:lnTo>
                  <a:pt x="62156" y="4807"/>
                </a:lnTo>
                <a:lnTo>
                  <a:pt x="64335" y="3972"/>
                </a:lnTo>
                <a:lnTo>
                  <a:pt x="65464" y="3536"/>
                </a:lnTo>
                <a:lnTo>
                  <a:pt x="66592" y="3084"/>
                </a:lnTo>
                <a:lnTo>
                  <a:pt x="65874" y="2953"/>
                </a:lnTo>
                <a:lnTo>
                  <a:pt x="65156" y="2832"/>
                </a:lnTo>
                <a:lnTo>
                  <a:pt x="64387" y="2711"/>
                </a:lnTo>
                <a:lnTo>
                  <a:pt x="63617" y="2595"/>
                </a:lnTo>
                <a:lnTo>
                  <a:pt x="62822" y="2480"/>
                </a:lnTo>
                <a:lnTo>
                  <a:pt x="62028" y="2369"/>
                </a:lnTo>
                <a:lnTo>
                  <a:pt x="61207" y="2264"/>
                </a:lnTo>
                <a:lnTo>
                  <a:pt x="60387" y="2165"/>
                </a:lnTo>
                <a:lnTo>
                  <a:pt x="59540" y="2059"/>
                </a:lnTo>
                <a:lnTo>
                  <a:pt x="58694" y="1965"/>
                </a:lnTo>
                <a:lnTo>
                  <a:pt x="56976" y="1776"/>
                </a:lnTo>
                <a:lnTo>
                  <a:pt x="55207" y="1597"/>
                </a:lnTo>
                <a:lnTo>
                  <a:pt x="53412" y="1419"/>
                </a:lnTo>
                <a:lnTo>
                  <a:pt x="51591" y="1250"/>
                </a:lnTo>
                <a:lnTo>
                  <a:pt x="49771" y="1077"/>
                </a:lnTo>
                <a:lnTo>
                  <a:pt x="46079" y="741"/>
                </a:lnTo>
                <a:lnTo>
                  <a:pt x="44232" y="562"/>
                </a:lnTo>
                <a:lnTo>
                  <a:pt x="42412" y="384"/>
                </a:lnTo>
                <a:lnTo>
                  <a:pt x="40591" y="200"/>
                </a:lnTo>
                <a:lnTo>
                  <a:pt x="387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5" name="Google Shape;1625;p43"/>
          <p:cNvSpPr/>
          <p:nvPr/>
        </p:nvSpPr>
        <p:spPr>
          <a:xfrm>
            <a:off x="4028201" y="2780129"/>
            <a:ext cx="1300555" cy="2252120"/>
          </a:xfrm>
          <a:custGeom>
            <a:avLst/>
            <a:gdLst/>
            <a:ahLst/>
            <a:cxnLst/>
            <a:rect l="l" t="t" r="r" b="b"/>
            <a:pathLst>
              <a:path w="174415" h="61640" extrusionOk="0">
                <a:moveTo>
                  <a:pt x="48207" y="1707"/>
                </a:moveTo>
                <a:lnTo>
                  <a:pt x="48822" y="1718"/>
                </a:lnTo>
                <a:lnTo>
                  <a:pt x="49412" y="1728"/>
                </a:lnTo>
                <a:lnTo>
                  <a:pt x="49976" y="1749"/>
                </a:lnTo>
                <a:lnTo>
                  <a:pt x="50566" y="1776"/>
                </a:lnTo>
                <a:lnTo>
                  <a:pt x="51130" y="1807"/>
                </a:lnTo>
                <a:lnTo>
                  <a:pt x="51668" y="1849"/>
                </a:lnTo>
                <a:lnTo>
                  <a:pt x="52207" y="1891"/>
                </a:lnTo>
                <a:lnTo>
                  <a:pt x="52745" y="1939"/>
                </a:lnTo>
                <a:lnTo>
                  <a:pt x="53258" y="1996"/>
                </a:lnTo>
                <a:lnTo>
                  <a:pt x="53745" y="2059"/>
                </a:lnTo>
                <a:lnTo>
                  <a:pt x="54258" y="2122"/>
                </a:lnTo>
                <a:lnTo>
                  <a:pt x="54720" y="2196"/>
                </a:lnTo>
                <a:lnTo>
                  <a:pt x="55207" y="2275"/>
                </a:lnTo>
                <a:lnTo>
                  <a:pt x="55643" y="2359"/>
                </a:lnTo>
                <a:lnTo>
                  <a:pt x="56104" y="2453"/>
                </a:lnTo>
                <a:lnTo>
                  <a:pt x="56540" y="2548"/>
                </a:lnTo>
                <a:lnTo>
                  <a:pt x="56951" y="2648"/>
                </a:lnTo>
                <a:lnTo>
                  <a:pt x="57361" y="2753"/>
                </a:lnTo>
                <a:lnTo>
                  <a:pt x="57746" y="2868"/>
                </a:lnTo>
                <a:lnTo>
                  <a:pt x="58130" y="2984"/>
                </a:lnTo>
                <a:lnTo>
                  <a:pt x="58515" y="3105"/>
                </a:lnTo>
                <a:lnTo>
                  <a:pt x="58874" y="3236"/>
                </a:lnTo>
                <a:lnTo>
                  <a:pt x="59207" y="3368"/>
                </a:lnTo>
                <a:lnTo>
                  <a:pt x="59540" y="3509"/>
                </a:lnTo>
                <a:lnTo>
                  <a:pt x="60464" y="3903"/>
                </a:lnTo>
                <a:lnTo>
                  <a:pt x="61412" y="4297"/>
                </a:lnTo>
                <a:lnTo>
                  <a:pt x="62387" y="4686"/>
                </a:lnTo>
                <a:lnTo>
                  <a:pt x="63387" y="5075"/>
                </a:lnTo>
                <a:lnTo>
                  <a:pt x="64438" y="5458"/>
                </a:lnTo>
                <a:lnTo>
                  <a:pt x="65489" y="5842"/>
                </a:lnTo>
                <a:lnTo>
                  <a:pt x="66541" y="6220"/>
                </a:lnTo>
                <a:lnTo>
                  <a:pt x="67643" y="6593"/>
                </a:lnTo>
                <a:lnTo>
                  <a:pt x="68028" y="6725"/>
                </a:lnTo>
                <a:lnTo>
                  <a:pt x="68438" y="6845"/>
                </a:lnTo>
                <a:lnTo>
                  <a:pt x="68848" y="6956"/>
                </a:lnTo>
                <a:lnTo>
                  <a:pt x="69284" y="7066"/>
                </a:lnTo>
                <a:lnTo>
                  <a:pt x="69720" y="7171"/>
                </a:lnTo>
                <a:lnTo>
                  <a:pt x="70156" y="7266"/>
                </a:lnTo>
                <a:lnTo>
                  <a:pt x="70618" y="7360"/>
                </a:lnTo>
                <a:lnTo>
                  <a:pt x="71105" y="7444"/>
                </a:lnTo>
                <a:lnTo>
                  <a:pt x="71592" y="7528"/>
                </a:lnTo>
                <a:lnTo>
                  <a:pt x="72079" y="7602"/>
                </a:lnTo>
                <a:lnTo>
                  <a:pt x="72592" y="7670"/>
                </a:lnTo>
                <a:lnTo>
                  <a:pt x="73105" y="7733"/>
                </a:lnTo>
                <a:lnTo>
                  <a:pt x="73643" y="7796"/>
                </a:lnTo>
                <a:lnTo>
                  <a:pt x="74182" y="7849"/>
                </a:lnTo>
                <a:lnTo>
                  <a:pt x="74720" y="7896"/>
                </a:lnTo>
                <a:lnTo>
                  <a:pt x="75284" y="7943"/>
                </a:lnTo>
                <a:lnTo>
                  <a:pt x="75848" y="7980"/>
                </a:lnTo>
                <a:lnTo>
                  <a:pt x="76438" y="8012"/>
                </a:lnTo>
                <a:lnTo>
                  <a:pt x="77028" y="8043"/>
                </a:lnTo>
                <a:lnTo>
                  <a:pt x="77618" y="8069"/>
                </a:lnTo>
                <a:lnTo>
                  <a:pt x="78208" y="8085"/>
                </a:lnTo>
                <a:lnTo>
                  <a:pt x="78823" y="8101"/>
                </a:lnTo>
                <a:lnTo>
                  <a:pt x="79464" y="8111"/>
                </a:lnTo>
                <a:lnTo>
                  <a:pt x="80079" y="8117"/>
                </a:lnTo>
                <a:lnTo>
                  <a:pt x="81361" y="8117"/>
                </a:lnTo>
                <a:lnTo>
                  <a:pt x="82028" y="8106"/>
                </a:lnTo>
                <a:lnTo>
                  <a:pt x="82669" y="8096"/>
                </a:lnTo>
                <a:lnTo>
                  <a:pt x="83361" y="8080"/>
                </a:lnTo>
                <a:lnTo>
                  <a:pt x="84028" y="8059"/>
                </a:lnTo>
                <a:lnTo>
                  <a:pt x="84695" y="8033"/>
                </a:lnTo>
                <a:lnTo>
                  <a:pt x="85387" y="8006"/>
                </a:lnTo>
                <a:lnTo>
                  <a:pt x="86362" y="7964"/>
                </a:lnTo>
                <a:lnTo>
                  <a:pt x="87310" y="7912"/>
                </a:lnTo>
                <a:lnTo>
                  <a:pt x="88259" y="7854"/>
                </a:lnTo>
                <a:lnTo>
                  <a:pt x="89208" y="7791"/>
                </a:lnTo>
                <a:lnTo>
                  <a:pt x="90156" y="7723"/>
                </a:lnTo>
                <a:lnTo>
                  <a:pt x="91080" y="7649"/>
                </a:lnTo>
                <a:lnTo>
                  <a:pt x="91977" y="7565"/>
                </a:lnTo>
                <a:lnTo>
                  <a:pt x="92875" y="7476"/>
                </a:lnTo>
                <a:lnTo>
                  <a:pt x="102208" y="6478"/>
                </a:lnTo>
                <a:lnTo>
                  <a:pt x="111593" y="5458"/>
                </a:lnTo>
                <a:lnTo>
                  <a:pt x="130773" y="3368"/>
                </a:lnTo>
                <a:lnTo>
                  <a:pt x="131337" y="3578"/>
                </a:lnTo>
                <a:lnTo>
                  <a:pt x="131927" y="3783"/>
                </a:lnTo>
                <a:lnTo>
                  <a:pt x="133157" y="4203"/>
                </a:lnTo>
                <a:lnTo>
                  <a:pt x="134414" y="4634"/>
                </a:lnTo>
                <a:lnTo>
                  <a:pt x="135696" y="5064"/>
                </a:lnTo>
                <a:lnTo>
                  <a:pt x="136311" y="5290"/>
                </a:lnTo>
                <a:lnTo>
                  <a:pt x="136927" y="5511"/>
                </a:lnTo>
                <a:lnTo>
                  <a:pt x="137517" y="5737"/>
                </a:lnTo>
                <a:lnTo>
                  <a:pt x="138106" y="5968"/>
                </a:lnTo>
                <a:lnTo>
                  <a:pt x="138670" y="6199"/>
                </a:lnTo>
                <a:lnTo>
                  <a:pt x="139183" y="6430"/>
                </a:lnTo>
                <a:lnTo>
                  <a:pt x="139696" y="6667"/>
                </a:lnTo>
                <a:lnTo>
                  <a:pt x="140158" y="6908"/>
                </a:lnTo>
                <a:lnTo>
                  <a:pt x="142312" y="8075"/>
                </a:lnTo>
                <a:lnTo>
                  <a:pt x="144465" y="9246"/>
                </a:lnTo>
                <a:lnTo>
                  <a:pt x="146568" y="10423"/>
                </a:lnTo>
                <a:lnTo>
                  <a:pt x="147619" y="11011"/>
                </a:lnTo>
                <a:lnTo>
                  <a:pt x="148645" y="11600"/>
                </a:lnTo>
                <a:lnTo>
                  <a:pt x="149645" y="12188"/>
                </a:lnTo>
                <a:lnTo>
                  <a:pt x="150645" y="12782"/>
                </a:lnTo>
                <a:lnTo>
                  <a:pt x="151594" y="13376"/>
                </a:lnTo>
                <a:lnTo>
                  <a:pt x="152543" y="13969"/>
                </a:lnTo>
                <a:lnTo>
                  <a:pt x="153466" y="14563"/>
                </a:lnTo>
                <a:lnTo>
                  <a:pt x="154337" y="15162"/>
                </a:lnTo>
                <a:lnTo>
                  <a:pt x="155209" y="15761"/>
                </a:lnTo>
                <a:lnTo>
                  <a:pt x="156030" y="16360"/>
                </a:lnTo>
                <a:lnTo>
                  <a:pt x="156825" y="16958"/>
                </a:lnTo>
                <a:lnTo>
                  <a:pt x="157620" y="17557"/>
                </a:lnTo>
                <a:lnTo>
                  <a:pt x="158389" y="18156"/>
                </a:lnTo>
                <a:lnTo>
                  <a:pt x="159132" y="18755"/>
                </a:lnTo>
                <a:lnTo>
                  <a:pt x="159850" y="19359"/>
                </a:lnTo>
                <a:lnTo>
                  <a:pt x="160543" y="19963"/>
                </a:lnTo>
                <a:lnTo>
                  <a:pt x="161209" y="20568"/>
                </a:lnTo>
                <a:lnTo>
                  <a:pt x="161850" y="21172"/>
                </a:lnTo>
                <a:lnTo>
                  <a:pt x="162466" y="21781"/>
                </a:lnTo>
                <a:lnTo>
                  <a:pt x="163081" y="22385"/>
                </a:lnTo>
                <a:lnTo>
                  <a:pt x="163620" y="22995"/>
                </a:lnTo>
                <a:lnTo>
                  <a:pt x="164158" y="23604"/>
                </a:lnTo>
                <a:lnTo>
                  <a:pt x="164645" y="24219"/>
                </a:lnTo>
                <a:lnTo>
                  <a:pt x="165107" y="24828"/>
                </a:lnTo>
                <a:lnTo>
                  <a:pt x="165517" y="25438"/>
                </a:lnTo>
                <a:lnTo>
                  <a:pt x="165902" y="26052"/>
                </a:lnTo>
                <a:lnTo>
                  <a:pt x="166184" y="26520"/>
                </a:lnTo>
                <a:lnTo>
                  <a:pt x="166415" y="26987"/>
                </a:lnTo>
                <a:lnTo>
                  <a:pt x="166645" y="27450"/>
                </a:lnTo>
                <a:lnTo>
                  <a:pt x="166851" y="27917"/>
                </a:lnTo>
                <a:lnTo>
                  <a:pt x="167004" y="28385"/>
                </a:lnTo>
                <a:lnTo>
                  <a:pt x="167158" y="28852"/>
                </a:lnTo>
                <a:lnTo>
                  <a:pt x="167312" y="29320"/>
                </a:lnTo>
                <a:lnTo>
                  <a:pt x="167415" y="29787"/>
                </a:lnTo>
                <a:lnTo>
                  <a:pt x="167517" y="30255"/>
                </a:lnTo>
                <a:lnTo>
                  <a:pt x="167568" y="30723"/>
                </a:lnTo>
                <a:lnTo>
                  <a:pt x="167620" y="31190"/>
                </a:lnTo>
                <a:lnTo>
                  <a:pt x="167645" y="31658"/>
                </a:lnTo>
                <a:lnTo>
                  <a:pt x="167645" y="32125"/>
                </a:lnTo>
                <a:lnTo>
                  <a:pt x="167645" y="32593"/>
                </a:lnTo>
                <a:lnTo>
                  <a:pt x="167620" y="33060"/>
                </a:lnTo>
                <a:lnTo>
                  <a:pt x="167543" y="33528"/>
                </a:lnTo>
                <a:lnTo>
                  <a:pt x="167466" y="33996"/>
                </a:lnTo>
                <a:lnTo>
                  <a:pt x="167389" y="34463"/>
                </a:lnTo>
                <a:lnTo>
                  <a:pt x="167261" y="34925"/>
                </a:lnTo>
                <a:lnTo>
                  <a:pt x="167133" y="35393"/>
                </a:lnTo>
                <a:lnTo>
                  <a:pt x="166979" y="35861"/>
                </a:lnTo>
                <a:lnTo>
                  <a:pt x="166799" y="36328"/>
                </a:lnTo>
                <a:lnTo>
                  <a:pt x="166620" y="36796"/>
                </a:lnTo>
                <a:lnTo>
                  <a:pt x="166389" y="37263"/>
                </a:lnTo>
                <a:lnTo>
                  <a:pt x="166158" y="37731"/>
                </a:lnTo>
                <a:lnTo>
                  <a:pt x="165927" y="38193"/>
                </a:lnTo>
                <a:lnTo>
                  <a:pt x="165645" y="38661"/>
                </a:lnTo>
                <a:lnTo>
                  <a:pt x="165363" y="39128"/>
                </a:lnTo>
                <a:lnTo>
                  <a:pt x="165056" y="39596"/>
                </a:lnTo>
                <a:lnTo>
                  <a:pt x="164748" y="40058"/>
                </a:lnTo>
                <a:lnTo>
                  <a:pt x="164389" y="40526"/>
                </a:lnTo>
                <a:lnTo>
                  <a:pt x="164030" y="40988"/>
                </a:lnTo>
                <a:lnTo>
                  <a:pt x="163312" y="41886"/>
                </a:lnTo>
                <a:lnTo>
                  <a:pt x="162543" y="42779"/>
                </a:lnTo>
                <a:lnTo>
                  <a:pt x="161773" y="43673"/>
                </a:lnTo>
                <a:lnTo>
                  <a:pt x="160953" y="44566"/>
                </a:lnTo>
                <a:lnTo>
                  <a:pt x="159312" y="46352"/>
                </a:lnTo>
                <a:lnTo>
                  <a:pt x="157671" y="48138"/>
                </a:lnTo>
                <a:lnTo>
                  <a:pt x="157286" y="48516"/>
                </a:lnTo>
                <a:lnTo>
                  <a:pt x="156927" y="48895"/>
                </a:lnTo>
                <a:lnTo>
                  <a:pt x="156517" y="49273"/>
                </a:lnTo>
                <a:lnTo>
                  <a:pt x="156081" y="49646"/>
                </a:lnTo>
                <a:lnTo>
                  <a:pt x="155645" y="50019"/>
                </a:lnTo>
                <a:lnTo>
                  <a:pt x="155184" y="50387"/>
                </a:lnTo>
                <a:lnTo>
                  <a:pt x="154696" y="50760"/>
                </a:lnTo>
                <a:lnTo>
                  <a:pt x="154184" y="51127"/>
                </a:lnTo>
                <a:lnTo>
                  <a:pt x="153645" y="51490"/>
                </a:lnTo>
                <a:lnTo>
                  <a:pt x="153107" y="51852"/>
                </a:lnTo>
                <a:lnTo>
                  <a:pt x="152543" y="52215"/>
                </a:lnTo>
                <a:lnTo>
                  <a:pt x="151927" y="52577"/>
                </a:lnTo>
                <a:lnTo>
                  <a:pt x="151312" y="52934"/>
                </a:lnTo>
                <a:lnTo>
                  <a:pt x="150671" y="53292"/>
                </a:lnTo>
                <a:lnTo>
                  <a:pt x="150004" y="53644"/>
                </a:lnTo>
                <a:lnTo>
                  <a:pt x="149337" y="53996"/>
                </a:lnTo>
                <a:lnTo>
                  <a:pt x="148619" y="54348"/>
                </a:lnTo>
                <a:lnTo>
                  <a:pt x="147876" y="54694"/>
                </a:lnTo>
                <a:lnTo>
                  <a:pt x="147132" y="55041"/>
                </a:lnTo>
                <a:lnTo>
                  <a:pt x="146363" y="55388"/>
                </a:lnTo>
                <a:lnTo>
                  <a:pt x="145542" y="55729"/>
                </a:lnTo>
                <a:lnTo>
                  <a:pt x="144722" y="56071"/>
                </a:lnTo>
                <a:lnTo>
                  <a:pt x="143876" y="56407"/>
                </a:lnTo>
                <a:lnTo>
                  <a:pt x="143004" y="56743"/>
                </a:lnTo>
                <a:lnTo>
                  <a:pt x="142106" y="57080"/>
                </a:lnTo>
                <a:lnTo>
                  <a:pt x="141183" y="57410"/>
                </a:lnTo>
                <a:lnTo>
                  <a:pt x="140260" y="57741"/>
                </a:lnTo>
                <a:lnTo>
                  <a:pt x="139286" y="58072"/>
                </a:lnTo>
                <a:lnTo>
                  <a:pt x="138286" y="58398"/>
                </a:lnTo>
                <a:lnTo>
                  <a:pt x="137260" y="58719"/>
                </a:lnTo>
                <a:lnTo>
                  <a:pt x="136234" y="59044"/>
                </a:lnTo>
                <a:lnTo>
                  <a:pt x="135158" y="59360"/>
                </a:lnTo>
                <a:lnTo>
                  <a:pt x="134593" y="59522"/>
                </a:lnTo>
                <a:lnTo>
                  <a:pt x="134311" y="59591"/>
                </a:lnTo>
                <a:lnTo>
                  <a:pt x="134029" y="59659"/>
                </a:lnTo>
                <a:lnTo>
                  <a:pt x="133722" y="59722"/>
                </a:lnTo>
                <a:lnTo>
                  <a:pt x="133440" y="59780"/>
                </a:lnTo>
                <a:lnTo>
                  <a:pt x="133157" y="59832"/>
                </a:lnTo>
                <a:lnTo>
                  <a:pt x="132850" y="59885"/>
                </a:lnTo>
                <a:lnTo>
                  <a:pt x="132568" y="59927"/>
                </a:lnTo>
                <a:lnTo>
                  <a:pt x="132260" y="59969"/>
                </a:lnTo>
                <a:lnTo>
                  <a:pt x="131952" y="60006"/>
                </a:lnTo>
                <a:lnTo>
                  <a:pt x="131645" y="60037"/>
                </a:lnTo>
                <a:lnTo>
                  <a:pt x="131337" y="60064"/>
                </a:lnTo>
                <a:lnTo>
                  <a:pt x="131029" y="60085"/>
                </a:lnTo>
                <a:lnTo>
                  <a:pt x="130722" y="60106"/>
                </a:lnTo>
                <a:lnTo>
                  <a:pt x="130388" y="60116"/>
                </a:lnTo>
                <a:lnTo>
                  <a:pt x="130080" y="60127"/>
                </a:lnTo>
                <a:lnTo>
                  <a:pt x="129747" y="60137"/>
                </a:lnTo>
                <a:lnTo>
                  <a:pt x="129414" y="60137"/>
                </a:lnTo>
                <a:lnTo>
                  <a:pt x="129055" y="60132"/>
                </a:lnTo>
                <a:lnTo>
                  <a:pt x="128721" y="60127"/>
                </a:lnTo>
                <a:lnTo>
                  <a:pt x="128362" y="60116"/>
                </a:lnTo>
                <a:lnTo>
                  <a:pt x="128004" y="60106"/>
                </a:lnTo>
                <a:lnTo>
                  <a:pt x="127645" y="60085"/>
                </a:lnTo>
                <a:lnTo>
                  <a:pt x="127286" y="60064"/>
                </a:lnTo>
                <a:lnTo>
                  <a:pt x="126901" y="60037"/>
                </a:lnTo>
                <a:lnTo>
                  <a:pt x="126132" y="59969"/>
                </a:lnTo>
                <a:lnTo>
                  <a:pt x="125311" y="59890"/>
                </a:lnTo>
                <a:lnTo>
                  <a:pt x="124465" y="59796"/>
                </a:lnTo>
                <a:lnTo>
                  <a:pt x="121311" y="59423"/>
                </a:lnTo>
                <a:lnTo>
                  <a:pt x="118131" y="59050"/>
                </a:lnTo>
                <a:lnTo>
                  <a:pt x="116542" y="58860"/>
                </a:lnTo>
                <a:lnTo>
                  <a:pt x="114978" y="58671"/>
                </a:lnTo>
                <a:lnTo>
                  <a:pt x="113413" y="58477"/>
                </a:lnTo>
                <a:lnTo>
                  <a:pt x="111875" y="58277"/>
                </a:lnTo>
                <a:lnTo>
                  <a:pt x="110849" y="58135"/>
                </a:lnTo>
                <a:lnTo>
                  <a:pt x="109849" y="57988"/>
                </a:lnTo>
                <a:lnTo>
                  <a:pt x="108875" y="57836"/>
                </a:lnTo>
                <a:lnTo>
                  <a:pt x="107900" y="57673"/>
                </a:lnTo>
                <a:lnTo>
                  <a:pt x="105952" y="57347"/>
                </a:lnTo>
                <a:lnTo>
                  <a:pt x="104952" y="57179"/>
                </a:lnTo>
                <a:lnTo>
                  <a:pt x="103952" y="57016"/>
                </a:lnTo>
                <a:lnTo>
                  <a:pt x="105054" y="56612"/>
                </a:lnTo>
                <a:lnTo>
                  <a:pt x="106080" y="56207"/>
                </a:lnTo>
                <a:lnTo>
                  <a:pt x="106593" y="56008"/>
                </a:lnTo>
                <a:lnTo>
                  <a:pt x="107054" y="55803"/>
                </a:lnTo>
                <a:lnTo>
                  <a:pt x="107516" y="55603"/>
                </a:lnTo>
                <a:lnTo>
                  <a:pt x="107977" y="55398"/>
                </a:lnTo>
                <a:lnTo>
                  <a:pt x="108388" y="55199"/>
                </a:lnTo>
                <a:lnTo>
                  <a:pt x="108798" y="54994"/>
                </a:lnTo>
                <a:lnTo>
                  <a:pt x="109157" y="54789"/>
                </a:lnTo>
                <a:lnTo>
                  <a:pt x="109516" y="54589"/>
                </a:lnTo>
                <a:lnTo>
                  <a:pt x="109849" y="54384"/>
                </a:lnTo>
                <a:lnTo>
                  <a:pt x="110157" y="54180"/>
                </a:lnTo>
                <a:lnTo>
                  <a:pt x="110439" y="53969"/>
                </a:lnTo>
                <a:lnTo>
                  <a:pt x="110695" y="53765"/>
                </a:lnTo>
                <a:lnTo>
                  <a:pt x="110901" y="53560"/>
                </a:lnTo>
                <a:lnTo>
                  <a:pt x="111106" y="53350"/>
                </a:lnTo>
                <a:lnTo>
                  <a:pt x="111285" y="53139"/>
                </a:lnTo>
                <a:lnTo>
                  <a:pt x="111413" y="52929"/>
                </a:lnTo>
                <a:lnTo>
                  <a:pt x="111516" y="52719"/>
                </a:lnTo>
                <a:lnTo>
                  <a:pt x="111593" y="52504"/>
                </a:lnTo>
                <a:lnTo>
                  <a:pt x="111619" y="52294"/>
                </a:lnTo>
                <a:lnTo>
                  <a:pt x="111619" y="52078"/>
                </a:lnTo>
                <a:lnTo>
                  <a:pt x="111593" y="51863"/>
                </a:lnTo>
                <a:lnTo>
                  <a:pt x="111542" y="51647"/>
                </a:lnTo>
                <a:lnTo>
                  <a:pt x="111439" y="51427"/>
                </a:lnTo>
                <a:lnTo>
                  <a:pt x="111285" y="51206"/>
                </a:lnTo>
                <a:lnTo>
                  <a:pt x="111106" y="50985"/>
                </a:lnTo>
                <a:lnTo>
                  <a:pt x="110901" y="50760"/>
                </a:lnTo>
                <a:lnTo>
                  <a:pt x="110618" y="50539"/>
                </a:lnTo>
                <a:lnTo>
                  <a:pt x="110336" y="50313"/>
                </a:lnTo>
                <a:lnTo>
                  <a:pt x="110003" y="50087"/>
                </a:lnTo>
                <a:lnTo>
                  <a:pt x="109644" y="49872"/>
                </a:lnTo>
                <a:lnTo>
                  <a:pt x="109285" y="49656"/>
                </a:lnTo>
                <a:lnTo>
                  <a:pt x="108875" y="49441"/>
                </a:lnTo>
                <a:lnTo>
                  <a:pt x="108465" y="49236"/>
                </a:lnTo>
                <a:lnTo>
                  <a:pt x="108029" y="49031"/>
                </a:lnTo>
                <a:lnTo>
                  <a:pt x="107593" y="48826"/>
                </a:lnTo>
                <a:lnTo>
                  <a:pt x="107106" y="48627"/>
                </a:lnTo>
                <a:lnTo>
                  <a:pt x="106618" y="48432"/>
                </a:lnTo>
                <a:lnTo>
                  <a:pt x="106080" y="48243"/>
                </a:lnTo>
                <a:lnTo>
                  <a:pt x="105541" y="48054"/>
                </a:lnTo>
                <a:lnTo>
                  <a:pt x="104977" y="47870"/>
                </a:lnTo>
                <a:lnTo>
                  <a:pt x="104388" y="47691"/>
                </a:lnTo>
                <a:lnTo>
                  <a:pt x="103798" y="47513"/>
                </a:lnTo>
                <a:lnTo>
                  <a:pt x="103157" y="47345"/>
                </a:lnTo>
                <a:lnTo>
                  <a:pt x="102516" y="47177"/>
                </a:lnTo>
                <a:lnTo>
                  <a:pt x="101849" y="47009"/>
                </a:lnTo>
                <a:lnTo>
                  <a:pt x="101157" y="46851"/>
                </a:lnTo>
                <a:lnTo>
                  <a:pt x="100439" y="46693"/>
                </a:lnTo>
                <a:lnTo>
                  <a:pt x="99721" y="46541"/>
                </a:lnTo>
                <a:lnTo>
                  <a:pt x="98952" y="46389"/>
                </a:lnTo>
                <a:lnTo>
                  <a:pt x="98182" y="46247"/>
                </a:lnTo>
                <a:lnTo>
                  <a:pt x="97387" y="46105"/>
                </a:lnTo>
                <a:lnTo>
                  <a:pt x="96567" y="45968"/>
                </a:lnTo>
                <a:lnTo>
                  <a:pt x="95721" y="45837"/>
                </a:lnTo>
                <a:lnTo>
                  <a:pt x="94849" y="45711"/>
                </a:lnTo>
                <a:lnTo>
                  <a:pt x="93977" y="45585"/>
                </a:lnTo>
                <a:lnTo>
                  <a:pt x="93054" y="45469"/>
                </a:lnTo>
                <a:lnTo>
                  <a:pt x="92131" y="45354"/>
                </a:lnTo>
                <a:lnTo>
                  <a:pt x="91182" y="45243"/>
                </a:lnTo>
                <a:lnTo>
                  <a:pt x="90208" y="45138"/>
                </a:lnTo>
                <a:lnTo>
                  <a:pt x="89208" y="45033"/>
                </a:lnTo>
                <a:lnTo>
                  <a:pt x="87490" y="44870"/>
                </a:lnTo>
                <a:lnTo>
                  <a:pt x="85746" y="44718"/>
                </a:lnTo>
                <a:lnTo>
                  <a:pt x="83977" y="44571"/>
                </a:lnTo>
                <a:lnTo>
                  <a:pt x="82208" y="44440"/>
                </a:lnTo>
                <a:lnTo>
                  <a:pt x="81336" y="44377"/>
                </a:lnTo>
                <a:lnTo>
                  <a:pt x="80438" y="44319"/>
                </a:lnTo>
                <a:lnTo>
                  <a:pt x="79541" y="44266"/>
                </a:lnTo>
                <a:lnTo>
                  <a:pt x="78669" y="44214"/>
                </a:lnTo>
                <a:lnTo>
                  <a:pt x="77772" y="44166"/>
                </a:lnTo>
                <a:lnTo>
                  <a:pt x="76874" y="44119"/>
                </a:lnTo>
                <a:lnTo>
                  <a:pt x="75977" y="44082"/>
                </a:lnTo>
                <a:lnTo>
                  <a:pt x="75079" y="44046"/>
                </a:lnTo>
                <a:lnTo>
                  <a:pt x="74182" y="44009"/>
                </a:lnTo>
                <a:lnTo>
                  <a:pt x="73259" y="43983"/>
                </a:lnTo>
                <a:lnTo>
                  <a:pt x="72361" y="43956"/>
                </a:lnTo>
                <a:lnTo>
                  <a:pt x="71464" y="43935"/>
                </a:lnTo>
                <a:lnTo>
                  <a:pt x="70566" y="43919"/>
                </a:lnTo>
                <a:lnTo>
                  <a:pt x="69669" y="43904"/>
                </a:lnTo>
                <a:lnTo>
                  <a:pt x="68771" y="43898"/>
                </a:lnTo>
                <a:lnTo>
                  <a:pt x="67874" y="43893"/>
                </a:lnTo>
                <a:lnTo>
                  <a:pt x="66976" y="43893"/>
                </a:lnTo>
                <a:lnTo>
                  <a:pt x="66053" y="43904"/>
                </a:lnTo>
                <a:lnTo>
                  <a:pt x="65156" y="43914"/>
                </a:lnTo>
                <a:lnTo>
                  <a:pt x="64258" y="43930"/>
                </a:lnTo>
                <a:lnTo>
                  <a:pt x="63387" y="43946"/>
                </a:lnTo>
                <a:lnTo>
                  <a:pt x="62489" y="43972"/>
                </a:lnTo>
                <a:lnTo>
                  <a:pt x="61592" y="44004"/>
                </a:lnTo>
                <a:lnTo>
                  <a:pt x="60694" y="44040"/>
                </a:lnTo>
                <a:lnTo>
                  <a:pt x="59797" y="44082"/>
                </a:lnTo>
                <a:lnTo>
                  <a:pt x="58925" y="44130"/>
                </a:lnTo>
                <a:lnTo>
                  <a:pt x="58028" y="44182"/>
                </a:lnTo>
                <a:lnTo>
                  <a:pt x="57156" y="44240"/>
                </a:lnTo>
                <a:lnTo>
                  <a:pt x="56284" y="44303"/>
                </a:lnTo>
                <a:lnTo>
                  <a:pt x="55412" y="44377"/>
                </a:lnTo>
                <a:lnTo>
                  <a:pt x="54540" y="44450"/>
                </a:lnTo>
                <a:lnTo>
                  <a:pt x="53669" y="44534"/>
                </a:lnTo>
                <a:lnTo>
                  <a:pt x="52797" y="44623"/>
                </a:lnTo>
                <a:lnTo>
                  <a:pt x="51925" y="44718"/>
                </a:lnTo>
                <a:lnTo>
                  <a:pt x="51079" y="44818"/>
                </a:lnTo>
                <a:lnTo>
                  <a:pt x="50233" y="44923"/>
                </a:lnTo>
                <a:lnTo>
                  <a:pt x="49361" y="45038"/>
                </a:lnTo>
                <a:lnTo>
                  <a:pt x="48515" y="45159"/>
                </a:lnTo>
                <a:lnTo>
                  <a:pt x="47694" y="45285"/>
                </a:lnTo>
                <a:lnTo>
                  <a:pt x="46848" y="45422"/>
                </a:lnTo>
                <a:lnTo>
                  <a:pt x="46027" y="45559"/>
                </a:lnTo>
                <a:lnTo>
                  <a:pt x="45181" y="45711"/>
                </a:lnTo>
                <a:lnTo>
                  <a:pt x="44361" y="45863"/>
                </a:lnTo>
                <a:lnTo>
                  <a:pt x="43566" y="46026"/>
                </a:lnTo>
                <a:lnTo>
                  <a:pt x="42745" y="46194"/>
                </a:lnTo>
                <a:lnTo>
                  <a:pt x="41950" y="46373"/>
                </a:lnTo>
                <a:lnTo>
                  <a:pt x="41155" y="46557"/>
                </a:lnTo>
                <a:lnTo>
                  <a:pt x="40361" y="46751"/>
                </a:lnTo>
                <a:lnTo>
                  <a:pt x="39566" y="46951"/>
                </a:lnTo>
                <a:lnTo>
                  <a:pt x="38796" y="47156"/>
                </a:lnTo>
                <a:lnTo>
                  <a:pt x="38027" y="47376"/>
                </a:lnTo>
                <a:lnTo>
                  <a:pt x="37258" y="47597"/>
                </a:lnTo>
                <a:lnTo>
                  <a:pt x="36514" y="47828"/>
                </a:lnTo>
                <a:lnTo>
                  <a:pt x="35745" y="48070"/>
                </a:lnTo>
                <a:lnTo>
                  <a:pt x="35001" y="48317"/>
                </a:lnTo>
                <a:lnTo>
                  <a:pt x="34283" y="48574"/>
                </a:lnTo>
                <a:lnTo>
                  <a:pt x="28847" y="47917"/>
                </a:lnTo>
                <a:lnTo>
                  <a:pt x="23514" y="47266"/>
                </a:lnTo>
                <a:lnTo>
                  <a:pt x="20847" y="46945"/>
                </a:lnTo>
                <a:lnTo>
                  <a:pt x="18206" y="46630"/>
                </a:lnTo>
                <a:lnTo>
                  <a:pt x="15539" y="46315"/>
                </a:lnTo>
                <a:lnTo>
                  <a:pt x="12873" y="46005"/>
                </a:lnTo>
                <a:lnTo>
                  <a:pt x="12180" y="45921"/>
                </a:lnTo>
                <a:lnTo>
                  <a:pt x="11591" y="45837"/>
                </a:lnTo>
                <a:lnTo>
                  <a:pt x="11309" y="45790"/>
                </a:lnTo>
                <a:lnTo>
                  <a:pt x="11078" y="45742"/>
                </a:lnTo>
                <a:lnTo>
                  <a:pt x="10847" y="45700"/>
                </a:lnTo>
                <a:lnTo>
                  <a:pt x="10642" y="45653"/>
                </a:lnTo>
                <a:lnTo>
                  <a:pt x="10462" y="45606"/>
                </a:lnTo>
                <a:lnTo>
                  <a:pt x="10283" y="45553"/>
                </a:lnTo>
                <a:lnTo>
                  <a:pt x="10129" y="45506"/>
                </a:lnTo>
                <a:lnTo>
                  <a:pt x="10001" y="45453"/>
                </a:lnTo>
                <a:lnTo>
                  <a:pt x="9898" y="45406"/>
                </a:lnTo>
                <a:lnTo>
                  <a:pt x="9796" y="45354"/>
                </a:lnTo>
                <a:lnTo>
                  <a:pt x="9719" y="45301"/>
                </a:lnTo>
                <a:lnTo>
                  <a:pt x="9642" y="45249"/>
                </a:lnTo>
                <a:lnTo>
                  <a:pt x="9591" y="45191"/>
                </a:lnTo>
                <a:lnTo>
                  <a:pt x="9565" y="45138"/>
                </a:lnTo>
                <a:lnTo>
                  <a:pt x="9539" y="45023"/>
                </a:lnTo>
                <a:lnTo>
                  <a:pt x="9565" y="44907"/>
                </a:lnTo>
                <a:lnTo>
                  <a:pt x="9642" y="44781"/>
                </a:lnTo>
                <a:lnTo>
                  <a:pt x="9770" y="44655"/>
                </a:lnTo>
                <a:lnTo>
                  <a:pt x="9950" y="44529"/>
                </a:lnTo>
                <a:lnTo>
                  <a:pt x="10155" y="44392"/>
                </a:lnTo>
                <a:lnTo>
                  <a:pt x="10411" y="44250"/>
                </a:lnTo>
                <a:lnTo>
                  <a:pt x="10873" y="43998"/>
                </a:lnTo>
                <a:lnTo>
                  <a:pt x="11309" y="43746"/>
                </a:lnTo>
                <a:lnTo>
                  <a:pt x="11719" y="43489"/>
                </a:lnTo>
                <a:lnTo>
                  <a:pt x="12129" y="43237"/>
                </a:lnTo>
                <a:lnTo>
                  <a:pt x="12539" y="42979"/>
                </a:lnTo>
                <a:lnTo>
                  <a:pt x="12898" y="42722"/>
                </a:lnTo>
                <a:lnTo>
                  <a:pt x="13257" y="42464"/>
                </a:lnTo>
                <a:lnTo>
                  <a:pt x="13616" y="42207"/>
                </a:lnTo>
                <a:lnTo>
                  <a:pt x="13924" y="41949"/>
                </a:lnTo>
                <a:lnTo>
                  <a:pt x="14257" y="41692"/>
                </a:lnTo>
                <a:lnTo>
                  <a:pt x="14539" y="41435"/>
                </a:lnTo>
                <a:lnTo>
                  <a:pt x="14821" y="41172"/>
                </a:lnTo>
                <a:lnTo>
                  <a:pt x="15078" y="40914"/>
                </a:lnTo>
                <a:lnTo>
                  <a:pt x="15334" y="40652"/>
                </a:lnTo>
                <a:lnTo>
                  <a:pt x="15565" y="40389"/>
                </a:lnTo>
                <a:lnTo>
                  <a:pt x="15770" y="40126"/>
                </a:lnTo>
                <a:lnTo>
                  <a:pt x="15975" y="39864"/>
                </a:lnTo>
                <a:lnTo>
                  <a:pt x="16155" y="39601"/>
                </a:lnTo>
                <a:lnTo>
                  <a:pt x="16334" y="39338"/>
                </a:lnTo>
                <a:lnTo>
                  <a:pt x="16488" y="39076"/>
                </a:lnTo>
                <a:lnTo>
                  <a:pt x="16745" y="38545"/>
                </a:lnTo>
                <a:lnTo>
                  <a:pt x="16950" y="38015"/>
                </a:lnTo>
                <a:lnTo>
                  <a:pt x="17104" y="37479"/>
                </a:lnTo>
                <a:lnTo>
                  <a:pt x="17181" y="36943"/>
                </a:lnTo>
                <a:lnTo>
                  <a:pt x="17232" y="36407"/>
                </a:lnTo>
                <a:lnTo>
                  <a:pt x="17206" y="35866"/>
                </a:lnTo>
                <a:lnTo>
                  <a:pt x="17104" y="35052"/>
                </a:lnTo>
                <a:lnTo>
                  <a:pt x="17052" y="34642"/>
                </a:lnTo>
                <a:lnTo>
                  <a:pt x="17027" y="34232"/>
                </a:lnTo>
                <a:lnTo>
                  <a:pt x="17027" y="33827"/>
                </a:lnTo>
                <a:lnTo>
                  <a:pt x="17078" y="33423"/>
                </a:lnTo>
                <a:lnTo>
                  <a:pt x="17129" y="33218"/>
                </a:lnTo>
                <a:lnTo>
                  <a:pt x="17181" y="33013"/>
                </a:lnTo>
                <a:lnTo>
                  <a:pt x="17257" y="32814"/>
                </a:lnTo>
                <a:lnTo>
                  <a:pt x="17360" y="32614"/>
                </a:lnTo>
                <a:lnTo>
                  <a:pt x="17540" y="32225"/>
                </a:lnTo>
                <a:lnTo>
                  <a:pt x="17693" y="31836"/>
                </a:lnTo>
                <a:lnTo>
                  <a:pt x="17796" y="31453"/>
                </a:lnTo>
                <a:lnTo>
                  <a:pt x="17873" y="31064"/>
                </a:lnTo>
                <a:lnTo>
                  <a:pt x="17898" y="30681"/>
                </a:lnTo>
                <a:lnTo>
                  <a:pt x="17898" y="30297"/>
                </a:lnTo>
                <a:lnTo>
                  <a:pt x="17873" y="29919"/>
                </a:lnTo>
                <a:lnTo>
                  <a:pt x="17796" y="29535"/>
                </a:lnTo>
                <a:lnTo>
                  <a:pt x="17693" y="29157"/>
                </a:lnTo>
                <a:lnTo>
                  <a:pt x="17591" y="28774"/>
                </a:lnTo>
                <a:lnTo>
                  <a:pt x="17437" y="28395"/>
                </a:lnTo>
                <a:lnTo>
                  <a:pt x="17257" y="28017"/>
                </a:lnTo>
                <a:lnTo>
                  <a:pt x="17027" y="27639"/>
                </a:lnTo>
                <a:lnTo>
                  <a:pt x="16796" y="27266"/>
                </a:lnTo>
                <a:lnTo>
                  <a:pt x="16565" y="26888"/>
                </a:lnTo>
                <a:lnTo>
                  <a:pt x="16283" y="26509"/>
                </a:lnTo>
                <a:lnTo>
                  <a:pt x="15975" y="26136"/>
                </a:lnTo>
                <a:lnTo>
                  <a:pt x="15668" y="25763"/>
                </a:lnTo>
                <a:lnTo>
                  <a:pt x="15334" y="25390"/>
                </a:lnTo>
                <a:lnTo>
                  <a:pt x="14975" y="25017"/>
                </a:lnTo>
                <a:lnTo>
                  <a:pt x="14232" y="24271"/>
                </a:lnTo>
                <a:lnTo>
                  <a:pt x="13437" y="23525"/>
                </a:lnTo>
                <a:lnTo>
                  <a:pt x="12591" y="22785"/>
                </a:lnTo>
                <a:lnTo>
                  <a:pt x="11719" y="22039"/>
                </a:lnTo>
                <a:lnTo>
                  <a:pt x="10796" y="21298"/>
                </a:lnTo>
                <a:lnTo>
                  <a:pt x="9898" y="20557"/>
                </a:lnTo>
                <a:lnTo>
                  <a:pt x="9334" y="20121"/>
                </a:lnTo>
                <a:lnTo>
                  <a:pt x="8821" y="19738"/>
                </a:lnTo>
                <a:lnTo>
                  <a:pt x="8385" y="19412"/>
                </a:lnTo>
                <a:lnTo>
                  <a:pt x="8052" y="19128"/>
                </a:lnTo>
                <a:lnTo>
                  <a:pt x="7898" y="19002"/>
                </a:lnTo>
                <a:lnTo>
                  <a:pt x="7796" y="18886"/>
                </a:lnTo>
                <a:lnTo>
                  <a:pt x="7719" y="18781"/>
                </a:lnTo>
                <a:lnTo>
                  <a:pt x="7667" y="18682"/>
                </a:lnTo>
                <a:lnTo>
                  <a:pt x="7642" y="18587"/>
                </a:lnTo>
                <a:lnTo>
                  <a:pt x="7667" y="18498"/>
                </a:lnTo>
                <a:lnTo>
                  <a:pt x="7744" y="18419"/>
                </a:lnTo>
                <a:lnTo>
                  <a:pt x="7821" y="18340"/>
                </a:lnTo>
                <a:lnTo>
                  <a:pt x="7975" y="18267"/>
                </a:lnTo>
                <a:lnTo>
                  <a:pt x="8155" y="18193"/>
                </a:lnTo>
                <a:lnTo>
                  <a:pt x="8385" y="18125"/>
                </a:lnTo>
                <a:lnTo>
                  <a:pt x="8668" y="18056"/>
                </a:lnTo>
                <a:lnTo>
                  <a:pt x="8975" y="17988"/>
                </a:lnTo>
                <a:lnTo>
                  <a:pt x="9360" y="17920"/>
                </a:lnTo>
                <a:lnTo>
                  <a:pt x="9796" y="17852"/>
                </a:lnTo>
                <a:lnTo>
                  <a:pt x="10283" y="17778"/>
                </a:lnTo>
                <a:lnTo>
                  <a:pt x="10821" y="17704"/>
                </a:lnTo>
                <a:lnTo>
                  <a:pt x="11437" y="17626"/>
                </a:lnTo>
                <a:lnTo>
                  <a:pt x="12821" y="17457"/>
                </a:lnTo>
                <a:lnTo>
                  <a:pt x="16411" y="17042"/>
                </a:lnTo>
                <a:lnTo>
                  <a:pt x="22950" y="16281"/>
                </a:lnTo>
                <a:lnTo>
                  <a:pt x="29463" y="15508"/>
                </a:lnTo>
                <a:lnTo>
                  <a:pt x="35976" y="14731"/>
                </a:lnTo>
                <a:lnTo>
                  <a:pt x="42463" y="13953"/>
                </a:lnTo>
                <a:lnTo>
                  <a:pt x="43155" y="13859"/>
                </a:lnTo>
                <a:lnTo>
                  <a:pt x="43848" y="13764"/>
                </a:lnTo>
                <a:lnTo>
                  <a:pt x="44514" y="13659"/>
                </a:lnTo>
                <a:lnTo>
                  <a:pt x="45155" y="13544"/>
                </a:lnTo>
                <a:lnTo>
                  <a:pt x="45771" y="13423"/>
                </a:lnTo>
                <a:lnTo>
                  <a:pt x="46361" y="13297"/>
                </a:lnTo>
                <a:lnTo>
                  <a:pt x="46950" y="13160"/>
                </a:lnTo>
                <a:lnTo>
                  <a:pt x="47489" y="13024"/>
                </a:lnTo>
                <a:lnTo>
                  <a:pt x="48002" y="12876"/>
                </a:lnTo>
                <a:lnTo>
                  <a:pt x="48489" y="12724"/>
                </a:lnTo>
                <a:lnTo>
                  <a:pt x="48950" y="12572"/>
                </a:lnTo>
                <a:lnTo>
                  <a:pt x="49361" y="12409"/>
                </a:lnTo>
                <a:lnTo>
                  <a:pt x="49745" y="12246"/>
                </a:lnTo>
                <a:lnTo>
                  <a:pt x="50079" y="12078"/>
                </a:lnTo>
                <a:lnTo>
                  <a:pt x="50386" y="11905"/>
                </a:lnTo>
                <a:lnTo>
                  <a:pt x="50643" y="11726"/>
                </a:lnTo>
                <a:lnTo>
                  <a:pt x="50848" y="11547"/>
                </a:lnTo>
                <a:lnTo>
                  <a:pt x="51002" y="11369"/>
                </a:lnTo>
                <a:lnTo>
                  <a:pt x="51130" y="11185"/>
                </a:lnTo>
                <a:lnTo>
                  <a:pt x="51181" y="11001"/>
                </a:lnTo>
                <a:lnTo>
                  <a:pt x="51181" y="10817"/>
                </a:lnTo>
                <a:lnTo>
                  <a:pt x="51156" y="10628"/>
                </a:lnTo>
                <a:lnTo>
                  <a:pt x="51053" y="10439"/>
                </a:lnTo>
                <a:lnTo>
                  <a:pt x="50899" y="10255"/>
                </a:lnTo>
                <a:lnTo>
                  <a:pt x="50668" y="10066"/>
                </a:lnTo>
                <a:lnTo>
                  <a:pt x="50540" y="9971"/>
                </a:lnTo>
                <a:lnTo>
                  <a:pt x="50386" y="9877"/>
                </a:lnTo>
                <a:lnTo>
                  <a:pt x="50207" y="9787"/>
                </a:lnTo>
                <a:lnTo>
                  <a:pt x="50027" y="9693"/>
                </a:lnTo>
                <a:lnTo>
                  <a:pt x="49848" y="9598"/>
                </a:lnTo>
                <a:lnTo>
                  <a:pt x="49617" y="9509"/>
                </a:lnTo>
                <a:lnTo>
                  <a:pt x="49386" y="9414"/>
                </a:lnTo>
                <a:lnTo>
                  <a:pt x="49130" y="9325"/>
                </a:lnTo>
                <a:lnTo>
                  <a:pt x="48874" y="9230"/>
                </a:lnTo>
                <a:lnTo>
                  <a:pt x="48591" y="9141"/>
                </a:lnTo>
                <a:lnTo>
                  <a:pt x="48284" y="9052"/>
                </a:lnTo>
                <a:lnTo>
                  <a:pt x="47976" y="8963"/>
                </a:lnTo>
                <a:lnTo>
                  <a:pt x="47617" y="8873"/>
                </a:lnTo>
                <a:lnTo>
                  <a:pt x="47258" y="8784"/>
                </a:lnTo>
                <a:lnTo>
                  <a:pt x="45668" y="8416"/>
                </a:lnTo>
                <a:lnTo>
                  <a:pt x="44899" y="8227"/>
                </a:lnTo>
                <a:lnTo>
                  <a:pt x="44104" y="8038"/>
                </a:lnTo>
                <a:lnTo>
                  <a:pt x="43335" y="7849"/>
                </a:lnTo>
                <a:lnTo>
                  <a:pt x="42617" y="7654"/>
                </a:lnTo>
                <a:lnTo>
                  <a:pt x="41925" y="7455"/>
                </a:lnTo>
                <a:lnTo>
                  <a:pt x="41591" y="7350"/>
                </a:lnTo>
                <a:lnTo>
                  <a:pt x="41284" y="7245"/>
                </a:lnTo>
                <a:lnTo>
                  <a:pt x="39617" y="6683"/>
                </a:lnTo>
                <a:lnTo>
                  <a:pt x="38822" y="6399"/>
                </a:lnTo>
                <a:lnTo>
                  <a:pt x="38053" y="6110"/>
                </a:lnTo>
                <a:lnTo>
                  <a:pt x="37668" y="5963"/>
                </a:lnTo>
                <a:lnTo>
                  <a:pt x="37335" y="5816"/>
                </a:lnTo>
                <a:lnTo>
                  <a:pt x="37001" y="5663"/>
                </a:lnTo>
                <a:lnTo>
                  <a:pt x="36694" y="5516"/>
                </a:lnTo>
                <a:lnTo>
                  <a:pt x="36386" y="5364"/>
                </a:lnTo>
                <a:lnTo>
                  <a:pt x="36130" y="5212"/>
                </a:lnTo>
                <a:lnTo>
                  <a:pt x="35899" y="5059"/>
                </a:lnTo>
                <a:lnTo>
                  <a:pt x="35694" y="4907"/>
                </a:lnTo>
                <a:lnTo>
                  <a:pt x="35540" y="4770"/>
                </a:lnTo>
                <a:lnTo>
                  <a:pt x="35412" y="4628"/>
                </a:lnTo>
                <a:lnTo>
                  <a:pt x="35309" y="4497"/>
                </a:lnTo>
                <a:lnTo>
                  <a:pt x="35258" y="4366"/>
                </a:lnTo>
                <a:lnTo>
                  <a:pt x="35207" y="4234"/>
                </a:lnTo>
                <a:lnTo>
                  <a:pt x="35207" y="4103"/>
                </a:lnTo>
                <a:lnTo>
                  <a:pt x="35207" y="3977"/>
                </a:lnTo>
                <a:lnTo>
                  <a:pt x="35258" y="3856"/>
                </a:lnTo>
                <a:lnTo>
                  <a:pt x="35309" y="3735"/>
                </a:lnTo>
                <a:lnTo>
                  <a:pt x="35412" y="3614"/>
                </a:lnTo>
                <a:lnTo>
                  <a:pt x="35514" y="3499"/>
                </a:lnTo>
                <a:lnTo>
                  <a:pt x="35668" y="3389"/>
                </a:lnTo>
                <a:lnTo>
                  <a:pt x="35822" y="3278"/>
                </a:lnTo>
                <a:lnTo>
                  <a:pt x="36027" y="3173"/>
                </a:lnTo>
                <a:lnTo>
                  <a:pt x="36232" y="3068"/>
                </a:lnTo>
                <a:lnTo>
                  <a:pt x="36463" y="2968"/>
                </a:lnTo>
                <a:lnTo>
                  <a:pt x="36719" y="2868"/>
                </a:lnTo>
                <a:lnTo>
                  <a:pt x="37001" y="2774"/>
                </a:lnTo>
                <a:lnTo>
                  <a:pt x="37309" y="2685"/>
                </a:lnTo>
                <a:lnTo>
                  <a:pt x="37643" y="2601"/>
                </a:lnTo>
                <a:lnTo>
                  <a:pt x="37976" y="2516"/>
                </a:lnTo>
                <a:lnTo>
                  <a:pt x="38335" y="2438"/>
                </a:lnTo>
                <a:lnTo>
                  <a:pt x="38719" y="2359"/>
                </a:lnTo>
                <a:lnTo>
                  <a:pt x="39130" y="2285"/>
                </a:lnTo>
                <a:lnTo>
                  <a:pt x="39540" y="2222"/>
                </a:lnTo>
                <a:lnTo>
                  <a:pt x="40002" y="2154"/>
                </a:lnTo>
                <a:lnTo>
                  <a:pt x="40437" y="2096"/>
                </a:lnTo>
                <a:lnTo>
                  <a:pt x="40925" y="2038"/>
                </a:lnTo>
                <a:lnTo>
                  <a:pt x="41412" y="1991"/>
                </a:lnTo>
                <a:lnTo>
                  <a:pt x="41925" y="1944"/>
                </a:lnTo>
                <a:lnTo>
                  <a:pt x="42463" y="1902"/>
                </a:lnTo>
                <a:lnTo>
                  <a:pt x="43002" y="1865"/>
                </a:lnTo>
                <a:lnTo>
                  <a:pt x="43694" y="1823"/>
                </a:lnTo>
                <a:lnTo>
                  <a:pt x="44361" y="1786"/>
                </a:lnTo>
                <a:lnTo>
                  <a:pt x="45027" y="1760"/>
                </a:lnTo>
                <a:lnTo>
                  <a:pt x="45694" y="1734"/>
                </a:lnTo>
                <a:lnTo>
                  <a:pt x="46335" y="1718"/>
                </a:lnTo>
                <a:lnTo>
                  <a:pt x="46976" y="1707"/>
                </a:lnTo>
                <a:close/>
                <a:moveTo>
                  <a:pt x="50053" y="0"/>
                </a:moveTo>
                <a:lnTo>
                  <a:pt x="49181" y="5"/>
                </a:lnTo>
                <a:lnTo>
                  <a:pt x="48284" y="21"/>
                </a:lnTo>
                <a:lnTo>
                  <a:pt x="47386" y="37"/>
                </a:lnTo>
                <a:lnTo>
                  <a:pt x="46438" y="63"/>
                </a:lnTo>
                <a:lnTo>
                  <a:pt x="45514" y="95"/>
                </a:lnTo>
                <a:lnTo>
                  <a:pt x="44591" y="131"/>
                </a:lnTo>
                <a:lnTo>
                  <a:pt x="43720" y="173"/>
                </a:lnTo>
                <a:lnTo>
                  <a:pt x="42848" y="221"/>
                </a:lnTo>
                <a:lnTo>
                  <a:pt x="42002" y="278"/>
                </a:lnTo>
                <a:lnTo>
                  <a:pt x="41207" y="336"/>
                </a:lnTo>
                <a:lnTo>
                  <a:pt x="40412" y="399"/>
                </a:lnTo>
                <a:lnTo>
                  <a:pt x="39643" y="468"/>
                </a:lnTo>
                <a:lnTo>
                  <a:pt x="38899" y="546"/>
                </a:lnTo>
                <a:lnTo>
                  <a:pt x="38181" y="625"/>
                </a:lnTo>
                <a:lnTo>
                  <a:pt x="37489" y="709"/>
                </a:lnTo>
                <a:lnTo>
                  <a:pt x="36822" y="804"/>
                </a:lnTo>
                <a:lnTo>
                  <a:pt x="36181" y="898"/>
                </a:lnTo>
                <a:lnTo>
                  <a:pt x="35540" y="998"/>
                </a:lnTo>
                <a:lnTo>
                  <a:pt x="34950" y="1109"/>
                </a:lnTo>
                <a:lnTo>
                  <a:pt x="34386" y="1219"/>
                </a:lnTo>
                <a:lnTo>
                  <a:pt x="33848" y="1340"/>
                </a:lnTo>
                <a:lnTo>
                  <a:pt x="33309" y="1461"/>
                </a:lnTo>
                <a:lnTo>
                  <a:pt x="32822" y="1587"/>
                </a:lnTo>
                <a:lnTo>
                  <a:pt x="32360" y="1723"/>
                </a:lnTo>
                <a:lnTo>
                  <a:pt x="31899" y="1860"/>
                </a:lnTo>
                <a:lnTo>
                  <a:pt x="31489" y="2002"/>
                </a:lnTo>
                <a:lnTo>
                  <a:pt x="31104" y="2149"/>
                </a:lnTo>
                <a:lnTo>
                  <a:pt x="30719" y="2301"/>
                </a:lnTo>
                <a:lnTo>
                  <a:pt x="30386" y="2464"/>
                </a:lnTo>
                <a:lnTo>
                  <a:pt x="30078" y="2627"/>
                </a:lnTo>
                <a:lnTo>
                  <a:pt x="29796" y="2795"/>
                </a:lnTo>
                <a:lnTo>
                  <a:pt x="29514" y="2968"/>
                </a:lnTo>
                <a:lnTo>
                  <a:pt x="29283" y="3142"/>
                </a:lnTo>
                <a:lnTo>
                  <a:pt x="29078" y="3326"/>
                </a:lnTo>
                <a:lnTo>
                  <a:pt x="28899" y="3515"/>
                </a:lnTo>
                <a:lnTo>
                  <a:pt x="28771" y="3678"/>
                </a:lnTo>
                <a:lnTo>
                  <a:pt x="28668" y="3840"/>
                </a:lnTo>
                <a:lnTo>
                  <a:pt x="28591" y="4003"/>
                </a:lnTo>
                <a:lnTo>
                  <a:pt x="28540" y="4161"/>
                </a:lnTo>
                <a:lnTo>
                  <a:pt x="28488" y="4318"/>
                </a:lnTo>
                <a:lnTo>
                  <a:pt x="28488" y="4476"/>
                </a:lnTo>
                <a:lnTo>
                  <a:pt x="28488" y="4634"/>
                </a:lnTo>
                <a:lnTo>
                  <a:pt x="28540" y="4786"/>
                </a:lnTo>
                <a:lnTo>
                  <a:pt x="28591" y="4938"/>
                </a:lnTo>
                <a:lnTo>
                  <a:pt x="28668" y="5091"/>
                </a:lnTo>
                <a:lnTo>
                  <a:pt x="28771" y="5238"/>
                </a:lnTo>
                <a:lnTo>
                  <a:pt x="28899" y="5390"/>
                </a:lnTo>
                <a:lnTo>
                  <a:pt x="29027" y="5537"/>
                </a:lnTo>
                <a:lnTo>
                  <a:pt x="29206" y="5684"/>
                </a:lnTo>
                <a:lnTo>
                  <a:pt x="29386" y="5831"/>
                </a:lnTo>
                <a:lnTo>
                  <a:pt x="29591" y="5973"/>
                </a:lnTo>
                <a:lnTo>
                  <a:pt x="29796" y="6120"/>
                </a:lnTo>
                <a:lnTo>
                  <a:pt x="30053" y="6262"/>
                </a:lnTo>
                <a:lnTo>
                  <a:pt x="30309" y="6404"/>
                </a:lnTo>
                <a:lnTo>
                  <a:pt x="30591" y="6541"/>
                </a:lnTo>
                <a:lnTo>
                  <a:pt x="30873" y="6683"/>
                </a:lnTo>
                <a:lnTo>
                  <a:pt x="31206" y="6819"/>
                </a:lnTo>
                <a:lnTo>
                  <a:pt x="31540" y="6956"/>
                </a:lnTo>
                <a:lnTo>
                  <a:pt x="31873" y="7092"/>
                </a:lnTo>
                <a:lnTo>
                  <a:pt x="32258" y="7229"/>
                </a:lnTo>
                <a:lnTo>
                  <a:pt x="32642" y="7360"/>
                </a:lnTo>
                <a:lnTo>
                  <a:pt x="33027" y="7497"/>
                </a:lnTo>
                <a:lnTo>
                  <a:pt x="33437" y="7628"/>
                </a:lnTo>
                <a:lnTo>
                  <a:pt x="34335" y="7891"/>
                </a:lnTo>
                <a:lnTo>
                  <a:pt x="35258" y="8148"/>
                </a:lnTo>
                <a:lnTo>
                  <a:pt x="36027" y="8348"/>
                </a:lnTo>
                <a:lnTo>
                  <a:pt x="36822" y="8548"/>
                </a:lnTo>
                <a:lnTo>
                  <a:pt x="38412" y="8947"/>
                </a:lnTo>
                <a:lnTo>
                  <a:pt x="39976" y="9346"/>
                </a:lnTo>
                <a:lnTo>
                  <a:pt x="40745" y="9551"/>
                </a:lnTo>
                <a:lnTo>
                  <a:pt x="41489" y="9756"/>
                </a:lnTo>
                <a:lnTo>
                  <a:pt x="42078" y="9934"/>
                </a:lnTo>
                <a:lnTo>
                  <a:pt x="42361" y="10019"/>
                </a:lnTo>
                <a:lnTo>
                  <a:pt x="42591" y="10103"/>
                </a:lnTo>
                <a:lnTo>
                  <a:pt x="42822" y="10192"/>
                </a:lnTo>
                <a:lnTo>
                  <a:pt x="43002" y="10276"/>
                </a:lnTo>
                <a:lnTo>
                  <a:pt x="43181" y="10360"/>
                </a:lnTo>
                <a:lnTo>
                  <a:pt x="43335" y="10439"/>
                </a:lnTo>
                <a:lnTo>
                  <a:pt x="43463" y="10523"/>
                </a:lnTo>
                <a:lnTo>
                  <a:pt x="43566" y="10602"/>
                </a:lnTo>
                <a:lnTo>
                  <a:pt x="43643" y="10680"/>
                </a:lnTo>
                <a:lnTo>
                  <a:pt x="43720" y="10759"/>
                </a:lnTo>
                <a:lnTo>
                  <a:pt x="43745" y="10838"/>
                </a:lnTo>
                <a:lnTo>
                  <a:pt x="43771" y="10917"/>
                </a:lnTo>
                <a:lnTo>
                  <a:pt x="43771" y="10996"/>
                </a:lnTo>
                <a:lnTo>
                  <a:pt x="43745" y="11069"/>
                </a:lnTo>
                <a:lnTo>
                  <a:pt x="43668" y="11148"/>
                </a:lnTo>
                <a:lnTo>
                  <a:pt x="43591" y="11222"/>
                </a:lnTo>
                <a:lnTo>
                  <a:pt x="43514" y="11295"/>
                </a:lnTo>
                <a:lnTo>
                  <a:pt x="43386" y="11369"/>
                </a:lnTo>
                <a:lnTo>
                  <a:pt x="43232" y="11442"/>
                </a:lnTo>
                <a:lnTo>
                  <a:pt x="43053" y="11516"/>
                </a:lnTo>
                <a:lnTo>
                  <a:pt x="42848" y="11584"/>
                </a:lnTo>
                <a:lnTo>
                  <a:pt x="42643" y="11658"/>
                </a:lnTo>
                <a:lnTo>
                  <a:pt x="42386" y="11726"/>
                </a:lnTo>
                <a:lnTo>
                  <a:pt x="42130" y="11799"/>
                </a:lnTo>
                <a:lnTo>
                  <a:pt x="41822" y="11868"/>
                </a:lnTo>
                <a:lnTo>
                  <a:pt x="41514" y="11936"/>
                </a:lnTo>
                <a:lnTo>
                  <a:pt x="41155" y="12004"/>
                </a:lnTo>
                <a:lnTo>
                  <a:pt x="40796" y="12073"/>
                </a:lnTo>
                <a:lnTo>
                  <a:pt x="40412" y="12141"/>
                </a:lnTo>
                <a:lnTo>
                  <a:pt x="39976" y="12204"/>
                </a:lnTo>
                <a:lnTo>
                  <a:pt x="37719" y="12551"/>
                </a:lnTo>
                <a:lnTo>
                  <a:pt x="35437" y="12887"/>
                </a:lnTo>
                <a:lnTo>
                  <a:pt x="33130" y="13218"/>
                </a:lnTo>
                <a:lnTo>
                  <a:pt x="30796" y="13544"/>
                </a:lnTo>
                <a:lnTo>
                  <a:pt x="28437" y="13864"/>
                </a:lnTo>
                <a:lnTo>
                  <a:pt x="26078" y="14179"/>
                </a:lnTo>
                <a:lnTo>
                  <a:pt x="21334" y="14804"/>
                </a:lnTo>
                <a:lnTo>
                  <a:pt x="19668" y="15020"/>
                </a:lnTo>
                <a:lnTo>
                  <a:pt x="17950" y="15225"/>
                </a:lnTo>
                <a:lnTo>
                  <a:pt x="16232" y="15424"/>
                </a:lnTo>
                <a:lnTo>
                  <a:pt x="14488" y="15624"/>
                </a:lnTo>
                <a:lnTo>
                  <a:pt x="11001" y="16013"/>
                </a:lnTo>
                <a:lnTo>
                  <a:pt x="9283" y="16218"/>
                </a:lnTo>
                <a:lnTo>
                  <a:pt x="7565" y="16423"/>
                </a:lnTo>
                <a:lnTo>
                  <a:pt x="6898" y="16507"/>
                </a:lnTo>
                <a:lnTo>
                  <a:pt x="6257" y="16591"/>
                </a:lnTo>
                <a:lnTo>
                  <a:pt x="5642" y="16680"/>
                </a:lnTo>
                <a:lnTo>
                  <a:pt x="5052" y="16764"/>
                </a:lnTo>
                <a:lnTo>
                  <a:pt x="4514" y="16848"/>
                </a:lnTo>
                <a:lnTo>
                  <a:pt x="4001" y="16932"/>
                </a:lnTo>
                <a:lnTo>
                  <a:pt x="3539" y="17021"/>
                </a:lnTo>
                <a:lnTo>
                  <a:pt x="3078" y="17106"/>
                </a:lnTo>
                <a:lnTo>
                  <a:pt x="2667" y="17195"/>
                </a:lnTo>
                <a:lnTo>
                  <a:pt x="2283" y="17284"/>
                </a:lnTo>
                <a:lnTo>
                  <a:pt x="1924" y="17373"/>
                </a:lnTo>
                <a:lnTo>
                  <a:pt x="1590" y="17463"/>
                </a:lnTo>
                <a:lnTo>
                  <a:pt x="1308" y="17557"/>
                </a:lnTo>
                <a:lnTo>
                  <a:pt x="1052" y="17652"/>
                </a:lnTo>
                <a:lnTo>
                  <a:pt x="821" y="17752"/>
                </a:lnTo>
                <a:lnTo>
                  <a:pt x="616" y="17846"/>
                </a:lnTo>
                <a:lnTo>
                  <a:pt x="437" y="17951"/>
                </a:lnTo>
                <a:lnTo>
                  <a:pt x="283" y="18051"/>
                </a:lnTo>
                <a:lnTo>
                  <a:pt x="180" y="18156"/>
                </a:lnTo>
                <a:lnTo>
                  <a:pt x="78" y="18267"/>
                </a:lnTo>
                <a:lnTo>
                  <a:pt x="26" y="18377"/>
                </a:lnTo>
                <a:lnTo>
                  <a:pt x="1" y="18492"/>
                </a:lnTo>
                <a:lnTo>
                  <a:pt x="1" y="18613"/>
                </a:lnTo>
                <a:lnTo>
                  <a:pt x="1" y="18734"/>
                </a:lnTo>
                <a:lnTo>
                  <a:pt x="52" y="18855"/>
                </a:lnTo>
                <a:lnTo>
                  <a:pt x="129" y="18986"/>
                </a:lnTo>
                <a:lnTo>
                  <a:pt x="231" y="19118"/>
                </a:lnTo>
                <a:lnTo>
                  <a:pt x="385" y="19254"/>
                </a:lnTo>
                <a:lnTo>
                  <a:pt x="539" y="19396"/>
                </a:lnTo>
                <a:lnTo>
                  <a:pt x="719" y="19538"/>
                </a:lnTo>
                <a:lnTo>
                  <a:pt x="924" y="19690"/>
                </a:lnTo>
                <a:lnTo>
                  <a:pt x="1155" y="19843"/>
                </a:lnTo>
                <a:lnTo>
                  <a:pt x="2052" y="20420"/>
                </a:lnTo>
                <a:lnTo>
                  <a:pt x="2898" y="21004"/>
                </a:lnTo>
                <a:lnTo>
                  <a:pt x="3744" y="21587"/>
                </a:lnTo>
                <a:lnTo>
                  <a:pt x="4514" y="22170"/>
                </a:lnTo>
                <a:lnTo>
                  <a:pt x="5283" y="22753"/>
                </a:lnTo>
                <a:lnTo>
                  <a:pt x="5975" y="23341"/>
                </a:lnTo>
                <a:lnTo>
                  <a:pt x="6616" y="23930"/>
                </a:lnTo>
                <a:lnTo>
                  <a:pt x="7232" y="24523"/>
                </a:lnTo>
                <a:lnTo>
                  <a:pt x="7770" y="25112"/>
                </a:lnTo>
                <a:lnTo>
                  <a:pt x="8001" y="25411"/>
                </a:lnTo>
                <a:lnTo>
                  <a:pt x="8232" y="25711"/>
                </a:lnTo>
                <a:lnTo>
                  <a:pt x="8462" y="26005"/>
                </a:lnTo>
                <a:lnTo>
                  <a:pt x="8668" y="26304"/>
                </a:lnTo>
                <a:lnTo>
                  <a:pt x="8847" y="26604"/>
                </a:lnTo>
                <a:lnTo>
                  <a:pt x="9001" y="26903"/>
                </a:lnTo>
                <a:lnTo>
                  <a:pt x="9155" y="27203"/>
                </a:lnTo>
                <a:lnTo>
                  <a:pt x="9283" y="27502"/>
                </a:lnTo>
                <a:lnTo>
                  <a:pt x="9411" y="27802"/>
                </a:lnTo>
                <a:lnTo>
                  <a:pt x="9488" y="28101"/>
                </a:lnTo>
                <a:lnTo>
                  <a:pt x="9565" y="28406"/>
                </a:lnTo>
                <a:lnTo>
                  <a:pt x="9616" y="28705"/>
                </a:lnTo>
                <a:lnTo>
                  <a:pt x="9642" y="29010"/>
                </a:lnTo>
                <a:lnTo>
                  <a:pt x="9668" y="29309"/>
                </a:lnTo>
                <a:lnTo>
                  <a:pt x="9642" y="30008"/>
                </a:lnTo>
                <a:lnTo>
                  <a:pt x="9591" y="30707"/>
                </a:lnTo>
                <a:lnTo>
                  <a:pt x="9539" y="31411"/>
                </a:lnTo>
                <a:lnTo>
                  <a:pt x="9437" y="32110"/>
                </a:lnTo>
                <a:lnTo>
                  <a:pt x="9334" y="32808"/>
                </a:lnTo>
                <a:lnTo>
                  <a:pt x="9206" y="33507"/>
                </a:lnTo>
                <a:lnTo>
                  <a:pt x="9052" y="34206"/>
                </a:lnTo>
                <a:lnTo>
                  <a:pt x="8898" y="34904"/>
                </a:lnTo>
                <a:lnTo>
                  <a:pt x="8719" y="35603"/>
                </a:lnTo>
                <a:lnTo>
                  <a:pt x="8514" y="36307"/>
                </a:lnTo>
                <a:lnTo>
                  <a:pt x="8078" y="37705"/>
                </a:lnTo>
                <a:lnTo>
                  <a:pt x="7591" y="39102"/>
                </a:lnTo>
                <a:lnTo>
                  <a:pt x="7052" y="40494"/>
                </a:lnTo>
                <a:lnTo>
                  <a:pt x="6924" y="40752"/>
                </a:lnTo>
                <a:lnTo>
                  <a:pt x="6744" y="41004"/>
                </a:lnTo>
                <a:lnTo>
                  <a:pt x="6539" y="41261"/>
                </a:lnTo>
                <a:lnTo>
                  <a:pt x="6257" y="41513"/>
                </a:lnTo>
                <a:lnTo>
                  <a:pt x="5975" y="41766"/>
                </a:lnTo>
                <a:lnTo>
                  <a:pt x="5642" y="42018"/>
                </a:lnTo>
                <a:lnTo>
                  <a:pt x="5308" y="42275"/>
                </a:lnTo>
                <a:lnTo>
                  <a:pt x="4924" y="42522"/>
                </a:lnTo>
                <a:lnTo>
                  <a:pt x="4155" y="43026"/>
                </a:lnTo>
                <a:lnTo>
                  <a:pt x="3385" y="43531"/>
                </a:lnTo>
                <a:lnTo>
                  <a:pt x="2616" y="44035"/>
                </a:lnTo>
                <a:lnTo>
                  <a:pt x="2257" y="44287"/>
                </a:lnTo>
                <a:lnTo>
                  <a:pt x="1924" y="44539"/>
                </a:lnTo>
                <a:lnTo>
                  <a:pt x="1642" y="44781"/>
                </a:lnTo>
                <a:lnTo>
                  <a:pt x="1437" y="45002"/>
                </a:lnTo>
                <a:lnTo>
                  <a:pt x="1283" y="45201"/>
                </a:lnTo>
                <a:lnTo>
                  <a:pt x="1231" y="45301"/>
                </a:lnTo>
                <a:lnTo>
                  <a:pt x="1206" y="45390"/>
                </a:lnTo>
                <a:lnTo>
                  <a:pt x="1180" y="45480"/>
                </a:lnTo>
                <a:lnTo>
                  <a:pt x="1180" y="45569"/>
                </a:lnTo>
                <a:lnTo>
                  <a:pt x="1206" y="45648"/>
                </a:lnTo>
                <a:lnTo>
                  <a:pt x="1257" y="45732"/>
                </a:lnTo>
                <a:lnTo>
                  <a:pt x="1334" y="45805"/>
                </a:lnTo>
                <a:lnTo>
                  <a:pt x="1411" y="45884"/>
                </a:lnTo>
                <a:lnTo>
                  <a:pt x="1514" y="45953"/>
                </a:lnTo>
                <a:lnTo>
                  <a:pt x="1642" y="46026"/>
                </a:lnTo>
                <a:lnTo>
                  <a:pt x="1796" y="46094"/>
                </a:lnTo>
                <a:lnTo>
                  <a:pt x="1949" y="46163"/>
                </a:lnTo>
                <a:lnTo>
                  <a:pt x="2155" y="46226"/>
                </a:lnTo>
                <a:lnTo>
                  <a:pt x="2360" y="46289"/>
                </a:lnTo>
                <a:lnTo>
                  <a:pt x="2590" y="46352"/>
                </a:lnTo>
                <a:lnTo>
                  <a:pt x="2873" y="46415"/>
                </a:lnTo>
                <a:lnTo>
                  <a:pt x="3155" y="46478"/>
                </a:lnTo>
                <a:lnTo>
                  <a:pt x="3462" y="46541"/>
                </a:lnTo>
                <a:lnTo>
                  <a:pt x="3796" y="46599"/>
                </a:lnTo>
                <a:lnTo>
                  <a:pt x="4155" y="46662"/>
                </a:lnTo>
                <a:lnTo>
                  <a:pt x="4949" y="46783"/>
                </a:lnTo>
                <a:lnTo>
                  <a:pt x="5847" y="46903"/>
                </a:lnTo>
                <a:lnTo>
                  <a:pt x="6847" y="47030"/>
                </a:lnTo>
                <a:lnTo>
                  <a:pt x="12616" y="47723"/>
                </a:lnTo>
                <a:lnTo>
                  <a:pt x="18386" y="48416"/>
                </a:lnTo>
                <a:lnTo>
                  <a:pt x="24181" y="49099"/>
                </a:lnTo>
                <a:lnTo>
                  <a:pt x="29976" y="49777"/>
                </a:lnTo>
                <a:lnTo>
                  <a:pt x="31155" y="49908"/>
                </a:lnTo>
                <a:lnTo>
                  <a:pt x="31694" y="49966"/>
                </a:lnTo>
                <a:lnTo>
                  <a:pt x="32232" y="50014"/>
                </a:lnTo>
                <a:lnTo>
                  <a:pt x="32745" y="50061"/>
                </a:lnTo>
                <a:lnTo>
                  <a:pt x="33232" y="50098"/>
                </a:lnTo>
                <a:lnTo>
                  <a:pt x="33694" y="50129"/>
                </a:lnTo>
                <a:lnTo>
                  <a:pt x="34155" y="50155"/>
                </a:lnTo>
                <a:lnTo>
                  <a:pt x="34591" y="50176"/>
                </a:lnTo>
                <a:lnTo>
                  <a:pt x="35027" y="50187"/>
                </a:lnTo>
                <a:lnTo>
                  <a:pt x="35412" y="50192"/>
                </a:lnTo>
                <a:lnTo>
                  <a:pt x="35796" y="50197"/>
                </a:lnTo>
                <a:lnTo>
                  <a:pt x="36181" y="50192"/>
                </a:lnTo>
                <a:lnTo>
                  <a:pt x="36540" y="50182"/>
                </a:lnTo>
                <a:lnTo>
                  <a:pt x="36873" y="50161"/>
                </a:lnTo>
                <a:lnTo>
                  <a:pt x="37207" y="50140"/>
                </a:lnTo>
                <a:lnTo>
                  <a:pt x="37540" y="50108"/>
                </a:lnTo>
                <a:lnTo>
                  <a:pt x="37848" y="50071"/>
                </a:lnTo>
                <a:lnTo>
                  <a:pt x="38130" y="50029"/>
                </a:lnTo>
                <a:lnTo>
                  <a:pt x="38437" y="49977"/>
                </a:lnTo>
                <a:lnTo>
                  <a:pt x="38719" y="49924"/>
                </a:lnTo>
                <a:lnTo>
                  <a:pt x="38976" y="49861"/>
                </a:lnTo>
                <a:lnTo>
                  <a:pt x="39232" y="49793"/>
                </a:lnTo>
                <a:lnTo>
                  <a:pt x="39489" y="49719"/>
                </a:lnTo>
                <a:lnTo>
                  <a:pt x="39745" y="49635"/>
                </a:lnTo>
                <a:lnTo>
                  <a:pt x="39976" y="49546"/>
                </a:lnTo>
                <a:lnTo>
                  <a:pt x="40232" y="49451"/>
                </a:lnTo>
                <a:lnTo>
                  <a:pt x="40463" y="49352"/>
                </a:lnTo>
                <a:lnTo>
                  <a:pt x="40694" y="49247"/>
                </a:lnTo>
                <a:lnTo>
                  <a:pt x="40925" y="49131"/>
                </a:lnTo>
                <a:lnTo>
                  <a:pt x="41361" y="48884"/>
                </a:lnTo>
                <a:lnTo>
                  <a:pt x="41668" y="48711"/>
                </a:lnTo>
                <a:lnTo>
                  <a:pt x="41976" y="48548"/>
                </a:lnTo>
                <a:lnTo>
                  <a:pt x="42309" y="48385"/>
                </a:lnTo>
                <a:lnTo>
                  <a:pt x="42694" y="48227"/>
                </a:lnTo>
                <a:lnTo>
                  <a:pt x="43053" y="48070"/>
                </a:lnTo>
                <a:lnTo>
                  <a:pt x="43463" y="47917"/>
                </a:lnTo>
                <a:lnTo>
                  <a:pt x="43873" y="47770"/>
                </a:lnTo>
                <a:lnTo>
                  <a:pt x="44335" y="47628"/>
                </a:lnTo>
                <a:lnTo>
                  <a:pt x="44797" y="47487"/>
                </a:lnTo>
                <a:lnTo>
                  <a:pt x="45258" y="47350"/>
                </a:lnTo>
                <a:lnTo>
                  <a:pt x="45771" y="47219"/>
                </a:lnTo>
                <a:lnTo>
                  <a:pt x="46284" y="47087"/>
                </a:lnTo>
                <a:lnTo>
                  <a:pt x="46797" y="46961"/>
                </a:lnTo>
                <a:lnTo>
                  <a:pt x="47361" y="46840"/>
                </a:lnTo>
                <a:lnTo>
                  <a:pt x="47925" y="46725"/>
                </a:lnTo>
                <a:lnTo>
                  <a:pt x="48515" y="46609"/>
                </a:lnTo>
                <a:lnTo>
                  <a:pt x="49104" y="46504"/>
                </a:lnTo>
                <a:lnTo>
                  <a:pt x="49720" y="46399"/>
                </a:lnTo>
                <a:lnTo>
                  <a:pt x="50361" y="46294"/>
                </a:lnTo>
                <a:lnTo>
                  <a:pt x="51002" y="46199"/>
                </a:lnTo>
                <a:lnTo>
                  <a:pt x="51668" y="46105"/>
                </a:lnTo>
                <a:lnTo>
                  <a:pt x="52361" y="46016"/>
                </a:lnTo>
                <a:lnTo>
                  <a:pt x="53053" y="45932"/>
                </a:lnTo>
                <a:lnTo>
                  <a:pt x="53771" y="45853"/>
                </a:lnTo>
                <a:lnTo>
                  <a:pt x="54489" y="45774"/>
                </a:lnTo>
                <a:lnTo>
                  <a:pt x="55233" y="45700"/>
                </a:lnTo>
                <a:lnTo>
                  <a:pt x="55976" y="45632"/>
                </a:lnTo>
                <a:lnTo>
                  <a:pt x="56745" y="45569"/>
                </a:lnTo>
                <a:lnTo>
                  <a:pt x="57540" y="45511"/>
                </a:lnTo>
                <a:lnTo>
                  <a:pt x="58335" y="45453"/>
                </a:lnTo>
                <a:lnTo>
                  <a:pt x="59130" y="45401"/>
                </a:lnTo>
                <a:lnTo>
                  <a:pt x="59951" y="45354"/>
                </a:lnTo>
                <a:lnTo>
                  <a:pt x="60874" y="45312"/>
                </a:lnTo>
                <a:lnTo>
                  <a:pt x="61823" y="45270"/>
                </a:lnTo>
                <a:lnTo>
                  <a:pt x="62746" y="45238"/>
                </a:lnTo>
                <a:lnTo>
                  <a:pt x="63694" y="45212"/>
                </a:lnTo>
                <a:lnTo>
                  <a:pt x="64617" y="45196"/>
                </a:lnTo>
                <a:lnTo>
                  <a:pt x="65566" y="45180"/>
                </a:lnTo>
                <a:lnTo>
                  <a:pt x="66515" y="45175"/>
                </a:lnTo>
                <a:lnTo>
                  <a:pt x="67464" y="45180"/>
                </a:lnTo>
                <a:lnTo>
                  <a:pt x="68438" y="45186"/>
                </a:lnTo>
                <a:lnTo>
                  <a:pt x="69387" y="45201"/>
                </a:lnTo>
                <a:lnTo>
                  <a:pt x="70336" y="45217"/>
                </a:lnTo>
                <a:lnTo>
                  <a:pt x="71284" y="45243"/>
                </a:lnTo>
                <a:lnTo>
                  <a:pt x="72233" y="45280"/>
                </a:lnTo>
                <a:lnTo>
                  <a:pt x="73182" y="45317"/>
                </a:lnTo>
                <a:lnTo>
                  <a:pt x="74130" y="45359"/>
                </a:lnTo>
                <a:lnTo>
                  <a:pt x="75054" y="45411"/>
                </a:lnTo>
                <a:lnTo>
                  <a:pt x="76002" y="45464"/>
                </a:lnTo>
                <a:lnTo>
                  <a:pt x="76925" y="45527"/>
                </a:lnTo>
                <a:lnTo>
                  <a:pt x="77849" y="45590"/>
                </a:lnTo>
                <a:lnTo>
                  <a:pt x="78772" y="45664"/>
                </a:lnTo>
                <a:lnTo>
                  <a:pt x="79695" y="45737"/>
                </a:lnTo>
                <a:lnTo>
                  <a:pt x="80592" y="45821"/>
                </a:lnTo>
                <a:lnTo>
                  <a:pt x="81490" y="45911"/>
                </a:lnTo>
                <a:lnTo>
                  <a:pt x="82387" y="46000"/>
                </a:lnTo>
                <a:lnTo>
                  <a:pt x="83285" y="46094"/>
                </a:lnTo>
                <a:lnTo>
                  <a:pt x="84156" y="46199"/>
                </a:lnTo>
                <a:lnTo>
                  <a:pt x="85003" y="46305"/>
                </a:lnTo>
                <a:lnTo>
                  <a:pt x="85849" y="46415"/>
                </a:lnTo>
                <a:lnTo>
                  <a:pt x="86695" y="46530"/>
                </a:lnTo>
                <a:lnTo>
                  <a:pt x="87515" y="46646"/>
                </a:lnTo>
                <a:lnTo>
                  <a:pt x="88336" y="46772"/>
                </a:lnTo>
                <a:lnTo>
                  <a:pt x="89131" y="46898"/>
                </a:lnTo>
                <a:lnTo>
                  <a:pt x="89926" y="47030"/>
                </a:lnTo>
                <a:lnTo>
                  <a:pt x="90695" y="47166"/>
                </a:lnTo>
                <a:lnTo>
                  <a:pt x="91439" y="47303"/>
                </a:lnTo>
                <a:lnTo>
                  <a:pt x="92182" y="47445"/>
                </a:lnTo>
                <a:lnTo>
                  <a:pt x="92900" y="47592"/>
                </a:lnTo>
                <a:lnTo>
                  <a:pt x="93618" y="47744"/>
                </a:lnTo>
                <a:lnTo>
                  <a:pt x="94285" y="47896"/>
                </a:lnTo>
                <a:lnTo>
                  <a:pt x="94951" y="48054"/>
                </a:lnTo>
                <a:lnTo>
                  <a:pt x="95618" y="48212"/>
                </a:lnTo>
                <a:lnTo>
                  <a:pt x="96234" y="48374"/>
                </a:lnTo>
                <a:lnTo>
                  <a:pt x="96849" y="48543"/>
                </a:lnTo>
                <a:lnTo>
                  <a:pt x="97439" y="48711"/>
                </a:lnTo>
                <a:lnTo>
                  <a:pt x="98003" y="48884"/>
                </a:lnTo>
                <a:lnTo>
                  <a:pt x="98541" y="49057"/>
                </a:lnTo>
                <a:lnTo>
                  <a:pt x="99054" y="49231"/>
                </a:lnTo>
                <a:lnTo>
                  <a:pt x="99541" y="49415"/>
                </a:lnTo>
                <a:lnTo>
                  <a:pt x="100029" y="49593"/>
                </a:lnTo>
                <a:lnTo>
                  <a:pt x="100464" y="49777"/>
                </a:lnTo>
                <a:lnTo>
                  <a:pt x="100875" y="49966"/>
                </a:lnTo>
                <a:lnTo>
                  <a:pt x="101285" y="50155"/>
                </a:lnTo>
                <a:lnTo>
                  <a:pt x="101644" y="50345"/>
                </a:lnTo>
                <a:lnTo>
                  <a:pt x="101977" y="50539"/>
                </a:lnTo>
                <a:lnTo>
                  <a:pt x="102285" y="50733"/>
                </a:lnTo>
                <a:lnTo>
                  <a:pt x="102567" y="50928"/>
                </a:lnTo>
                <a:lnTo>
                  <a:pt x="102823" y="51127"/>
                </a:lnTo>
                <a:lnTo>
                  <a:pt x="103054" y="51322"/>
                </a:lnTo>
                <a:lnTo>
                  <a:pt x="103234" y="51527"/>
                </a:lnTo>
                <a:lnTo>
                  <a:pt x="103388" y="51726"/>
                </a:lnTo>
                <a:lnTo>
                  <a:pt x="103516" y="51931"/>
                </a:lnTo>
                <a:lnTo>
                  <a:pt x="103618" y="52136"/>
                </a:lnTo>
                <a:lnTo>
                  <a:pt x="103670" y="52341"/>
                </a:lnTo>
                <a:lnTo>
                  <a:pt x="103695" y="52546"/>
                </a:lnTo>
                <a:lnTo>
                  <a:pt x="103593" y="52777"/>
                </a:lnTo>
                <a:lnTo>
                  <a:pt x="103464" y="53008"/>
                </a:lnTo>
                <a:lnTo>
                  <a:pt x="103285" y="53239"/>
                </a:lnTo>
                <a:lnTo>
                  <a:pt x="103054" y="53481"/>
                </a:lnTo>
                <a:lnTo>
                  <a:pt x="102772" y="53717"/>
                </a:lnTo>
                <a:lnTo>
                  <a:pt x="102464" y="53959"/>
                </a:lnTo>
                <a:lnTo>
                  <a:pt x="102131" y="54201"/>
                </a:lnTo>
                <a:lnTo>
                  <a:pt x="101747" y="54448"/>
                </a:lnTo>
                <a:lnTo>
                  <a:pt x="101311" y="54689"/>
                </a:lnTo>
                <a:lnTo>
                  <a:pt x="100849" y="54936"/>
                </a:lnTo>
                <a:lnTo>
                  <a:pt x="100362" y="55183"/>
                </a:lnTo>
                <a:lnTo>
                  <a:pt x="99823" y="55425"/>
                </a:lnTo>
                <a:lnTo>
                  <a:pt x="99259" y="55672"/>
                </a:lnTo>
                <a:lnTo>
                  <a:pt x="98670" y="55913"/>
                </a:lnTo>
                <a:lnTo>
                  <a:pt x="98028" y="56155"/>
                </a:lnTo>
                <a:lnTo>
                  <a:pt x="97362" y="56397"/>
                </a:lnTo>
                <a:lnTo>
                  <a:pt x="96849" y="56575"/>
                </a:lnTo>
                <a:lnTo>
                  <a:pt x="96439" y="56743"/>
                </a:lnTo>
                <a:lnTo>
                  <a:pt x="96105" y="56901"/>
                </a:lnTo>
                <a:lnTo>
                  <a:pt x="95952" y="56974"/>
                </a:lnTo>
                <a:lnTo>
                  <a:pt x="95849" y="57048"/>
                </a:lnTo>
                <a:lnTo>
                  <a:pt x="95746" y="57116"/>
                </a:lnTo>
                <a:lnTo>
                  <a:pt x="95669" y="57185"/>
                </a:lnTo>
                <a:lnTo>
                  <a:pt x="95618" y="57253"/>
                </a:lnTo>
                <a:lnTo>
                  <a:pt x="95593" y="57316"/>
                </a:lnTo>
                <a:lnTo>
                  <a:pt x="95567" y="57379"/>
                </a:lnTo>
                <a:lnTo>
                  <a:pt x="95593" y="57437"/>
                </a:lnTo>
                <a:lnTo>
                  <a:pt x="95618" y="57500"/>
                </a:lnTo>
                <a:lnTo>
                  <a:pt x="95669" y="57558"/>
                </a:lnTo>
                <a:lnTo>
                  <a:pt x="95746" y="57610"/>
                </a:lnTo>
                <a:lnTo>
                  <a:pt x="95849" y="57668"/>
                </a:lnTo>
                <a:lnTo>
                  <a:pt x="95977" y="57726"/>
                </a:lnTo>
                <a:lnTo>
                  <a:pt x="96131" y="57778"/>
                </a:lnTo>
                <a:lnTo>
                  <a:pt x="96310" y="57831"/>
                </a:lnTo>
                <a:lnTo>
                  <a:pt x="96490" y="57883"/>
                </a:lnTo>
                <a:lnTo>
                  <a:pt x="96721" y="57936"/>
                </a:lnTo>
                <a:lnTo>
                  <a:pt x="96952" y="57988"/>
                </a:lnTo>
                <a:lnTo>
                  <a:pt x="97234" y="58041"/>
                </a:lnTo>
                <a:lnTo>
                  <a:pt x="97516" y="58093"/>
                </a:lnTo>
                <a:lnTo>
                  <a:pt x="98182" y="58199"/>
                </a:lnTo>
                <a:lnTo>
                  <a:pt x="98926" y="58304"/>
                </a:lnTo>
                <a:lnTo>
                  <a:pt x="99798" y="58414"/>
                </a:lnTo>
                <a:lnTo>
                  <a:pt x="111234" y="59832"/>
                </a:lnTo>
                <a:lnTo>
                  <a:pt x="116952" y="60536"/>
                </a:lnTo>
                <a:lnTo>
                  <a:pt x="119849" y="60883"/>
                </a:lnTo>
                <a:lnTo>
                  <a:pt x="122721" y="61225"/>
                </a:lnTo>
                <a:lnTo>
                  <a:pt x="123209" y="61282"/>
                </a:lnTo>
                <a:lnTo>
                  <a:pt x="123696" y="61335"/>
                </a:lnTo>
                <a:lnTo>
                  <a:pt x="124157" y="61382"/>
                </a:lnTo>
                <a:lnTo>
                  <a:pt x="124644" y="61424"/>
                </a:lnTo>
                <a:lnTo>
                  <a:pt x="125132" y="61466"/>
                </a:lnTo>
                <a:lnTo>
                  <a:pt x="125593" y="61498"/>
                </a:lnTo>
                <a:lnTo>
                  <a:pt x="126080" y="61529"/>
                </a:lnTo>
                <a:lnTo>
                  <a:pt x="126542" y="61561"/>
                </a:lnTo>
                <a:lnTo>
                  <a:pt x="127029" y="61582"/>
                </a:lnTo>
                <a:lnTo>
                  <a:pt x="127491" y="61603"/>
                </a:lnTo>
                <a:lnTo>
                  <a:pt x="127952" y="61619"/>
                </a:lnTo>
                <a:lnTo>
                  <a:pt x="128439" y="61629"/>
                </a:lnTo>
                <a:lnTo>
                  <a:pt x="128901" y="61634"/>
                </a:lnTo>
                <a:lnTo>
                  <a:pt x="129337" y="61640"/>
                </a:lnTo>
                <a:lnTo>
                  <a:pt x="129798" y="61634"/>
                </a:lnTo>
                <a:lnTo>
                  <a:pt x="130260" y="61629"/>
                </a:lnTo>
                <a:lnTo>
                  <a:pt x="130696" y="61619"/>
                </a:lnTo>
                <a:lnTo>
                  <a:pt x="131132" y="61603"/>
                </a:lnTo>
                <a:lnTo>
                  <a:pt x="131568" y="61582"/>
                </a:lnTo>
                <a:lnTo>
                  <a:pt x="132004" y="61556"/>
                </a:lnTo>
                <a:lnTo>
                  <a:pt x="132439" y="61529"/>
                </a:lnTo>
                <a:lnTo>
                  <a:pt x="132850" y="61492"/>
                </a:lnTo>
                <a:lnTo>
                  <a:pt x="133286" y="61456"/>
                </a:lnTo>
                <a:lnTo>
                  <a:pt x="133696" y="61408"/>
                </a:lnTo>
                <a:lnTo>
                  <a:pt x="134081" y="61361"/>
                </a:lnTo>
                <a:lnTo>
                  <a:pt x="134491" y="61309"/>
                </a:lnTo>
                <a:lnTo>
                  <a:pt x="134875" y="61246"/>
                </a:lnTo>
                <a:lnTo>
                  <a:pt x="135260" y="61183"/>
                </a:lnTo>
                <a:lnTo>
                  <a:pt x="135645" y="61114"/>
                </a:lnTo>
                <a:lnTo>
                  <a:pt x="136004" y="61041"/>
                </a:lnTo>
                <a:lnTo>
                  <a:pt x="136363" y="60957"/>
                </a:lnTo>
                <a:lnTo>
                  <a:pt x="136722" y="60873"/>
                </a:lnTo>
                <a:lnTo>
                  <a:pt x="138901" y="60316"/>
                </a:lnTo>
                <a:lnTo>
                  <a:pt x="141055" y="59754"/>
                </a:lnTo>
                <a:lnTo>
                  <a:pt x="142106" y="59470"/>
                </a:lnTo>
                <a:lnTo>
                  <a:pt x="143158" y="59186"/>
                </a:lnTo>
                <a:lnTo>
                  <a:pt x="144183" y="58897"/>
                </a:lnTo>
                <a:lnTo>
                  <a:pt x="145209" y="58603"/>
                </a:lnTo>
                <a:lnTo>
                  <a:pt x="146183" y="58309"/>
                </a:lnTo>
                <a:lnTo>
                  <a:pt x="147158" y="58015"/>
                </a:lnTo>
                <a:lnTo>
                  <a:pt x="148107" y="57715"/>
                </a:lnTo>
                <a:lnTo>
                  <a:pt x="149055" y="57416"/>
                </a:lnTo>
                <a:lnTo>
                  <a:pt x="149953" y="57111"/>
                </a:lnTo>
                <a:lnTo>
                  <a:pt x="150825" y="56801"/>
                </a:lnTo>
                <a:lnTo>
                  <a:pt x="151645" y="56491"/>
                </a:lnTo>
                <a:lnTo>
                  <a:pt x="152466" y="56181"/>
                </a:lnTo>
                <a:lnTo>
                  <a:pt x="153184" y="55876"/>
                </a:lnTo>
                <a:lnTo>
                  <a:pt x="153902" y="55577"/>
                </a:lnTo>
                <a:lnTo>
                  <a:pt x="154568" y="55272"/>
                </a:lnTo>
                <a:lnTo>
                  <a:pt x="155209" y="54962"/>
                </a:lnTo>
                <a:lnTo>
                  <a:pt x="155850" y="54652"/>
                </a:lnTo>
                <a:lnTo>
                  <a:pt x="156440" y="54342"/>
                </a:lnTo>
                <a:lnTo>
                  <a:pt x="157004" y="54032"/>
                </a:lnTo>
                <a:lnTo>
                  <a:pt x="157543" y="53717"/>
                </a:lnTo>
                <a:lnTo>
                  <a:pt x="158055" y="53402"/>
                </a:lnTo>
                <a:lnTo>
                  <a:pt x="158568" y="53087"/>
                </a:lnTo>
                <a:lnTo>
                  <a:pt x="159055" y="52772"/>
                </a:lnTo>
                <a:lnTo>
                  <a:pt x="159517" y="52451"/>
                </a:lnTo>
                <a:lnTo>
                  <a:pt x="159953" y="52131"/>
                </a:lnTo>
                <a:lnTo>
                  <a:pt x="160389" y="51810"/>
                </a:lnTo>
                <a:lnTo>
                  <a:pt x="161209" y="51164"/>
                </a:lnTo>
                <a:lnTo>
                  <a:pt x="161979" y="50518"/>
                </a:lnTo>
                <a:lnTo>
                  <a:pt x="162722" y="49866"/>
                </a:lnTo>
                <a:lnTo>
                  <a:pt x="163440" y="49215"/>
                </a:lnTo>
                <a:lnTo>
                  <a:pt x="164133" y="48558"/>
                </a:lnTo>
                <a:lnTo>
                  <a:pt x="165517" y="47250"/>
                </a:lnTo>
                <a:lnTo>
                  <a:pt x="166235" y="46599"/>
                </a:lnTo>
                <a:lnTo>
                  <a:pt x="166953" y="45947"/>
                </a:lnTo>
                <a:lnTo>
                  <a:pt x="167825" y="45165"/>
                </a:lnTo>
                <a:lnTo>
                  <a:pt x="168645" y="44387"/>
                </a:lnTo>
                <a:lnTo>
                  <a:pt x="169415" y="43604"/>
                </a:lnTo>
                <a:lnTo>
                  <a:pt x="170107" y="42821"/>
                </a:lnTo>
                <a:lnTo>
                  <a:pt x="170748" y="42044"/>
                </a:lnTo>
                <a:lnTo>
                  <a:pt x="171338" y="41261"/>
                </a:lnTo>
                <a:lnTo>
                  <a:pt x="171876" y="40478"/>
                </a:lnTo>
                <a:lnTo>
                  <a:pt x="172363" y="39696"/>
                </a:lnTo>
                <a:lnTo>
                  <a:pt x="172774" y="38913"/>
                </a:lnTo>
                <a:lnTo>
                  <a:pt x="173158" y="38135"/>
                </a:lnTo>
                <a:lnTo>
                  <a:pt x="173492" y="37353"/>
                </a:lnTo>
                <a:lnTo>
                  <a:pt x="173774" y="36570"/>
                </a:lnTo>
                <a:lnTo>
                  <a:pt x="173979" y="35787"/>
                </a:lnTo>
                <a:lnTo>
                  <a:pt x="174158" y="35004"/>
                </a:lnTo>
                <a:lnTo>
                  <a:pt x="174287" y="34221"/>
                </a:lnTo>
                <a:lnTo>
                  <a:pt x="174389" y="33439"/>
                </a:lnTo>
                <a:lnTo>
                  <a:pt x="174415" y="32656"/>
                </a:lnTo>
                <a:lnTo>
                  <a:pt x="174415" y="31873"/>
                </a:lnTo>
                <a:lnTo>
                  <a:pt x="174364" y="31090"/>
                </a:lnTo>
                <a:lnTo>
                  <a:pt x="174261" y="30308"/>
                </a:lnTo>
                <a:lnTo>
                  <a:pt x="174133" y="29525"/>
                </a:lnTo>
                <a:lnTo>
                  <a:pt x="173953" y="28742"/>
                </a:lnTo>
                <a:lnTo>
                  <a:pt x="173722" y="27965"/>
                </a:lnTo>
                <a:lnTo>
                  <a:pt x="173466" y="27182"/>
                </a:lnTo>
                <a:lnTo>
                  <a:pt x="173158" y="26399"/>
                </a:lnTo>
                <a:lnTo>
                  <a:pt x="172825" y="25616"/>
                </a:lnTo>
                <a:lnTo>
                  <a:pt x="172466" y="24833"/>
                </a:lnTo>
                <a:lnTo>
                  <a:pt x="172030" y="24051"/>
                </a:lnTo>
                <a:lnTo>
                  <a:pt x="171594" y="23268"/>
                </a:lnTo>
                <a:lnTo>
                  <a:pt x="171107" y="22485"/>
                </a:lnTo>
                <a:lnTo>
                  <a:pt x="170594" y="21708"/>
                </a:lnTo>
                <a:lnTo>
                  <a:pt x="170030" y="20925"/>
                </a:lnTo>
                <a:lnTo>
                  <a:pt x="169594" y="20331"/>
                </a:lnTo>
                <a:lnTo>
                  <a:pt x="169107" y="19743"/>
                </a:lnTo>
                <a:lnTo>
                  <a:pt x="168594" y="19154"/>
                </a:lnTo>
                <a:lnTo>
                  <a:pt x="168030" y="18571"/>
                </a:lnTo>
                <a:lnTo>
                  <a:pt x="167440" y="17988"/>
                </a:lnTo>
                <a:lnTo>
                  <a:pt x="166825" y="17405"/>
                </a:lnTo>
                <a:lnTo>
                  <a:pt x="166158" y="16822"/>
                </a:lnTo>
                <a:lnTo>
                  <a:pt x="165466" y="16244"/>
                </a:lnTo>
                <a:lnTo>
                  <a:pt x="164748" y="15671"/>
                </a:lnTo>
                <a:lnTo>
                  <a:pt x="164004" y="15093"/>
                </a:lnTo>
                <a:lnTo>
                  <a:pt x="163209" y="14526"/>
                </a:lnTo>
                <a:lnTo>
                  <a:pt x="162389" y="13953"/>
                </a:lnTo>
                <a:lnTo>
                  <a:pt x="161517" y="13386"/>
                </a:lnTo>
                <a:lnTo>
                  <a:pt x="160645" y="12819"/>
                </a:lnTo>
                <a:lnTo>
                  <a:pt x="159722" y="12257"/>
                </a:lnTo>
                <a:lnTo>
                  <a:pt x="158773" y="11694"/>
                </a:lnTo>
                <a:lnTo>
                  <a:pt x="157799" y="11132"/>
                </a:lnTo>
                <a:lnTo>
                  <a:pt x="156773" y="10575"/>
                </a:lnTo>
                <a:lnTo>
                  <a:pt x="155748" y="10019"/>
                </a:lnTo>
                <a:lnTo>
                  <a:pt x="154671" y="9467"/>
                </a:lnTo>
                <a:lnTo>
                  <a:pt x="153568" y="8915"/>
                </a:lnTo>
                <a:lnTo>
                  <a:pt x="152440" y="8364"/>
                </a:lnTo>
                <a:lnTo>
                  <a:pt x="151286" y="7817"/>
                </a:lnTo>
                <a:lnTo>
                  <a:pt x="150107" y="7271"/>
                </a:lnTo>
                <a:lnTo>
                  <a:pt x="148876" y="6725"/>
                </a:lnTo>
                <a:lnTo>
                  <a:pt x="147645" y="6183"/>
                </a:lnTo>
                <a:lnTo>
                  <a:pt x="146363" y="5648"/>
                </a:lnTo>
                <a:lnTo>
                  <a:pt x="145055" y="5106"/>
                </a:lnTo>
                <a:lnTo>
                  <a:pt x="143722" y="4571"/>
                </a:lnTo>
                <a:lnTo>
                  <a:pt x="142388" y="4040"/>
                </a:lnTo>
                <a:lnTo>
                  <a:pt x="141004" y="3509"/>
                </a:lnTo>
                <a:lnTo>
                  <a:pt x="139594" y="2979"/>
                </a:lnTo>
                <a:lnTo>
                  <a:pt x="139286" y="2874"/>
                </a:lnTo>
                <a:lnTo>
                  <a:pt x="138978" y="2769"/>
                </a:lnTo>
                <a:lnTo>
                  <a:pt x="138645" y="2669"/>
                </a:lnTo>
                <a:lnTo>
                  <a:pt x="138286" y="2574"/>
                </a:lnTo>
                <a:lnTo>
                  <a:pt x="137927" y="2480"/>
                </a:lnTo>
                <a:lnTo>
                  <a:pt x="137542" y="2390"/>
                </a:lnTo>
                <a:lnTo>
                  <a:pt x="137132" y="2312"/>
                </a:lnTo>
                <a:lnTo>
                  <a:pt x="136722" y="2228"/>
                </a:lnTo>
                <a:lnTo>
                  <a:pt x="136311" y="2154"/>
                </a:lnTo>
                <a:lnTo>
                  <a:pt x="135875" y="2086"/>
                </a:lnTo>
                <a:lnTo>
                  <a:pt x="135440" y="2017"/>
                </a:lnTo>
                <a:lnTo>
                  <a:pt x="134978" y="1960"/>
                </a:lnTo>
                <a:lnTo>
                  <a:pt x="134491" y="1902"/>
                </a:lnTo>
                <a:lnTo>
                  <a:pt x="134029" y="1849"/>
                </a:lnTo>
                <a:lnTo>
                  <a:pt x="133516" y="1807"/>
                </a:lnTo>
                <a:lnTo>
                  <a:pt x="133029" y="1765"/>
                </a:lnTo>
                <a:lnTo>
                  <a:pt x="132516" y="1728"/>
                </a:lnTo>
                <a:lnTo>
                  <a:pt x="132004" y="1702"/>
                </a:lnTo>
                <a:lnTo>
                  <a:pt x="131465" y="1676"/>
                </a:lnTo>
                <a:lnTo>
                  <a:pt x="130952" y="1660"/>
                </a:lnTo>
                <a:lnTo>
                  <a:pt x="130414" y="1650"/>
                </a:lnTo>
                <a:lnTo>
                  <a:pt x="129850" y="1644"/>
                </a:lnTo>
                <a:lnTo>
                  <a:pt x="129311" y="1644"/>
                </a:lnTo>
                <a:lnTo>
                  <a:pt x="128747" y="1650"/>
                </a:lnTo>
                <a:lnTo>
                  <a:pt x="128183" y="1665"/>
                </a:lnTo>
                <a:lnTo>
                  <a:pt x="127619" y="1681"/>
                </a:lnTo>
                <a:lnTo>
                  <a:pt x="127055" y="1707"/>
                </a:lnTo>
                <a:lnTo>
                  <a:pt x="126465" y="1744"/>
                </a:lnTo>
                <a:lnTo>
                  <a:pt x="125901" y="1781"/>
                </a:lnTo>
                <a:lnTo>
                  <a:pt x="125311" y="1828"/>
                </a:lnTo>
                <a:lnTo>
                  <a:pt x="124721" y="1886"/>
                </a:lnTo>
                <a:lnTo>
                  <a:pt x="124157" y="1944"/>
                </a:lnTo>
                <a:lnTo>
                  <a:pt x="121491" y="2249"/>
                </a:lnTo>
                <a:lnTo>
                  <a:pt x="118875" y="2559"/>
                </a:lnTo>
                <a:lnTo>
                  <a:pt x="116260" y="2868"/>
                </a:lnTo>
                <a:lnTo>
                  <a:pt x="113644" y="3189"/>
                </a:lnTo>
                <a:lnTo>
                  <a:pt x="111054" y="3504"/>
                </a:lnTo>
                <a:lnTo>
                  <a:pt x="108439" y="3814"/>
                </a:lnTo>
                <a:lnTo>
                  <a:pt x="105798" y="4124"/>
                </a:lnTo>
                <a:lnTo>
                  <a:pt x="103157" y="4429"/>
                </a:lnTo>
                <a:lnTo>
                  <a:pt x="98772" y="4917"/>
                </a:lnTo>
                <a:lnTo>
                  <a:pt x="96567" y="5159"/>
                </a:lnTo>
                <a:lnTo>
                  <a:pt x="94336" y="5395"/>
                </a:lnTo>
                <a:lnTo>
                  <a:pt x="92105" y="5621"/>
                </a:lnTo>
                <a:lnTo>
                  <a:pt x="90977" y="5732"/>
                </a:lnTo>
                <a:lnTo>
                  <a:pt x="89849" y="5842"/>
                </a:lnTo>
                <a:lnTo>
                  <a:pt x="88695" y="5947"/>
                </a:lnTo>
                <a:lnTo>
                  <a:pt x="87541" y="6047"/>
                </a:lnTo>
                <a:lnTo>
                  <a:pt x="86413" y="6141"/>
                </a:lnTo>
                <a:lnTo>
                  <a:pt x="85233" y="6231"/>
                </a:lnTo>
                <a:lnTo>
                  <a:pt x="83977" y="6325"/>
                </a:lnTo>
                <a:lnTo>
                  <a:pt x="83387" y="6362"/>
                </a:lnTo>
                <a:lnTo>
                  <a:pt x="82823" y="6394"/>
                </a:lnTo>
                <a:lnTo>
                  <a:pt x="82285" y="6420"/>
                </a:lnTo>
                <a:lnTo>
                  <a:pt x="81772" y="6446"/>
                </a:lnTo>
                <a:lnTo>
                  <a:pt x="81259" y="6462"/>
                </a:lnTo>
                <a:lnTo>
                  <a:pt x="80772" y="6472"/>
                </a:lnTo>
                <a:lnTo>
                  <a:pt x="80310" y="6478"/>
                </a:lnTo>
                <a:lnTo>
                  <a:pt x="79874" y="6483"/>
                </a:lnTo>
                <a:lnTo>
                  <a:pt x="79438" y="6478"/>
                </a:lnTo>
                <a:lnTo>
                  <a:pt x="79028" y="6467"/>
                </a:lnTo>
                <a:lnTo>
                  <a:pt x="78643" y="6451"/>
                </a:lnTo>
                <a:lnTo>
                  <a:pt x="78259" y="6430"/>
                </a:lnTo>
                <a:lnTo>
                  <a:pt x="77900" y="6404"/>
                </a:lnTo>
                <a:lnTo>
                  <a:pt x="77541" y="6373"/>
                </a:lnTo>
                <a:lnTo>
                  <a:pt x="77207" y="6336"/>
                </a:lnTo>
                <a:lnTo>
                  <a:pt x="76874" y="6294"/>
                </a:lnTo>
                <a:lnTo>
                  <a:pt x="76566" y="6241"/>
                </a:lnTo>
                <a:lnTo>
                  <a:pt x="76259" y="6189"/>
                </a:lnTo>
                <a:lnTo>
                  <a:pt x="75951" y="6131"/>
                </a:lnTo>
                <a:lnTo>
                  <a:pt x="75669" y="6063"/>
                </a:lnTo>
                <a:lnTo>
                  <a:pt x="75361" y="5989"/>
                </a:lnTo>
                <a:lnTo>
                  <a:pt x="75105" y="5916"/>
                </a:lnTo>
                <a:lnTo>
                  <a:pt x="74823" y="5831"/>
                </a:lnTo>
                <a:lnTo>
                  <a:pt x="74541" y="5737"/>
                </a:lnTo>
                <a:lnTo>
                  <a:pt x="74284" y="5642"/>
                </a:lnTo>
                <a:lnTo>
                  <a:pt x="74028" y="5543"/>
                </a:lnTo>
                <a:lnTo>
                  <a:pt x="73489" y="5322"/>
                </a:lnTo>
                <a:lnTo>
                  <a:pt x="72977" y="5075"/>
                </a:lnTo>
                <a:lnTo>
                  <a:pt x="70438" y="3809"/>
                </a:lnTo>
                <a:lnTo>
                  <a:pt x="69130" y="3173"/>
                </a:lnTo>
                <a:lnTo>
                  <a:pt x="67823" y="2543"/>
                </a:lnTo>
                <a:lnTo>
                  <a:pt x="67412" y="2364"/>
                </a:lnTo>
                <a:lnTo>
                  <a:pt x="67002" y="2196"/>
                </a:lnTo>
                <a:lnTo>
                  <a:pt x="66592" y="2028"/>
                </a:lnTo>
                <a:lnTo>
                  <a:pt x="66130" y="1870"/>
                </a:lnTo>
                <a:lnTo>
                  <a:pt x="65694" y="1718"/>
                </a:lnTo>
                <a:lnTo>
                  <a:pt x="65207" y="1571"/>
                </a:lnTo>
                <a:lnTo>
                  <a:pt x="64746" y="1434"/>
                </a:lnTo>
                <a:lnTo>
                  <a:pt x="64233" y="1298"/>
                </a:lnTo>
                <a:lnTo>
                  <a:pt x="63720" y="1172"/>
                </a:lnTo>
                <a:lnTo>
                  <a:pt x="63182" y="1056"/>
                </a:lnTo>
                <a:lnTo>
                  <a:pt x="62643" y="940"/>
                </a:lnTo>
                <a:lnTo>
                  <a:pt x="62079" y="835"/>
                </a:lnTo>
                <a:lnTo>
                  <a:pt x="61515" y="736"/>
                </a:lnTo>
                <a:lnTo>
                  <a:pt x="60925" y="641"/>
                </a:lnTo>
                <a:lnTo>
                  <a:pt x="60310" y="557"/>
                </a:lnTo>
                <a:lnTo>
                  <a:pt x="59694" y="473"/>
                </a:lnTo>
                <a:lnTo>
                  <a:pt x="59053" y="399"/>
                </a:lnTo>
                <a:lnTo>
                  <a:pt x="58387" y="331"/>
                </a:lnTo>
                <a:lnTo>
                  <a:pt x="57720" y="273"/>
                </a:lnTo>
                <a:lnTo>
                  <a:pt x="57028" y="215"/>
                </a:lnTo>
                <a:lnTo>
                  <a:pt x="56335" y="168"/>
                </a:lnTo>
                <a:lnTo>
                  <a:pt x="55592" y="126"/>
                </a:lnTo>
                <a:lnTo>
                  <a:pt x="54874" y="89"/>
                </a:lnTo>
                <a:lnTo>
                  <a:pt x="54104" y="58"/>
                </a:lnTo>
                <a:lnTo>
                  <a:pt x="53335" y="37"/>
                </a:lnTo>
                <a:lnTo>
                  <a:pt x="52540" y="16"/>
                </a:lnTo>
                <a:lnTo>
                  <a:pt x="51720" y="5"/>
                </a:lnTo>
                <a:lnTo>
                  <a:pt x="508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6" name="Google Shape;1626;p43"/>
          <p:cNvSpPr/>
          <p:nvPr/>
        </p:nvSpPr>
        <p:spPr>
          <a:xfrm>
            <a:off x="3020001" y="4499012"/>
            <a:ext cx="1928264" cy="1771883"/>
          </a:xfrm>
          <a:custGeom>
            <a:avLst/>
            <a:gdLst/>
            <a:ahLst/>
            <a:cxnLst/>
            <a:rect l="l" t="t" r="r" b="b"/>
            <a:pathLst>
              <a:path w="258596" h="48496" extrusionOk="0">
                <a:moveTo>
                  <a:pt x="205287" y="1991"/>
                </a:moveTo>
                <a:lnTo>
                  <a:pt x="205774" y="1997"/>
                </a:lnTo>
                <a:lnTo>
                  <a:pt x="206236" y="2002"/>
                </a:lnTo>
                <a:lnTo>
                  <a:pt x="206697" y="2018"/>
                </a:lnTo>
                <a:lnTo>
                  <a:pt x="207159" y="2033"/>
                </a:lnTo>
                <a:lnTo>
                  <a:pt x="207595" y="2049"/>
                </a:lnTo>
                <a:lnTo>
                  <a:pt x="208030" y="2075"/>
                </a:lnTo>
                <a:lnTo>
                  <a:pt x="208466" y="2102"/>
                </a:lnTo>
                <a:lnTo>
                  <a:pt x="208877" y="2133"/>
                </a:lnTo>
                <a:lnTo>
                  <a:pt x="209287" y="2165"/>
                </a:lnTo>
                <a:lnTo>
                  <a:pt x="209671" y="2207"/>
                </a:lnTo>
                <a:lnTo>
                  <a:pt x="210030" y="2249"/>
                </a:lnTo>
                <a:lnTo>
                  <a:pt x="210672" y="2328"/>
                </a:lnTo>
                <a:lnTo>
                  <a:pt x="211287" y="2417"/>
                </a:lnTo>
                <a:lnTo>
                  <a:pt x="211902" y="2506"/>
                </a:lnTo>
                <a:lnTo>
                  <a:pt x="212492" y="2596"/>
                </a:lnTo>
                <a:lnTo>
                  <a:pt x="213082" y="2695"/>
                </a:lnTo>
                <a:lnTo>
                  <a:pt x="213620" y="2795"/>
                </a:lnTo>
                <a:lnTo>
                  <a:pt x="214184" y="2895"/>
                </a:lnTo>
                <a:lnTo>
                  <a:pt x="214697" y="3000"/>
                </a:lnTo>
                <a:lnTo>
                  <a:pt x="215184" y="3105"/>
                </a:lnTo>
                <a:lnTo>
                  <a:pt x="215672" y="3215"/>
                </a:lnTo>
                <a:lnTo>
                  <a:pt x="216133" y="3331"/>
                </a:lnTo>
                <a:lnTo>
                  <a:pt x="216569" y="3441"/>
                </a:lnTo>
                <a:lnTo>
                  <a:pt x="217005" y="3557"/>
                </a:lnTo>
                <a:lnTo>
                  <a:pt x="217390" y="3673"/>
                </a:lnTo>
                <a:lnTo>
                  <a:pt x="217749" y="3788"/>
                </a:lnTo>
                <a:lnTo>
                  <a:pt x="218108" y="3909"/>
                </a:lnTo>
                <a:lnTo>
                  <a:pt x="218415" y="4024"/>
                </a:lnTo>
                <a:lnTo>
                  <a:pt x="218723" y="4145"/>
                </a:lnTo>
                <a:lnTo>
                  <a:pt x="218979" y="4266"/>
                </a:lnTo>
                <a:lnTo>
                  <a:pt x="219210" y="4382"/>
                </a:lnTo>
                <a:lnTo>
                  <a:pt x="219441" y="4503"/>
                </a:lnTo>
                <a:lnTo>
                  <a:pt x="219620" y="4623"/>
                </a:lnTo>
                <a:lnTo>
                  <a:pt x="219774" y="4739"/>
                </a:lnTo>
                <a:lnTo>
                  <a:pt x="219877" y="4855"/>
                </a:lnTo>
                <a:lnTo>
                  <a:pt x="219979" y="4975"/>
                </a:lnTo>
                <a:lnTo>
                  <a:pt x="220031" y="5086"/>
                </a:lnTo>
                <a:lnTo>
                  <a:pt x="220056" y="5201"/>
                </a:lnTo>
                <a:lnTo>
                  <a:pt x="220056" y="5312"/>
                </a:lnTo>
                <a:lnTo>
                  <a:pt x="220005" y="5422"/>
                </a:lnTo>
                <a:lnTo>
                  <a:pt x="219928" y="5527"/>
                </a:lnTo>
                <a:lnTo>
                  <a:pt x="219800" y="5632"/>
                </a:lnTo>
                <a:lnTo>
                  <a:pt x="219672" y="5737"/>
                </a:lnTo>
                <a:lnTo>
                  <a:pt x="219108" y="6047"/>
                </a:lnTo>
                <a:lnTo>
                  <a:pt x="218518" y="6352"/>
                </a:lnTo>
                <a:lnTo>
                  <a:pt x="217877" y="6657"/>
                </a:lnTo>
                <a:lnTo>
                  <a:pt x="217210" y="6956"/>
                </a:lnTo>
                <a:lnTo>
                  <a:pt x="216492" y="7255"/>
                </a:lnTo>
                <a:lnTo>
                  <a:pt x="215749" y="7550"/>
                </a:lnTo>
                <a:lnTo>
                  <a:pt x="214979" y="7839"/>
                </a:lnTo>
                <a:lnTo>
                  <a:pt x="214184" y="8127"/>
                </a:lnTo>
                <a:lnTo>
                  <a:pt x="213774" y="8269"/>
                </a:lnTo>
                <a:lnTo>
                  <a:pt x="213338" y="8406"/>
                </a:lnTo>
                <a:lnTo>
                  <a:pt x="212466" y="8684"/>
                </a:lnTo>
                <a:lnTo>
                  <a:pt x="211518" y="8958"/>
                </a:lnTo>
                <a:lnTo>
                  <a:pt x="210569" y="9225"/>
                </a:lnTo>
                <a:lnTo>
                  <a:pt x="208671" y="9761"/>
                </a:lnTo>
                <a:lnTo>
                  <a:pt x="207723" y="10035"/>
                </a:lnTo>
                <a:lnTo>
                  <a:pt x="206825" y="10308"/>
                </a:lnTo>
                <a:lnTo>
                  <a:pt x="206543" y="10408"/>
                </a:lnTo>
                <a:lnTo>
                  <a:pt x="206287" y="10502"/>
                </a:lnTo>
                <a:lnTo>
                  <a:pt x="206030" y="10597"/>
                </a:lnTo>
                <a:lnTo>
                  <a:pt x="205800" y="10691"/>
                </a:lnTo>
                <a:lnTo>
                  <a:pt x="205620" y="10786"/>
                </a:lnTo>
                <a:lnTo>
                  <a:pt x="205415" y="10880"/>
                </a:lnTo>
                <a:lnTo>
                  <a:pt x="205261" y="10975"/>
                </a:lnTo>
                <a:lnTo>
                  <a:pt x="205133" y="11064"/>
                </a:lnTo>
                <a:lnTo>
                  <a:pt x="205030" y="11159"/>
                </a:lnTo>
                <a:lnTo>
                  <a:pt x="204928" y="11248"/>
                </a:lnTo>
                <a:lnTo>
                  <a:pt x="204851" y="11337"/>
                </a:lnTo>
                <a:lnTo>
                  <a:pt x="204800" y="11427"/>
                </a:lnTo>
                <a:lnTo>
                  <a:pt x="204800" y="11516"/>
                </a:lnTo>
                <a:lnTo>
                  <a:pt x="204774" y="11605"/>
                </a:lnTo>
                <a:lnTo>
                  <a:pt x="204800" y="11689"/>
                </a:lnTo>
                <a:lnTo>
                  <a:pt x="204851" y="11779"/>
                </a:lnTo>
                <a:lnTo>
                  <a:pt x="204902" y="11863"/>
                </a:lnTo>
                <a:lnTo>
                  <a:pt x="205005" y="11952"/>
                </a:lnTo>
                <a:lnTo>
                  <a:pt x="205107" y="12036"/>
                </a:lnTo>
                <a:lnTo>
                  <a:pt x="205235" y="12120"/>
                </a:lnTo>
                <a:lnTo>
                  <a:pt x="205389" y="12199"/>
                </a:lnTo>
                <a:lnTo>
                  <a:pt x="205569" y="12283"/>
                </a:lnTo>
                <a:lnTo>
                  <a:pt x="205774" y="12367"/>
                </a:lnTo>
                <a:lnTo>
                  <a:pt x="206005" y="12446"/>
                </a:lnTo>
                <a:lnTo>
                  <a:pt x="206236" y="12530"/>
                </a:lnTo>
                <a:lnTo>
                  <a:pt x="206518" y="12609"/>
                </a:lnTo>
                <a:lnTo>
                  <a:pt x="206800" y="12688"/>
                </a:lnTo>
                <a:lnTo>
                  <a:pt x="207133" y="12766"/>
                </a:lnTo>
                <a:lnTo>
                  <a:pt x="207466" y="12845"/>
                </a:lnTo>
                <a:lnTo>
                  <a:pt x="207825" y="12919"/>
                </a:lnTo>
                <a:lnTo>
                  <a:pt x="208210" y="12998"/>
                </a:lnTo>
                <a:lnTo>
                  <a:pt x="208620" y="13071"/>
                </a:lnTo>
                <a:lnTo>
                  <a:pt x="210184" y="13349"/>
                </a:lnTo>
                <a:lnTo>
                  <a:pt x="211774" y="13628"/>
                </a:lnTo>
                <a:lnTo>
                  <a:pt x="213390" y="13901"/>
                </a:lnTo>
                <a:lnTo>
                  <a:pt x="215031" y="14174"/>
                </a:lnTo>
                <a:lnTo>
                  <a:pt x="216672" y="14437"/>
                </a:lnTo>
                <a:lnTo>
                  <a:pt x="218338" y="14694"/>
                </a:lnTo>
                <a:lnTo>
                  <a:pt x="220031" y="14941"/>
                </a:lnTo>
                <a:lnTo>
                  <a:pt x="221749" y="15183"/>
                </a:lnTo>
                <a:lnTo>
                  <a:pt x="225210" y="15645"/>
                </a:lnTo>
                <a:lnTo>
                  <a:pt x="228672" y="16102"/>
                </a:lnTo>
                <a:lnTo>
                  <a:pt x="232159" y="16554"/>
                </a:lnTo>
                <a:lnTo>
                  <a:pt x="235698" y="17006"/>
                </a:lnTo>
                <a:lnTo>
                  <a:pt x="242826" y="17915"/>
                </a:lnTo>
                <a:lnTo>
                  <a:pt x="250134" y="18839"/>
                </a:lnTo>
                <a:lnTo>
                  <a:pt x="247595" y="19648"/>
                </a:lnTo>
                <a:lnTo>
                  <a:pt x="244980" y="20473"/>
                </a:lnTo>
                <a:lnTo>
                  <a:pt x="243672" y="20894"/>
                </a:lnTo>
                <a:lnTo>
                  <a:pt x="242390" y="21314"/>
                </a:lnTo>
                <a:lnTo>
                  <a:pt x="241108" y="21745"/>
                </a:lnTo>
                <a:lnTo>
                  <a:pt x="239852" y="22175"/>
                </a:lnTo>
                <a:lnTo>
                  <a:pt x="238980" y="22480"/>
                </a:lnTo>
                <a:lnTo>
                  <a:pt x="238108" y="22774"/>
                </a:lnTo>
                <a:lnTo>
                  <a:pt x="237185" y="23068"/>
                </a:lnTo>
                <a:lnTo>
                  <a:pt x="236262" y="23357"/>
                </a:lnTo>
                <a:lnTo>
                  <a:pt x="235313" y="23646"/>
                </a:lnTo>
                <a:lnTo>
                  <a:pt x="234339" y="23930"/>
                </a:lnTo>
                <a:lnTo>
                  <a:pt x="233339" y="24209"/>
                </a:lnTo>
                <a:lnTo>
                  <a:pt x="232339" y="24487"/>
                </a:lnTo>
                <a:lnTo>
                  <a:pt x="231313" y="24760"/>
                </a:lnTo>
                <a:lnTo>
                  <a:pt x="230262" y="25028"/>
                </a:lnTo>
                <a:lnTo>
                  <a:pt x="229210" y="25296"/>
                </a:lnTo>
                <a:lnTo>
                  <a:pt x="228133" y="25564"/>
                </a:lnTo>
                <a:lnTo>
                  <a:pt x="227056" y="25827"/>
                </a:lnTo>
                <a:lnTo>
                  <a:pt x="225954" y="26084"/>
                </a:lnTo>
                <a:lnTo>
                  <a:pt x="224851" y="26341"/>
                </a:lnTo>
                <a:lnTo>
                  <a:pt x="223723" y="26599"/>
                </a:lnTo>
                <a:lnTo>
                  <a:pt x="221441" y="27103"/>
                </a:lnTo>
                <a:lnTo>
                  <a:pt x="219108" y="27602"/>
                </a:lnTo>
                <a:lnTo>
                  <a:pt x="216749" y="28091"/>
                </a:lnTo>
                <a:lnTo>
                  <a:pt x="214338" y="28574"/>
                </a:lnTo>
                <a:lnTo>
                  <a:pt x="211928" y="29058"/>
                </a:lnTo>
                <a:lnTo>
                  <a:pt x="209492" y="29530"/>
                </a:lnTo>
                <a:lnTo>
                  <a:pt x="204594" y="30476"/>
                </a:lnTo>
                <a:lnTo>
                  <a:pt x="203261" y="30733"/>
                </a:lnTo>
                <a:lnTo>
                  <a:pt x="201902" y="30980"/>
                </a:lnTo>
                <a:lnTo>
                  <a:pt x="200517" y="31227"/>
                </a:lnTo>
                <a:lnTo>
                  <a:pt x="199158" y="31474"/>
                </a:lnTo>
                <a:lnTo>
                  <a:pt x="196363" y="31957"/>
                </a:lnTo>
                <a:lnTo>
                  <a:pt x="193543" y="32430"/>
                </a:lnTo>
                <a:lnTo>
                  <a:pt x="190697" y="32903"/>
                </a:lnTo>
                <a:lnTo>
                  <a:pt x="187825" y="33371"/>
                </a:lnTo>
                <a:lnTo>
                  <a:pt x="184979" y="33843"/>
                </a:lnTo>
                <a:lnTo>
                  <a:pt x="182158" y="34316"/>
                </a:lnTo>
                <a:lnTo>
                  <a:pt x="180876" y="34532"/>
                </a:lnTo>
                <a:lnTo>
                  <a:pt x="179568" y="34747"/>
                </a:lnTo>
                <a:lnTo>
                  <a:pt x="176953" y="35162"/>
                </a:lnTo>
                <a:lnTo>
                  <a:pt x="174312" y="35572"/>
                </a:lnTo>
                <a:lnTo>
                  <a:pt x="171619" y="35971"/>
                </a:lnTo>
                <a:lnTo>
                  <a:pt x="168901" y="36360"/>
                </a:lnTo>
                <a:lnTo>
                  <a:pt x="166183" y="36738"/>
                </a:lnTo>
                <a:lnTo>
                  <a:pt x="163414" y="37111"/>
                </a:lnTo>
                <a:lnTo>
                  <a:pt x="160619" y="37479"/>
                </a:lnTo>
                <a:lnTo>
                  <a:pt x="157824" y="37841"/>
                </a:lnTo>
                <a:lnTo>
                  <a:pt x="154978" y="38193"/>
                </a:lnTo>
                <a:lnTo>
                  <a:pt x="152157" y="38540"/>
                </a:lnTo>
                <a:lnTo>
                  <a:pt x="149286" y="38882"/>
                </a:lnTo>
                <a:lnTo>
                  <a:pt x="146414" y="39218"/>
                </a:lnTo>
                <a:lnTo>
                  <a:pt x="143542" y="39554"/>
                </a:lnTo>
                <a:lnTo>
                  <a:pt x="140644" y="39885"/>
                </a:lnTo>
                <a:lnTo>
                  <a:pt x="137721" y="40216"/>
                </a:lnTo>
                <a:lnTo>
                  <a:pt x="135516" y="40458"/>
                </a:lnTo>
                <a:lnTo>
                  <a:pt x="133311" y="40699"/>
                </a:lnTo>
                <a:lnTo>
                  <a:pt x="131080" y="40930"/>
                </a:lnTo>
                <a:lnTo>
                  <a:pt x="128849" y="41167"/>
                </a:lnTo>
                <a:lnTo>
                  <a:pt x="124336" y="41619"/>
                </a:lnTo>
                <a:lnTo>
                  <a:pt x="119823" y="42070"/>
                </a:lnTo>
                <a:lnTo>
                  <a:pt x="117772" y="42275"/>
                </a:lnTo>
                <a:lnTo>
                  <a:pt x="115721" y="42485"/>
                </a:lnTo>
                <a:lnTo>
                  <a:pt x="113644" y="42696"/>
                </a:lnTo>
                <a:lnTo>
                  <a:pt x="111567" y="42906"/>
                </a:lnTo>
                <a:lnTo>
                  <a:pt x="109490" y="43105"/>
                </a:lnTo>
                <a:lnTo>
                  <a:pt x="107387" y="43295"/>
                </a:lnTo>
                <a:lnTo>
                  <a:pt x="106336" y="43384"/>
                </a:lnTo>
                <a:lnTo>
                  <a:pt x="105285" y="43473"/>
                </a:lnTo>
                <a:lnTo>
                  <a:pt x="104208" y="43557"/>
                </a:lnTo>
                <a:lnTo>
                  <a:pt x="103131" y="43636"/>
                </a:lnTo>
                <a:lnTo>
                  <a:pt x="100695" y="43804"/>
                </a:lnTo>
                <a:lnTo>
                  <a:pt x="98233" y="43977"/>
                </a:lnTo>
                <a:lnTo>
                  <a:pt x="95797" y="44140"/>
                </a:lnTo>
                <a:lnTo>
                  <a:pt x="93336" y="44303"/>
                </a:lnTo>
                <a:lnTo>
                  <a:pt x="90874" y="44461"/>
                </a:lnTo>
                <a:lnTo>
                  <a:pt x="88438" y="44618"/>
                </a:lnTo>
                <a:lnTo>
                  <a:pt x="85951" y="44771"/>
                </a:lnTo>
                <a:lnTo>
                  <a:pt x="83489" y="44918"/>
                </a:lnTo>
                <a:lnTo>
                  <a:pt x="81028" y="45060"/>
                </a:lnTo>
                <a:lnTo>
                  <a:pt x="78540" y="45202"/>
                </a:lnTo>
                <a:lnTo>
                  <a:pt x="76053" y="45338"/>
                </a:lnTo>
                <a:lnTo>
                  <a:pt x="73592" y="45475"/>
                </a:lnTo>
                <a:lnTo>
                  <a:pt x="71104" y="45601"/>
                </a:lnTo>
                <a:lnTo>
                  <a:pt x="68591" y="45727"/>
                </a:lnTo>
                <a:lnTo>
                  <a:pt x="66104" y="45848"/>
                </a:lnTo>
                <a:lnTo>
                  <a:pt x="63591" y="45969"/>
                </a:lnTo>
                <a:lnTo>
                  <a:pt x="61104" y="46079"/>
                </a:lnTo>
                <a:lnTo>
                  <a:pt x="58591" y="46189"/>
                </a:lnTo>
                <a:lnTo>
                  <a:pt x="56078" y="46294"/>
                </a:lnTo>
                <a:lnTo>
                  <a:pt x="53540" y="46394"/>
                </a:lnTo>
                <a:lnTo>
                  <a:pt x="51027" y="46494"/>
                </a:lnTo>
                <a:lnTo>
                  <a:pt x="48488" y="46583"/>
                </a:lnTo>
                <a:lnTo>
                  <a:pt x="45950" y="46673"/>
                </a:lnTo>
                <a:lnTo>
                  <a:pt x="43411" y="46757"/>
                </a:lnTo>
                <a:lnTo>
                  <a:pt x="40873" y="46830"/>
                </a:lnTo>
                <a:lnTo>
                  <a:pt x="38334" y="46909"/>
                </a:lnTo>
                <a:lnTo>
                  <a:pt x="35770" y="46977"/>
                </a:lnTo>
                <a:lnTo>
                  <a:pt x="33232" y="47040"/>
                </a:lnTo>
                <a:lnTo>
                  <a:pt x="30667" y="47098"/>
                </a:lnTo>
                <a:lnTo>
                  <a:pt x="28078" y="47156"/>
                </a:lnTo>
                <a:lnTo>
                  <a:pt x="25514" y="47203"/>
                </a:lnTo>
                <a:lnTo>
                  <a:pt x="22924" y="47250"/>
                </a:lnTo>
                <a:lnTo>
                  <a:pt x="21257" y="47271"/>
                </a:lnTo>
                <a:lnTo>
                  <a:pt x="19565" y="47298"/>
                </a:lnTo>
                <a:lnTo>
                  <a:pt x="16308" y="47334"/>
                </a:lnTo>
                <a:lnTo>
                  <a:pt x="10411" y="47398"/>
                </a:lnTo>
                <a:lnTo>
                  <a:pt x="7949" y="40799"/>
                </a:lnTo>
                <a:lnTo>
                  <a:pt x="9129" y="40836"/>
                </a:lnTo>
                <a:lnTo>
                  <a:pt x="10282" y="40867"/>
                </a:lnTo>
                <a:lnTo>
                  <a:pt x="11436" y="40888"/>
                </a:lnTo>
                <a:lnTo>
                  <a:pt x="12565" y="40904"/>
                </a:lnTo>
                <a:lnTo>
                  <a:pt x="13693" y="40909"/>
                </a:lnTo>
                <a:lnTo>
                  <a:pt x="14795" y="40909"/>
                </a:lnTo>
                <a:lnTo>
                  <a:pt x="15898" y="40904"/>
                </a:lnTo>
                <a:lnTo>
                  <a:pt x="16975" y="40888"/>
                </a:lnTo>
                <a:lnTo>
                  <a:pt x="18052" y="40867"/>
                </a:lnTo>
                <a:lnTo>
                  <a:pt x="19129" y="40841"/>
                </a:lnTo>
                <a:lnTo>
                  <a:pt x="20180" y="40804"/>
                </a:lnTo>
                <a:lnTo>
                  <a:pt x="21231" y="40762"/>
                </a:lnTo>
                <a:lnTo>
                  <a:pt x="22283" y="40715"/>
                </a:lnTo>
                <a:lnTo>
                  <a:pt x="23308" y="40663"/>
                </a:lnTo>
                <a:lnTo>
                  <a:pt x="24334" y="40605"/>
                </a:lnTo>
                <a:lnTo>
                  <a:pt x="25334" y="40536"/>
                </a:lnTo>
                <a:lnTo>
                  <a:pt x="26334" y="40468"/>
                </a:lnTo>
                <a:lnTo>
                  <a:pt x="27334" y="40395"/>
                </a:lnTo>
                <a:lnTo>
                  <a:pt x="28308" y="40316"/>
                </a:lnTo>
                <a:lnTo>
                  <a:pt x="29283" y="40232"/>
                </a:lnTo>
                <a:lnTo>
                  <a:pt x="30257" y="40142"/>
                </a:lnTo>
                <a:lnTo>
                  <a:pt x="31232" y="40048"/>
                </a:lnTo>
                <a:lnTo>
                  <a:pt x="32180" y="39948"/>
                </a:lnTo>
                <a:lnTo>
                  <a:pt x="33103" y="39848"/>
                </a:lnTo>
                <a:lnTo>
                  <a:pt x="34052" y="39743"/>
                </a:lnTo>
                <a:lnTo>
                  <a:pt x="34975" y="39633"/>
                </a:lnTo>
                <a:lnTo>
                  <a:pt x="35898" y="39523"/>
                </a:lnTo>
                <a:lnTo>
                  <a:pt x="36821" y="39407"/>
                </a:lnTo>
                <a:lnTo>
                  <a:pt x="38616" y="39171"/>
                </a:lnTo>
                <a:lnTo>
                  <a:pt x="40411" y="38918"/>
                </a:lnTo>
                <a:lnTo>
                  <a:pt x="41488" y="38761"/>
                </a:lnTo>
                <a:lnTo>
                  <a:pt x="42565" y="38593"/>
                </a:lnTo>
                <a:lnTo>
                  <a:pt x="43591" y="38425"/>
                </a:lnTo>
                <a:lnTo>
                  <a:pt x="44617" y="38251"/>
                </a:lnTo>
                <a:lnTo>
                  <a:pt x="45591" y="38078"/>
                </a:lnTo>
                <a:lnTo>
                  <a:pt x="46540" y="37894"/>
                </a:lnTo>
                <a:lnTo>
                  <a:pt x="47437" y="37710"/>
                </a:lnTo>
                <a:lnTo>
                  <a:pt x="48335" y="37521"/>
                </a:lnTo>
                <a:lnTo>
                  <a:pt x="49181" y="37327"/>
                </a:lnTo>
                <a:lnTo>
                  <a:pt x="49976" y="37132"/>
                </a:lnTo>
                <a:lnTo>
                  <a:pt x="50770" y="36933"/>
                </a:lnTo>
                <a:lnTo>
                  <a:pt x="51514" y="36728"/>
                </a:lnTo>
                <a:lnTo>
                  <a:pt x="52206" y="36517"/>
                </a:lnTo>
                <a:lnTo>
                  <a:pt x="52873" y="36302"/>
                </a:lnTo>
                <a:lnTo>
                  <a:pt x="53514" y="36087"/>
                </a:lnTo>
                <a:lnTo>
                  <a:pt x="54104" y="35866"/>
                </a:lnTo>
                <a:lnTo>
                  <a:pt x="54668" y="35640"/>
                </a:lnTo>
                <a:lnTo>
                  <a:pt x="55181" y="35409"/>
                </a:lnTo>
                <a:lnTo>
                  <a:pt x="55668" y="35178"/>
                </a:lnTo>
                <a:lnTo>
                  <a:pt x="56104" y="34941"/>
                </a:lnTo>
                <a:lnTo>
                  <a:pt x="56489" y="34700"/>
                </a:lnTo>
                <a:lnTo>
                  <a:pt x="56848" y="34453"/>
                </a:lnTo>
                <a:lnTo>
                  <a:pt x="57155" y="34206"/>
                </a:lnTo>
                <a:lnTo>
                  <a:pt x="57437" y="33949"/>
                </a:lnTo>
                <a:lnTo>
                  <a:pt x="57642" y="33691"/>
                </a:lnTo>
                <a:lnTo>
                  <a:pt x="57822" y="33434"/>
                </a:lnTo>
                <a:lnTo>
                  <a:pt x="57976" y="33166"/>
                </a:lnTo>
                <a:lnTo>
                  <a:pt x="58053" y="32898"/>
                </a:lnTo>
                <a:lnTo>
                  <a:pt x="58104" y="32619"/>
                </a:lnTo>
                <a:lnTo>
                  <a:pt x="58104" y="32346"/>
                </a:lnTo>
                <a:lnTo>
                  <a:pt x="58053" y="32063"/>
                </a:lnTo>
                <a:lnTo>
                  <a:pt x="57950" y="31774"/>
                </a:lnTo>
                <a:lnTo>
                  <a:pt x="57873" y="31621"/>
                </a:lnTo>
                <a:lnTo>
                  <a:pt x="57796" y="31474"/>
                </a:lnTo>
                <a:lnTo>
                  <a:pt x="57694" y="31322"/>
                </a:lnTo>
                <a:lnTo>
                  <a:pt x="57566" y="31169"/>
                </a:lnTo>
                <a:lnTo>
                  <a:pt x="57412" y="31017"/>
                </a:lnTo>
                <a:lnTo>
                  <a:pt x="57258" y="30870"/>
                </a:lnTo>
                <a:lnTo>
                  <a:pt x="57078" y="30723"/>
                </a:lnTo>
                <a:lnTo>
                  <a:pt x="56873" y="30571"/>
                </a:lnTo>
                <a:lnTo>
                  <a:pt x="56668" y="30423"/>
                </a:lnTo>
                <a:lnTo>
                  <a:pt x="56437" y="30276"/>
                </a:lnTo>
                <a:lnTo>
                  <a:pt x="56207" y="30129"/>
                </a:lnTo>
                <a:lnTo>
                  <a:pt x="55950" y="29982"/>
                </a:lnTo>
                <a:lnTo>
                  <a:pt x="55668" y="29840"/>
                </a:lnTo>
                <a:lnTo>
                  <a:pt x="55386" y="29693"/>
                </a:lnTo>
                <a:lnTo>
                  <a:pt x="55078" y="29551"/>
                </a:lnTo>
                <a:lnTo>
                  <a:pt x="54771" y="29409"/>
                </a:lnTo>
                <a:lnTo>
                  <a:pt x="54078" y="29131"/>
                </a:lnTo>
                <a:lnTo>
                  <a:pt x="53335" y="28853"/>
                </a:lnTo>
                <a:lnTo>
                  <a:pt x="52565" y="28579"/>
                </a:lnTo>
                <a:lnTo>
                  <a:pt x="51719" y="28312"/>
                </a:lnTo>
                <a:lnTo>
                  <a:pt x="50822" y="28054"/>
                </a:lnTo>
                <a:lnTo>
                  <a:pt x="49873" y="27797"/>
                </a:lnTo>
                <a:lnTo>
                  <a:pt x="48873" y="27550"/>
                </a:lnTo>
                <a:lnTo>
                  <a:pt x="47847" y="27308"/>
                </a:lnTo>
                <a:lnTo>
                  <a:pt x="46745" y="27072"/>
                </a:lnTo>
                <a:lnTo>
                  <a:pt x="45642" y="26846"/>
                </a:lnTo>
                <a:lnTo>
                  <a:pt x="44463" y="26625"/>
                </a:lnTo>
                <a:lnTo>
                  <a:pt x="43258" y="26415"/>
                </a:lnTo>
                <a:lnTo>
                  <a:pt x="42027" y="26215"/>
                </a:lnTo>
                <a:lnTo>
                  <a:pt x="40745" y="26021"/>
                </a:lnTo>
                <a:lnTo>
                  <a:pt x="39437" y="25837"/>
                </a:lnTo>
                <a:lnTo>
                  <a:pt x="38104" y="25664"/>
                </a:lnTo>
                <a:lnTo>
                  <a:pt x="36719" y="25501"/>
                </a:lnTo>
                <a:lnTo>
                  <a:pt x="35334" y="25343"/>
                </a:lnTo>
                <a:lnTo>
                  <a:pt x="33898" y="25201"/>
                </a:lnTo>
                <a:lnTo>
                  <a:pt x="32437" y="25070"/>
                </a:lnTo>
                <a:lnTo>
                  <a:pt x="31719" y="25012"/>
                </a:lnTo>
                <a:lnTo>
                  <a:pt x="30975" y="24955"/>
                </a:lnTo>
                <a:lnTo>
                  <a:pt x="30232" y="24897"/>
                </a:lnTo>
                <a:lnTo>
                  <a:pt x="29488" y="24844"/>
                </a:lnTo>
                <a:lnTo>
                  <a:pt x="28719" y="24797"/>
                </a:lnTo>
                <a:lnTo>
                  <a:pt x="27975" y="24750"/>
                </a:lnTo>
                <a:lnTo>
                  <a:pt x="27206" y="24708"/>
                </a:lnTo>
                <a:lnTo>
                  <a:pt x="26437" y="24671"/>
                </a:lnTo>
                <a:lnTo>
                  <a:pt x="25411" y="24618"/>
                </a:lnTo>
                <a:lnTo>
                  <a:pt x="24385" y="24576"/>
                </a:lnTo>
                <a:lnTo>
                  <a:pt x="23334" y="24534"/>
                </a:lnTo>
                <a:lnTo>
                  <a:pt x="22283" y="24497"/>
                </a:lnTo>
                <a:lnTo>
                  <a:pt x="20154" y="24429"/>
                </a:lnTo>
                <a:lnTo>
                  <a:pt x="17949" y="24366"/>
                </a:lnTo>
                <a:lnTo>
                  <a:pt x="13385" y="24245"/>
                </a:lnTo>
                <a:lnTo>
                  <a:pt x="10975" y="24177"/>
                </a:lnTo>
                <a:lnTo>
                  <a:pt x="8462" y="24103"/>
                </a:lnTo>
                <a:lnTo>
                  <a:pt x="8487" y="20741"/>
                </a:lnTo>
                <a:lnTo>
                  <a:pt x="8462" y="19039"/>
                </a:lnTo>
                <a:lnTo>
                  <a:pt x="8436" y="17332"/>
                </a:lnTo>
                <a:lnTo>
                  <a:pt x="8436" y="17242"/>
                </a:lnTo>
                <a:lnTo>
                  <a:pt x="8487" y="17158"/>
                </a:lnTo>
                <a:lnTo>
                  <a:pt x="8564" y="17085"/>
                </a:lnTo>
                <a:lnTo>
                  <a:pt x="8667" y="17022"/>
                </a:lnTo>
                <a:lnTo>
                  <a:pt x="8795" y="16969"/>
                </a:lnTo>
                <a:lnTo>
                  <a:pt x="8949" y="16917"/>
                </a:lnTo>
                <a:lnTo>
                  <a:pt x="9129" y="16875"/>
                </a:lnTo>
                <a:lnTo>
                  <a:pt x="9334" y="16843"/>
                </a:lnTo>
                <a:lnTo>
                  <a:pt x="9564" y="16812"/>
                </a:lnTo>
                <a:lnTo>
                  <a:pt x="9821" y="16785"/>
                </a:lnTo>
                <a:lnTo>
                  <a:pt x="10077" y="16764"/>
                </a:lnTo>
                <a:lnTo>
                  <a:pt x="10385" y="16743"/>
                </a:lnTo>
                <a:lnTo>
                  <a:pt x="11026" y="16712"/>
                </a:lnTo>
                <a:lnTo>
                  <a:pt x="11744" y="16685"/>
                </a:lnTo>
                <a:lnTo>
                  <a:pt x="17001" y="16491"/>
                </a:lnTo>
                <a:lnTo>
                  <a:pt x="19616" y="16397"/>
                </a:lnTo>
                <a:lnTo>
                  <a:pt x="22231" y="16297"/>
                </a:lnTo>
                <a:lnTo>
                  <a:pt x="24821" y="16192"/>
                </a:lnTo>
                <a:lnTo>
                  <a:pt x="27411" y="16076"/>
                </a:lnTo>
                <a:lnTo>
                  <a:pt x="28719" y="16013"/>
                </a:lnTo>
                <a:lnTo>
                  <a:pt x="30001" y="15945"/>
                </a:lnTo>
                <a:lnTo>
                  <a:pt x="31283" y="15876"/>
                </a:lnTo>
                <a:lnTo>
                  <a:pt x="32539" y="15803"/>
                </a:lnTo>
                <a:lnTo>
                  <a:pt x="33975" y="15714"/>
                </a:lnTo>
                <a:lnTo>
                  <a:pt x="35386" y="15624"/>
                </a:lnTo>
                <a:lnTo>
                  <a:pt x="36796" y="15524"/>
                </a:lnTo>
                <a:lnTo>
                  <a:pt x="38206" y="15425"/>
                </a:lnTo>
                <a:lnTo>
                  <a:pt x="41001" y="15214"/>
                </a:lnTo>
                <a:lnTo>
                  <a:pt x="43770" y="14999"/>
                </a:lnTo>
                <a:lnTo>
                  <a:pt x="46565" y="14778"/>
                </a:lnTo>
                <a:lnTo>
                  <a:pt x="49360" y="14563"/>
                </a:lnTo>
                <a:lnTo>
                  <a:pt x="52155" y="14353"/>
                </a:lnTo>
                <a:lnTo>
                  <a:pt x="53540" y="14253"/>
                </a:lnTo>
                <a:lnTo>
                  <a:pt x="54950" y="14159"/>
                </a:lnTo>
                <a:lnTo>
                  <a:pt x="56771" y="14032"/>
                </a:lnTo>
                <a:lnTo>
                  <a:pt x="58591" y="13901"/>
                </a:lnTo>
                <a:lnTo>
                  <a:pt x="60360" y="13765"/>
                </a:lnTo>
                <a:lnTo>
                  <a:pt x="62130" y="13623"/>
                </a:lnTo>
                <a:lnTo>
                  <a:pt x="63899" y="13476"/>
                </a:lnTo>
                <a:lnTo>
                  <a:pt x="65643" y="13328"/>
                </a:lnTo>
                <a:lnTo>
                  <a:pt x="67361" y="13171"/>
                </a:lnTo>
                <a:lnTo>
                  <a:pt x="69079" y="13008"/>
                </a:lnTo>
                <a:lnTo>
                  <a:pt x="70771" y="12845"/>
                </a:lnTo>
                <a:lnTo>
                  <a:pt x="72438" y="12672"/>
                </a:lnTo>
                <a:lnTo>
                  <a:pt x="74104" y="12493"/>
                </a:lnTo>
                <a:lnTo>
                  <a:pt x="75745" y="12315"/>
                </a:lnTo>
                <a:lnTo>
                  <a:pt x="77361" y="12125"/>
                </a:lnTo>
                <a:lnTo>
                  <a:pt x="78976" y="11936"/>
                </a:lnTo>
                <a:lnTo>
                  <a:pt x="80592" y="11737"/>
                </a:lnTo>
                <a:lnTo>
                  <a:pt x="82156" y="11537"/>
                </a:lnTo>
                <a:lnTo>
                  <a:pt x="83720" y="11332"/>
                </a:lnTo>
                <a:lnTo>
                  <a:pt x="85284" y="11122"/>
                </a:lnTo>
                <a:lnTo>
                  <a:pt x="86823" y="10901"/>
                </a:lnTo>
                <a:lnTo>
                  <a:pt x="88335" y="10681"/>
                </a:lnTo>
                <a:lnTo>
                  <a:pt x="89848" y="10455"/>
                </a:lnTo>
                <a:lnTo>
                  <a:pt x="91336" y="10224"/>
                </a:lnTo>
                <a:lnTo>
                  <a:pt x="92823" y="9992"/>
                </a:lnTo>
                <a:lnTo>
                  <a:pt x="94284" y="9751"/>
                </a:lnTo>
                <a:lnTo>
                  <a:pt x="95720" y="9504"/>
                </a:lnTo>
                <a:lnTo>
                  <a:pt x="97156" y="9257"/>
                </a:lnTo>
                <a:lnTo>
                  <a:pt x="98566" y="9000"/>
                </a:lnTo>
                <a:lnTo>
                  <a:pt x="99977" y="8742"/>
                </a:lnTo>
                <a:lnTo>
                  <a:pt x="101361" y="8479"/>
                </a:lnTo>
                <a:lnTo>
                  <a:pt x="102746" y="8212"/>
                </a:lnTo>
                <a:lnTo>
                  <a:pt x="104105" y="7938"/>
                </a:lnTo>
                <a:lnTo>
                  <a:pt x="105438" y="7660"/>
                </a:lnTo>
                <a:lnTo>
                  <a:pt x="106592" y="7418"/>
                </a:lnTo>
                <a:lnTo>
                  <a:pt x="107720" y="7171"/>
                </a:lnTo>
                <a:lnTo>
                  <a:pt x="109951" y="6678"/>
                </a:lnTo>
                <a:lnTo>
                  <a:pt x="112156" y="6178"/>
                </a:lnTo>
                <a:lnTo>
                  <a:pt x="114336" y="5674"/>
                </a:lnTo>
                <a:lnTo>
                  <a:pt x="118644" y="4655"/>
                </a:lnTo>
                <a:lnTo>
                  <a:pt x="120798" y="4140"/>
                </a:lnTo>
                <a:lnTo>
                  <a:pt x="122952" y="3636"/>
                </a:lnTo>
                <a:lnTo>
                  <a:pt x="123644" y="3478"/>
                </a:lnTo>
                <a:lnTo>
                  <a:pt x="124003" y="3399"/>
                </a:lnTo>
                <a:lnTo>
                  <a:pt x="124336" y="3331"/>
                </a:lnTo>
                <a:lnTo>
                  <a:pt x="124695" y="3263"/>
                </a:lnTo>
                <a:lnTo>
                  <a:pt x="125080" y="3200"/>
                </a:lnTo>
                <a:lnTo>
                  <a:pt x="125439" y="3147"/>
                </a:lnTo>
                <a:lnTo>
                  <a:pt x="125823" y="3105"/>
                </a:lnTo>
                <a:lnTo>
                  <a:pt x="126234" y="3068"/>
                </a:lnTo>
                <a:lnTo>
                  <a:pt x="126644" y="3042"/>
                </a:lnTo>
                <a:lnTo>
                  <a:pt x="126875" y="3037"/>
                </a:lnTo>
                <a:lnTo>
                  <a:pt x="127080" y="3032"/>
                </a:lnTo>
                <a:lnTo>
                  <a:pt x="127311" y="3026"/>
                </a:lnTo>
                <a:lnTo>
                  <a:pt x="127541" y="3032"/>
                </a:lnTo>
                <a:lnTo>
                  <a:pt x="127772" y="3037"/>
                </a:lnTo>
                <a:lnTo>
                  <a:pt x="128003" y="3042"/>
                </a:lnTo>
                <a:lnTo>
                  <a:pt x="128259" y="3058"/>
                </a:lnTo>
                <a:lnTo>
                  <a:pt x="128490" y="3074"/>
                </a:lnTo>
                <a:lnTo>
                  <a:pt x="128747" y="3095"/>
                </a:lnTo>
                <a:lnTo>
                  <a:pt x="129029" y="3121"/>
                </a:lnTo>
                <a:lnTo>
                  <a:pt x="129285" y="3147"/>
                </a:lnTo>
                <a:lnTo>
                  <a:pt x="129567" y="3184"/>
                </a:lnTo>
                <a:lnTo>
                  <a:pt x="131029" y="3384"/>
                </a:lnTo>
                <a:lnTo>
                  <a:pt x="132490" y="3588"/>
                </a:lnTo>
                <a:lnTo>
                  <a:pt x="135388" y="4009"/>
                </a:lnTo>
                <a:lnTo>
                  <a:pt x="136849" y="4214"/>
                </a:lnTo>
                <a:lnTo>
                  <a:pt x="138311" y="4419"/>
                </a:lnTo>
                <a:lnTo>
                  <a:pt x="139772" y="4618"/>
                </a:lnTo>
                <a:lnTo>
                  <a:pt x="141285" y="4807"/>
                </a:lnTo>
                <a:lnTo>
                  <a:pt x="148747" y="5711"/>
                </a:lnTo>
                <a:lnTo>
                  <a:pt x="152491" y="6163"/>
                </a:lnTo>
                <a:lnTo>
                  <a:pt x="156260" y="6604"/>
                </a:lnTo>
                <a:lnTo>
                  <a:pt x="160004" y="7045"/>
                </a:lnTo>
                <a:lnTo>
                  <a:pt x="163773" y="7487"/>
                </a:lnTo>
                <a:lnTo>
                  <a:pt x="167568" y="7917"/>
                </a:lnTo>
                <a:lnTo>
                  <a:pt x="171363" y="8348"/>
                </a:lnTo>
                <a:lnTo>
                  <a:pt x="171876" y="8401"/>
                </a:lnTo>
                <a:lnTo>
                  <a:pt x="172363" y="8453"/>
                </a:lnTo>
                <a:lnTo>
                  <a:pt x="172850" y="8495"/>
                </a:lnTo>
                <a:lnTo>
                  <a:pt x="173337" y="8537"/>
                </a:lnTo>
                <a:lnTo>
                  <a:pt x="173825" y="8569"/>
                </a:lnTo>
                <a:lnTo>
                  <a:pt x="174286" y="8600"/>
                </a:lnTo>
                <a:lnTo>
                  <a:pt x="174748" y="8621"/>
                </a:lnTo>
                <a:lnTo>
                  <a:pt x="175209" y="8642"/>
                </a:lnTo>
                <a:lnTo>
                  <a:pt x="175671" y="8653"/>
                </a:lnTo>
                <a:lnTo>
                  <a:pt x="176107" y="8663"/>
                </a:lnTo>
                <a:lnTo>
                  <a:pt x="176978" y="8663"/>
                </a:lnTo>
                <a:lnTo>
                  <a:pt x="177389" y="8658"/>
                </a:lnTo>
                <a:lnTo>
                  <a:pt x="177799" y="8642"/>
                </a:lnTo>
                <a:lnTo>
                  <a:pt x="178209" y="8627"/>
                </a:lnTo>
                <a:lnTo>
                  <a:pt x="178620" y="8606"/>
                </a:lnTo>
                <a:lnTo>
                  <a:pt x="179004" y="8579"/>
                </a:lnTo>
                <a:lnTo>
                  <a:pt x="179389" y="8543"/>
                </a:lnTo>
                <a:lnTo>
                  <a:pt x="179773" y="8506"/>
                </a:lnTo>
                <a:lnTo>
                  <a:pt x="180132" y="8464"/>
                </a:lnTo>
                <a:lnTo>
                  <a:pt x="180491" y="8416"/>
                </a:lnTo>
                <a:lnTo>
                  <a:pt x="180850" y="8364"/>
                </a:lnTo>
                <a:lnTo>
                  <a:pt x="181209" y="8311"/>
                </a:lnTo>
                <a:lnTo>
                  <a:pt x="181543" y="8248"/>
                </a:lnTo>
                <a:lnTo>
                  <a:pt x="181876" y="8180"/>
                </a:lnTo>
                <a:lnTo>
                  <a:pt x="182209" y="8106"/>
                </a:lnTo>
                <a:lnTo>
                  <a:pt x="182543" y="8033"/>
                </a:lnTo>
                <a:lnTo>
                  <a:pt x="182850" y="7949"/>
                </a:lnTo>
                <a:lnTo>
                  <a:pt x="183158" y="7865"/>
                </a:lnTo>
                <a:lnTo>
                  <a:pt x="183466" y="7770"/>
                </a:lnTo>
                <a:lnTo>
                  <a:pt x="183748" y="7676"/>
                </a:lnTo>
                <a:lnTo>
                  <a:pt x="184030" y="7571"/>
                </a:lnTo>
                <a:lnTo>
                  <a:pt x="184312" y="7466"/>
                </a:lnTo>
                <a:lnTo>
                  <a:pt x="184594" y="7355"/>
                </a:lnTo>
                <a:lnTo>
                  <a:pt x="185081" y="7135"/>
                </a:lnTo>
                <a:lnTo>
                  <a:pt x="185543" y="6909"/>
                </a:lnTo>
                <a:lnTo>
                  <a:pt x="185979" y="6683"/>
                </a:lnTo>
                <a:lnTo>
                  <a:pt x="186799" y="6215"/>
                </a:lnTo>
                <a:lnTo>
                  <a:pt x="187209" y="5984"/>
                </a:lnTo>
                <a:lnTo>
                  <a:pt x="187620" y="5758"/>
                </a:lnTo>
                <a:lnTo>
                  <a:pt x="188004" y="5548"/>
                </a:lnTo>
                <a:lnTo>
                  <a:pt x="188363" y="5338"/>
                </a:lnTo>
                <a:lnTo>
                  <a:pt x="189030" y="4918"/>
                </a:lnTo>
                <a:lnTo>
                  <a:pt x="189697" y="4492"/>
                </a:lnTo>
                <a:lnTo>
                  <a:pt x="190056" y="4287"/>
                </a:lnTo>
                <a:lnTo>
                  <a:pt x="190440" y="4082"/>
                </a:lnTo>
                <a:lnTo>
                  <a:pt x="190876" y="3877"/>
                </a:lnTo>
                <a:lnTo>
                  <a:pt x="191338" y="3683"/>
                </a:lnTo>
                <a:lnTo>
                  <a:pt x="191594" y="3583"/>
                </a:lnTo>
                <a:lnTo>
                  <a:pt x="191876" y="3489"/>
                </a:lnTo>
                <a:lnTo>
                  <a:pt x="192158" y="3394"/>
                </a:lnTo>
                <a:lnTo>
                  <a:pt x="192466" y="3300"/>
                </a:lnTo>
                <a:lnTo>
                  <a:pt x="192774" y="3210"/>
                </a:lnTo>
                <a:lnTo>
                  <a:pt x="193107" y="3121"/>
                </a:lnTo>
                <a:lnTo>
                  <a:pt x="193466" y="3037"/>
                </a:lnTo>
                <a:lnTo>
                  <a:pt x="193851" y="2948"/>
                </a:lnTo>
                <a:lnTo>
                  <a:pt x="194235" y="2869"/>
                </a:lnTo>
                <a:lnTo>
                  <a:pt x="194671" y="2785"/>
                </a:lnTo>
                <a:lnTo>
                  <a:pt x="195107" y="2706"/>
                </a:lnTo>
                <a:lnTo>
                  <a:pt x="195594" y="2632"/>
                </a:lnTo>
                <a:lnTo>
                  <a:pt x="195979" y="2575"/>
                </a:lnTo>
                <a:lnTo>
                  <a:pt x="196363" y="2517"/>
                </a:lnTo>
                <a:lnTo>
                  <a:pt x="196774" y="2464"/>
                </a:lnTo>
                <a:lnTo>
                  <a:pt x="197210" y="2412"/>
                </a:lnTo>
                <a:lnTo>
                  <a:pt x="197646" y="2364"/>
                </a:lnTo>
                <a:lnTo>
                  <a:pt x="198081" y="2322"/>
                </a:lnTo>
                <a:lnTo>
                  <a:pt x="199005" y="2238"/>
                </a:lnTo>
                <a:lnTo>
                  <a:pt x="199953" y="2165"/>
                </a:lnTo>
                <a:lnTo>
                  <a:pt x="200902" y="2107"/>
                </a:lnTo>
                <a:lnTo>
                  <a:pt x="201876" y="2060"/>
                </a:lnTo>
                <a:lnTo>
                  <a:pt x="202364" y="2039"/>
                </a:lnTo>
                <a:lnTo>
                  <a:pt x="202876" y="2023"/>
                </a:lnTo>
                <a:lnTo>
                  <a:pt x="203364" y="2012"/>
                </a:lnTo>
                <a:lnTo>
                  <a:pt x="203851" y="2002"/>
                </a:lnTo>
                <a:lnTo>
                  <a:pt x="204338" y="1997"/>
                </a:lnTo>
                <a:lnTo>
                  <a:pt x="204825" y="1991"/>
                </a:lnTo>
                <a:close/>
                <a:moveTo>
                  <a:pt x="205261" y="0"/>
                </a:moveTo>
                <a:lnTo>
                  <a:pt x="204543" y="11"/>
                </a:lnTo>
                <a:lnTo>
                  <a:pt x="203825" y="21"/>
                </a:lnTo>
                <a:lnTo>
                  <a:pt x="203107" y="37"/>
                </a:lnTo>
                <a:lnTo>
                  <a:pt x="202415" y="58"/>
                </a:lnTo>
                <a:lnTo>
                  <a:pt x="201697" y="84"/>
                </a:lnTo>
                <a:lnTo>
                  <a:pt x="201005" y="121"/>
                </a:lnTo>
                <a:lnTo>
                  <a:pt x="200287" y="158"/>
                </a:lnTo>
                <a:lnTo>
                  <a:pt x="199594" y="200"/>
                </a:lnTo>
                <a:lnTo>
                  <a:pt x="198902" y="247"/>
                </a:lnTo>
                <a:lnTo>
                  <a:pt x="198210" y="300"/>
                </a:lnTo>
                <a:lnTo>
                  <a:pt x="197517" y="358"/>
                </a:lnTo>
                <a:lnTo>
                  <a:pt x="196851" y="421"/>
                </a:lnTo>
                <a:lnTo>
                  <a:pt x="196184" y="484"/>
                </a:lnTo>
                <a:lnTo>
                  <a:pt x="195492" y="557"/>
                </a:lnTo>
                <a:lnTo>
                  <a:pt x="194825" y="631"/>
                </a:lnTo>
                <a:lnTo>
                  <a:pt x="194184" y="715"/>
                </a:lnTo>
                <a:lnTo>
                  <a:pt x="193517" y="799"/>
                </a:lnTo>
                <a:lnTo>
                  <a:pt x="192876" y="888"/>
                </a:lnTo>
                <a:lnTo>
                  <a:pt x="192235" y="983"/>
                </a:lnTo>
                <a:lnTo>
                  <a:pt x="191594" y="1077"/>
                </a:lnTo>
                <a:lnTo>
                  <a:pt x="190594" y="1240"/>
                </a:lnTo>
                <a:lnTo>
                  <a:pt x="189645" y="1414"/>
                </a:lnTo>
                <a:lnTo>
                  <a:pt x="188722" y="1587"/>
                </a:lnTo>
                <a:lnTo>
                  <a:pt x="187825" y="1771"/>
                </a:lnTo>
                <a:lnTo>
                  <a:pt x="187004" y="1955"/>
                </a:lnTo>
                <a:lnTo>
                  <a:pt x="186209" y="2149"/>
                </a:lnTo>
                <a:lnTo>
                  <a:pt x="185440" y="2349"/>
                </a:lnTo>
                <a:lnTo>
                  <a:pt x="184722" y="2554"/>
                </a:lnTo>
                <a:lnTo>
                  <a:pt x="184056" y="2769"/>
                </a:lnTo>
                <a:lnTo>
                  <a:pt x="183414" y="2984"/>
                </a:lnTo>
                <a:lnTo>
                  <a:pt x="182825" y="3210"/>
                </a:lnTo>
                <a:lnTo>
                  <a:pt x="182261" y="3441"/>
                </a:lnTo>
                <a:lnTo>
                  <a:pt x="181748" y="3673"/>
                </a:lnTo>
                <a:lnTo>
                  <a:pt x="181286" y="3919"/>
                </a:lnTo>
                <a:lnTo>
                  <a:pt x="180850" y="4166"/>
                </a:lnTo>
                <a:lnTo>
                  <a:pt x="180466" y="4419"/>
                </a:lnTo>
                <a:lnTo>
                  <a:pt x="180312" y="4534"/>
                </a:lnTo>
                <a:lnTo>
                  <a:pt x="180107" y="4655"/>
                </a:lnTo>
                <a:lnTo>
                  <a:pt x="179696" y="4881"/>
                </a:lnTo>
                <a:lnTo>
                  <a:pt x="179261" y="5112"/>
                </a:lnTo>
                <a:lnTo>
                  <a:pt x="178773" y="5338"/>
                </a:lnTo>
                <a:lnTo>
                  <a:pt x="177850" y="5790"/>
                </a:lnTo>
                <a:lnTo>
                  <a:pt x="177389" y="6021"/>
                </a:lnTo>
                <a:lnTo>
                  <a:pt x="177004" y="6252"/>
                </a:lnTo>
                <a:lnTo>
                  <a:pt x="176748" y="6394"/>
                </a:lnTo>
                <a:lnTo>
                  <a:pt x="176466" y="6515"/>
                </a:lnTo>
                <a:lnTo>
                  <a:pt x="176312" y="6572"/>
                </a:lnTo>
                <a:lnTo>
                  <a:pt x="176158" y="6620"/>
                </a:lnTo>
                <a:lnTo>
                  <a:pt x="175978" y="6667"/>
                </a:lnTo>
                <a:lnTo>
                  <a:pt x="175825" y="6709"/>
                </a:lnTo>
                <a:lnTo>
                  <a:pt x="175645" y="6751"/>
                </a:lnTo>
                <a:lnTo>
                  <a:pt x="175466" y="6783"/>
                </a:lnTo>
                <a:lnTo>
                  <a:pt x="175286" y="6814"/>
                </a:lnTo>
                <a:lnTo>
                  <a:pt x="175107" y="6840"/>
                </a:lnTo>
                <a:lnTo>
                  <a:pt x="174901" y="6867"/>
                </a:lnTo>
                <a:lnTo>
                  <a:pt x="174696" y="6882"/>
                </a:lnTo>
                <a:lnTo>
                  <a:pt x="174491" y="6898"/>
                </a:lnTo>
                <a:lnTo>
                  <a:pt x="174286" y="6909"/>
                </a:lnTo>
                <a:lnTo>
                  <a:pt x="174081" y="6919"/>
                </a:lnTo>
                <a:lnTo>
                  <a:pt x="173850" y="6924"/>
                </a:lnTo>
                <a:lnTo>
                  <a:pt x="173645" y="6930"/>
                </a:lnTo>
                <a:lnTo>
                  <a:pt x="173414" y="6924"/>
                </a:lnTo>
                <a:lnTo>
                  <a:pt x="172927" y="6914"/>
                </a:lnTo>
                <a:lnTo>
                  <a:pt x="172440" y="6893"/>
                </a:lnTo>
                <a:lnTo>
                  <a:pt x="171927" y="6856"/>
                </a:lnTo>
                <a:lnTo>
                  <a:pt x="171389" y="6809"/>
                </a:lnTo>
                <a:lnTo>
                  <a:pt x="170850" y="6756"/>
                </a:lnTo>
                <a:lnTo>
                  <a:pt x="170286" y="6693"/>
                </a:lnTo>
                <a:lnTo>
                  <a:pt x="168491" y="6478"/>
                </a:lnTo>
                <a:lnTo>
                  <a:pt x="166671" y="6262"/>
                </a:lnTo>
                <a:lnTo>
                  <a:pt x="164850" y="6047"/>
                </a:lnTo>
                <a:lnTo>
                  <a:pt x="163081" y="5826"/>
                </a:lnTo>
                <a:lnTo>
                  <a:pt x="156722" y="5007"/>
                </a:lnTo>
                <a:lnTo>
                  <a:pt x="150362" y="4182"/>
                </a:lnTo>
                <a:lnTo>
                  <a:pt x="144003" y="3357"/>
                </a:lnTo>
                <a:lnTo>
                  <a:pt x="137670" y="2527"/>
                </a:lnTo>
                <a:lnTo>
                  <a:pt x="137131" y="2454"/>
                </a:lnTo>
                <a:lnTo>
                  <a:pt x="136593" y="2375"/>
                </a:lnTo>
                <a:lnTo>
                  <a:pt x="136054" y="2291"/>
                </a:lnTo>
                <a:lnTo>
                  <a:pt x="135516" y="2202"/>
                </a:lnTo>
                <a:lnTo>
                  <a:pt x="135003" y="2112"/>
                </a:lnTo>
                <a:lnTo>
                  <a:pt x="134516" y="2023"/>
                </a:lnTo>
                <a:lnTo>
                  <a:pt x="134029" y="1928"/>
                </a:lnTo>
                <a:lnTo>
                  <a:pt x="133542" y="1834"/>
                </a:lnTo>
                <a:lnTo>
                  <a:pt x="133106" y="1744"/>
                </a:lnTo>
                <a:lnTo>
                  <a:pt x="132644" y="1660"/>
                </a:lnTo>
                <a:lnTo>
                  <a:pt x="132183" y="1582"/>
                </a:lnTo>
                <a:lnTo>
                  <a:pt x="131721" y="1513"/>
                </a:lnTo>
                <a:lnTo>
                  <a:pt x="131259" y="1450"/>
                </a:lnTo>
                <a:lnTo>
                  <a:pt x="130772" y="1392"/>
                </a:lnTo>
                <a:lnTo>
                  <a:pt x="130311" y="1340"/>
                </a:lnTo>
                <a:lnTo>
                  <a:pt x="129824" y="1293"/>
                </a:lnTo>
                <a:lnTo>
                  <a:pt x="129336" y="1251"/>
                </a:lnTo>
                <a:lnTo>
                  <a:pt x="128849" y="1219"/>
                </a:lnTo>
                <a:lnTo>
                  <a:pt x="128362" y="1188"/>
                </a:lnTo>
                <a:lnTo>
                  <a:pt x="127875" y="1167"/>
                </a:lnTo>
                <a:lnTo>
                  <a:pt x="127388" y="1151"/>
                </a:lnTo>
                <a:lnTo>
                  <a:pt x="126900" y="1140"/>
                </a:lnTo>
                <a:lnTo>
                  <a:pt x="125926" y="1140"/>
                </a:lnTo>
                <a:lnTo>
                  <a:pt x="125439" y="1146"/>
                </a:lnTo>
                <a:lnTo>
                  <a:pt x="124952" y="1161"/>
                </a:lnTo>
                <a:lnTo>
                  <a:pt x="124490" y="1182"/>
                </a:lnTo>
                <a:lnTo>
                  <a:pt x="124003" y="1209"/>
                </a:lnTo>
                <a:lnTo>
                  <a:pt x="123541" y="1240"/>
                </a:lnTo>
                <a:lnTo>
                  <a:pt x="123080" y="1277"/>
                </a:lnTo>
                <a:lnTo>
                  <a:pt x="122618" y="1319"/>
                </a:lnTo>
                <a:lnTo>
                  <a:pt x="122157" y="1366"/>
                </a:lnTo>
                <a:lnTo>
                  <a:pt x="121721" y="1424"/>
                </a:lnTo>
                <a:lnTo>
                  <a:pt x="121285" y="1482"/>
                </a:lnTo>
                <a:lnTo>
                  <a:pt x="120849" y="1550"/>
                </a:lnTo>
                <a:lnTo>
                  <a:pt x="120439" y="1618"/>
                </a:lnTo>
                <a:lnTo>
                  <a:pt x="120028" y="1697"/>
                </a:lnTo>
                <a:lnTo>
                  <a:pt x="119618" y="1781"/>
                </a:lnTo>
                <a:lnTo>
                  <a:pt x="119234" y="1871"/>
                </a:lnTo>
                <a:lnTo>
                  <a:pt x="118849" y="1965"/>
                </a:lnTo>
                <a:lnTo>
                  <a:pt x="117336" y="2354"/>
                </a:lnTo>
                <a:lnTo>
                  <a:pt x="115798" y="2743"/>
                </a:lnTo>
                <a:lnTo>
                  <a:pt x="114233" y="3121"/>
                </a:lnTo>
                <a:lnTo>
                  <a:pt x="112669" y="3499"/>
                </a:lnTo>
                <a:lnTo>
                  <a:pt x="111080" y="3872"/>
                </a:lnTo>
                <a:lnTo>
                  <a:pt x="109490" y="4240"/>
                </a:lnTo>
                <a:lnTo>
                  <a:pt x="107874" y="4602"/>
                </a:lnTo>
                <a:lnTo>
                  <a:pt x="106233" y="4960"/>
                </a:lnTo>
                <a:lnTo>
                  <a:pt x="104567" y="5312"/>
                </a:lnTo>
                <a:lnTo>
                  <a:pt x="102874" y="5664"/>
                </a:lnTo>
                <a:lnTo>
                  <a:pt x="101182" y="6005"/>
                </a:lnTo>
                <a:lnTo>
                  <a:pt x="99464" y="6347"/>
                </a:lnTo>
                <a:lnTo>
                  <a:pt x="97720" y="6678"/>
                </a:lnTo>
                <a:lnTo>
                  <a:pt x="95951" y="7008"/>
                </a:lnTo>
                <a:lnTo>
                  <a:pt x="94182" y="7329"/>
                </a:lnTo>
                <a:lnTo>
                  <a:pt x="92361" y="7649"/>
                </a:lnTo>
                <a:lnTo>
                  <a:pt x="90541" y="7965"/>
                </a:lnTo>
                <a:lnTo>
                  <a:pt x="88694" y="8269"/>
                </a:lnTo>
                <a:lnTo>
                  <a:pt x="86823" y="8574"/>
                </a:lnTo>
                <a:lnTo>
                  <a:pt x="84925" y="8868"/>
                </a:lnTo>
                <a:lnTo>
                  <a:pt x="83002" y="9162"/>
                </a:lnTo>
                <a:lnTo>
                  <a:pt x="81079" y="9446"/>
                </a:lnTo>
                <a:lnTo>
                  <a:pt x="79104" y="9725"/>
                </a:lnTo>
                <a:lnTo>
                  <a:pt x="77104" y="9998"/>
                </a:lnTo>
                <a:lnTo>
                  <a:pt x="75104" y="10271"/>
                </a:lnTo>
                <a:lnTo>
                  <a:pt x="73053" y="10528"/>
                </a:lnTo>
                <a:lnTo>
                  <a:pt x="71002" y="10786"/>
                </a:lnTo>
                <a:lnTo>
                  <a:pt x="68899" y="11038"/>
                </a:lnTo>
                <a:lnTo>
                  <a:pt x="66796" y="11280"/>
                </a:lnTo>
                <a:lnTo>
                  <a:pt x="64643" y="11516"/>
                </a:lnTo>
                <a:lnTo>
                  <a:pt x="62489" y="11747"/>
                </a:lnTo>
                <a:lnTo>
                  <a:pt x="60284" y="11973"/>
                </a:lnTo>
                <a:lnTo>
                  <a:pt x="57566" y="12241"/>
                </a:lnTo>
                <a:lnTo>
                  <a:pt x="54822" y="12498"/>
                </a:lnTo>
                <a:lnTo>
                  <a:pt x="52053" y="12745"/>
                </a:lnTo>
                <a:lnTo>
                  <a:pt x="49283" y="12982"/>
                </a:lnTo>
                <a:lnTo>
                  <a:pt x="46488" y="13213"/>
                </a:lnTo>
                <a:lnTo>
                  <a:pt x="43693" y="13434"/>
                </a:lnTo>
                <a:lnTo>
                  <a:pt x="40898" y="13644"/>
                </a:lnTo>
                <a:lnTo>
                  <a:pt x="38052" y="13849"/>
                </a:lnTo>
                <a:lnTo>
                  <a:pt x="35232" y="14043"/>
                </a:lnTo>
                <a:lnTo>
                  <a:pt x="32385" y="14237"/>
                </a:lnTo>
                <a:lnTo>
                  <a:pt x="29514" y="14421"/>
                </a:lnTo>
                <a:lnTo>
                  <a:pt x="26642" y="14600"/>
                </a:lnTo>
                <a:lnTo>
                  <a:pt x="23770" y="14773"/>
                </a:lnTo>
                <a:lnTo>
                  <a:pt x="20898" y="14941"/>
                </a:lnTo>
                <a:lnTo>
                  <a:pt x="18001" y="15109"/>
                </a:lnTo>
                <a:lnTo>
                  <a:pt x="15103" y="15272"/>
                </a:lnTo>
                <a:lnTo>
                  <a:pt x="14282" y="15314"/>
                </a:lnTo>
                <a:lnTo>
                  <a:pt x="13872" y="15335"/>
                </a:lnTo>
                <a:lnTo>
                  <a:pt x="13462" y="15351"/>
                </a:lnTo>
                <a:lnTo>
                  <a:pt x="11488" y="15425"/>
                </a:lnTo>
                <a:lnTo>
                  <a:pt x="9744" y="15493"/>
                </a:lnTo>
                <a:lnTo>
                  <a:pt x="8257" y="15561"/>
                </a:lnTo>
                <a:lnTo>
                  <a:pt x="7564" y="15593"/>
                </a:lnTo>
                <a:lnTo>
                  <a:pt x="6949" y="15630"/>
                </a:lnTo>
                <a:lnTo>
                  <a:pt x="6385" y="15666"/>
                </a:lnTo>
                <a:lnTo>
                  <a:pt x="5846" y="15703"/>
                </a:lnTo>
                <a:lnTo>
                  <a:pt x="5359" y="15745"/>
                </a:lnTo>
                <a:lnTo>
                  <a:pt x="4923" y="15787"/>
                </a:lnTo>
                <a:lnTo>
                  <a:pt x="4513" y="15834"/>
                </a:lnTo>
                <a:lnTo>
                  <a:pt x="4154" y="15887"/>
                </a:lnTo>
                <a:lnTo>
                  <a:pt x="3795" y="15939"/>
                </a:lnTo>
                <a:lnTo>
                  <a:pt x="3513" y="16003"/>
                </a:lnTo>
                <a:lnTo>
                  <a:pt x="3231" y="16066"/>
                </a:lnTo>
                <a:lnTo>
                  <a:pt x="2975" y="16139"/>
                </a:lnTo>
                <a:lnTo>
                  <a:pt x="2744" y="16218"/>
                </a:lnTo>
                <a:lnTo>
                  <a:pt x="2539" y="16302"/>
                </a:lnTo>
                <a:lnTo>
                  <a:pt x="2334" y="16397"/>
                </a:lnTo>
                <a:lnTo>
                  <a:pt x="2154" y="16496"/>
                </a:lnTo>
                <a:lnTo>
                  <a:pt x="2000" y="16607"/>
                </a:lnTo>
                <a:lnTo>
                  <a:pt x="1846" y="16728"/>
                </a:lnTo>
                <a:lnTo>
                  <a:pt x="1718" y="16854"/>
                </a:lnTo>
                <a:lnTo>
                  <a:pt x="1564" y="16990"/>
                </a:lnTo>
                <a:lnTo>
                  <a:pt x="1308" y="17295"/>
                </a:lnTo>
                <a:lnTo>
                  <a:pt x="1026" y="17647"/>
                </a:lnTo>
                <a:lnTo>
                  <a:pt x="744" y="18051"/>
                </a:lnTo>
                <a:lnTo>
                  <a:pt x="590" y="18256"/>
                </a:lnTo>
                <a:lnTo>
                  <a:pt x="462" y="18466"/>
                </a:lnTo>
                <a:lnTo>
                  <a:pt x="359" y="18671"/>
                </a:lnTo>
                <a:lnTo>
                  <a:pt x="257" y="18876"/>
                </a:lnTo>
                <a:lnTo>
                  <a:pt x="103" y="19291"/>
                </a:lnTo>
                <a:lnTo>
                  <a:pt x="26" y="19701"/>
                </a:lnTo>
                <a:lnTo>
                  <a:pt x="0" y="20116"/>
                </a:lnTo>
                <a:lnTo>
                  <a:pt x="0" y="20526"/>
                </a:lnTo>
                <a:lnTo>
                  <a:pt x="77" y="20936"/>
                </a:lnTo>
                <a:lnTo>
                  <a:pt x="180" y="21345"/>
                </a:lnTo>
                <a:lnTo>
                  <a:pt x="308" y="21755"/>
                </a:lnTo>
                <a:lnTo>
                  <a:pt x="462" y="22165"/>
                </a:lnTo>
                <a:lnTo>
                  <a:pt x="667" y="22575"/>
                </a:lnTo>
                <a:lnTo>
                  <a:pt x="872" y="22984"/>
                </a:lnTo>
                <a:lnTo>
                  <a:pt x="1333" y="23799"/>
                </a:lnTo>
                <a:lnTo>
                  <a:pt x="1846" y="24618"/>
                </a:lnTo>
                <a:lnTo>
                  <a:pt x="1898" y="24697"/>
                </a:lnTo>
                <a:lnTo>
                  <a:pt x="1975" y="24771"/>
                </a:lnTo>
                <a:lnTo>
                  <a:pt x="2051" y="24839"/>
                </a:lnTo>
                <a:lnTo>
                  <a:pt x="2154" y="24907"/>
                </a:lnTo>
                <a:lnTo>
                  <a:pt x="2257" y="24976"/>
                </a:lnTo>
                <a:lnTo>
                  <a:pt x="2385" y="25039"/>
                </a:lnTo>
                <a:lnTo>
                  <a:pt x="2513" y="25096"/>
                </a:lnTo>
                <a:lnTo>
                  <a:pt x="2667" y="25154"/>
                </a:lnTo>
                <a:lnTo>
                  <a:pt x="2846" y="25207"/>
                </a:lnTo>
                <a:lnTo>
                  <a:pt x="3026" y="25259"/>
                </a:lnTo>
                <a:lnTo>
                  <a:pt x="3205" y="25306"/>
                </a:lnTo>
                <a:lnTo>
                  <a:pt x="3436" y="25354"/>
                </a:lnTo>
                <a:lnTo>
                  <a:pt x="3667" y="25396"/>
                </a:lnTo>
                <a:lnTo>
                  <a:pt x="3898" y="25438"/>
                </a:lnTo>
                <a:lnTo>
                  <a:pt x="4154" y="25480"/>
                </a:lnTo>
                <a:lnTo>
                  <a:pt x="4436" y="25517"/>
                </a:lnTo>
                <a:lnTo>
                  <a:pt x="4718" y="25548"/>
                </a:lnTo>
                <a:lnTo>
                  <a:pt x="5026" y="25585"/>
                </a:lnTo>
                <a:lnTo>
                  <a:pt x="5667" y="25643"/>
                </a:lnTo>
                <a:lnTo>
                  <a:pt x="6411" y="25695"/>
                </a:lnTo>
                <a:lnTo>
                  <a:pt x="7180" y="25743"/>
                </a:lnTo>
                <a:lnTo>
                  <a:pt x="8026" y="25779"/>
                </a:lnTo>
                <a:lnTo>
                  <a:pt x="8949" y="25811"/>
                </a:lnTo>
                <a:lnTo>
                  <a:pt x="9949" y="25842"/>
                </a:lnTo>
                <a:lnTo>
                  <a:pt x="11000" y="25863"/>
                </a:lnTo>
                <a:lnTo>
                  <a:pt x="13026" y="25905"/>
                </a:lnTo>
                <a:lnTo>
                  <a:pt x="15026" y="25953"/>
                </a:lnTo>
                <a:lnTo>
                  <a:pt x="17052" y="26005"/>
                </a:lnTo>
                <a:lnTo>
                  <a:pt x="19077" y="26063"/>
                </a:lnTo>
                <a:lnTo>
                  <a:pt x="21078" y="26126"/>
                </a:lnTo>
                <a:lnTo>
                  <a:pt x="23078" y="26205"/>
                </a:lnTo>
                <a:lnTo>
                  <a:pt x="25052" y="26289"/>
                </a:lnTo>
                <a:lnTo>
                  <a:pt x="26026" y="26336"/>
                </a:lnTo>
                <a:lnTo>
                  <a:pt x="27001" y="26389"/>
                </a:lnTo>
                <a:lnTo>
                  <a:pt x="28206" y="26457"/>
                </a:lnTo>
                <a:lnTo>
                  <a:pt x="29360" y="26531"/>
                </a:lnTo>
                <a:lnTo>
                  <a:pt x="30514" y="26615"/>
                </a:lnTo>
                <a:lnTo>
                  <a:pt x="31616" y="26704"/>
                </a:lnTo>
                <a:lnTo>
                  <a:pt x="32668" y="26798"/>
                </a:lnTo>
                <a:lnTo>
                  <a:pt x="33719" y="26898"/>
                </a:lnTo>
                <a:lnTo>
                  <a:pt x="34719" y="27009"/>
                </a:lnTo>
                <a:lnTo>
                  <a:pt x="35693" y="27124"/>
                </a:lnTo>
                <a:lnTo>
                  <a:pt x="36642" y="27245"/>
                </a:lnTo>
                <a:lnTo>
                  <a:pt x="37565" y="27371"/>
                </a:lnTo>
                <a:lnTo>
                  <a:pt x="38437" y="27502"/>
                </a:lnTo>
                <a:lnTo>
                  <a:pt x="39309" y="27644"/>
                </a:lnTo>
                <a:lnTo>
                  <a:pt x="40129" y="27786"/>
                </a:lnTo>
                <a:lnTo>
                  <a:pt x="40924" y="27939"/>
                </a:lnTo>
                <a:lnTo>
                  <a:pt x="41693" y="28091"/>
                </a:lnTo>
                <a:lnTo>
                  <a:pt x="42411" y="28254"/>
                </a:lnTo>
                <a:lnTo>
                  <a:pt x="43104" y="28422"/>
                </a:lnTo>
                <a:lnTo>
                  <a:pt x="43796" y="28595"/>
                </a:lnTo>
                <a:lnTo>
                  <a:pt x="44437" y="28774"/>
                </a:lnTo>
                <a:lnTo>
                  <a:pt x="45052" y="28958"/>
                </a:lnTo>
                <a:lnTo>
                  <a:pt x="45617" y="29142"/>
                </a:lnTo>
                <a:lnTo>
                  <a:pt x="46181" y="29336"/>
                </a:lnTo>
                <a:lnTo>
                  <a:pt x="46693" y="29536"/>
                </a:lnTo>
                <a:lnTo>
                  <a:pt x="47181" y="29740"/>
                </a:lnTo>
                <a:lnTo>
                  <a:pt x="47642" y="29945"/>
                </a:lnTo>
                <a:lnTo>
                  <a:pt x="48078" y="30161"/>
                </a:lnTo>
                <a:lnTo>
                  <a:pt x="48488" y="30376"/>
                </a:lnTo>
                <a:lnTo>
                  <a:pt x="48847" y="30597"/>
                </a:lnTo>
                <a:lnTo>
                  <a:pt x="49206" y="30823"/>
                </a:lnTo>
                <a:lnTo>
                  <a:pt x="49514" y="31054"/>
                </a:lnTo>
                <a:lnTo>
                  <a:pt x="49796" y="31290"/>
                </a:lnTo>
                <a:lnTo>
                  <a:pt x="50053" y="31527"/>
                </a:lnTo>
                <a:lnTo>
                  <a:pt x="50258" y="31753"/>
                </a:lnTo>
                <a:lnTo>
                  <a:pt x="50412" y="31973"/>
                </a:lnTo>
                <a:lnTo>
                  <a:pt x="50540" y="32194"/>
                </a:lnTo>
                <a:lnTo>
                  <a:pt x="50591" y="32415"/>
                </a:lnTo>
                <a:lnTo>
                  <a:pt x="50642" y="32630"/>
                </a:lnTo>
                <a:lnTo>
                  <a:pt x="50642" y="32845"/>
                </a:lnTo>
                <a:lnTo>
                  <a:pt x="50591" y="33055"/>
                </a:lnTo>
                <a:lnTo>
                  <a:pt x="50488" y="33266"/>
                </a:lnTo>
                <a:lnTo>
                  <a:pt x="50360" y="33470"/>
                </a:lnTo>
                <a:lnTo>
                  <a:pt x="50206" y="33675"/>
                </a:lnTo>
                <a:lnTo>
                  <a:pt x="50001" y="33880"/>
                </a:lnTo>
                <a:lnTo>
                  <a:pt x="49770" y="34080"/>
                </a:lnTo>
                <a:lnTo>
                  <a:pt x="49488" y="34274"/>
                </a:lnTo>
                <a:lnTo>
                  <a:pt x="49181" y="34469"/>
                </a:lnTo>
                <a:lnTo>
                  <a:pt x="48847" y="34663"/>
                </a:lnTo>
                <a:lnTo>
                  <a:pt x="48463" y="34852"/>
                </a:lnTo>
                <a:lnTo>
                  <a:pt x="48052" y="35041"/>
                </a:lnTo>
                <a:lnTo>
                  <a:pt x="47617" y="35225"/>
                </a:lnTo>
                <a:lnTo>
                  <a:pt x="47155" y="35404"/>
                </a:lnTo>
                <a:lnTo>
                  <a:pt x="46642" y="35582"/>
                </a:lnTo>
                <a:lnTo>
                  <a:pt x="46104" y="35761"/>
                </a:lnTo>
                <a:lnTo>
                  <a:pt x="45540" y="35934"/>
                </a:lnTo>
                <a:lnTo>
                  <a:pt x="44950" y="36108"/>
                </a:lnTo>
                <a:lnTo>
                  <a:pt x="44309" y="36276"/>
                </a:lnTo>
                <a:lnTo>
                  <a:pt x="43668" y="36439"/>
                </a:lnTo>
                <a:lnTo>
                  <a:pt x="43001" y="36602"/>
                </a:lnTo>
                <a:lnTo>
                  <a:pt x="42283" y="36764"/>
                </a:lnTo>
                <a:lnTo>
                  <a:pt x="41565" y="36922"/>
                </a:lnTo>
                <a:lnTo>
                  <a:pt x="40796" y="37074"/>
                </a:lnTo>
                <a:lnTo>
                  <a:pt x="40027" y="37227"/>
                </a:lnTo>
                <a:lnTo>
                  <a:pt x="39232" y="37374"/>
                </a:lnTo>
                <a:lnTo>
                  <a:pt x="38386" y="37521"/>
                </a:lnTo>
                <a:lnTo>
                  <a:pt x="36873" y="37773"/>
                </a:lnTo>
                <a:lnTo>
                  <a:pt x="35334" y="38015"/>
                </a:lnTo>
                <a:lnTo>
                  <a:pt x="34565" y="38130"/>
                </a:lnTo>
                <a:lnTo>
                  <a:pt x="33770" y="38246"/>
                </a:lnTo>
                <a:lnTo>
                  <a:pt x="32975" y="38356"/>
                </a:lnTo>
                <a:lnTo>
                  <a:pt x="32155" y="38467"/>
                </a:lnTo>
                <a:lnTo>
                  <a:pt x="31334" y="38566"/>
                </a:lnTo>
                <a:lnTo>
                  <a:pt x="30514" y="38671"/>
                </a:lnTo>
                <a:lnTo>
                  <a:pt x="29693" y="38766"/>
                </a:lnTo>
                <a:lnTo>
                  <a:pt x="28847" y="38861"/>
                </a:lnTo>
                <a:lnTo>
                  <a:pt x="28001" y="38950"/>
                </a:lnTo>
                <a:lnTo>
                  <a:pt x="27155" y="39034"/>
                </a:lnTo>
                <a:lnTo>
                  <a:pt x="26283" y="39118"/>
                </a:lnTo>
                <a:lnTo>
                  <a:pt x="25411" y="39197"/>
                </a:lnTo>
                <a:lnTo>
                  <a:pt x="24539" y="39270"/>
                </a:lnTo>
                <a:lnTo>
                  <a:pt x="23642" y="39339"/>
                </a:lnTo>
                <a:lnTo>
                  <a:pt x="22744" y="39402"/>
                </a:lnTo>
                <a:lnTo>
                  <a:pt x="21847" y="39459"/>
                </a:lnTo>
                <a:lnTo>
                  <a:pt x="20924" y="39517"/>
                </a:lnTo>
                <a:lnTo>
                  <a:pt x="20001" y="39565"/>
                </a:lnTo>
                <a:lnTo>
                  <a:pt x="19052" y="39612"/>
                </a:lnTo>
                <a:lnTo>
                  <a:pt x="18129" y="39649"/>
                </a:lnTo>
                <a:lnTo>
                  <a:pt x="17154" y="39685"/>
                </a:lnTo>
                <a:lnTo>
                  <a:pt x="16206" y="39712"/>
                </a:lnTo>
                <a:lnTo>
                  <a:pt x="15231" y="39738"/>
                </a:lnTo>
                <a:lnTo>
                  <a:pt x="14231" y="39754"/>
                </a:lnTo>
                <a:lnTo>
                  <a:pt x="13231" y="39764"/>
                </a:lnTo>
                <a:lnTo>
                  <a:pt x="12231" y="39769"/>
                </a:lnTo>
                <a:lnTo>
                  <a:pt x="11231" y="39769"/>
                </a:lnTo>
                <a:lnTo>
                  <a:pt x="10205" y="39764"/>
                </a:lnTo>
                <a:lnTo>
                  <a:pt x="9564" y="39764"/>
                </a:lnTo>
                <a:lnTo>
                  <a:pt x="8923" y="39769"/>
                </a:lnTo>
                <a:lnTo>
                  <a:pt x="8308" y="39775"/>
                </a:lnTo>
                <a:lnTo>
                  <a:pt x="8000" y="39769"/>
                </a:lnTo>
                <a:lnTo>
                  <a:pt x="7693" y="39759"/>
                </a:lnTo>
                <a:lnTo>
                  <a:pt x="6846" y="39727"/>
                </a:lnTo>
                <a:lnTo>
                  <a:pt x="6077" y="39701"/>
                </a:lnTo>
                <a:lnTo>
                  <a:pt x="5385" y="39691"/>
                </a:lnTo>
                <a:lnTo>
                  <a:pt x="4769" y="39685"/>
                </a:lnTo>
                <a:lnTo>
                  <a:pt x="4231" y="39691"/>
                </a:lnTo>
                <a:lnTo>
                  <a:pt x="3975" y="39701"/>
                </a:lnTo>
                <a:lnTo>
                  <a:pt x="3744" y="39712"/>
                </a:lnTo>
                <a:lnTo>
                  <a:pt x="3539" y="39727"/>
                </a:lnTo>
                <a:lnTo>
                  <a:pt x="3334" y="39743"/>
                </a:lnTo>
                <a:lnTo>
                  <a:pt x="3154" y="39764"/>
                </a:lnTo>
                <a:lnTo>
                  <a:pt x="3000" y="39790"/>
                </a:lnTo>
                <a:lnTo>
                  <a:pt x="2846" y="39817"/>
                </a:lnTo>
                <a:lnTo>
                  <a:pt x="2692" y="39848"/>
                </a:lnTo>
                <a:lnTo>
                  <a:pt x="2564" y="39885"/>
                </a:lnTo>
                <a:lnTo>
                  <a:pt x="2436" y="39922"/>
                </a:lnTo>
                <a:lnTo>
                  <a:pt x="2334" y="39964"/>
                </a:lnTo>
                <a:lnTo>
                  <a:pt x="2257" y="40011"/>
                </a:lnTo>
                <a:lnTo>
                  <a:pt x="2180" y="40064"/>
                </a:lnTo>
                <a:lnTo>
                  <a:pt x="2103" y="40116"/>
                </a:lnTo>
                <a:lnTo>
                  <a:pt x="2000" y="40237"/>
                </a:lnTo>
                <a:lnTo>
                  <a:pt x="1923" y="40379"/>
                </a:lnTo>
                <a:lnTo>
                  <a:pt x="1898" y="40536"/>
                </a:lnTo>
                <a:lnTo>
                  <a:pt x="1898" y="40710"/>
                </a:lnTo>
                <a:lnTo>
                  <a:pt x="1949" y="41099"/>
                </a:lnTo>
                <a:lnTo>
                  <a:pt x="2026" y="41482"/>
                </a:lnTo>
                <a:lnTo>
                  <a:pt x="2205" y="42265"/>
                </a:lnTo>
                <a:lnTo>
                  <a:pt x="2436" y="43063"/>
                </a:lnTo>
                <a:lnTo>
                  <a:pt x="2667" y="43883"/>
                </a:lnTo>
                <a:lnTo>
                  <a:pt x="2641" y="45349"/>
                </a:lnTo>
                <a:lnTo>
                  <a:pt x="2641" y="46110"/>
                </a:lnTo>
                <a:lnTo>
                  <a:pt x="2667" y="46877"/>
                </a:lnTo>
                <a:lnTo>
                  <a:pt x="2692" y="47072"/>
                </a:lnTo>
                <a:lnTo>
                  <a:pt x="2769" y="47240"/>
                </a:lnTo>
                <a:lnTo>
                  <a:pt x="2846" y="47398"/>
                </a:lnTo>
                <a:lnTo>
                  <a:pt x="2975" y="47539"/>
                </a:lnTo>
                <a:lnTo>
                  <a:pt x="3128" y="47660"/>
                </a:lnTo>
                <a:lnTo>
                  <a:pt x="3231" y="47718"/>
                </a:lnTo>
                <a:lnTo>
                  <a:pt x="3359" y="47771"/>
                </a:lnTo>
                <a:lnTo>
                  <a:pt x="3487" y="47823"/>
                </a:lnTo>
                <a:lnTo>
                  <a:pt x="3616" y="47870"/>
                </a:lnTo>
                <a:lnTo>
                  <a:pt x="3769" y="47912"/>
                </a:lnTo>
                <a:lnTo>
                  <a:pt x="3923" y="47954"/>
                </a:lnTo>
                <a:lnTo>
                  <a:pt x="4103" y="47991"/>
                </a:lnTo>
                <a:lnTo>
                  <a:pt x="4308" y="48028"/>
                </a:lnTo>
                <a:lnTo>
                  <a:pt x="4513" y="48059"/>
                </a:lnTo>
                <a:lnTo>
                  <a:pt x="4744" y="48091"/>
                </a:lnTo>
                <a:lnTo>
                  <a:pt x="4975" y="48123"/>
                </a:lnTo>
                <a:lnTo>
                  <a:pt x="5231" y="48149"/>
                </a:lnTo>
                <a:lnTo>
                  <a:pt x="5513" y="48170"/>
                </a:lnTo>
                <a:lnTo>
                  <a:pt x="5795" y="48191"/>
                </a:lnTo>
                <a:lnTo>
                  <a:pt x="6462" y="48233"/>
                </a:lnTo>
                <a:lnTo>
                  <a:pt x="7180" y="48264"/>
                </a:lnTo>
                <a:lnTo>
                  <a:pt x="8000" y="48291"/>
                </a:lnTo>
                <a:lnTo>
                  <a:pt x="8898" y="48312"/>
                </a:lnTo>
                <a:lnTo>
                  <a:pt x="11616" y="48369"/>
                </a:lnTo>
                <a:lnTo>
                  <a:pt x="14334" y="48417"/>
                </a:lnTo>
                <a:lnTo>
                  <a:pt x="17052" y="48448"/>
                </a:lnTo>
                <a:lnTo>
                  <a:pt x="19770" y="48475"/>
                </a:lnTo>
                <a:lnTo>
                  <a:pt x="22488" y="48490"/>
                </a:lnTo>
                <a:lnTo>
                  <a:pt x="25206" y="48496"/>
                </a:lnTo>
                <a:lnTo>
                  <a:pt x="27924" y="48490"/>
                </a:lnTo>
                <a:lnTo>
                  <a:pt x="30616" y="48475"/>
                </a:lnTo>
                <a:lnTo>
                  <a:pt x="33334" y="48443"/>
                </a:lnTo>
                <a:lnTo>
                  <a:pt x="36027" y="48406"/>
                </a:lnTo>
                <a:lnTo>
                  <a:pt x="38719" y="48354"/>
                </a:lnTo>
                <a:lnTo>
                  <a:pt x="41411" y="48285"/>
                </a:lnTo>
                <a:lnTo>
                  <a:pt x="42770" y="48249"/>
                </a:lnTo>
                <a:lnTo>
                  <a:pt x="44104" y="48207"/>
                </a:lnTo>
                <a:lnTo>
                  <a:pt x="45463" y="48165"/>
                </a:lnTo>
                <a:lnTo>
                  <a:pt x="46796" y="48117"/>
                </a:lnTo>
                <a:lnTo>
                  <a:pt x="48129" y="48065"/>
                </a:lnTo>
                <a:lnTo>
                  <a:pt x="49463" y="48012"/>
                </a:lnTo>
                <a:lnTo>
                  <a:pt x="50796" y="47954"/>
                </a:lnTo>
                <a:lnTo>
                  <a:pt x="52155" y="47897"/>
                </a:lnTo>
                <a:lnTo>
                  <a:pt x="57283" y="47655"/>
                </a:lnTo>
                <a:lnTo>
                  <a:pt x="62437" y="47413"/>
                </a:lnTo>
                <a:lnTo>
                  <a:pt x="67591" y="47166"/>
                </a:lnTo>
                <a:lnTo>
                  <a:pt x="70156" y="47035"/>
                </a:lnTo>
                <a:lnTo>
                  <a:pt x="72720" y="46904"/>
                </a:lnTo>
                <a:lnTo>
                  <a:pt x="75284" y="46772"/>
                </a:lnTo>
                <a:lnTo>
                  <a:pt x="77822" y="46631"/>
                </a:lnTo>
                <a:lnTo>
                  <a:pt x="80361" y="46489"/>
                </a:lnTo>
                <a:lnTo>
                  <a:pt x="82899" y="46342"/>
                </a:lnTo>
                <a:lnTo>
                  <a:pt x="85438" y="46189"/>
                </a:lnTo>
                <a:lnTo>
                  <a:pt x="87951" y="46032"/>
                </a:lnTo>
                <a:lnTo>
                  <a:pt x="90464" y="45864"/>
                </a:lnTo>
                <a:lnTo>
                  <a:pt x="92951" y="45690"/>
                </a:lnTo>
                <a:lnTo>
                  <a:pt x="95720" y="45496"/>
                </a:lnTo>
                <a:lnTo>
                  <a:pt x="98464" y="45296"/>
                </a:lnTo>
                <a:lnTo>
                  <a:pt x="101208" y="45091"/>
                </a:lnTo>
                <a:lnTo>
                  <a:pt x="103951" y="44881"/>
                </a:lnTo>
                <a:lnTo>
                  <a:pt x="106669" y="44666"/>
                </a:lnTo>
                <a:lnTo>
                  <a:pt x="109387" y="44450"/>
                </a:lnTo>
                <a:lnTo>
                  <a:pt x="112080" y="44230"/>
                </a:lnTo>
                <a:lnTo>
                  <a:pt x="114772" y="44004"/>
                </a:lnTo>
                <a:lnTo>
                  <a:pt x="117439" y="43773"/>
                </a:lnTo>
                <a:lnTo>
                  <a:pt x="120105" y="43536"/>
                </a:lnTo>
                <a:lnTo>
                  <a:pt x="122772" y="43295"/>
                </a:lnTo>
                <a:lnTo>
                  <a:pt x="125413" y="43048"/>
                </a:lnTo>
                <a:lnTo>
                  <a:pt x="128054" y="42795"/>
                </a:lnTo>
                <a:lnTo>
                  <a:pt x="130670" y="42538"/>
                </a:lnTo>
                <a:lnTo>
                  <a:pt x="133260" y="42281"/>
                </a:lnTo>
                <a:lnTo>
                  <a:pt x="135849" y="42013"/>
                </a:lnTo>
                <a:lnTo>
                  <a:pt x="138439" y="41739"/>
                </a:lnTo>
                <a:lnTo>
                  <a:pt x="140978" y="41456"/>
                </a:lnTo>
                <a:lnTo>
                  <a:pt x="143542" y="41172"/>
                </a:lnTo>
                <a:lnTo>
                  <a:pt x="146055" y="40883"/>
                </a:lnTo>
                <a:lnTo>
                  <a:pt x="148568" y="40584"/>
                </a:lnTo>
                <a:lnTo>
                  <a:pt x="151080" y="40279"/>
                </a:lnTo>
                <a:lnTo>
                  <a:pt x="153568" y="39969"/>
                </a:lnTo>
                <a:lnTo>
                  <a:pt x="156029" y="39654"/>
                </a:lnTo>
                <a:lnTo>
                  <a:pt x="158465" y="39333"/>
                </a:lnTo>
                <a:lnTo>
                  <a:pt x="160901" y="39002"/>
                </a:lnTo>
                <a:lnTo>
                  <a:pt x="163311" y="38666"/>
                </a:lnTo>
                <a:lnTo>
                  <a:pt x="165722" y="38319"/>
                </a:lnTo>
                <a:lnTo>
                  <a:pt x="168081" y="37967"/>
                </a:lnTo>
                <a:lnTo>
                  <a:pt x="170440" y="37610"/>
                </a:lnTo>
                <a:lnTo>
                  <a:pt x="172773" y="37242"/>
                </a:lnTo>
                <a:lnTo>
                  <a:pt x="175107" y="36869"/>
                </a:lnTo>
                <a:lnTo>
                  <a:pt x="176645" y="36623"/>
                </a:lnTo>
                <a:lnTo>
                  <a:pt x="178184" y="36376"/>
                </a:lnTo>
                <a:lnTo>
                  <a:pt x="181286" y="35887"/>
                </a:lnTo>
                <a:lnTo>
                  <a:pt x="184440" y="35409"/>
                </a:lnTo>
                <a:lnTo>
                  <a:pt x="187594" y="34936"/>
                </a:lnTo>
                <a:lnTo>
                  <a:pt x="193953" y="33996"/>
                </a:lnTo>
                <a:lnTo>
                  <a:pt x="197133" y="33523"/>
                </a:lnTo>
                <a:lnTo>
                  <a:pt x="200287" y="33050"/>
                </a:lnTo>
                <a:lnTo>
                  <a:pt x="202158" y="32761"/>
                </a:lnTo>
                <a:lnTo>
                  <a:pt x="203979" y="32462"/>
                </a:lnTo>
                <a:lnTo>
                  <a:pt x="205748" y="32152"/>
                </a:lnTo>
                <a:lnTo>
                  <a:pt x="207518" y="31842"/>
                </a:lnTo>
                <a:lnTo>
                  <a:pt x="209236" y="31521"/>
                </a:lnTo>
                <a:lnTo>
                  <a:pt x="210902" y="31190"/>
                </a:lnTo>
                <a:lnTo>
                  <a:pt x="212569" y="30859"/>
                </a:lnTo>
                <a:lnTo>
                  <a:pt x="214184" y="30518"/>
                </a:lnTo>
                <a:lnTo>
                  <a:pt x="215774" y="30177"/>
                </a:lnTo>
                <a:lnTo>
                  <a:pt x="217364" y="29825"/>
                </a:lnTo>
                <a:lnTo>
                  <a:pt x="218902" y="29473"/>
                </a:lnTo>
                <a:lnTo>
                  <a:pt x="220441" y="29115"/>
                </a:lnTo>
                <a:lnTo>
                  <a:pt x="221954" y="28753"/>
                </a:lnTo>
                <a:lnTo>
                  <a:pt x="223467" y="28385"/>
                </a:lnTo>
                <a:lnTo>
                  <a:pt x="224954" y="28023"/>
                </a:lnTo>
                <a:lnTo>
                  <a:pt x="226415" y="27650"/>
                </a:lnTo>
                <a:lnTo>
                  <a:pt x="232877" y="26026"/>
                </a:lnTo>
                <a:lnTo>
                  <a:pt x="239339" y="24398"/>
                </a:lnTo>
                <a:lnTo>
                  <a:pt x="242544" y="23583"/>
                </a:lnTo>
                <a:lnTo>
                  <a:pt x="245749" y="22764"/>
                </a:lnTo>
                <a:lnTo>
                  <a:pt x="248903" y="21939"/>
                </a:lnTo>
                <a:lnTo>
                  <a:pt x="252057" y="21109"/>
                </a:lnTo>
                <a:lnTo>
                  <a:pt x="252544" y="20978"/>
                </a:lnTo>
                <a:lnTo>
                  <a:pt x="253031" y="20836"/>
                </a:lnTo>
                <a:lnTo>
                  <a:pt x="253493" y="20699"/>
                </a:lnTo>
                <a:lnTo>
                  <a:pt x="253929" y="20557"/>
                </a:lnTo>
                <a:lnTo>
                  <a:pt x="254365" y="20410"/>
                </a:lnTo>
                <a:lnTo>
                  <a:pt x="254801" y="20263"/>
                </a:lnTo>
                <a:lnTo>
                  <a:pt x="255211" y="20116"/>
                </a:lnTo>
                <a:lnTo>
                  <a:pt x="255596" y="19964"/>
                </a:lnTo>
                <a:lnTo>
                  <a:pt x="255980" y="19811"/>
                </a:lnTo>
                <a:lnTo>
                  <a:pt x="256339" y="19659"/>
                </a:lnTo>
                <a:lnTo>
                  <a:pt x="257032" y="19349"/>
                </a:lnTo>
                <a:lnTo>
                  <a:pt x="257673" y="19034"/>
                </a:lnTo>
                <a:lnTo>
                  <a:pt x="258262" y="18719"/>
                </a:lnTo>
                <a:lnTo>
                  <a:pt x="258442" y="18603"/>
                </a:lnTo>
                <a:lnTo>
                  <a:pt x="258544" y="18487"/>
                </a:lnTo>
                <a:lnTo>
                  <a:pt x="258596" y="18372"/>
                </a:lnTo>
                <a:lnTo>
                  <a:pt x="258596" y="18262"/>
                </a:lnTo>
                <a:lnTo>
                  <a:pt x="258544" y="18151"/>
                </a:lnTo>
                <a:lnTo>
                  <a:pt x="258442" y="18046"/>
                </a:lnTo>
                <a:lnTo>
                  <a:pt x="258262" y="17941"/>
                </a:lnTo>
                <a:lnTo>
                  <a:pt x="258057" y="17836"/>
                </a:lnTo>
                <a:lnTo>
                  <a:pt x="257801" y="17741"/>
                </a:lnTo>
                <a:lnTo>
                  <a:pt x="257493" y="17642"/>
                </a:lnTo>
                <a:lnTo>
                  <a:pt x="257134" y="17552"/>
                </a:lnTo>
                <a:lnTo>
                  <a:pt x="256724" y="17463"/>
                </a:lnTo>
                <a:lnTo>
                  <a:pt x="256288" y="17379"/>
                </a:lnTo>
                <a:lnTo>
                  <a:pt x="255801" y="17300"/>
                </a:lnTo>
                <a:lnTo>
                  <a:pt x="255262" y="17227"/>
                </a:lnTo>
                <a:lnTo>
                  <a:pt x="254698" y="17158"/>
                </a:lnTo>
                <a:lnTo>
                  <a:pt x="248570" y="16460"/>
                </a:lnTo>
                <a:lnTo>
                  <a:pt x="242467" y="15756"/>
                </a:lnTo>
                <a:lnTo>
                  <a:pt x="239416" y="15404"/>
                </a:lnTo>
                <a:lnTo>
                  <a:pt x="236390" y="15046"/>
                </a:lnTo>
                <a:lnTo>
                  <a:pt x="233364" y="14679"/>
                </a:lnTo>
                <a:lnTo>
                  <a:pt x="230390" y="14311"/>
                </a:lnTo>
                <a:lnTo>
                  <a:pt x="229416" y="14190"/>
                </a:lnTo>
                <a:lnTo>
                  <a:pt x="228492" y="14064"/>
                </a:lnTo>
                <a:lnTo>
                  <a:pt x="226621" y="13812"/>
                </a:lnTo>
                <a:lnTo>
                  <a:pt x="224800" y="13549"/>
                </a:lnTo>
                <a:lnTo>
                  <a:pt x="222954" y="13281"/>
                </a:lnTo>
                <a:lnTo>
                  <a:pt x="219338" y="12740"/>
                </a:lnTo>
                <a:lnTo>
                  <a:pt x="217518" y="12472"/>
                </a:lnTo>
                <a:lnTo>
                  <a:pt x="215672" y="12209"/>
                </a:lnTo>
                <a:lnTo>
                  <a:pt x="215159" y="12131"/>
                </a:lnTo>
                <a:lnTo>
                  <a:pt x="214723" y="12052"/>
                </a:lnTo>
                <a:lnTo>
                  <a:pt x="214338" y="11973"/>
                </a:lnTo>
                <a:lnTo>
                  <a:pt x="214005" y="11889"/>
                </a:lnTo>
                <a:lnTo>
                  <a:pt x="213748" y="11805"/>
                </a:lnTo>
                <a:lnTo>
                  <a:pt x="213543" y="11716"/>
                </a:lnTo>
                <a:lnTo>
                  <a:pt x="213390" y="11626"/>
                </a:lnTo>
                <a:lnTo>
                  <a:pt x="213287" y="11537"/>
                </a:lnTo>
                <a:lnTo>
                  <a:pt x="213261" y="11442"/>
                </a:lnTo>
                <a:lnTo>
                  <a:pt x="213287" y="11353"/>
                </a:lnTo>
                <a:lnTo>
                  <a:pt x="213338" y="11253"/>
                </a:lnTo>
                <a:lnTo>
                  <a:pt x="213466" y="11159"/>
                </a:lnTo>
                <a:lnTo>
                  <a:pt x="213646" y="11059"/>
                </a:lnTo>
                <a:lnTo>
                  <a:pt x="213877" y="10954"/>
                </a:lnTo>
                <a:lnTo>
                  <a:pt x="214133" y="10854"/>
                </a:lnTo>
                <a:lnTo>
                  <a:pt x="214441" y="10749"/>
                </a:lnTo>
                <a:lnTo>
                  <a:pt x="219595" y="9136"/>
                </a:lnTo>
                <a:lnTo>
                  <a:pt x="222159" y="8327"/>
                </a:lnTo>
                <a:lnTo>
                  <a:pt x="224672" y="7513"/>
                </a:lnTo>
                <a:lnTo>
                  <a:pt x="225031" y="7397"/>
                </a:lnTo>
                <a:lnTo>
                  <a:pt x="225364" y="7276"/>
                </a:lnTo>
                <a:lnTo>
                  <a:pt x="225697" y="7156"/>
                </a:lnTo>
                <a:lnTo>
                  <a:pt x="225980" y="7030"/>
                </a:lnTo>
                <a:lnTo>
                  <a:pt x="226262" y="6909"/>
                </a:lnTo>
                <a:lnTo>
                  <a:pt x="226518" y="6783"/>
                </a:lnTo>
                <a:lnTo>
                  <a:pt x="226774" y="6657"/>
                </a:lnTo>
                <a:lnTo>
                  <a:pt x="227005" y="6530"/>
                </a:lnTo>
                <a:lnTo>
                  <a:pt x="227210" y="6404"/>
                </a:lnTo>
                <a:lnTo>
                  <a:pt x="227390" y="6278"/>
                </a:lnTo>
                <a:lnTo>
                  <a:pt x="227569" y="6147"/>
                </a:lnTo>
                <a:lnTo>
                  <a:pt x="227723" y="6021"/>
                </a:lnTo>
                <a:lnTo>
                  <a:pt x="227851" y="5889"/>
                </a:lnTo>
                <a:lnTo>
                  <a:pt x="227980" y="5763"/>
                </a:lnTo>
                <a:lnTo>
                  <a:pt x="228082" y="5632"/>
                </a:lnTo>
                <a:lnTo>
                  <a:pt x="228185" y="5501"/>
                </a:lnTo>
                <a:lnTo>
                  <a:pt x="228236" y="5369"/>
                </a:lnTo>
                <a:lnTo>
                  <a:pt x="228287" y="5238"/>
                </a:lnTo>
                <a:lnTo>
                  <a:pt x="228339" y="5112"/>
                </a:lnTo>
                <a:lnTo>
                  <a:pt x="228364" y="4981"/>
                </a:lnTo>
                <a:lnTo>
                  <a:pt x="228364" y="4849"/>
                </a:lnTo>
                <a:lnTo>
                  <a:pt x="228339" y="4718"/>
                </a:lnTo>
                <a:lnTo>
                  <a:pt x="228313" y="4587"/>
                </a:lnTo>
                <a:lnTo>
                  <a:pt x="228262" y="4461"/>
                </a:lnTo>
                <a:lnTo>
                  <a:pt x="228210" y="4329"/>
                </a:lnTo>
                <a:lnTo>
                  <a:pt x="228133" y="4203"/>
                </a:lnTo>
                <a:lnTo>
                  <a:pt x="228031" y="4072"/>
                </a:lnTo>
                <a:lnTo>
                  <a:pt x="227928" y="3946"/>
                </a:lnTo>
                <a:lnTo>
                  <a:pt x="227800" y="3820"/>
                </a:lnTo>
                <a:lnTo>
                  <a:pt x="227646" y="3694"/>
                </a:lnTo>
                <a:lnTo>
                  <a:pt x="227492" y="3567"/>
                </a:lnTo>
                <a:lnTo>
                  <a:pt x="227313" y="3441"/>
                </a:lnTo>
                <a:lnTo>
                  <a:pt x="227133" y="3321"/>
                </a:lnTo>
                <a:lnTo>
                  <a:pt x="226928" y="3194"/>
                </a:lnTo>
                <a:lnTo>
                  <a:pt x="226698" y="3074"/>
                </a:lnTo>
                <a:lnTo>
                  <a:pt x="226467" y="2953"/>
                </a:lnTo>
                <a:lnTo>
                  <a:pt x="226210" y="2837"/>
                </a:lnTo>
                <a:lnTo>
                  <a:pt x="225954" y="2716"/>
                </a:lnTo>
                <a:lnTo>
                  <a:pt x="225672" y="2601"/>
                </a:lnTo>
                <a:lnTo>
                  <a:pt x="225364" y="2485"/>
                </a:lnTo>
                <a:lnTo>
                  <a:pt x="225056" y="2375"/>
                </a:lnTo>
                <a:lnTo>
                  <a:pt x="224749" y="2265"/>
                </a:lnTo>
                <a:lnTo>
                  <a:pt x="224390" y="2154"/>
                </a:lnTo>
                <a:lnTo>
                  <a:pt x="224031" y="2044"/>
                </a:lnTo>
                <a:lnTo>
                  <a:pt x="223672" y="1939"/>
                </a:lnTo>
                <a:lnTo>
                  <a:pt x="223287" y="1834"/>
                </a:lnTo>
                <a:lnTo>
                  <a:pt x="222903" y="1734"/>
                </a:lnTo>
                <a:lnTo>
                  <a:pt x="222492" y="1634"/>
                </a:lnTo>
                <a:lnTo>
                  <a:pt x="222056" y="1534"/>
                </a:lnTo>
                <a:lnTo>
                  <a:pt x="221620" y="1440"/>
                </a:lnTo>
                <a:lnTo>
                  <a:pt x="221159" y="1345"/>
                </a:lnTo>
                <a:lnTo>
                  <a:pt x="220697" y="1251"/>
                </a:lnTo>
                <a:lnTo>
                  <a:pt x="220210" y="1161"/>
                </a:lnTo>
                <a:lnTo>
                  <a:pt x="219723" y="1077"/>
                </a:lnTo>
                <a:lnTo>
                  <a:pt x="219210" y="993"/>
                </a:lnTo>
                <a:lnTo>
                  <a:pt x="218697" y="914"/>
                </a:lnTo>
                <a:lnTo>
                  <a:pt x="218159" y="836"/>
                </a:lnTo>
                <a:lnTo>
                  <a:pt x="217595" y="757"/>
                </a:lnTo>
                <a:lnTo>
                  <a:pt x="217031" y="683"/>
                </a:lnTo>
                <a:lnTo>
                  <a:pt x="216467" y="615"/>
                </a:lnTo>
                <a:lnTo>
                  <a:pt x="215877" y="547"/>
                </a:lnTo>
                <a:lnTo>
                  <a:pt x="215287" y="484"/>
                </a:lnTo>
                <a:lnTo>
                  <a:pt x="214672" y="421"/>
                </a:lnTo>
                <a:lnTo>
                  <a:pt x="214031" y="363"/>
                </a:lnTo>
                <a:lnTo>
                  <a:pt x="213313" y="300"/>
                </a:lnTo>
                <a:lnTo>
                  <a:pt x="212569" y="247"/>
                </a:lnTo>
                <a:lnTo>
                  <a:pt x="211825" y="195"/>
                </a:lnTo>
                <a:lnTo>
                  <a:pt x="211082" y="153"/>
                </a:lnTo>
                <a:lnTo>
                  <a:pt x="210364" y="111"/>
                </a:lnTo>
                <a:lnTo>
                  <a:pt x="209620" y="79"/>
                </a:lnTo>
                <a:lnTo>
                  <a:pt x="208902" y="53"/>
                </a:lnTo>
                <a:lnTo>
                  <a:pt x="208159" y="32"/>
                </a:lnTo>
                <a:lnTo>
                  <a:pt x="207441" y="16"/>
                </a:lnTo>
                <a:lnTo>
                  <a:pt x="206723" y="6"/>
                </a:lnTo>
                <a:lnTo>
                  <a:pt x="2059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7" name="Google Shape;1627;p43"/>
          <p:cNvSpPr/>
          <p:nvPr/>
        </p:nvSpPr>
        <p:spPr>
          <a:xfrm>
            <a:off x="2633701" y="1594067"/>
            <a:ext cx="2303208" cy="1706445"/>
          </a:xfrm>
          <a:custGeom>
            <a:avLst/>
            <a:gdLst/>
            <a:ahLst/>
            <a:cxnLst/>
            <a:rect l="l" t="t" r="r" b="b"/>
            <a:pathLst>
              <a:path w="308879" h="46705" extrusionOk="0">
                <a:moveTo>
                  <a:pt x="71156" y="1803"/>
                </a:moveTo>
                <a:lnTo>
                  <a:pt x="74053" y="1813"/>
                </a:lnTo>
                <a:lnTo>
                  <a:pt x="75874" y="1818"/>
                </a:lnTo>
                <a:lnTo>
                  <a:pt x="77669" y="1834"/>
                </a:lnTo>
                <a:lnTo>
                  <a:pt x="79463" y="1850"/>
                </a:lnTo>
                <a:lnTo>
                  <a:pt x="81233" y="1871"/>
                </a:lnTo>
                <a:lnTo>
                  <a:pt x="83028" y="1897"/>
                </a:lnTo>
                <a:lnTo>
                  <a:pt x="84823" y="1923"/>
                </a:lnTo>
                <a:lnTo>
                  <a:pt x="86592" y="1955"/>
                </a:lnTo>
                <a:lnTo>
                  <a:pt x="88387" y="1992"/>
                </a:lnTo>
                <a:lnTo>
                  <a:pt x="90156" y="2034"/>
                </a:lnTo>
                <a:lnTo>
                  <a:pt x="91925" y="2076"/>
                </a:lnTo>
                <a:lnTo>
                  <a:pt x="93695" y="2118"/>
                </a:lnTo>
                <a:lnTo>
                  <a:pt x="95464" y="2170"/>
                </a:lnTo>
                <a:lnTo>
                  <a:pt x="97233" y="2223"/>
                </a:lnTo>
                <a:lnTo>
                  <a:pt x="99002" y="2275"/>
                </a:lnTo>
                <a:lnTo>
                  <a:pt x="100772" y="2333"/>
                </a:lnTo>
                <a:lnTo>
                  <a:pt x="102515" y="2396"/>
                </a:lnTo>
                <a:lnTo>
                  <a:pt x="106028" y="2528"/>
                </a:lnTo>
                <a:lnTo>
                  <a:pt x="109541" y="2675"/>
                </a:lnTo>
                <a:lnTo>
                  <a:pt x="113028" y="2827"/>
                </a:lnTo>
                <a:lnTo>
                  <a:pt x="116490" y="2995"/>
                </a:lnTo>
                <a:lnTo>
                  <a:pt x="119952" y="3174"/>
                </a:lnTo>
                <a:lnTo>
                  <a:pt x="123413" y="3363"/>
                </a:lnTo>
                <a:lnTo>
                  <a:pt x="126875" y="3557"/>
                </a:lnTo>
                <a:lnTo>
                  <a:pt x="130311" y="3767"/>
                </a:lnTo>
                <a:lnTo>
                  <a:pt x="133259" y="3951"/>
                </a:lnTo>
                <a:lnTo>
                  <a:pt x="136208" y="4146"/>
                </a:lnTo>
                <a:lnTo>
                  <a:pt x="139157" y="4345"/>
                </a:lnTo>
                <a:lnTo>
                  <a:pt x="142055" y="4550"/>
                </a:lnTo>
                <a:lnTo>
                  <a:pt x="144978" y="4766"/>
                </a:lnTo>
                <a:lnTo>
                  <a:pt x="147875" y="4981"/>
                </a:lnTo>
                <a:lnTo>
                  <a:pt x="150747" y="5207"/>
                </a:lnTo>
                <a:lnTo>
                  <a:pt x="153619" y="5433"/>
                </a:lnTo>
                <a:lnTo>
                  <a:pt x="156465" y="5669"/>
                </a:lnTo>
                <a:lnTo>
                  <a:pt x="159311" y="5911"/>
                </a:lnTo>
                <a:lnTo>
                  <a:pt x="162132" y="6158"/>
                </a:lnTo>
                <a:lnTo>
                  <a:pt x="164953" y="6410"/>
                </a:lnTo>
                <a:lnTo>
                  <a:pt x="167773" y="6667"/>
                </a:lnTo>
                <a:lnTo>
                  <a:pt x="170568" y="6930"/>
                </a:lnTo>
                <a:lnTo>
                  <a:pt x="173337" y="7198"/>
                </a:lnTo>
                <a:lnTo>
                  <a:pt x="176107" y="7466"/>
                </a:lnTo>
                <a:lnTo>
                  <a:pt x="178876" y="7744"/>
                </a:lnTo>
                <a:lnTo>
                  <a:pt x="181620" y="8028"/>
                </a:lnTo>
                <a:lnTo>
                  <a:pt x="184363" y="8312"/>
                </a:lnTo>
                <a:lnTo>
                  <a:pt x="187107" y="8601"/>
                </a:lnTo>
                <a:lnTo>
                  <a:pt x="189825" y="8895"/>
                </a:lnTo>
                <a:lnTo>
                  <a:pt x="192517" y="9194"/>
                </a:lnTo>
                <a:lnTo>
                  <a:pt x="195235" y="9499"/>
                </a:lnTo>
                <a:lnTo>
                  <a:pt x="197928" y="9804"/>
                </a:lnTo>
                <a:lnTo>
                  <a:pt x="200594" y="10114"/>
                </a:lnTo>
                <a:lnTo>
                  <a:pt x="203261" y="10429"/>
                </a:lnTo>
                <a:lnTo>
                  <a:pt x="205928" y="10744"/>
                </a:lnTo>
                <a:lnTo>
                  <a:pt x="208595" y="11064"/>
                </a:lnTo>
                <a:lnTo>
                  <a:pt x="211236" y="11390"/>
                </a:lnTo>
                <a:lnTo>
                  <a:pt x="213877" y="11716"/>
                </a:lnTo>
                <a:lnTo>
                  <a:pt x="216492" y="12047"/>
                </a:lnTo>
                <a:lnTo>
                  <a:pt x="219108" y="12378"/>
                </a:lnTo>
                <a:lnTo>
                  <a:pt x="220672" y="12577"/>
                </a:lnTo>
                <a:lnTo>
                  <a:pt x="222185" y="12777"/>
                </a:lnTo>
                <a:lnTo>
                  <a:pt x="223723" y="12982"/>
                </a:lnTo>
                <a:lnTo>
                  <a:pt x="225236" y="13192"/>
                </a:lnTo>
                <a:lnTo>
                  <a:pt x="226749" y="13402"/>
                </a:lnTo>
                <a:lnTo>
                  <a:pt x="228236" y="13612"/>
                </a:lnTo>
                <a:lnTo>
                  <a:pt x="229749" y="13828"/>
                </a:lnTo>
                <a:lnTo>
                  <a:pt x="231210" y="14043"/>
                </a:lnTo>
                <a:lnTo>
                  <a:pt x="232698" y="14264"/>
                </a:lnTo>
                <a:lnTo>
                  <a:pt x="234159" y="14485"/>
                </a:lnTo>
                <a:lnTo>
                  <a:pt x="235595" y="14710"/>
                </a:lnTo>
                <a:lnTo>
                  <a:pt x="237057" y="14942"/>
                </a:lnTo>
                <a:lnTo>
                  <a:pt x="238493" y="15167"/>
                </a:lnTo>
                <a:lnTo>
                  <a:pt x="239903" y="15404"/>
                </a:lnTo>
                <a:lnTo>
                  <a:pt x="241313" y="15635"/>
                </a:lnTo>
                <a:lnTo>
                  <a:pt x="242723" y="15877"/>
                </a:lnTo>
                <a:lnTo>
                  <a:pt x="244134" y="16118"/>
                </a:lnTo>
                <a:lnTo>
                  <a:pt x="245518" y="16360"/>
                </a:lnTo>
                <a:lnTo>
                  <a:pt x="246903" y="16602"/>
                </a:lnTo>
                <a:lnTo>
                  <a:pt x="248262" y="16854"/>
                </a:lnTo>
                <a:lnTo>
                  <a:pt x="249621" y="17101"/>
                </a:lnTo>
                <a:lnTo>
                  <a:pt x="250980" y="17358"/>
                </a:lnTo>
                <a:lnTo>
                  <a:pt x="252313" y="17610"/>
                </a:lnTo>
                <a:lnTo>
                  <a:pt x="253647" y="17868"/>
                </a:lnTo>
                <a:lnTo>
                  <a:pt x="254955" y="18130"/>
                </a:lnTo>
                <a:lnTo>
                  <a:pt x="256288" y="18393"/>
                </a:lnTo>
                <a:lnTo>
                  <a:pt x="257570" y="18661"/>
                </a:lnTo>
                <a:lnTo>
                  <a:pt x="258878" y="18929"/>
                </a:lnTo>
                <a:lnTo>
                  <a:pt x="260160" y="19197"/>
                </a:lnTo>
                <a:lnTo>
                  <a:pt x="261416" y="19470"/>
                </a:lnTo>
                <a:lnTo>
                  <a:pt x="262698" y="19749"/>
                </a:lnTo>
                <a:lnTo>
                  <a:pt x="263955" y="20027"/>
                </a:lnTo>
                <a:lnTo>
                  <a:pt x="266365" y="20573"/>
                </a:lnTo>
                <a:lnTo>
                  <a:pt x="268801" y="21120"/>
                </a:lnTo>
                <a:lnTo>
                  <a:pt x="271186" y="21671"/>
                </a:lnTo>
                <a:lnTo>
                  <a:pt x="273570" y="22228"/>
                </a:lnTo>
                <a:lnTo>
                  <a:pt x="275929" y="22785"/>
                </a:lnTo>
                <a:lnTo>
                  <a:pt x="278263" y="23347"/>
                </a:lnTo>
                <a:lnTo>
                  <a:pt x="280570" y="23909"/>
                </a:lnTo>
                <a:lnTo>
                  <a:pt x="282878" y="24477"/>
                </a:lnTo>
                <a:lnTo>
                  <a:pt x="285135" y="25049"/>
                </a:lnTo>
                <a:lnTo>
                  <a:pt x="287391" y="25622"/>
                </a:lnTo>
                <a:lnTo>
                  <a:pt x="289596" y="26205"/>
                </a:lnTo>
                <a:lnTo>
                  <a:pt x="291801" y="26788"/>
                </a:lnTo>
                <a:lnTo>
                  <a:pt x="293955" y="27377"/>
                </a:lnTo>
                <a:lnTo>
                  <a:pt x="296109" y="27970"/>
                </a:lnTo>
                <a:lnTo>
                  <a:pt x="298212" y="28569"/>
                </a:lnTo>
                <a:lnTo>
                  <a:pt x="300289" y="29173"/>
                </a:lnTo>
                <a:lnTo>
                  <a:pt x="300648" y="29289"/>
                </a:lnTo>
                <a:lnTo>
                  <a:pt x="300956" y="29394"/>
                </a:lnTo>
                <a:lnTo>
                  <a:pt x="301212" y="29499"/>
                </a:lnTo>
                <a:lnTo>
                  <a:pt x="301391" y="29594"/>
                </a:lnTo>
                <a:lnTo>
                  <a:pt x="301520" y="29688"/>
                </a:lnTo>
                <a:lnTo>
                  <a:pt x="301597" y="29778"/>
                </a:lnTo>
                <a:lnTo>
                  <a:pt x="301597" y="29862"/>
                </a:lnTo>
                <a:lnTo>
                  <a:pt x="301571" y="29904"/>
                </a:lnTo>
                <a:lnTo>
                  <a:pt x="301545" y="29940"/>
                </a:lnTo>
                <a:lnTo>
                  <a:pt x="301494" y="29982"/>
                </a:lnTo>
                <a:lnTo>
                  <a:pt x="301417" y="30019"/>
                </a:lnTo>
                <a:lnTo>
                  <a:pt x="301340" y="30056"/>
                </a:lnTo>
                <a:lnTo>
                  <a:pt x="301238" y="30098"/>
                </a:lnTo>
                <a:lnTo>
                  <a:pt x="301007" y="30172"/>
                </a:lnTo>
                <a:lnTo>
                  <a:pt x="300699" y="30240"/>
                </a:lnTo>
                <a:lnTo>
                  <a:pt x="300315" y="30313"/>
                </a:lnTo>
                <a:lnTo>
                  <a:pt x="299879" y="30382"/>
                </a:lnTo>
                <a:lnTo>
                  <a:pt x="299391" y="30450"/>
                </a:lnTo>
                <a:lnTo>
                  <a:pt x="298827" y="30518"/>
                </a:lnTo>
                <a:lnTo>
                  <a:pt x="295802" y="30870"/>
                </a:lnTo>
                <a:lnTo>
                  <a:pt x="292776" y="31227"/>
                </a:lnTo>
                <a:lnTo>
                  <a:pt x="286776" y="31947"/>
                </a:lnTo>
                <a:lnTo>
                  <a:pt x="280776" y="32677"/>
                </a:lnTo>
                <a:lnTo>
                  <a:pt x="274775" y="33397"/>
                </a:lnTo>
                <a:lnTo>
                  <a:pt x="274596" y="33413"/>
                </a:lnTo>
                <a:lnTo>
                  <a:pt x="274391" y="33423"/>
                </a:lnTo>
                <a:lnTo>
                  <a:pt x="273827" y="33444"/>
                </a:lnTo>
                <a:lnTo>
                  <a:pt x="272134" y="32919"/>
                </a:lnTo>
                <a:lnTo>
                  <a:pt x="271263" y="32656"/>
                </a:lnTo>
                <a:lnTo>
                  <a:pt x="270365" y="32399"/>
                </a:lnTo>
                <a:lnTo>
                  <a:pt x="269442" y="32136"/>
                </a:lnTo>
                <a:lnTo>
                  <a:pt x="268493" y="31879"/>
                </a:lnTo>
                <a:lnTo>
                  <a:pt x="267545" y="31627"/>
                </a:lnTo>
                <a:lnTo>
                  <a:pt x="266545" y="31385"/>
                </a:lnTo>
                <a:lnTo>
                  <a:pt x="265544" y="31149"/>
                </a:lnTo>
                <a:lnTo>
                  <a:pt x="264519" y="30918"/>
                </a:lnTo>
                <a:lnTo>
                  <a:pt x="263468" y="30697"/>
                </a:lnTo>
                <a:lnTo>
                  <a:pt x="262416" y="30481"/>
                </a:lnTo>
                <a:lnTo>
                  <a:pt x="261314" y="30277"/>
                </a:lnTo>
                <a:lnTo>
                  <a:pt x="260185" y="30082"/>
                </a:lnTo>
                <a:lnTo>
                  <a:pt x="259032" y="29893"/>
                </a:lnTo>
                <a:lnTo>
                  <a:pt x="257852" y="29720"/>
                </a:lnTo>
                <a:lnTo>
                  <a:pt x="256647" y="29552"/>
                </a:lnTo>
                <a:lnTo>
                  <a:pt x="256031" y="29473"/>
                </a:lnTo>
                <a:lnTo>
                  <a:pt x="255416" y="29399"/>
                </a:lnTo>
                <a:lnTo>
                  <a:pt x="254775" y="29326"/>
                </a:lnTo>
                <a:lnTo>
                  <a:pt x="254134" y="29257"/>
                </a:lnTo>
                <a:lnTo>
                  <a:pt x="253493" y="29189"/>
                </a:lnTo>
                <a:lnTo>
                  <a:pt x="252852" y="29126"/>
                </a:lnTo>
                <a:lnTo>
                  <a:pt x="252185" y="29068"/>
                </a:lnTo>
                <a:lnTo>
                  <a:pt x="251493" y="29010"/>
                </a:lnTo>
                <a:lnTo>
                  <a:pt x="250826" y="28953"/>
                </a:lnTo>
                <a:lnTo>
                  <a:pt x="250134" y="28905"/>
                </a:lnTo>
                <a:lnTo>
                  <a:pt x="249442" y="28858"/>
                </a:lnTo>
                <a:lnTo>
                  <a:pt x="248724" y="28811"/>
                </a:lnTo>
                <a:lnTo>
                  <a:pt x="248006" y="28774"/>
                </a:lnTo>
                <a:lnTo>
                  <a:pt x="247262" y="28737"/>
                </a:lnTo>
                <a:lnTo>
                  <a:pt x="246544" y="28701"/>
                </a:lnTo>
                <a:lnTo>
                  <a:pt x="245775" y="28674"/>
                </a:lnTo>
                <a:lnTo>
                  <a:pt x="245031" y="28648"/>
                </a:lnTo>
                <a:lnTo>
                  <a:pt x="244262" y="28627"/>
                </a:lnTo>
                <a:lnTo>
                  <a:pt x="243467" y="28606"/>
                </a:lnTo>
                <a:lnTo>
                  <a:pt x="242698" y="28590"/>
                </a:lnTo>
                <a:lnTo>
                  <a:pt x="241903" y="28585"/>
                </a:lnTo>
                <a:lnTo>
                  <a:pt x="241082" y="28574"/>
                </a:lnTo>
                <a:lnTo>
                  <a:pt x="239416" y="28574"/>
                </a:lnTo>
                <a:lnTo>
                  <a:pt x="238570" y="28585"/>
                </a:lnTo>
                <a:lnTo>
                  <a:pt x="237723" y="28595"/>
                </a:lnTo>
                <a:lnTo>
                  <a:pt x="236852" y="28606"/>
                </a:lnTo>
                <a:lnTo>
                  <a:pt x="235980" y="28627"/>
                </a:lnTo>
                <a:lnTo>
                  <a:pt x="235082" y="28653"/>
                </a:lnTo>
                <a:lnTo>
                  <a:pt x="234185" y="28680"/>
                </a:lnTo>
                <a:lnTo>
                  <a:pt x="233262" y="28711"/>
                </a:lnTo>
                <a:lnTo>
                  <a:pt x="232339" y="28748"/>
                </a:lnTo>
                <a:lnTo>
                  <a:pt x="231416" y="28790"/>
                </a:lnTo>
                <a:lnTo>
                  <a:pt x="230467" y="28837"/>
                </a:lnTo>
                <a:lnTo>
                  <a:pt x="229492" y="28890"/>
                </a:lnTo>
                <a:lnTo>
                  <a:pt x="228518" y="28947"/>
                </a:lnTo>
                <a:lnTo>
                  <a:pt x="227518" y="29010"/>
                </a:lnTo>
                <a:lnTo>
                  <a:pt x="226518" y="29074"/>
                </a:lnTo>
                <a:lnTo>
                  <a:pt x="225672" y="29137"/>
                </a:lnTo>
                <a:lnTo>
                  <a:pt x="224826" y="29200"/>
                </a:lnTo>
                <a:lnTo>
                  <a:pt x="223979" y="29268"/>
                </a:lnTo>
                <a:lnTo>
                  <a:pt x="223133" y="29341"/>
                </a:lnTo>
                <a:lnTo>
                  <a:pt x="222287" y="29420"/>
                </a:lnTo>
                <a:lnTo>
                  <a:pt x="221441" y="29504"/>
                </a:lnTo>
                <a:lnTo>
                  <a:pt x="220620" y="29588"/>
                </a:lnTo>
                <a:lnTo>
                  <a:pt x="219800" y="29683"/>
                </a:lnTo>
                <a:lnTo>
                  <a:pt x="219005" y="29783"/>
                </a:lnTo>
                <a:lnTo>
                  <a:pt x="218236" y="29883"/>
                </a:lnTo>
                <a:lnTo>
                  <a:pt x="217492" y="29988"/>
                </a:lnTo>
                <a:lnTo>
                  <a:pt x="216774" y="30103"/>
                </a:lnTo>
                <a:lnTo>
                  <a:pt x="216107" y="30219"/>
                </a:lnTo>
                <a:lnTo>
                  <a:pt x="215466" y="30340"/>
                </a:lnTo>
                <a:lnTo>
                  <a:pt x="214877" y="30471"/>
                </a:lnTo>
                <a:lnTo>
                  <a:pt x="214313" y="30602"/>
                </a:lnTo>
                <a:lnTo>
                  <a:pt x="213287" y="30870"/>
                </a:lnTo>
                <a:lnTo>
                  <a:pt x="212287" y="31138"/>
                </a:lnTo>
                <a:lnTo>
                  <a:pt x="211313" y="31411"/>
                </a:lnTo>
                <a:lnTo>
                  <a:pt x="210364" y="31690"/>
                </a:lnTo>
                <a:lnTo>
                  <a:pt x="209415" y="31973"/>
                </a:lnTo>
                <a:lnTo>
                  <a:pt x="208518" y="32257"/>
                </a:lnTo>
                <a:lnTo>
                  <a:pt x="207620" y="32546"/>
                </a:lnTo>
                <a:lnTo>
                  <a:pt x="206723" y="32835"/>
                </a:lnTo>
                <a:lnTo>
                  <a:pt x="204979" y="33418"/>
                </a:lnTo>
                <a:lnTo>
                  <a:pt x="203287" y="34012"/>
                </a:lnTo>
                <a:lnTo>
                  <a:pt x="201620" y="34605"/>
                </a:lnTo>
                <a:lnTo>
                  <a:pt x="199979" y="35194"/>
                </a:lnTo>
                <a:lnTo>
                  <a:pt x="199748" y="35283"/>
                </a:lnTo>
                <a:lnTo>
                  <a:pt x="199543" y="35378"/>
                </a:lnTo>
                <a:lnTo>
                  <a:pt x="199364" y="35472"/>
                </a:lnTo>
                <a:lnTo>
                  <a:pt x="199184" y="35577"/>
                </a:lnTo>
                <a:lnTo>
                  <a:pt x="199030" y="35677"/>
                </a:lnTo>
                <a:lnTo>
                  <a:pt x="198902" y="35788"/>
                </a:lnTo>
                <a:lnTo>
                  <a:pt x="198799" y="35893"/>
                </a:lnTo>
                <a:lnTo>
                  <a:pt x="198722" y="36003"/>
                </a:lnTo>
                <a:lnTo>
                  <a:pt x="198646" y="36113"/>
                </a:lnTo>
                <a:lnTo>
                  <a:pt x="198594" y="36224"/>
                </a:lnTo>
                <a:lnTo>
                  <a:pt x="198594" y="36334"/>
                </a:lnTo>
                <a:lnTo>
                  <a:pt x="198569" y="36439"/>
                </a:lnTo>
                <a:lnTo>
                  <a:pt x="198594" y="36549"/>
                </a:lnTo>
                <a:lnTo>
                  <a:pt x="198646" y="36654"/>
                </a:lnTo>
                <a:lnTo>
                  <a:pt x="198697" y="36759"/>
                </a:lnTo>
                <a:lnTo>
                  <a:pt x="198799" y="36859"/>
                </a:lnTo>
                <a:lnTo>
                  <a:pt x="199312" y="37390"/>
                </a:lnTo>
                <a:lnTo>
                  <a:pt x="199876" y="37915"/>
                </a:lnTo>
                <a:lnTo>
                  <a:pt x="200492" y="38446"/>
                </a:lnTo>
                <a:lnTo>
                  <a:pt x="201133" y="38971"/>
                </a:lnTo>
                <a:lnTo>
                  <a:pt x="201825" y="39497"/>
                </a:lnTo>
                <a:lnTo>
                  <a:pt x="202569" y="40017"/>
                </a:lnTo>
                <a:lnTo>
                  <a:pt x="203364" y="40531"/>
                </a:lnTo>
                <a:lnTo>
                  <a:pt x="204184" y="41046"/>
                </a:lnTo>
                <a:lnTo>
                  <a:pt x="204389" y="41162"/>
                </a:lnTo>
                <a:lnTo>
                  <a:pt x="204543" y="41272"/>
                </a:lnTo>
                <a:lnTo>
                  <a:pt x="204671" y="41377"/>
                </a:lnTo>
                <a:lnTo>
                  <a:pt x="204748" y="41477"/>
                </a:lnTo>
                <a:lnTo>
                  <a:pt x="204825" y="41572"/>
                </a:lnTo>
                <a:lnTo>
                  <a:pt x="204825" y="41656"/>
                </a:lnTo>
                <a:lnTo>
                  <a:pt x="204800" y="41740"/>
                </a:lnTo>
                <a:lnTo>
                  <a:pt x="204723" y="41819"/>
                </a:lnTo>
                <a:lnTo>
                  <a:pt x="204594" y="41897"/>
                </a:lnTo>
                <a:lnTo>
                  <a:pt x="204441" y="41966"/>
                </a:lnTo>
                <a:lnTo>
                  <a:pt x="204210" y="42034"/>
                </a:lnTo>
                <a:lnTo>
                  <a:pt x="203928" y="42102"/>
                </a:lnTo>
                <a:lnTo>
                  <a:pt x="203594" y="42165"/>
                </a:lnTo>
                <a:lnTo>
                  <a:pt x="203210" y="42228"/>
                </a:lnTo>
                <a:lnTo>
                  <a:pt x="202748" y="42291"/>
                </a:lnTo>
                <a:lnTo>
                  <a:pt x="202235" y="42349"/>
                </a:lnTo>
                <a:lnTo>
                  <a:pt x="196081" y="43016"/>
                </a:lnTo>
                <a:lnTo>
                  <a:pt x="190030" y="43678"/>
                </a:lnTo>
                <a:lnTo>
                  <a:pt x="178645" y="44934"/>
                </a:lnTo>
                <a:lnTo>
                  <a:pt x="172312" y="43663"/>
                </a:lnTo>
                <a:lnTo>
                  <a:pt x="166106" y="42423"/>
                </a:lnTo>
                <a:lnTo>
                  <a:pt x="160055" y="41199"/>
                </a:lnTo>
                <a:lnTo>
                  <a:pt x="157055" y="40589"/>
                </a:lnTo>
                <a:lnTo>
                  <a:pt x="154055" y="39985"/>
                </a:lnTo>
                <a:lnTo>
                  <a:pt x="152542" y="39675"/>
                </a:lnTo>
                <a:lnTo>
                  <a:pt x="151003" y="39376"/>
                </a:lnTo>
                <a:lnTo>
                  <a:pt x="149439" y="39087"/>
                </a:lnTo>
                <a:lnTo>
                  <a:pt x="147875" y="38798"/>
                </a:lnTo>
                <a:lnTo>
                  <a:pt x="146285" y="38519"/>
                </a:lnTo>
                <a:lnTo>
                  <a:pt x="144670" y="38251"/>
                </a:lnTo>
                <a:lnTo>
                  <a:pt x="143055" y="37984"/>
                </a:lnTo>
                <a:lnTo>
                  <a:pt x="141414" y="37726"/>
                </a:lnTo>
                <a:lnTo>
                  <a:pt x="139747" y="37479"/>
                </a:lnTo>
                <a:lnTo>
                  <a:pt x="138054" y="37232"/>
                </a:lnTo>
                <a:lnTo>
                  <a:pt x="136362" y="36996"/>
                </a:lnTo>
                <a:lnTo>
                  <a:pt x="134644" y="36765"/>
                </a:lnTo>
                <a:lnTo>
                  <a:pt x="132901" y="36539"/>
                </a:lnTo>
                <a:lnTo>
                  <a:pt x="131157" y="36323"/>
                </a:lnTo>
                <a:lnTo>
                  <a:pt x="129362" y="36113"/>
                </a:lnTo>
                <a:lnTo>
                  <a:pt x="127593" y="35908"/>
                </a:lnTo>
                <a:lnTo>
                  <a:pt x="125772" y="35709"/>
                </a:lnTo>
                <a:lnTo>
                  <a:pt x="123952" y="35520"/>
                </a:lnTo>
                <a:lnTo>
                  <a:pt x="122105" y="35336"/>
                </a:lnTo>
                <a:lnTo>
                  <a:pt x="120259" y="35157"/>
                </a:lnTo>
                <a:lnTo>
                  <a:pt x="118362" y="34984"/>
                </a:lnTo>
                <a:lnTo>
                  <a:pt x="116490" y="34821"/>
                </a:lnTo>
                <a:lnTo>
                  <a:pt x="114567" y="34658"/>
                </a:lnTo>
                <a:lnTo>
                  <a:pt x="112644" y="34506"/>
                </a:lnTo>
                <a:lnTo>
                  <a:pt x="110695" y="34364"/>
                </a:lnTo>
                <a:lnTo>
                  <a:pt x="108720" y="34222"/>
                </a:lnTo>
                <a:lnTo>
                  <a:pt x="106746" y="34091"/>
                </a:lnTo>
                <a:lnTo>
                  <a:pt x="104746" y="33959"/>
                </a:lnTo>
                <a:lnTo>
                  <a:pt x="102720" y="33838"/>
                </a:lnTo>
                <a:lnTo>
                  <a:pt x="100695" y="33723"/>
                </a:lnTo>
                <a:lnTo>
                  <a:pt x="98643" y="33618"/>
                </a:lnTo>
                <a:lnTo>
                  <a:pt x="96566" y="33513"/>
                </a:lnTo>
                <a:lnTo>
                  <a:pt x="92618" y="33318"/>
                </a:lnTo>
                <a:lnTo>
                  <a:pt x="88669" y="33124"/>
                </a:lnTo>
                <a:lnTo>
                  <a:pt x="84720" y="32919"/>
                </a:lnTo>
                <a:lnTo>
                  <a:pt x="80771" y="32704"/>
                </a:lnTo>
                <a:lnTo>
                  <a:pt x="76848" y="32488"/>
                </a:lnTo>
                <a:lnTo>
                  <a:pt x="72925" y="32262"/>
                </a:lnTo>
                <a:lnTo>
                  <a:pt x="69027" y="32026"/>
                </a:lnTo>
                <a:lnTo>
                  <a:pt x="65130" y="31784"/>
                </a:lnTo>
                <a:lnTo>
                  <a:pt x="64027" y="31711"/>
                </a:lnTo>
                <a:lnTo>
                  <a:pt x="63078" y="31643"/>
                </a:lnTo>
                <a:lnTo>
                  <a:pt x="62258" y="31569"/>
                </a:lnTo>
                <a:lnTo>
                  <a:pt x="61899" y="31537"/>
                </a:lnTo>
                <a:lnTo>
                  <a:pt x="61566" y="31501"/>
                </a:lnTo>
                <a:lnTo>
                  <a:pt x="61258" y="31459"/>
                </a:lnTo>
                <a:lnTo>
                  <a:pt x="60976" y="31422"/>
                </a:lnTo>
                <a:lnTo>
                  <a:pt x="60719" y="31380"/>
                </a:lnTo>
                <a:lnTo>
                  <a:pt x="60489" y="31338"/>
                </a:lnTo>
                <a:lnTo>
                  <a:pt x="60283" y="31296"/>
                </a:lnTo>
                <a:lnTo>
                  <a:pt x="60104" y="31248"/>
                </a:lnTo>
                <a:lnTo>
                  <a:pt x="59925" y="31201"/>
                </a:lnTo>
                <a:lnTo>
                  <a:pt x="59796" y="31154"/>
                </a:lnTo>
                <a:lnTo>
                  <a:pt x="59668" y="31096"/>
                </a:lnTo>
                <a:lnTo>
                  <a:pt x="59566" y="31044"/>
                </a:lnTo>
                <a:lnTo>
                  <a:pt x="59489" y="30981"/>
                </a:lnTo>
                <a:lnTo>
                  <a:pt x="59412" y="30918"/>
                </a:lnTo>
                <a:lnTo>
                  <a:pt x="59360" y="30854"/>
                </a:lnTo>
                <a:lnTo>
                  <a:pt x="59335" y="30781"/>
                </a:lnTo>
                <a:lnTo>
                  <a:pt x="59309" y="30629"/>
                </a:lnTo>
                <a:lnTo>
                  <a:pt x="59335" y="30460"/>
                </a:lnTo>
                <a:lnTo>
                  <a:pt x="59386" y="30266"/>
                </a:lnTo>
                <a:lnTo>
                  <a:pt x="59463" y="30056"/>
                </a:lnTo>
                <a:lnTo>
                  <a:pt x="59591" y="29820"/>
                </a:lnTo>
                <a:lnTo>
                  <a:pt x="59848" y="29226"/>
                </a:lnTo>
                <a:lnTo>
                  <a:pt x="60053" y="28632"/>
                </a:lnTo>
                <a:lnTo>
                  <a:pt x="60207" y="28039"/>
                </a:lnTo>
                <a:lnTo>
                  <a:pt x="60309" y="27445"/>
                </a:lnTo>
                <a:lnTo>
                  <a:pt x="60360" y="26851"/>
                </a:lnTo>
                <a:lnTo>
                  <a:pt x="60360" y="26258"/>
                </a:lnTo>
                <a:lnTo>
                  <a:pt x="60309" y="25664"/>
                </a:lnTo>
                <a:lnTo>
                  <a:pt x="60181" y="25076"/>
                </a:lnTo>
                <a:lnTo>
                  <a:pt x="60001" y="24487"/>
                </a:lnTo>
                <a:lnTo>
                  <a:pt x="59873" y="24188"/>
                </a:lnTo>
                <a:lnTo>
                  <a:pt x="59745" y="23894"/>
                </a:lnTo>
                <a:lnTo>
                  <a:pt x="59591" y="23599"/>
                </a:lnTo>
                <a:lnTo>
                  <a:pt x="59437" y="23305"/>
                </a:lnTo>
                <a:lnTo>
                  <a:pt x="59258" y="23011"/>
                </a:lnTo>
                <a:lnTo>
                  <a:pt x="59078" y="22717"/>
                </a:lnTo>
                <a:lnTo>
                  <a:pt x="58848" y="22423"/>
                </a:lnTo>
                <a:lnTo>
                  <a:pt x="58642" y="22134"/>
                </a:lnTo>
                <a:lnTo>
                  <a:pt x="58386" y="21839"/>
                </a:lnTo>
                <a:lnTo>
                  <a:pt x="58130" y="21545"/>
                </a:lnTo>
                <a:lnTo>
                  <a:pt x="57873" y="21251"/>
                </a:lnTo>
                <a:lnTo>
                  <a:pt x="57565" y="20962"/>
                </a:lnTo>
                <a:lnTo>
                  <a:pt x="57258" y="20668"/>
                </a:lnTo>
                <a:lnTo>
                  <a:pt x="56950" y="20374"/>
                </a:lnTo>
                <a:lnTo>
                  <a:pt x="56771" y="20248"/>
                </a:lnTo>
                <a:lnTo>
                  <a:pt x="56565" y="20122"/>
                </a:lnTo>
                <a:lnTo>
                  <a:pt x="56335" y="20001"/>
                </a:lnTo>
                <a:lnTo>
                  <a:pt x="56078" y="19885"/>
                </a:lnTo>
                <a:lnTo>
                  <a:pt x="55796" y="19775"/>
                </a:lnTo>
                <a:lnTo>
                  <a:pt x="55463" y="19675"/>
                </a:lnTo>
                <a:lnTo>
                  <a:pt x="55130" y="19575"/>
                </a:lnTo>
                <a:lnTo>
                  <a:pt x="54771" y="19481"/>
                </a:lnTo>
                <a:lnTo>
                  <a:pt x="54360" y="19397"/>
                </a:lnTo>
                <a:lnTo>
                  <a:pt x="53950" y="19318"/>
                </a:lnTo>
                <a:lnTo>
                  <a:pt x="53514" y="19239"/>
                </a:lnTo>
                <a:lnTo>
                  <a:pt x="53078" y="19171"/>
                </a:lnTo>
                <a:lnTo>
                  <a:pt x="52591" y="19108"/>
                </a:lnTo>
                <a:lnTo>
                  <a:pt x="52104" y="19055"/>
                </a:lnTo>
                <a:lnTo>
                  <a:pt x="51591" y="19003"/>
                </a:lnTo>
                <a:lnTo>
                  <a:pt x="51078" y="18961"/>
                </a:lnTo>
                <a:lnTo>
                  <a:pt x="50540" y="18918"/>
                </a:lnTo>
                <a:lnTo>
                  <a:pt x="50001" y="18892"/>
                </a:lnTo>
                <a:lnTo>
                  <a:pt x="49437" y="18866"/>
                </a:lnTo>
                <a:lnTo>
                  <a:pt x="48873" y="18845"/>
                </a:lnTo>
                <a:lnTo>
                  <a:pt x="48309" y="18834"/>
                </a:lnTo>
                <a:lnTo>
                  <a:pt x="47719" y="18829"/>
                </a:lnTo>
                <a:lnTo>
                  <a:pt x="47129" y="18829"/>
                </a:lnTo>
                <a:lnTo>
                  <a:pt x="46540" y="18840"/>
                </a:lnTo>
                <a:lnTo>
                  <a:pt x="45924" y="18855"/>
                </a:lnTo>
                <a:lnTo>
                  <a:pt x="45334" y="18876"/>
                </a:lnTo>
                <a:lnTo>
                  <a:pt x="44745" y="18908"/>
                </a:lnTo>
                <a:lnTo>
                  <a:pt x="44129" y="18940"/>
                </a:lnTo>
                <a:lnTo>
                  <a:pt x="43540" y="18987"/>
                </a:lnTo>
                <a:lnTo>
                  <a:pt x="42950" y="19034"/>
                </a:lnTo>
                <a:lnTo>
                  <a:pt x="42334" y="19092"/>
                </a:lnTo>
                <a:lnTo>
                  <a:pt x="41745" y="19160"/>
                </a:lnTo>
                <a:lnTo>
                  <a:pt x="40360" y="19323"/>
                </a:lnTo>
                <a:lnTo>
                  <a:pt x="38924" y="19481"/>
                </a:lnTo>
                <a:lnTo>
                  <a:pt x="37488" y="19628"/>
                </a:lnTo>
                <a:lnTo>
                  <a:pt x="36027" y="19775"/>
                </a:lnTo>
                <a:lnTo>
                  <a:pt x="34565" y="19911"/>
                </a:lnTo>
                <a:lnTo>
                  <a:pt x="33078" y="20043"/>
                </a:lnTo>
                <a:lnTo>
                  <a:pt x="31565" y="20164"/>
                </a:lnTo>
                <a:lnTo>
                  <a:pt x="30052" y="20274"/>
                </a:lnTo>
                <a:lnTo>
                  <a:pt x="28924" y="20347"/>
                </a:lnTo>
                <a:lnTo>
                  <a:pt x="27796" y="20405"/>
                </a:lnTo>
                <a:lnTo>
                  <a:pt x="26667" y="20453"/>
                </a:lnTo>
                <a:lnTo>
                  <a:pt x="25565" y="20484"/>
                </a:lnTo>
                <a:lnTo>
                  <a:pt x="24488" y="20505"/>
                </a:lnTo>
                <a:lnTo>
                  <a:pt x="23437" y="20516"/>
                </a:lnTo>
                <a:lnTo>
                  <a:pt x="22411" y="20510"/>
                </a:lnTo>
                <a:lnTo>
                  <a:pt x="21385" y="20500"/>
                </a:lnTo>
                <a:lnTo>
                  <a:pt x="20385" y="20474"/>
                </a:lnTo>
                <a:lnTo>
                  <a:pt x="19436" y="20432"/>
                </a:lnTo>
                <a:lnTo>
                  <a:pt x="18488" y="20384"/>
                </a:lnTo>
                <a:lnTo>
                  <a:pt x="17565" y="20326"/>
                </a:lnTo>
                <a:lnTo>
                  <a:pt x="16667" y="20253"/>
                </a:lnTo>
                <a:lnTo>
                  <a:pt x="15821" y="20174"/>
                </a:lnTo>
                <a:lnTo>
                  <a:pt x="15000" y="20080"/>
                </a:lnTo>
                <a:lnTo>
                  <a:pt x="14206" y="19980"/>
                </a:lnTo>
                <a:lnTo>
                  <a:pt x="13436" y="19864"/>
                </a:lnTo>
                <a:lnTo>
                  <a:pt x="12718" y="19743"/>
                </a:lnTo>
                <a:lnTo>
                  <a:pt x="12026" y="19612"/>
                </a:lnTo>
                <a:lnTo>
                  <a:pt x="11385" y="19470"/>
                </a:lnTo>
                <a:lnTo>
                  <a:pt x="10770" y="19318"/>
                </a:lnTo>
                <a:lnTo>
                  <a:pt x="10205" y="19155"/>
                </a:lnTo>
                <a:lnTo>
                  <a:pt x="9667" y="18987"/>
                </a:lnTo>
                <a:lnTo>
                  <a:pt x="9180" y="18808"/>
                </a:lnTo>
                <a:lnTo>
                  <a:pt x="8744" y="18624"/>
                </a:lnTo>
                <a:lnTo>
                  <a:pt x="8359" y="18425"/>
                </a:lnTo>
                <a:lnTo>
                  <a:pt x="8000" y="18225"/>
                </a:lnTo>
                <a:lnTo>
                  <a:pt x="7718" y="18010"/>
                </a:lnTo>
                <a:lnTo>
                  <a:pt x="7462" y="17794"/>
                </a:lnTo>
                <a:lnTo>
                  <a:pt x="7257" y="17568"/>
                </a:lnTo>
                <a:lnTo>
                  <a:pt x="7128" y="17332"/>
                </a:lnTo>
                <a:lnTo>
                  <a:pt x="7026" y="17090"/>
                </a:lnTo>
                <a:lnTo>
                  <a:pt x="7000" y="16864"/>
                </a:lnTo>
                <a:lnTo>
                  <a:pt x="7000" y="16638"/>
                </a:lnTo>
                <a:lnTo>
                  <a:pt x="7052" y="16418"/>
                </a:lnTo>
                <a:lnTo>
                  <a:pt x="7154" y="16197"/>
                </a:lnTo>
                <a:lnTo>
                  <a:pt x="7282" y="15982"/>
                </a:lnTo>
                <a:lnTo>
                  <a:pt x="7462" y="15772"/>
                </a:lnTo>
                <a:lnTo>
                  <a:pt x="7693" y="15567"/>
                </a:lnTo>
                <a:lnTo>
                  <a:pt x="7949" y="15367"/>
                </a:lnTo>
                <a:lnTo>
                  <a:pt x="8257" y="15173"/>
                </a:lnTo>
                <a:lnTo>
                  <a:pt x="8616" y="14984"/>
                </a:lnTo>
                <a:lnTo>
                  <a:pt x="9000" y="14800"/>
                </a:lnTo>
                <a:lnTo>
                  <a:pt x="9436" y="14626"/>
                </a:lnTo>
                <a:lnTo>
                  <a:pt x="9923" y="14458"/>
                </a:lnTo>
                <a:lnTo>
                  <a:pt x="10436" y="14295"/>
                </a:lnTo>
                <a:lnTo>
                  <a:pt x="10975" y="14143"/>
                </a:lnTo>
                <a:lnTo>
                  <a:pt x="11564" y="13996"/>
                </a:lnTo>
                <a:lnTo>
                  <a:pt x="12205" y="13859"/>
                </a:lnTo>
                <a:lnTo>
                  <a:pt x="12872" y="13733"/>
                </a:lnTo>
                <a:lnTo>
                  <a:pt x="13590" y="13612"/>
                </a:lnTo>
                <a:lnTo>
                  <a:pt x="13975" y="13560"/>
                </a:lnTo>
                <a:lnTo>
                  <a:pt x="14334" y="13507"/>
                </a:lnTo>
                <a:lnTo>
                  <a:pt x="14744" y="13455"/>
                </a:lnTo>
                <a:lnTo>
                  <a:pt x="15129" y="13408"/>
                </a:lnTo>
                <a:lnTo>
                  <a:pt x="15539" y="13360"/>
                </a:lnTo>
                <a:lnTo>
                  <a:pt x="15949" y="13318"/>
                </a:lnTo>
                <a:lnTo>
                  <a:pt x="16385" y="13281"/>
                </a:lnTo>
                <a:lnTo>
                  <a:pt x="16821" y="13245"/>
                </a:lnTo>
                <a:lnTo>
                  <a:pt x="17283" y="13208"/>
                </a:lnTo>
                <a:lnTo>
                  <a:pt x="17718" y="13176"/>
                </a:lnTo>
                <a:lnTo>
                  <a:pt x="18180" y="13150"/>
                </a:lnTo>
                <a:lnTo>
                  <a:pt x="18667" y="13124"/>
                </a:lnTo>
                <a:lnTo>
                  <a:pt x="19154" y="13103"/>
                </a:lnTo>
                <a:lnTo>
                  <a:pt x="19642" y="13082"/>
                </a:lnTo>
                <a:lnTo>
                  <a:pt x="20154" y="13066"/>
                </a:lnTo>
                <a:lnTo>
                  <a:pt x="20667" y="13050"/>
                </a:lnTo>
                <a:lnTo>
                  <a:pt x="21180" y="13040"/>
                </a:lnTo>
                <a:lnTo>
                  <a:pt x="21693" y="13035"/>
                </a:lnTo>
                <a:lnTo>
                  <a:pt x="23334" y="13035"/>
                </a:lnTo>
                <a:lnTo>
                  <a:pt x="23898" y="13045"/>
                </a:lnTo>
                <a:lnTo>
                  <a:pt x="24488" y="13056"/>
                </a:lnTo>
                <a:lnTo>
                  <a:pt x="25078" y="13066"/>
                </a:lnTo>
                <a:lnTo>
                  <a:pt x="25667" y="13087"/>
                </a:lnTo>
                <a:lnTo>
                  <a:pt x="26257" y="13108"/>
                </a:lnTo>
                <a:lnTo>
                  <a:pt x="28744" y="13203"/>
                </a:lnTo>
                <a:lnTo>
                  <a:pt x="31257" y="13308"/>
                </a:lnTo>
                <a:lnTo>
                  <a:pt x="36232" y="13518"/>
                </a:lnTo>
                <a:lnTo>
                  <a:pt x="41206" y="13739"/>
                </a:lnTo>
                <a:lnTo>
                  <a:pt x="46181" y="13959"/>
                </a:lnTo>
                <a:lnTo>
                  <a:pt x="46950" y="13991"/>
                </a:lnTo>
                <a:lnTo>
                  <a:pt x="47719" y="14012"/>
                </a:lnTo>
                <a:lnTo>
                  <a:pt x="48463" y="14022"/>
                </a:lnTo>
                <a:lnTo>
                  <a:pt x="49206" y="14027"/>
                </a:lnTo>
                <a:lnTo>
                  <a:pt x="49924" y="14027"/>
                </a:lnTo>
                <a:lnTo>
                  <a:pt x="50642" y="14017"/>
                </a:lnTo>
                <a:lnTo>
                  <a:pt x="51335" y="13996"/>
                </a:lnTo>
                <a:lnTo>
                  <a:pt x="52027" y="13970"/>
                </a:lnTo>
                <a:lnTo>
                  <a:pt x="52694" y="13938"/>
                </a:lnTo>
                <a:lnTo>
                  <a:pt x="53335" y="13896"/>
                </a:lnTo>
                <a:lnTo>
                  <a:pt x="53950" y="13849"/>
                </a:lnTo>
                <a:lnTo>
                  <a:pt x="54565" y="13796"/>
                </a:lnTo>
                <a:lnTo>
                  <a:pt x="55130" y="13739"/>
                </a:lnTo>
                <a:lnTo>
                  <a:pt x="55694" y="13670"/>
                </a:lnTo>
                <a:lnTo>
                  <a:pt x="56232" y="13597"/>
                </a:lnTo>
                <a:lnTo>
                  <a:pt x="56771" y="13513"/>
                </a:lnTo>
                <a:lnTo>
                  <a:pt x="57258" y="13429"/>
                </a:lnTo>
                <a:lnTo>
                  <a:pt x="57719" y="13334"/>
                </a:lnTo>
                <a:lnTo>
                  <a:pt x="58155" y="13234"/>
                </a:lnTo>
                <a:lnTo>
                  <a:pt x="58566" y="13129"/>
                </a:lnTo>
                <a:lnTo>
                  <a:pt x="58950" y="13019"/>
                </a:lnTo>
                <a:lnTo>
                  <a:pt x="59309" y="12903"/>
                </a:lnTo>
                <a:lnTo>
                  <a:pt x="59642" y="12782"/>
                </a:lnTo>
                <a:lnTo>
                  <a:pt x="59950" y="12656"/>
                </a:lnTo>
                <a:lnTo>
                  <a:pt x="60207" y="12525"/>
                </a:lnTo>
                <a:lnTo>
                  <a:pt x="60437" y="12394"/>
                </a:lnTo>
                <a:lnTo>
                  <a:pt x="60642" y="12252"/>
                </a:lnTo>
                <a:lnTo>
                  <a:pt x="60822" y="12105"/>
                </a:lnTo>
                <a:lnTo>
                  <a:pt x="60950" y="11958"/>
                </a:lnTo>
                <a:lnTo>
                  <a:pt x="61053" y="11800"/>
                </a:lnTo>
                <a:lnTo>
                  <a:pt x="61104" y="11642"/>
                </a:lnTo>
                <a:lnTo>
                  <a:pt x="61130" y="11480"/>
                </a:lnTo>
                <a:lnTo>
                  <a:pt x="61155" y="9788"/>
                </a:lnTo>
                <a:lnTo>
                  <a:pt x="61155" y="8096"/>
                </a:lnTo>
                <a:lnTo>
                  <a:pt x="61181" y="6399"/>
                </a:lnTo>
                <a:lnTo>
                  <a:pt x="61207" y="5554"/>
                </a:lnTo>
                <a:lnTo>
                  <a:pt x="61232" y="4708"/>
                </a:lnTo>
                <a:lnTo>
                  <a:pt x="61284" y="4340"/>
                </a:lnTo>
                <a:lnTo>
                  <a:pt x="61335" y="3967"/>
                </a:lnTo>
                <a:lnTo>
                  <a:pt x="61437" y="3599"/>
                </a:lnTo>
                <a:lnTo>
                  <a:pt x="61540" y="3231"/>
                </a:lnTo>
                <a:lnTo>
                  <a:pt x="61771" y="2512"/>
                </a:lnTo>
                <a:lnTo>
                  <a:pt x="61976" y="1808"/>
                </a:lnTo>
                <a:lnTo>
                  <a:pt x="68181" y="1803"/>
                </a:lnTo>
                <a:close/>
                <a:moveTo>
                  <a:pt x="62925" y="1"/>
                </a:moveTo>
                <a:lnTo>
                  <a:pt x="62489" y="6"/>
                </a:lnTo>
                <a:lnTo>
                  <a:pt x="62078" y="16"/>
                </a:lnTo>
                <a:lnTo>
                  <a:pt x="61668" y="27"/>
                </a:lnTo>
                <a:lnTo>
                  <a:pt x="61284" y="43"/>
                </a:lnTo>
                <a:lnTo>
                  <a:pt x="60925" y="64"/>
                </a:lnTo>
                <a:lnTo>
                  <a:pt x="60566" y="85"/>
                </a:lnTo>
                <a:lnTo>
                  <a:pt x="60232" y="111"/>
                </a:lnTo>
                <a:lnTo>
                  <a:pt x="59925" y="142"/>
                </a:lnTo>
                <a:lnTo>
                  <a:pt x="59617" y="174"/>
                </a:lnTo>
                <a:lnTo>
                  <a:pt x="59309" y="211"/>
                </a:lnTo>
                <a:lnTo>
                  <a:pt x="59027" y="253"/>
                </a:lnTo>
                <a:lnTo>
                  <a:pt x="58771" y="295"/>
                </a:lnTo>
                <a:lnTo>
                  <a:pt x="58514" y="342"/>
                </a:lnTo>
                <a:lnTo>
                  <a:pt x="58283" y="395"/>
                </a:lnTo>
                <a:lnTo>
                  <a:pt x="58053" y="447"/>
                </a:lnTo>
                <a:lnTo>
                  <a:pt x="57848" y="505"/>
                </a:lnTo>
                <a:lnTo>
                  <a:pt x="57642" y="568"/>
                </a:lnTo>
                <a:lnTo>
                  <a:pt x="57463" y="631"/>
                </a:lnTo>
                <a:lnTo>
                  <a:pt x="57283" y="699"/>
                </a:lnTo>
                <a:lnTo>
                  <a:pt x="57130" y="773"/>
                </a:lnTo>
                <a:lnTo>
                  <a:pt x="57001" y="846"/>
                </a:lnTo>
                <a:lnTo>
                  <a:pt x="56873" y="925"/>
                </a:lnTo>
                <a:lnTo>
                  <a:pt x="56745" y="1004"/>
                </a:lnTo>
                <a:lnTo>
                  <a:pt x="56642" y="1093"/>
                </a:lnTo>
                <a:lnTo>
                  <a:pt x="56565" y="1177"/>
                </a:lnTo>
                <a:lnTo>
                  <a:pt x="56437" y="1366"/>
                </a:lnTo>
                <a:lnTo>
                  <a:pt x="56335" y="1566"/>
                </a:lnTo>
                <a:lnTo>
                  <a:pt x="56155" y="2218"/>
                </a:lnTo>
                <a:lnTo>
                  <a:pt x="55976" y="2869"/>
                </a:lnTo>
                <a:lnTo>
                  <a:pt x="55694" y="4172"/>
                </a:lnTo>
                <a:lnTo>
                  <a:pt x="55412" y="5480"/>
                </a:lnTo>
                <a:lnTo>
                  <a:pt x="55130" y="6783"/>
                </a:lnTo>
                <a:lnTo>
                  <a:pt x="55565" y="6783"/>
                </a:lnTo>
                <a:lnTo>
                  <a:pt x="55591" y="7855"/>
                </a:lnTo>
                <a:lnTo>
                  <a:pt x="55617" y="8926"/>
                </a:lnTo>
                <a:lnTo>
                  <a:pt x="55642" y="9457"/>
                </a:lnTo>
                <a:lnTo>
                  <a:pt x="55617" y="9993"/>
                </a:lnTo>
                <a:lnTo>
                  <a:pt x="55591" y="10529"/>
                </a:lnTo>
                <a:lnTo>
                  <a:pt x="55514" y="11059"/>
                </a:lnTo>
                <a:lnTo>
                  <a:pt x="55463" y="11185"/>
                </a:lnTo>
                <a:lnTo>
                  <a:pt x="55437" y="11306"/>
                </a:lnTo>
                <a:lnTo>
                  <a:pt x="55360" y="11422"/>
                </a:lnTo>
                <a:lnTo>
                  <a:pt x="55283" y="11532"/>
                </a:lnTo>
                <a:lnTo>
                  <a:pt x="55181" y="11632"/>
                </a:lnTo>
                <a:lnTo>
                  <a:pt x="55078" y="11732"/>
                </a:lnTo>
                <a:lnTo>
                  <a:pt x="54924" y="11826"/>
                </a:lnTo>
                <a:lnTo>
                  <a:pt x="54796" y="11916"/>
                </a:lnTo>
                <a:lnTo>
                  <a:pt x="54617" y="12000"/>
                </a:lnTo>
                <a:lnTo>
                  <a:pt x="54437" y="12078"/>
                </a:lnTo>
                <a:lnTo>
                  <a:pt x="54232" y="12152"/>
                </a:lnTo>
                <a:lnTo>
                  <a:pt x="54001" y="12220"/>
                </a:lnTo>
                <a:lnTo>
                  <a:pt x="53771" y="12283"/>
                </a:lnTo>
                <a:lnTo>
                  <a:pt x="53514" y="12341"/>
                </a:lnTo>
                <a:lnTo>
                  <a:pt x="53232" y="12399"/>
                </a:lnTo>
                <a:lnTo>
                  <a:pt x="52950" y="12446"/>
                </a:lnTo>
                <a:lnTo>
                  <a:pt x="52617" y="12488"/>
                </a:lnTo>
                <a:lnTo>
                  <a:pt x="52309" y="12530"/>
                </a:lnTo>
                <a:lnTo>
                  <a:pt x="51950" y="12562"/>
                </a:lnTo>
                <a:lnTo>
                  <a:pt x="51565" y="12593"/>
                </a:lnTo>
                <a:lnTo>
                  <a:pt x="51181" y="12620"/>
                </a:lnTo>
                <a:lnTo>
                  <a:pt x="50770" y="12641"/>
                </a:lnTo>
                <a:lnTo>
                  <a:pt x="50360" y="12656"/>
                </a:lnTo>
                <a:lnTo>
                  <a:pt x="49899" y="12667"/>
                </a:lnTo>
                <a:lnTo>
                  <a:pt x="49437" y="12677"/>
                </a:lnTo>
                <a:lnTo>
                  <a:pt x="48463" y="12677"/>
                </a:lnTo>
                <a:lnTo>
                  <a:pt x="47924" y="12667"/>
                </a:lnTo>
                <a:lnTo>
                  <a:pt x="47386" y="12656"/>
                </a:lnTo>
                <a:lnTo>
                  <a:pt x="46822" y="12641"/>
                </a:lnTo>
                <a:lnTo>
                  <a:pt x="46232" y="12625"/>
                </a:lnTo>
                <a:lnTo>
                  <a:pt x="45642" y="12599"/>
                </a:lnTo>
                <a:lnTo>
                  <a:pt x="43642" y="12509"/>
                </a:lnTo>
                <a:lnTo>
                  <a:pt x="41668" y="12420"/>
                </a:lnTo>
                <a:lnTo>
                  <a:pt x="37693" y="12226"/>
                </a:lnTo>
                <a:lnTo>
                  <a:pt x="35719" y="12131"/>
                </a:lnTo>
                <a:lnTo>
                  <a:pt x="33719" y="12036"/>
                </a:lnTo>
                <a:lnTo>
                  <a:pt x="31744" y="11952"/>
                </a:lnTo>
                <a:lnTo>
                  <a:pt x="29744" y="11868"/>
                </a:lnTo>
                <a:lnTo>
                  <a:pt x="29001" y="11842"/>
                </a:lnTo>
                <a:lnTo>
                  <a:pt x="28257" y="11821"/>
                </a:lnTo>
                <a:lnTo>
                  <a:pt x="27514" y="11800"/>
                </a:lnTo>
                <a:lnTo>
                  <a:pt x="26770" y="11789"/>
                </a:lnTo>
                <a:lnTo>
                  <a:pt x="26052" y="11779"/>
                </a:lnTo>
                <a:lnTo>
                  <a:pt x="25308" y="11774"/>
                </a:lnTo>
                <a:lnTo>
                  <a:pt x="24590" y="11774"/>
                </a:lnTo>
                <a:lnTo>
                  <a:pt x="23872" y="11779"/>
                </a:lnTo>
                <a:lnTo>
                  <a:pt x="23154" y="11784"/>
                </a:lnTo>
                <a:lnTo>
                  <a:pt x="22462" y="11795"/>
                </a:lnTo>
                <a:lnTo>
                  <a:pt x="21744" y="11810"/>
                </a:lnTo>
                <a:lnTo>
                  <a:pt x="21052" y="11831"/>
                </a:lnTo>
                <a:lnTo>
                  <a:pt x="20360" y="11853"/>
                </a:lnTo>
                <a:lnTo>
                  <a:pt x="19693" y="11884"/>
                </a:lnTo>
                <a:lnTo>
                  <a:pt x="19001" y="11916"/>
                </a:lnTo>
                <a:lnTo>
                  <a:pt x="18334" y="11947"/>
                </a:lnTo>
                <a:lnTo>
                  <a:pt x="17667" y="11989"/>
                </a:lnTo>
                <a:lnTo>
                  <a:pt x="17026" y="12031"/>
                </a:lnTo>
                <a:lnTo>
                  <a:pt x="16385" y="12073"/>
                </a:lnTo>
                <a:lnTo>
                  <a:pt x="15744" y="12126"/>
                </a:lnTo>
                <a:lnTo>
                  <a:pt x="15103" y="12178"/>
                </a:lnTo>
                <a:lnTo>
                  <a:pt x="14488" y="12236"/>
                </a:lnTo>
                <a:lnTo>
                  <a:pt x="13872" y="12294"/>
                </a:lnTo>
                <a:lnTo>
                  <a:pt x="13282" y="12357"/>
                </a:lnTo>
                <a:lnTo>
                  <a:pt x="12667" y="12425"/>
                </a:lnTo>
                <a:lnTo>
                  <a:pt x="12103" y="12493"/>
                </a:lnTo>
                <a:lnTo>
                  <a:pt x="11513" y="12567"/>
                </a:lnTo>
                <a:lnTo>
                  <a:pt x="10949" y="12641"/>
                </a:lnTo>
                <a:lnTo>
                  <a:pt x="10411" y="12719"/>
                </a:lnTo>
                <a:lnTo>
                  <a:pt x="9872" y="12803"/>
                </a:lnTo>
                <a:lnTo>
                  <a:pt x="9334" y="12887"/>
                </a:lnTo>
                <a:lnTo>
                  <a:pt x="8821" y="12977"/>
                </a:lnTo>
                <a:lnTo>
                  <a:pt x="8308" y="13066"/>
                </a:lnTo>
                <a:lnTo>
                  <a:pt x="7821" y="13161"/>
                </a:lnTo>
                <a:lnTo>
                  <a:pt x="7334" y="13260"/>
                </a:lnTo>
                <a:lnTo>
                  <a:pt x="6872" y="13360"/>
                </a:lnTo>
                <a:lnTo>
                  <a:pt x="6410" y="13460"/>
                </a:lnTo>
                <a:lnTo>
                  <a:pt x="5975" y="13565"/>
                </a:lnTo>
                <a:lnTo>
                  <a:pt x="5539" y="13675"/>
                </a:lnTo>
                <a:lnTo>
                  <a:pt x="5128" y="13786"/>
                </a:lnTo>
                <a:lnTo>
                  <a:pt x="4718" y="13896"/>
                </a:lnTo>
                <a:lnTo>
                  <a:pt x="4334" y="14012"/>
                </a:lnTo>
                <a:lnTo>
                  <a:pt x="3949" y="14133"/>
                </a:lnTo>
                <a:lnTo>
                  <a:pt x="3590" y="14248"/>
                </a:lnTo>
                <a:lnTo>
                  <a:pt x="3257" y="14374"/>
                </a:lnTo>
                <a:lnTo>
                  <a:pt x="2923" y="14495"/>
                </a:lnTo>
                <a:lnTo>
                  <a:pt x="2616" y="14626"/>
                </a:lnTo>
                <a:lnTo>
                  <a:pt x="2333" y="14752"/>
                </a:lnTo>
                <a:lnTo>
                  <a:pt x="2051" y="14884"/>
                </a:lnTo>
                <a:lnTo>
                  <a:pt x="1769" y="15020"/>
                </a:lnTo>
                <a:lnTo>
                  <a:pt x="1539" y="15152"/>
                </a:lnTo>
                <a:lnTo>
                  <a:pt x="1308" y="15288"/>
                </a:lnTo>
                <a:lnTo>
                  <a:pt x="1103" y="15430"/>
                </a:lnTo>
                <a:lnTo>
                  <a:pt x="898" y="15572"/>
                </a:lnTo>
                <a:lnTo>
                  <a:pt x="718" y="15714"/>
                </a:lnTo>
                <a:lnTo>
                  <a:pt x="564" y="15856"/>
                </a:lnTo>
                <a:lnTo>
                  <a:pt x="436" y="16003"/>
                </a:lnTo>
                <a:lnTo>
                  <a:pt x="308" y="16150"/>
                </a:lnTo>
                <a:lnTo>
                  <a:pt x="205" y="16302"/>
                </a:lnTo>
                <a:lnTo>
                  <a:pt x="128" y="16455"/>
                </a:lnTo>
                <a:lnTo>
                  <a:pt x="51" y="16607"/>
                </a:lnTo>
                <a:lnTo>
                  <a:pt x="26" y="16759"/>
                </a:lnTo>
                <a:lnTo>
                  <a:pt x="0" y="16917"/>
                </a:lnTo>
                <a:lnTo>
                  <a:pt x="0" y="17075"/>
                </a:lnTo>
                <a:lnTo>
                  <a:pt x="0" y="17211"/>
                </a:lnTo>
                <a:lnTo>
                  <a:pt x="51" y="17348"/>
                </a:lnTo>
                <a:lnTo>
                  <a:pt x="128" y="17484"/>
                </a:lnTo>
                <a:lnTo>
                  <a:pt x="205" y="17621"/>
                </a:lnTo>
                <a:lnTo>
                  <a:pt x="308" y="17757"/>
                </a:lnTo>
                <a:lnTo>
                  <a:pt x="436" y="17889"/>
                </a:lnTo>
                <a:lnTo>
                  <a:pt x="590" y="18020"/>
                </a:lnTo>
                <a:lnTo>
                  <a:pt x="769" y="18151"/>
                </a:lnTo>
                <a:lnTo>
                  <a:pt x="949" y="18283"/>
                </a:lnTo>
                <a:lnTo>
                  <a:pt x="1154" y="18409"/>
                </a:lnTo>
                <a:lnTo>
                  <a:pt x="1385" y="18535"/>
                </a:lnTo>
                <a:lnTo>
                  <a:pt x="1641" y="18661"/>
                </a:lnTo>
                <a:lnTo>
                  <a:pt x="1898" y="18787"/>
                </a:lnTo>
                <a:lnTo>
                  <a:pt x="2180" y="18908"/>
                </a:lnTo>
                <a:lnTo>
                  <a:pt x="2487" y="19024"/>
                </a:lnTo>
                <a:lnTo>
                  <a:pt x="2795" y="19144"/>
                </a:lnTo>
                <a:lnTo>
                  <a:pt x="3128" y="19260"/>
                </a:lnTo>
                <a:lnTo>
                  <a:pt x="3487" y="19370"/>
                </a:lnTo>
                <a:lnTo>
                  <a:pt x="3846" y="19486"/>
                </a:lnTo>
                <a:lnTo>
                  <a:pt x="4231" y="19596"/>
                </a:lnTo>
                <a:lnTo>
                  <a:pt x="4641" y="19701"/>
                </a:lnTo>
                <a:lnTo>
                  <a:pt x="5051" y="19806"/>
                </a:lnTo>
                <a:lnTo>
                  <a:pt x="5462" y="19911"/>
                </a:lnTo>
                <a:lnTo>
                  <a:pt x="5898" y="20011"/>
                </a:lnTo>
                <a:lnTo>
                  <a:pt x="6359" y="20111"/>
                </a:lnTo>
                <a:lnTo>
                  <a:pt x="6821" y="20206"/>
                </a:lnTo>
                <a:lnTo>
                  <a:pt x="7282" y="20300"/>
                </a:lnTo>
                <a:lnTo>
                  <a:pt x="7795" y="20389"/>
                </a:lnTo>
                <a:lnTo>
                  <a:pt x="8282" y="20479"/>
                </a:lnTo>
                <a:lnTo>
                  <a:pt x="8795" y="20563"/>
                </a:lnTo>
                <a:lnTo>
                  <a:pt x="9308" y="20647"/>
                </a:lnTo>
                <a:lnTo>
                  <a:pt x="9846" y="20726"/>
                </a:lnTo>
                <a:lnTo>
                  <a:pt x="10385" y="20805"/>
                </a:lnTo>
                <a:lnTo>
                  <a:pt x="10949" y="20878"/>
                </a:lnTo>
                <a:lnTo>
                  <a:pt x="11513" y="20946"/>
                </a:lnTo>
                <a:lnTo>
                  <a:pt x="12077" y="21015"/>
                </a:lnTo>
                <a:lnTo>
                  <a:pt x="12641" y="21078"/>
                </a:lnTo>
                <a:lnTo>
                  <a:pt x="13231" y="21141"/>
                </a:lnTo>
                <a:lnTo>
                  <a:pt x="13821" y="21199"/>
                </a:lnTo>
                <a:lnTo>
                  <a:pt x="14436" y="21256"/>
                </a:lnTo>
                <a:lnTo>
                  <a:pt x="15052" y="21309"/>
                </a:lnTo>
                <a:lnTo>
                  <a:pt x="15641" y="21356"/>
                </a:lnTo>
                <a:lnTo>
                  <a:pt x="16283" y="21398"/>
                </a:lnTo>
                <a:lnTo>
                  <a:pt x="16898" y="21440"/>
                </a:lnTo>
                <a:lnTo>
                  <a:pt x="17513" y="21477"/>
                </a:lnTo>
                <a:lnTo>
                  <a:pt x="18154" y="21514"/>
                </a:lnTo>
                <a:lnTo>
                  <a:pt x="18795" y="21545"/>
                </a:lnTo>
                <a:lnTo>
                  <a:pt x="19436" y="21572"/>
                </a:lnTo>
                <a:lnTo>
                  <a:pt x="20077" y="21593"/>
                </a:lnTo>
                <a:lnTo>
                  <a:pt x="20719" y="21608"/>
                </a:lnTo>
                <a:lnTo>
                  <a:pt x="21385" y="21624"/>
                </a:lnTo>
                <a:lnTo>
                  <a:pt x="22026" y="21635"/>
                </a:lnTo>
                <a:lnTo>
                  <a:pt x="22693" y="21640"/>
                </a:lnTo>
                <a:lnTo>
                  <a:pt x="23334" y="21645"/>
                </a:lnTo>
                <a:lnTo>
                  <a:pt x="24001" y="21640"/>
                </a:lnTo>
                <a:lnTo>
                  <a:pt x="24642" y="21635"/>
                </a:lnTo>
                <a:lnTo>
                  <a:pt x="25308" y="21624"/>
                </a:lnTo>
                <a:lnTo>
                  <a:pt x="25975" y="21608"/>
                </a:lnTo>
                <a:lnTo>
                  <a:pt x="26616" y="21593"/>
                </a:lnTo>
                <a:lnTo>
                  <a:pt x="27283" y="21566"/>
                </a:lnTo>
                <a:lnTo>
                  <a:pt x="27924" y="21540"/>
                </a:lnTo>
                <a:lnTo>
                  <a:pt x="28565" y="21503"/>
                </a:lnTo>
                <a:lnTo>
                  <a:pt x="29232" y="21466"/>
                </a:lnTo>
                <a:lnTo>
                  <a:pt x="29873" y="21424"/>
                </a:lnTo>
                <a:lnTo>
                  <a:pt x="31642" y="21298"/>
                </a:lnTo>
                <a:lnTo>
                  <a:pt x="33411" y="21162"/>
                </a:lnTo>
                <a:lnTo>
                  <a:pt x="36898" y="20889"/>
                </a:lnTo>
                <a:lnTo>
                  <a:pt x="40411" y="20610"/>
                </a:lnTo>
                <a:lnTo>
                  <a:pt x="42181" y="20468"/>
                </a:lnTo>
                <a:lnTo>
                  <a:pt x="43924" y="20332"/>
                </a:lnTo>
                <a:lnTo>
                  <a:pt x="44463" y="20295"/>
                </a:lnTo>
                <a:lnTo>
                  <a:pt x="45001" y="20263"/>
                </a:lnTo>
                <a:lnTo>
                  <a:pt x="45514" y="20232"/>
                </a:lnTo>
                <a:lnTo>
                  <a:pt x="46001" y="20211"/>
                </a:lnTo>
                <a:lnTo>
                  <a:pt x="46488" y="20195"/>
                </a:lnTo>
                <a:lnTo>
                  <a:pt x="46976" y="20179"/>
                </a:lnTo>
                <a:lnTo>
                  <a:pt x="47437" y="20174"/>
                </a:lnTo>
                <a:lnTo>
                  <a:pt x="48335" y="20174"/>
                </a:lnTo>
                <a:lnTo>
                  <a:pt x="48745" y="20185"/>
                </a:lnTo>
                <a:lnTo>
                  <a:pt x="49155" y="20195"/>
                </a:lnTo>
                <a:lnTo>
                  <a:pt x="49540" y="20216"/>
                </a:lnTo>
                <a:lnTo>
                  <a:pt x="49924" y="20237"/>
                </a:lnTo>
                <a:lnTo>
                  <a:pt x="50283" y="20269"/>
                </a:lnTo>
                <a:lnTo>
                  <a:pt x="50617" y="20300"/>
                </a:lnTo>
                <a:lnTo>
                  <a:pt x="50950" y="20337"/>
                </a:lnTo>
                <a:lnTo>
                  <a:pt x="51258" y="20379"/>
                </a:lnTo>
                <a:lnTo>
                  <a:pt x="51540" y="20432"/>
                </a:lnTo>
                <a:lnTo>
                  <a:pt x="51822" y="20484"/>
                </a:lnTo>
                <a:lnTo>
                  <a:pt x="52053" y="20542"/>
                </a:lnTo>
                <a:lnTo>
                  <a:pt x="52309" y="20605"/>
                </a:lnTo>
                <a:lnTo>
                  <a:pt x="52514" y="20673"/>
                </a:lnTo>
                <a:lnTo>
                  <a:pt x="52719" y="20747"/>
                </a:lnTo>
                <a:lnTo>
                  <a:pt x="52899" y="20820"/>
                </a:lnTo>
                <a:lnTo>
                  <a:pt x="53053" y="20904"/>
                </a:lnTo>
                <a:lnTo>
                  <a:pt x="53181" y="20994"/>
                </a:lnTo>
                <a:lnTo>
                  <a:pt x="53309" y="21083"/>
                </a:lnTo>
                <a:lnTo>
                  <a:pt x="53386" y="21183"/>
                </a:lnTo>
                <a:lnTo>
                  <a:pt x="53463" y="21283"/>
                </a:lnTo>
                <a:lnTo>
                  <a:pt x="53514" y="21388"/>
                </a:lnTo>
                <a:lnTo>
                  <a:pt x="53540" y="21498"/>
                </a:lnTo>
                <a:lnTo>
                  <a:pt x="53565" y="21614"/>
                </a:lnTo>
                <a:lnTo>
                  <a:pt x="53488" y="22554"/>
                </a:lnTo>
                <a:lnTo>
                  <a:pt x="53386" y="23494"/>
                </a:lnTo>
                <a:lnTo>
                  <a:pt x="53258" y="24435"/>
                </a:lnTo>
                <a:lnTo>
                  <a:pt x="53104" y="25375"/>
                </a:lnTo>
                <a:lnTo>
                  <a:pt x="52745" y="27256"/>
                </a:lnTo>
                <a:lnTo>
                  <a:pt x="52412" y="29137"/>
                </a:lnTo>
                <a:lnTo>
                  <a:pt x="52309" y="29714"/>
                </a:lnTo>
                <a:lnTo>
                  <a:pt x="52155" y="30287"/>
                </a:lnTo>
                <a:lnTo>
                  <a:pt x="52104" y="30576"/>
                </a:lnTo>
                <a:lnTo>
                  <a:pt x="52078" y="30865"/>
                </a:lnTo>
                <a:lnTo>
                  <a:pt x="52053" y="31149"/>
                </a:lnTo>
                <a:lnTo>
                  <a:pt x="52078" y="31438"/>
                </a:lnTo>
                <a:lnTo>
                  <a:pt x="52104" y="31506"/>
                </a:lnTo>
                <a:lnTo>
                  <a:pt x="52129" y="31574"/>
                </a:lnTo>
                <a:lnTo>
                  <a:pt x="52181" y="31643"/>
                </a:lnTo>
                <a:lnTo>
                  <a:pt x="52232" y="31706"/>
                </a:lnTo>
                <a:lnTo>
                  <a:pt x="52335" y="31769"/>
                </a:lnTo>
                <a:lnTo>
                  <a:pt x="52412" y="31826"/>
                </a:lnTo>
                <a:lnTo>
                  <a:pt x="52540" y="31884"/>
                </a:lnTo>
                <a:lnTo>
                  <a:pt x="52668" y="31942"/>
                </a:lnTo>
                <a:lnTo>
                  <a:pt x="52796" y="31994"/>
                </a:lnTo>
                <a:lnTo>
                  <a:pt x="52950" y="32047"/>
                </a:lnTo>
                <a:lnTo>
                  <a:pt x="53129" y="32094"/>
                </a:lnTo>
                <a:lnTo>
                  <a:pt x="53335" y="32147"/>
                </a:lnTo>
                <a:lnTo>
                  <a:pt x="53540" y="32194"/>
                </a:lnTo>
                <a:lnTo>
                  <a:pt x="53745" y="32236"/>
                </a:lnTo>
                <a:lnTo>
                  <a:pt x="54001" y="32283"/>
                </a:lnTo>
                <a:lnTo>
                  <a:pt x="54232" y="32325"/>
                </a:lnTo>
                <a:lnTo>
                  <a:pt x="54796" y="32404"/>
                </a:lnTo>
                <a:lnTo>
                  <a:pt x="55412" y="32478"/>
                </a:lnTo>
                <a:lnTo>
                  <a:pt x="56078" y="32546"/>
                </a:lnTo>
                <a:lnTo>
                  <a:pt x="56822" y="32609"/>
                </a:lnTo>
                <a:lnTo>
                  <a:pt x="57617" y="32667"/>
                </a:lnTo>
                <a:lnTo>
                  <a:pt x="58489" y="32725"/>
                </a:lnTo>
                <a:lnTo>
                  <a:pt x="59412" y="32777"/>
                </a:lnTo>
                <a:lnTo>
                  <a:pt x="60412" y="32825"/>
                </a:lnTo>
                <a:lnTo>
                  <a:pt x="64130" y="32987"/>
                </a:lnTo>
                <a:lnTo>
                  <a:pt x="67873" y="33145"/>
                </a:lnTo>
                <a:lnTo>
                  <a:pt x="71617" y="33308"/>
                </a:lnTo>
                <a:lnTo>
                  <a:pt x="75335" y="33471"/>
                </a:lnTo>
                <a:lnTo>
                  <a:pt x="79053" y="33644"/>
                </a:lnTo>
                <a:lnTo>
                  <a:pt x="80899" y="33739"/>
                </a:lnTo>
                <a:lnTo>
                  <a:pt x="82746" y="33833"/>
                </a:lnTo>
                <a:lnTo>
                  <a:pt x="84592" y="33933"/>
                </a:lnTo>
                <a:lnTo>
                  <a:pt x="86412" y="34038"/>
                </a:lnTo>
                <a:lnTo>
                  <a:pt x="88233" y="34148"/>
                </a:lnTo>
                <a:lnTo>
                  <a:pt x="90053" y="34264"/>
                </a:lnTo>
                <a:lnTo>
                  <a:pt x="92259" y="34416"/>
                </a:lnTo>
                <a:lnTo>
                  <a:pt x="94489" y="34569"/>
                </a:lnTo>
                <a:lnTo>
                  <a:pt x="96669" y="34726"/>
                </a:lnTo>
                <a:lnTo>
                  <a:pt x="98848" y="34884"/>
                </a:lnTo>
                <a:lnTo>
                  <a:pt x="101028" y="35052"/>
                </a:lnTo>
                <a:lnTo>
                  <a:pt x="103208" y="35220"/>
                </a:lnTo>
                <a:lnTo>
                  <a:pt x="105336" y="35399"/>
                </a:lnTo>
                <a:lnTo>
                  <a:pt x="107490" y="35577"/>
                </a:lnTo>
                <a:lnTo>
                  <a:pt x="109592" y="35761"/>
                </a:lnTo>
                <a:lnTo>
                  <a:pt x="111695" y="35950"/>
                </a:lnTo>
                <a:lnTo>
                  <a:pt x="113798" y="36150"/>
                </a:lnTo>
                <a:lnTo>
                  <a:pt x="115874" y="36350"/>
                </a:lnTo>
                <a:lnTo>
                  <a:pt x="117926" y="36560"/>
                </a:lnTo>
                <a:lnTo>
                  <a:pt x="119952" y="36770"/>
                </a:lnTo>
                <a:lnTo>
                  <a:pt x="121977" y="36991"/>
                </a:lnTo>
                <a:lnTo>
                  <a:pt x="123977" y="37222"/>
                </a:lnTo>
                <a:lnTo>
                  <a:pt x="125952" y="37453"/>
                </a:lnTo>
                <a:lnTo>
                  <a:pt x="127926" y="37695"/>
                </a:lnTo>
                <a:lnTo>
                  <a:pt x="129849" y="37941"/>
                </a:lnTo>
                <a:lnTo>
                  <a:pt x="131772" y="38199"/>
                </a:lnTo>
                <a:lnTo>
                  <a:pt x="133670" y="38462"/>
                </a:lnTo>
                <a:lnTo>
                  <a:pt x="135542" y="38735"/>
                </a:lnTo>
                <a:lnTo>
                  <a:pt x="137388" y="39013"/>
                </a:lnTo>
                <a:lnTo>
                  <a:pt x="139234" y="39302"/>
                </a:lnTo>
                <a:lnTo>
                  <a:pt x="141029" y="39596"/>
                </a:lnTo>
                <a:lnTo>
                  <a:pt x="142798" y="39901"/>
                </a:lnTo>
                <a:lnTo>
                  <a:pt x="144542" y="40216"/>
                </a:lnTo>
                <a:lnTo>
                  <a:pt x="146260" y="40542"/>
                </a:lnTo>
                <a:lnTo>
                  <a:pt x="147952" y="40873"/>
                </a:lnTo>
                <a:lnTo>
                  <a:pt x="149619" y="41214"/>
                </a:lnTo>
                <a:lnTo>
                  <a:pt x="151260" y="41572"/>
                </a:lnTo>
                <a:lnTo>
                  <a:pt x="152875" y="41929"/>
                </a:lnTo>
                <a:lnTo>
                  <a:pt x="155132" y="42449"/>
                </a:lnTo>
                <a:lnTo>
                  <a:pt x="157388" y="42969"/>
                </a:lnTo>
                <a:lnTo>
                  <a:pt x="161952" y="43999"/>
                </a:lnTo>
                <a:lnTo>
                  <a:pt x="166542" y="45028"/>
                </a:lnTo>
                <a:lnTo>
                  <a:pt x="171081" y="46063"/>
                </a:lnTo>
                <a:lnTo>
                  <a:pt x="171568" y="46168"/>
                </a:lnTo>
                <a:lnTo>
                  <a:pt x="172055" y="46268"/>
                </a:lnTo>
                <a:lnTo>
                  <a:pt x="172542" y="46358"/>
                </a:lnTo>
                <a:lnTo>
                  <a:pt x="173055" y="46442"/>
                </a:lnTo>
                <a:lnTo>
                  <a:pt x="173542" y="46510"/>
                </a:lnTo>
                <a:lnTo>
                  <a:pt x="174081" y="46573"/>
                </a:lnTo>
                <a:lnTo>
                  <a:pt x="174594" y="46626"/>
                </a:lnTo>
                <a:lnTo>
                  <a:pt x="175132" y="46662"/>
                </a:lnTo>
                <a:lnTo>
                  <a:pt x="175414" y="46678"/>
                </a:lnTo>
                <a:lnTo>
                  <a:pt x="175696" y="46689"/>
                </a:lnTo>
                <a:lnTo>
                  <a:pt x="175978" y="46699"/>
                </a:lnTo>
                <a:lnTo>
                  <a:pt x="176260" y="46699"/>
                </a:lnTo>
                <a:lnTo>
                  <a:pt x="176568" y="46704"/>
                </a:lnTo>
                <a:lnTo>
                  <a:pt x="176850" y="46699"/>
                </a:lnTo>
                <a:lnTo>
                  <a:pt x="177158" y="46694"/>
                </a:lnTo>
                <a:lnTo>
                  <a:pt x="177466" y="46689"/>
                </a:lnTo>
                <a:lnTo>
                  <a:pt x="177799" y="46673"/>
                </a:lnTo>
                <a:lnTo>
                  <a:pt x="178107" y="46657"/>
                </a:lnTo>
                <a:lnTo>
                  <a:pt x="178440" y="46636"/>
                </a:lnTo>
                <a:lnTo>
                  <a:pt x="178773" y="46615"/>
                </a:lnTo>
                <a:lnTo>
                  <a:pt x="179107" y="46584"/>
                </a:lnTo>
                <a:lnTo>
                  <a:pt x="179466" y="46552"/>
                </a:lnTo>
                <a:lnTo>
                  <a:pt x="180184" y="46473"/>
                </a:lnTo>
                <a:lnTo>
                  <a:pt x="183927" y="46037"/>
                </a:lnTo>
                <a:lnTo>
                  <a:pt x="187697" y="45606"/>
                </a:lnTo>
                <a:lnTo>
                  <a:pt x="195287" y="44750"/>
                </a:lnTo>
                <a:lnTo>
                  <a:pt x="199056" y="44325"/>
                </a:lnTo>
                <a:lnTo>
                  <a:pt x="202851" y="43894"/>
                </a:lnTo>
                <a:lnTo>
                  <a:pt x="206620" y="43458"/>
                </a:lnTo>
                <a:lnTo>
                  <a:pt x="210338" y="43016"/>
                </a:lnTo>
                <a:lnTo>
                  <a:pt x="210697" y="42969"/>
                </a:lnTo>
                <a:lnTo>
                  <a:pt x="211030" y="42922"/>
                </a:lnTo>
                <a:lnTo>
                  <a:pt x="211364" y="42875"/>
                </a:lnTo>
                <a:lnTo>
                  <a:pt x="211646" y="42827"/>
                </a:lnTo>
                <a:lnTo>
                  <a:pt x="211902" y="42775"/>
                </a:lnTo>
                <a:lnTo>
                  <a:pt x="212159" y="42727"/>
                </a:lnTo>
                <a:lnTo>
                  <a:pt x="212389" y="42670"/>
                </a:lnTo>
                <a:lnTo>
                  <a:pt x="212595" y="42617"/>
                </a:lnTo>
                <a:lnTo>
                  <a:pt x="212774" y="42565"/>
                </a:lnTo>
                <a:lnTo>
                  <a:pt x="212928" y="42507"/>
                </a:lnTo>
                <a:lnTo>
                  <a:pt x="213082" y="42449"/>
                </a:lnTo>
                <a:lnTo>
                  <a:pt x="213210" y="42386"/>
                </a:lnTo>
                <a:lnTo>
                  <a:pt x="213313" y="42323"/>
                </a:lnTo>
                <a:lnTo>
                  <a:pt x="213389" y="42260"/>
                </a:lnTo>
                <a:lnTo>
                  <a:pt x="213466" y="42197"/>
                </a:lnTo>
                <a:lnTo>
                  <a:pt x="213518" y="42129"/>
                </a:lnTo>
                <a:lnTo>
                  <a:pt x="213543" y="42060"/>
                </a:lnTo>
                <a:lnTo>
                  <a:pt x="213569" y="41992"/>
                </a:lnTo>
                <a:lnTo>
                  <a:pt x="213569" y="41924"/>
                </a:lnTo>
                <a:lnTo>
                  <a:pt x="213543" y="41850"/>
                </a:lnTo>
                <a:lnTo>
                  <a:pt x="213466" y="41698"/>
                </a:lnTo>
                <a:lnTo>
                  <a:pt x="213313" y="41540"/>
                </a:lnTo>
                <a:lnTo>
                  <a:pt x="213133" y="41372"/>
                </a:lnTo>
                <a:lnTo>
                  <a:pt x="212877" y="41199"/>
                </a:lnTo>
                <a:lnTo>
                  <a:pt x="212569" y="41020"/>
                </a:lnTo>
                <a:lnTo>
                  <a:pt x="212210" y="40826"/>
                </a:lnTo>
                <a:lnTo>
                  <a:pt x="211287" y="40342"/>
                </a:lnTo>
                <a:lnTo>
                  <a:pt x="210415" y="39854"/>
                </a:lnTo>
                <a:lnTo>
                  <a:pt x="209595" y="39365"/>
                </a:lnTo>
                <a:lnTo>
                  <a:pt x="208774" y="38871"/>
                </a:lnTo>
                <a:lnTo>
                  <a:pt x="207184" y="37878"/>
                </a:lnTo>
                <a:lnTo>
                  <a:pt x="206415" y="37385"/>
                </a:lnTo>
                <a:lnTo>
                  <a:pt x="205594" y="36891"/>
                </a:lnTo>
                <a:lnTo>
                  <a:pt x="205415" y="36775"/>
                </a:lnTo>
                <a:lnTo>
                  <a:pt x="205261" y="36660"/>
                </a:lnTo>
                <a:lnTo>
                  <a:pt x="205107" y="36544"/>
                </a:lnTo>
                <a:lnTo>
                  <a:pt x="205005" y="36428"/>
                </a:lnTo>
                <a:lnTo>
                  <a:pt x="204902" y="36313"/>
                </a:lnTo>
                <a:lnTo>
                  <a:pt x="204825" y="36203"/>
                </a:lnTo>
                <a:lnTo>
                  <a:pt x="204774" y="36087"/>
                </a:lnTo>
                <a:lnTo>
                  <a:pt x="204748" y="35977"/>
                </a:lnTo>
                <a:lnTo>
                  <a:pt x="204748" y="35866"/>
                </a:lnTo>
                <a:lnTo>
                  <a:pt x="204748" y="35756"/>
                </a:lnTo>
                <a:lnTo>
                  <a:pt x="204774" y="35646"/>
                </a:lnTo>
                <a:lnTo>
                  <a:pt x="204825" y="35541"/>
                </a:lnTo>
                <a:lnTo>
                  <a:pt x="204902" y="35430"/>
                </a:lnTo>
                <a:lnTo>
                  <a:pt x="204979" y="35325"/>
                </a:lnTo>
                <a:lnTo>
                  <a:pt x="205082" y="35220"/>
                </a:lnTo>
                <a:lnTo>
                  <a:pt x="205210" y="35115"/>
                </a:lnTo>
                <a:lnTo>
                  <a:pt x="205338" y="35010"/>
                </a:lnTo>
                <a:lnTo>
                  <a:pt x="205492" y="34910"/>
                </a:lnTo>
                <a:lnTo>
                  <a:pt x="205671" y="34810"/>
                </a:lnTo>
                <a:lnTo>
                  <a:pt x="205851" y="34711"/>
                </a:lnTo>
                <a:lnTo>
                  <a:pt x="206056" y="34611"/>
                </a:lnTo>
                <a:lnTo>
                  <a:pt x="206261" y="34511"/>
                </a:lnTo>
                <a:lnTo>
                  <a:pt x="206518" y="34416"/>
                </a:lnTo>
                <a:lnTo>
                  <a:pt x="206748" y="34322"/>
                </a:lnTo>
                <a:lnTo>
                  <a:pt x="207030" y="34227"/>
                </a:lnTo>
                <a:lnTo>
                  <a:pt x="207287" y="34138"/>
                </a:lnTo>
                <a:lnTo>
                  <a:pt x="207902" y="33954"/>
                </a:lnTo>
                <a:lnTo>
                  <a:pt x="208543" y="33781"/>
                </a:lnTo>
                <a:lnTo>
                  <a:pt x="209236" y="33613"/>
                </a:lnTo>
                <a:lnTo>
                  <a:pt x="211107" y="33182"/>
                </a:lnTo>
                <a:lnTo>
                  <a:pt x="213005" y="32751"/>
                </a:lnTo>
                <a:lnTo>
                  <a:pt x="213979" y="32541"/>
                </a:lnTo>
                <a:lnTo>
                  <a:pt x="214979" y="32331"/>
                </a:lnTo>
                <a:lnTo>
                  <a:pt x="215979" y="32121"/>
                </a:lnTo>
                <a:lnTo>
                  <a:pt x="217005" y="31921"/>
                </a:lnTo>
                <a:lnTo>
                  <a:pt x="218031" y="31721"/>
                </a:lnTo>
                <a:lnTo>
                  <a:pt x="219082" y="31532"/>
                </a:lnTo>
                <a:lnTo>
                  <a:pt x="220159" y="31343"/>
                </a:lnTo>
                <a:lnTo>
                  <a:pt x="221261" y="31170"/>
                </a:lnTo>
                <a:lnTo>
                  <a:pt x="222364" y="31002"/>
                </a:lnTo>
                <a:lnTo>
                  <a:pt x="223518" y="30844"/>
                </a:lnTo>
                <a:lnTo>
                  <a:pt x="224082" y="30770"/>
                </a:lnTo>
                <a:lnTo>
                  <a:pt x="224672" y="30702"/>
                </a:lnTo>
                <a:lnTo>
                  <a:pt x="225262" y="30634"/>
                </a:lnTo>
                <a:lnTo>
                  <a:pt x="225877" y="30566"/>
                </a:lnTo>
                <a:lnTo>
                  <a:pt x="226826" y="30471"/>
                </a:lnTo>
                <a:lnTo>
                  <a:pt x="227774" y="30387"/>
                </a:lnTo>
                <a:lnTo>
                  <a:pt x="228723" y="30308"/>
                </a:lnTo>
                <a:lnTo>
                  <a:pt x="229672" y="30240"/>
                </a:lnTo>
                <a:lnTo>
                  <a:pt x="230621" y="30182"/>
                </a:lnTo>
                <a:lnTo>
                  <a:pt x="231569" y="30129"/>
                </a:lnTo>
                <a:lnTo>
                  <a:pt x="232518" y="30087"/>
                </a:lnTo>
                <a:lnTo>
                  <a:pt x="233492" y="30056"/>
                </a:lnTo>
                <a:lnTo>
                  <a:pt x="234441" y="30035"/>
                </a:lnTo>
                <a:lnTo>
                  <a:pt x="235390" y="30014"/>
                </a:lnTo>
                <a:lnTo>
                  <a:pt x="236339" y="30009"/>
                </a:lnTo>
                <a:lnTo>
                  <a:pt x="237287" y="30009"/>
                </a:lnTo>
                <a:lnTo>
                  <a:pt x="238211" y="30014"/>
                </a:lnTo>
                <a:lnTo>
                  <a:pt x="239159" y="30030"/>
                </a:lnTo>
                <a:lnTo>
                  <a:pt x="240108" y="30056"/>
                </a:lnTo>
                <a:lnTo>
                  <a:pt x="241031" y="30087"/>
                </a:lnTo>
                <a:lnTo>
                  <a:pt x="241954" y="30124"/>
                </a:lnTo>
                <a:lnTo>
                  <a:pt x="242877" y="30166"/>
                </a:lnTo>
                <a:lnTo>
                  <a:pt x="243800" y="30219"/>
                </a:lnTo>
                <a:lnTo>
                  <a:pt x="244724" y="30277"/>
                </a:lnTo>
                <a:lnTo>
                  <a:pt x="245647" y="30345"/>
                </a:lnTo>
                <a:lnTo>
                  <a:pt x="246544" y="30418"/>
                </a:lnTo>
                <a:lnTo>
                  <a:pt x="247442" y="30497"/>
                </a:lnTo>
                <a:lnTo>
                  <a:pt x="248339" y="30581"/>
                </a:lnTo>
                <a:lnTo>
                  <a:pt x="249211" y="30671"/>
                </a:lnTo>
                <a:lnTo>
                  <a:pt x="250083" y="30770"/>
                </a:lnTo>
                <a:lnTo>
                  <a:pt x="250954" y="30875"/>
                </a:lnTo>
                <a:lnTo>
                  <a:pt x="251826" y="30981"/>
                </a:lnTo>
                <a:lnTo>
                  <a:pt x="252672" y="31096"/>
                </a:lnTo>
                <a:lnTo>
                  <a:pt x="253519" y="31217"/>
                </a:lnTo>
                <a:lnTo>
                  <a:pt x="254339" y="31343"/>
                </a:lnTo>
                <a:lnTo>
                  <a:pt x="255160" y="31474"/>
                </a:lnTo>
                <a:lnTo>
                  <a:pt x="255929" y="31600"/>
                </a:lnTo>
                <a:lnTo>
                  <a:pt x="256647" y="31732"/>
                </a:lnTo>
                <a:lnTo>
                  <a:pt x="257365" y="31868"/>
                </a:lnTo>
                <a:lnTo>
                  <a:pt x="258057" y="32010"/>
                </a:lnTo>
                <a:lnTo>
                  <a:pt x="258724" y="32157"/>
                </a:lnTo>
                <a:lnTo>
                  <a:pt x="259391" y="32310"/>
                </a:lnTo>
                <a:lnTo>
                  <a:pt x="260057" y="32462"/>
                </a:lnTo>
                <a:lnTo>
                  <a:pt x="260698" y="32620"/>
                </a:lnTo>
                <a:lnTo>
                  <a:pt x="261929" y="32940"/>
                </a:lnTo>
                <a:lnTo>
                  <a:pt x="263134" y="33266"/>
                </a:lnTo>
                <a:lnTo>
                  <a:pt x="264314" y="33592"/>
                </a:lnTo>
                <a:lnTo>
                  <a:pt x="265468" y="33923"/>
                </a:lnTo>
                <a:lnTo>
                  <a:pt x="266237" y="34138"/>
                </a:lnTo>
                <a:lnTo>
                  <a:pt x="266929" y="34327"/>
                </a:lnTo>
                <a:lnTo>
                  <a:pt x="267596" y="34490"/>
                </a:lnTo>
                <a:lnTo>
                  <a:pt x="268237" y="34632"/>
                </a:lnTo>
                <a:lnTo>
                  <a:pt x="268545" y="34695"/>
                </a:lnTo>
                <a:lnTo>
                  <a:pt x="268852" y="34753"/>
                </a:lnTo>
                <a:lnTo>
                  <a:pt x="269134" y="34800"/>
                </a:lnTo>
                <a:lnTo>
                  <a:pt x="269442" y="34847"/>
                </a:lnTo>
                <a:lnTo>
                  <a:pt x="269750" y="34884"/>
                </a:lnTo>
                <a:lnTo>
                  <a:pt x="270032" y="34915"/>
                </a:lnTo>
                <a:lnTo>
                  <a:pt x="270339" y="34947"/>
                </a:lnTo>
                <a:lnTo>
                  <a:pt x="270647" y="34968"/>
                </a:lnTo>
                <a:lnTo>
                  <a:pt x="270981" y="34984"/>
                </a:lnTo>
                <a:lnTo>
                  <a:pt x="271288" y="34994"/>
                </a:lnTo>
                <a:lnTo>
                  <a:pt x="271622" y="35000"/>
                </a:lnTo>
                <a:lnTo>
                  <a:pt x="271955" y="35000"/>
                </a:lnTo>
                <a:lnTo>
                  <a:pt x="272314" y="34989"/>
                </a:lnTo>
                <a:lnTo>
                  <a:pt x="272673" y="34978"/>
                </a:lnTo>
                <a:lnTo>
                  <a:pt x="273032" y="34963"/>
                </a:lnTo>
                <a:lnTo>
                  <a:pt x="273442" y="34936"/>
                </a:lnTo>
                <a:lnTo>
                  <a:pt x="273827" y="34910"/>
                </a:lnTo>
                <a:lnTo>
                  <a:pt x="274263" y="34873"/>
                </a:lnTo>
                <a:lnTo>
                  <a:pt x="274699" y="34837"/>
                </a:lnTo>
                <a:lnTo>
                  <a:pt x="275160" y="34789"/>
                </a:lnTo>
                <a:lnTo>
                  <a:pt x="276160" y="34684"/>
                </a:lnTo>
                <a:lnTo>
                  <a:pt x="277237" y="34558"/>
                </a:lnTo>
                <a:lnTo>
                  <a:pt x="280929" y="34112"/>
                </a:lnTo>
                <a:lnTo>
                  <a:pt x="284596" y="33655"/>
                </a:lnTo>
                <a:lnTo>
                  <a:pt x="288237" y="33198"/>
                </a:lnTo>
                <a:lnTo>
                  <a:pt x="291878" y="32735"/>
                </a:lnTo>
                <a:lnTo>
                  <a:pt x="299161" y="31811"/>
                </a:lnTo>
                <a:lnTo>
                  <a:pt x="306417" y="30881"/>
                </a:lnTo>
                <a:lnTo>
                  <a:pt x="306853" y="30823"/>
                </a:lnTo>
                <a:lnTo>
                  <a:pt x="307238" y="30760"/>
                </a:lnTo>
                <a:lnTo>
                  <a:pt x="307571" y="30697"/>
                </a:lnTo>
                <a:lnTo>
                  <a:pt x="307879" y="30629"/>
                </a:lnTo>
                <a:lnTo>
                  <a:pt x="308135" y="30560"/>
                </a:lnTo>
                <a:lnTo>
                  <a:pt x="308366" y="30487"/>
                </a:lnTo>
                <a:lnTo>
                  <a:pt x="308545" y="30413"/>
                </a:lnTo>
                <a:lnTo>
                  <a:pt x="308699" y="30334"/>
                </a:lnTo>
                <a:lnTo>
                  <a:pt x="308802" y="30250"/>
                </a:lnTo>
                <a:lnTo>
                  <a:pt x="308853" y="30166"/>
                </a:lnTo>
                <a:lnTo>
                  <a:pt x="308879" y="30082"/>
                </a:lnTo>
                <a:lnTo>
                  <a:pt x="308853" y="29993"/>
                </a:lnTo>
                <a:lnTo>
                  <a:pt x="308802" y="29904"/>
                </a:lnTo>
                <a:lnTo>
                  <a:pt x="308699" y="29814"/>
                </a:lnTo>
                <a:lnTo>
                  <a:pt x="308571" y="29720"/>
                </a:lnTo>
                <a:lnTo>
                  <a:pt x="308366" y="29620"/>
                </a:lnTo>
                <a:lnTo>
                  <a:pt x="307879" y="29373"/>
                </a:lnTo>
                <a:lnTo>
                  <a:pt x="307392" y="29121"/>
                </a:lnTo>
                <a:lnTo>
                  <a:pt x="306930" y="28869"/>
                </a:lnTo>
                <a:lnTo>
                  <a:pt x="306417" y="28616"/>
                </a:lnTo>
                <a:lnTo>
                  <a:pt x="305904" y="28375"/>
                </a:lnTo>
                <a:lnTo>
                  <a:pt x="305622" y="28254"/>
                </a:lnTo>
                <a:lnTo>
                  <a:pt x="305315" y="28133"/>
                </a:lnTo>
                <a:lnTo>
                  <a:pt x="305007" y="28018"/>
                </a:lnTo>
                <a:lnTo>
                  <a:pt x="304674" y="27907"/>
                </a:lnTo>
                <a:lnTo>
                  <a:pt x="304315" y="27797"/>
                </a:lnTo>
                <a:lnTo>
                  <a:pt x="303930" y="27692"/>
                </a:lnTo>
                <a:lnTo>
                  <a:pt x="300007" y="26652"/>
                </a:lnTo>
                <a:lnTo>
                  <a:pt x="296084" y="25611"/>
                </a:lnTo>
                <a:lnTo>
                  <a:pt x="292160" y="24571"/>
                </a:lnTo>
                <a:lnTo>
                  <a:pt x="288186" y="23531"/>
                </a:lnTo>
                <a:lnTo>
                  <a:pt x="286212" y="23016"/>
                </a:lnTo>
                <a:lnTo>
                  <a:pt x="284186" y="22507"/>
                </a:lnTo>
                <a:lnTo>
                  <a:pt x="282160" y="21992"/>
                </a:lnTo>
                <a:lnTo>
                  <a:pt x="280135" y="21487"/>
                </a:lnTo>
                <a:lnTo>
                  <a:pt x="278058" y="20983"/>
                </a:lnTo>
                <a:lnTo>
                  <a:pt x="275981" y="20484"/>
                </a:lnTo>
                <a:lnTo>
                  <a:pt x="273878" y="19990"/>
                </a:lnTo>
                <a:lnTo>
                  <a:pt x="271750" y="19496"/>
                </a:lnTo>
                <a:lnTo>
                  <a:pt x="271032" y="19339"/>
                </a:lnTo>
                <a:lnTo>
                  <a:pt x="270314" y="19186"/>
                </a:lnTo>
                <a:lnTo>
                  <a:pt x="268827" y="18876"/>
                </a:lnTo>
                <a:lnTo>
                  <a:pt x="267314" y="18577"/>
                </a:lnTo>
                <a:lnTo>
                  <a:pt x="265775" y="18288"/>
                </a:lnTo>
                <a:lnTo>
                  <a:pt x="264185" y="17999"/>
                </a:lnTo>
                <a:lnTo>
                  <a:pt x="262596" y="17721"/>
                </a:lnTo>
                <a:lnTo>
                  <a:pt x="260955" y="17442"/>
                </a:lnTo>
                <a:lnTo>
                  <a:pt x="259339" y="17164"/>
                </a:lnTo>
                <a:lnTo>
                  <a:pt x="256031" y="16617"/>
                </a:lnTo>
                <a:lnTo>
                  <a:pt x="252749" y="16066"/>
                </a:lnTo>
                <a:lnTo>
                  <a:pt x="251108" y="15787"/>
                </a:lnTo>
                <a:lnTo>
                  <a:pt x="249518" y="15504"/>
                </a:lnTo>
                <a:lnTo>
                  <a:pt x="247929" y="15215"/>
                </a:lnTo>
                <a:lnTo>
                  <a:pt x="246365" y="14921"/>
                </a:lnTo>
                <a:lnTo>
                  <a:pt x="244672" y="14605"/>
                </a:lnTo>
                <a:lnTo>
                  <a:pt x="242980" y="14301"/>
                </a:lnTo>
                <a:lnTo>
                  <a:pt x="241288" y="13996"/>
                </a:lnTo>
                <a:lnTo>
                  <a:pt x="239544" y="13702"/>
                </a:lnTo>
                <a:lnTo>
                  <a:pt x="237800" y="13413"/>
                </a:lnTo>
                <a:lnTo>
                  <a:pt x="236031" y="13124"/>
                </a:lnTo>
                <a:lnTo>
                  <a:pt x="234236" y="12845"/>
                </a:lnTo>
                <a:lnTo>
                  <a:pt x="232441" y="12572"/>
                </a:lnTo>
                <a:lnTo>
                  <a:pt x="230621" y="12304"/>
                </a:lnTo>
                <a:lnTo>
                  <a:pt x="228800" y="12042"/>
                </a:lnTo>
                <a:lnTo>
                  <a:pt x="226954" y="11779"/>
                </a:lnTo>
                <a:lnTo>
                  <a:pt x="225108" y="11527"/>
                </a:lnTo>
                <a:lnTo>
                  <a:pt x="223236" y="11275"/>
                </a:lnTo>
                <a:lnTo>
                  <a:pt x="221338" y="11028"/>
                </a:lnTo>
                <a:lnTo>
                  <a:pt x="219467" y="10786"/>
                </a:lnTo>
                <a:lnTo>
                  <a:pt x="217543" y="10544"/>
                </a:lnTo>
                <a:lnTo>
                  <a:pt x="215646" y="10308"/>
                </a:lnTo>
                <a:lnTo>
                  <a:pt x="213723" y="10072"/>
                </a:lnTo>
                <a:lnTo>
                  <a:pt x="209851" y="9615"/>
                </a:lnTo>
                <a:lnTo>
                  <a:pt x="205953" y="9163"/>
                </a:lnTo>
                <a:lnTo>
                  <a:pt x="202030" y="8716"/>
                </a:lnTo>
                <a:lnTo>
                  <a:pt x="198081" y="8280"/>
                </a:lnTo>
                <a:lnTo>
                  <a:pt x="194133" y="7844"/>
                </a:lnTo>
                <a:lnTo>
                  <a:pt x="186184" y="6977"/>
                </a:lnTo>
                <a:lnTo>
                  <a:pt x="183722" y="6709"/>
                </a:lnTo>
                <a:lnTo>
                  <a:pt x="181235" y="6447"/>
                </a:lnTo>
                <a:lnTo>
                  <a:pt x="178748" y="6189"/>
                </a:lnTo>
                <a:lnTo>
                  <a:pt x="176235" y="5937"/>
                </a:lnTo>
                <a:lnTo>
                  <a:pt x="173722" y="5690"/>
                </a:lnTo>
                <a:lnTo>
                  <a:pt x="171209" y="5448"/>
                </a:lnTo>
                <a:lnTo>
                  <a:pt x="168671" y="5207"/>
                </a:lnTo>
                <a:lnTo>
                  <a:pt x="166132" y="4976"/>
                </a:lnTo>
                <a:lnTo>
                  <a:pt x="163594" y="4750"/>
                </a:lnTo>
                <a:lnTo>
                  <a:pt x="161029" y="4524"/>
                </a:lnTo>
                <a:lnTo>
                  <a:pt x="158465" y="4308"/>
                </a:lnTo>
                <a:lnTo>
                  <a:pt x="155901" y="4093"/>
                </a:lnTo>
                <a:lnTo>
                  <a:pt x="153311" y="3888"/>
                </a:lnTo>
                <a:lnTo>
                  <a:pt x="150721" y="3683"/>
                </a:lnTo>
                <a:lnTo>
                  <a:pt x="148132" y="3484"/>
                </a:lnTo>
                <a:lnTo>
                  <a:pt x="145516" y="3289"/>
                </a:lnTo>
                <a:lnTo>
                  <a:pt x="142926" y="3100"/>
                </a:lnTo>
                <a:lnTo>
                  <a:pt x="140285" y="2916"/>
                </a:lnTo>
                <a:lnTo>
                  <a:pt x="137670" y="2732"/>
                </a:lnTo>
                <a:lnTo>
                  <a:pt x="135029" y="2559"/>
                </a:lnTo>
                <a:lnTo>
                  <a:pt x="132388" y="2386"/>
                </a:lnTo>
                <a:lnTo>
                  <a:pt x="129747" y="2223"/>
                </a:lnTo>
                <a:lnTo>
                  <a:pt x="127080" y="2060"/>
                </a:lnTo>
                <a:lnTo>
                  <a:pt x="124439" y="1902"/>
                </a:lnTo>
                <a:lnTo>
                  <a:pt x="121746" y="1745"/>
                </a:lnTo>
                <a:lnTo>
                  <a:pt x="119080" y="1598"/>
                </a:lnTo>
                <a:lnTo>
                  <a:pt x="116387" y="1451"/>
                </a:lnTo>
                <a:lnTo>
                  <a:pt x="113695" y="1309"/>
                </a:lnTo>
                <a:lnTo>
                  <a:pt x="111003" y="1172"/>
                </a:lnTo>
                <a:lnTo>
                  <a:pt x="108310" y="1041"/>
                </a:lnTo>
                <a:lnTo>
                  <a:pt x="105592" y="915"/>
                </a:lnTo>
                <a:lnTo>
                  <a:pt x="102874" y="789"/>
                </a:lnTo>
                <a:lnTo>
                  <a:pt x="101695" y="741"/>
                </a:lnTo>
                <a:lnTo>
                  <a:pt x="100515" y="689"/>
                </a:lnTo>
                <a:lnTo>
                  <a:pt x="98130" y="605"/>
                </a:lnTo>
                <a:lnTo>
                  <a:pt x="95771" y="526"/>
                </a:lnTo>
                <a:lnTo>
                  <a:pt x="93361" y="458"/>
                </a:lnTo>
                <a:lnTo>
                  <a:pt x="90976" y="400"/>
                </a:lnTo>
                <a:lnTo>
                  <a:pt x="88566" y="347"/>
                </a:lnTo>
                <a:lnTo>
                  <a:pt x="86130" y="305"/>
                </a:lnTo>
                <a:lnTo>
                  <a:pt x="83720" y="263"/>
                </a:lnTo>
                <a:lnTo>
                  <a:pt x="81284" y="226"/>
                </a:lnTo>
                <a:lnTo>
                  <a:pt x="78848" y="195"/>
                </a:lnTo>
                <a:lnTo>
                  <a:pt x="74002" y="137"/>
                </a:lnTo>
                <a:lnTo>
                  <a:pt x="69130" y="74"/>
                </a:lnTo>
                <a:lnTo>
                  <a:pt x="66720" y="43"/>
                </a:lnTo>
                <a:lnTo>
                  <a:pt x="64284" y="6"/>
                </a:lnTo>
                <a:lnTo>
                  <a:pt x="638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8" name="Google Shape;1628;p43"/>
          <p:cNvSpPr/>
          <p:nvPr/>
        </p:nvSpPr>
        <p:spPr>
          <a:xfrm>
            <a:off x="998811" y="1601155"/>
            <a:ext cx="1933424" cy="1789164"/>
          </a:xfrm>
          <a:custGeom>
            <a:avLst/>
            <a:gdLst/>
            <a:ahLst/>
            <a:cxnLst/>
            <a:rect l="l" t="t" r="r" b="b"/>
            <a:pathLst>
              <a:path w="259288" h="48969" extrusionOk="0">
                <a:moveTo>
                  <a:pt x="249954" y="1278"/>
                </a:moveTo>
                <a:lnTo>
                  <a:pt x="250211" y="1750"/>
                </a:lnTo>
                <a:lnTo>
                  <a:pt x="250493" y="2213"/>
                </a:lnTo>
                <a:lnTo>
                  <a:pt x="251031" y="3132"/>
                </a:lnTo>
                <a:lnTo>
                  <a:pt x="251570" y="4030"/>
                </a:lnTo>
                <a:lnTo>
                  <a:pt x="251801" y="4477"/>
                </a:lnTo>
                <a:lnTo>
                  <a:pt x="252006" y="4918"/>
                </a:lnTo>
                <a:lnTo>
                  <a:pt x="252185" y="5354"/>
                </a:lnTo>
                <a:lnTo>
                  <a:pt x="252313" y="5790"/>
                </a:lnTo>
                <a:lnTo>
                  <a:pt x="252390" y="6226"/>
                </a:lnTo>
                <a:lnTo>
                  <a:pt x="252416" y="6652"/>
                </a:lnTo>
                <a:lnTo>
                  <a:pt x="252416" y="6867"/>
                </a:lnTo>
                <a:lnTo>
                  <a:pt x="252390" y="7083"/>
                </a:lnTo>
                <a:lnTo>
                  <a:pt x="252339" y="7293"/>
                </a:lnTo>
                <a:lnTo>
                  <a:pt x="252288" y="7508"/>
                </a:lnTo>
                <a:lnTo>
                  <a:pt x="252211" y="7718"/>
                </a:lnTo>
                <a:lnTo>
                  <a:pt x="252108" y="7929"/>
                </a:lnTo>
                <a:lnTo>
                  <a:pt x="251980" y="8144"/>
                </a:lnTo>
                <a:lnTo>
                  <a:pt x="251852" y="8354"/>
                </a:lnTo>
                <a:lnTo>
                  <a:pt x="249262" y="8475"/>
                </a:lnTo>
                <a:lnTo>
                  <a:pt x="246749" y="8590"/>
                </a:lnTo>
                <a:lnTo>
                  <a:pt x="241775" y="8811"/>
                </a:lnTo>
                <a:lnTo>
                  <a:pt x="239339" y="8927"/>
                </a:lnTo>
                <a:lnTo>
                  <a:pt x="236954" y="9042"/>
                </a:lnTo>
                <a:lnTo>
                  <a:pt x="234569" y="9168"/>
                </a:lnTo>
                <a:lnTo>
                  <a:pt x="232210" y="9305"/>
                </a:lnTo>
                <a:lnTo>
                  <a:pt x="231057" y="9378"/>
                </a:lnTo>
                <a:lnTo>
                  <a:pt x="229928" y="9457"/>
                </a:lnTo>
                <a:lnTo>
                  <a:pt x="228800" y="9541"/>
                </a:lnTo>
                <a:lnTo>
                  <a:pt x="227723" y="9631"/>
                </a:lnTo>
                <a:lnTo>
                  <a:pt x="226672" y="9730"/>
                </a:lnTo>
                <a:lnTo>
                  <a:pt x="225646" y="9830"/>
                </a:lnTo>
                <a:lnTo>
                  <a:pt x="224672" y="9941"/>
                </a:lnTo>
                <a:lnTo>
                  <a:pt x="223697" y="10056"/>
                </a:lnTo>
                <a:lnTo>
                  <a:pt x="222749" y="10172"/>
                </a:lnTo>
                <a:lnTo>
                  <a:pt x="221851" y="10298"/>
                </a:lnTo>
                <a:lnTo>
                  <a:pt x="220954" y="10429"/>
                </a:lnTo>
                <a:lnTo>
                  <a:pt x="220108" y="10566"/>
                </a:lnTo>
                <a:lnTo>
                  <a:pt x="219261" y="10708"/>
                </a:lnTo>
                <a:lnTo>
                  <a:pt x="218466" y="10855"/>
                </a:lnTo>
                <a:lnTo>
                  <a:pt x="217697" y="11007"/>
                </a:lnTo>
                <a:lnTo>
                  <a:pt x="216954" y="11165"/>
                </a:lnTo>
                <a:lnTo>
                  <a:pt x="216236" y="11328"/>
                </a:lnTo>
                <a:lnTo>
                  <a:pt x="215543" y="11496"/>
                </a:lnTo>
                <a:lnTo>
                  <a:pt x="214877" y="11669"/>
                </a:lnTo>
                <a:lnTo>
                  <a:pt x="214236" y="11848"/>
                </a:lnTo>
                <a:lnTo>
                  <a:pt x="213620" y="12032"/>
                </a:lnTo>
                <a:lnTo>
                  <a:pt x="213030" y="12221"/>
                </a:lnTo>
                <a:lnTo>
                  <a:pt x="212466" y="12415"/>
                </a:lnTo>
                <a:lnTo>
                  <a:pt x="211928" y="12615"/>
                </a:lnTo>
                <a:lnTo>
                  <a:pt x="211441" y="12820"/>
                </a:lnTo>
                <a:lnTo>
                  <a:pt x="210953" y="13024"/>
                </a:lnTo>
                <a:lnTo>
                  <a:pt x="210492" y="13240"/>
                </a:lnTo>
                <a:lnTo>
                  <a:pt x="210082" y="13455"/>
                </a:lnTo>
                <a:lnTo>
                  <a:pt x="209671" y="13681"/>
                </a:lnTo>
                <a:lnTo>
                  <a:pt x="209312" y="13907"/>
                </a:lnTo>
                <a:lnTo>
                  <a:pt x="208953" y="14138"/>
                </a:lnTo>
                <a:lnTo>
                  <a:pt x="208646" y="14375"/>
                </a:lnTo>
                <a:lnTo>
                  <a:pt x="208364" y="14600"/>
                </a:lnTo>
                <a:lnTo>
                  <a:pt x="208133" y="14832"/>
                </a:lnTo>
                <a:lnTo>
                  <a:pt x="207928" y="15058"/>
                </a:lnTo>
                <a:lnTo>
                  <a:pt x="207748" y="15289"/>
                </a:lnTo>
                <a:lnTo>
                  <a:pt x="207620" y="15515"/>
                </a:lnTo>
                <a:lnTo>
                  <a:pt x="207518" y="15746"/>
                </a:lnTo>
                <a:lnTo>
                  <a:pt x="207466" y="15977"/>
                </a:lnTo>
                <a:lnTo>
                  <a:pt x="207441" y="16208"/>
                </a:lnTo>
                <a:lnTo>
                  <a:pt x="207441" y="16439"/>
                </a:lnTo>
                <a:lnTo>
                  <a:pt x="207466" y="16670"/>
                </a:lnTo>
                <a:lnTo>
                  <a:pt x="207543" y="16902"/>
                </a:lnTo>
                <a:lnTo>
                  <a:pt x="207646" y="17127"/>
                </a:lnTo>
                <a:lnTo>
                  <a:pt x="207774" y="17359"/>
                </a:lnTo>
                <a:lnTo>
                  <a:pt x="207928" y="17584"/>
                </a:lnTo>
                <a:lnTo>
                  <a:pt x="208133" y="17816"/>
                </a:lnTo>
                <a:lnTo>
                  <a:pt x="208364" y="18042"/>
                </a:lnTo>
                <a:lnTo>
                  <a:pt x="208620" y="18262"/>
                </a:lnTo>
                <a:lnTo>
                  <a:pt x="208902" y="18488"/>
                </a:lnTo>
                <a:lnTo>
                  <a:pt x="209210" y="18709"/>
                </a:lnTo>
                <a:lnTo>
                  <a:pt x="209569" y="18929"/>
                </a:lnTo>
                <a:lnTo>
                  <a:pt x="209953" y="19145"/>
                </a:lnTo>
                <a:lnTo>
                  <a:pt x="210338" y="19360"/>
                </a:lnTo>
                <a:lnTo>
                  <a:pt x="210774" y="19576"/>
                </a:lnTo>
                <a:lnTo>
                  <a:pt x="211236" y="19786"/>
                </a:lnTo>
                <a:lnTo>
                  <a:pt x="211723" y="19991"/>
                </a:lnTo>
                <a:lnTo>
                  <a:pt x="212261" y="20195"/>
                </a:lnTo>
                <a:lnTo>
                  <a:pt x="212800" y="20400"/>
                </a:lnTo>
                <a:lnTo>
                  <a:pt x="213364" y="20600"/>
                </a:lnTo>
                <a:lnTo>
                  <a:pt x="213979" y="20794"/>
                </a:lnTo>
                <a:lnTo>
                  <a:pt x="214595" y="20984"/>
                </a:lnTo>
                <a:lnTo>
                  <a:pt x="215261" y="21173"/>
                </a:lnTo>
                <a:lnTo>
                  <a:pt x="215928" y="21362"/>
                </a:lnTo>
                <a:lnTo>
                  <a:pt x="216646" y="21540"/>
                </a:lnTo>
                <a:lnTo>
                  <a:pt x="217364" y="21719"/>
                </a:lnTo>
                <a:lnTo>
                  <a:pt x="218108" y="21887"/>
                </a:lnTo>
                <a:lnTo>
                  <a:pt x="218902" y="22055"/>
                </a:lnTo>
                <a:lnTo>
                  <a:pt x="219697" y="22218"/>
                </a:lnTo>
                <a:lnTo>
                  <a:pt x="220518" y="22376"/>
                </a:lnTo>
                <a:lnTo>
                  <a:pt x="221364" y="22533"/>
                </a:lnTo>
                <a:lnTo>
                  <a:pt x="222261" y="22680"/>
                </a:lnTo>
                <a:lnTo>
                  <a:pt x="223133" y="22822"/>
                </a:lnTo>
                <a:lnTo>
                  <a:pt x="224056" y="22959"/>
                </a:lnTo>
                <a:lnTo>
                  <a:pt x="225005" y="23090"/>
                </a:lnTo>
                <a:lnTo>
                  <a:pt x="225979" y="23216"/>
                </a:lnTo>
                <a:lnTo>
                  <a:pt x="226954" y="23337"/>
                </a:lnTo>
                <a:lnTo>
                  <a:pt x="227954" y="23453"/>
                </a:lnTo>
                <a:lnTo>
                  <a:pt x="228980" y="23558"/>
                </a:lnTo>
                <a:lnTo>
                  <a:pt x="230031" y="23663"/>
                </a:lnTo>
                <a:lnTo>
                  <a:pt x="231108" y="23757"/>
                </a:lnTo>
                <a:lnTo>
                  <a:pt x="232185" y="23841"/>
                </a:lnTo>
                <a:lnTo>
                  <a:pt x="233287" y="23925"/>
                </a:lnTo>
                <a:lnTo>
                  <a:pt x="234416" y="23999"/>
                </a:lnTo>
                <a:lnTo>
                  <a:pt x="235569" y="24067"/>
                </a:lnTo>
                <a:lnTo>
                  <a:pt x="236723" y="24125"/>
                </a:lnTo>
                <a:lnTo>
                  <a:pt x="237903" y="24178"/>
                </a:lnTo>
                <a:lnTo>
                  <a:pt x="239108" y="24220"/>
                </a:lnTo>
                <a:lnTo>
                  <a:pt x="240339" y="24256"/>
                </a:lnTo>
                <a:lnTo>
                  <a:pt x="241570" y="24283"/>
                </a:lnTo>
                <a:lnTo>
                  <a:pt x="242826" y="24304"/>
                </a:lnTo>
                <a:lnTo>
                  <a:pt x="244082" y="24314"/>
                </a:lnTo>
                <a:lnTo>
                  <a:pt x="245365" y="24319"/>
                </a:lnTo>
                <a:lnTo>
                  <a:pt x="246672" y="24314"/>
                </a:lnTo>
                <a:lnTo>
                  <a:pt x="247980" y="24298"/>
                </a:lnTo>
                <a:lnTo>
                  <a:pt x="249313" y="24272"/>
                </a:lnTo>
                <a:lnTo>
                  <a:pt x="249724" y="24267"/>
                </a:lnTo>
                <a:lnTo>
                  <a:pt x="250108" y="24267"/>
                </a:lnTo>
                <a:lnTo>
                  <a:pt x="250826" y="24272"/>
                </a:lnTo>
                <a:lnTo>
                  <a:pt x="251467" y="24288"/>
                </a:lnTo>
                <a:lnTo>
                  <a:pt x="251929" y="24298"/>
                </a:lnTo>
                <a:lnTo>
                  <a:pt x="251929" y="29063"/>
                </a:lnTo>
                <a:lnTo>
                  <a:pt x="251929" y="29421"/>
                </a:lnTo>
                <a:lnTo>
                  <a:pt x="251929" y="29736"/>
                </a:lnTo>
                <a:lnTo>
                  <a:pt x="251877" y="30009"/>
                </a:lnTo>
                <a:lnTo>
                  <a:pt x="251826" y="30130"/>
                </a:lnTo>
                <a:lnTo>
                  <a:pt x="251801" y="30240"/>
                </a:lnTo>
                <a:lnTo>
                  <a:pt x="251724" y="30345"/>
                </a:lnTo>
                <a:lnTo>
                  <a:pt x="251647" y="30440"/>
                </a:lnTo>
                <a:lnTo>
                  <a:pt x="251544" y="30529"/>
                </a:lnTo>
                <a:lnTo>
                  <a:pt x="251442" y="30608"/>
                </a:lnTo>
                <a:lnTo>
                  <a:pt x="251288" y="30681"/>
                </a:lnTo>
                <a:lnTo>
                  <a:pt x="251134" y="30750"/>
                </a:lnTo>
                <a:lnTo>
                  <a:pt x="250954" y="30813"/>
                </a:lnTo>
                <a:lnTo>
                  <a:pt x="250724" y="30865"/>
                </a:lnTo>
                <a:lnTo>
                  <a:pt x="250493" y="30918"/>
                </a:lnTo>
                <a:lnTo>
                  <a:pt x="250211" y="30960"/>
                </a:lnTo>
                <a:lnTo>
                  <a:pt x="249903" y="31002"/>
                </a:lnTo>
                <a:lnTo>
                  <a:pt x="249570" y="31039"/>
                </a:lnTo>
                <a:lnTo>
                  <a:pt x="249211" y="31070"/>
                </a:lnTo>
                <a:lnTo>
                  <a:pt x="248801" y="31102"/>
                </a:lnTo>
                <a:lnTo>
                  <a:pt x="248339" y="31128"/>
                </a:lnTo>
                <a:lnTo>
                  <a:pt x="247852" y="31149"/>
                </a:lnTo>
                <a:lnTo>
                  <a:pt x="247313" y="31170"/>
                </a:lnTo>
                <a:lnTo>
                  <a:pt x="246749" y="31191"/>
                </a:lnTo>
                <a:lnTo>
                  <a:pt x="245441" y="31228"/>
                </a:lnTo>
                <a:lnTo>
                  <a:pt x="243954" y="31265"/>
                </a:lnTo>
                <a:lnTo>
                  <a:pt x="242236" y="31301"/>
                </a:lnTo>
                <a:lnTo>
                  <a:pt x="241826" y="31312"/>
                </a:lnTo>
                <a:lnTo>
                  <a:pt x="241416" y="31328"/>
                </a:lnTo>
                <a:lnTo>
                  <a:pt x="241005" y="31338"/>
                </a:lnTo>
                <a:lnTo>
                  <a:pt x="240595" y="31349"/>
                </a:lnTo>
                <a:lnTo>
                  <a:pt x="239364" y="31375"/>
                </a:lnTo>
                <a:lnTo>
                  <a:pt x="238159" y="31406"/>
                </a:lnTo>
                <a:lnTo>
                  <a:pt x="236954" y="31443"/>
                </a:lnTo>
                <a:lnTo>
                  <a:pt x="235749" y="31480"/>
                </a:lnTo>
                <a:lnTo>
                  <a:pt x="234544" y="31517"/>
                </a:lnTo>
                <a:lnTo>
                  <a:pt x="233339" y="31564"/>
                </a:lnTo>
                <a:lnTo>
                  <a:pt x="232133" y="31611"/>
                </a:lnTo>
                <a:lnTo>
                  <a:pt x="230954" y="31659"/>
                </a:lnTo>
                <a:lnTo>
                  <a:pt x="228595" y="31769"/>
                </a:lnTo>
                <a:lnTo>
                  <a:pt x="226236" y="31885"/>
                </a:lnTo>
                <a:lnTo>
                  <a:pt x="223903" y="32016"/>
                </a:lnTo>
                <a:lnTo>
                  <a:pt x="221569" y="32152"/>
                </a:lnTo>
                <a:lnTo>
                  <a:pt x="219261" y="32300"/>
                </a:lnTo>
                <a:lnTo>
                  <a:pt x="216954" y="32457"/>
                </a:lnTo>
                <a:lnTo>
                  <a:pt x="214672" y="32615"/>
                </a:lnTo>
                <a:lnTo>
                  <a:pt x="212364" y="32783"/>
                </a:lnTo>
                <a:lnTo>
                  <a:pt x="210107" y="32956"/>
                </a:lnTo>
                <a:lnTo>
                  <a:pt x="207825" y="33135"/>
                </a:lnTo>
                <a:lnTo>
                  <a:pt x="205569" y="33314"/>
                </a:lnTo>
                <a:lnTo>
                  <a:pt x="203287" y="33497"/>
                </a:lnTo>
                <a:lnTo>
                  <a:pt x="201364" y="33660"/>
                </a:lnTo>
                <a:lnTo>
                  <a:pt x="199440" y="33823"/>
                </a:lnTo>
                <a:lnTo>
                  <a:pt x="197517" y="33991"/>
                </a:lnTo>
                <a:lnTo>
                  <a:pt x="195620" y="34165"/>
                </a:lnTo>
                <a:lnTo>
                  <a:pt x="193748" y="34343"/>
                </a:lnTo>
                <a:lnTo>
                  <a:pt x="191876" y="34527"/>
                </a:lnTo>
                <a:lnTo>
                  <a:pt x="190030" y="34711"/>
                </a:lnTo>
                <a:lnTo>
                  <a:pt x="188184" y="34905"/>
                </a:lnTo>
                <a:lnTo>
                  <a:pt x="186363" y="35100"/>
                </a:lnTo>
                <a:lnTo>
                  <a:pt x="184543" y="35299"/>
                </a:lnTo>
                <a:lnTo>
                  <a:pt x="182773" y="35504"/>
                </a:lnTo>
                <a:lnTo>
                  <a:pt x="180978" y="35714"/>
                </a:lnTo>
                <a:lnTo>
                  <a:pt x="179235" y="35930"/>
                </a:lnTo>
                <a:lnTo>
                  <a:pt x="177491" y="36150"/>
                </a:lnTo>
                <a:lnTo>
                  <a:pt x="175773" y="36376"/>
                </a:lnTo>
                <a:lnTo>
                  <a:pt x="174055" y="36607"/>
                </a:lnTo>
                <a:lnTo>
                  <a:pt x="172363" y="36844"/>
                </a:lnTo>
                <a:lnTo>
                  <a:pt x="170696" y="37086"/>
                </a:lnTo>
                <a:lnTo>
                  <a:pt x="169029" y="37327"/>
                </a:lnTo>
                <a:lnTo>
                  <a:pt x="167388" y="37579"/>
                </a:lnTo>
                <a:lnTo>
                  <a:pt x="165773" y="37837"/>
                </a:lnTo>
                <a:lnTo>
                  <a:pt x="164158" y="38099"/>
                </a:lnTo>
                <a:lnTo>
                  <a:pt x="162593" y="38367"/>
                </a:lnTo>
                <a:lnTo>
                  <a:pt x="161029" y="38641"/>
                </a:lnTo>
                <a:lnTo>
                  <a:pt x="159465" y="38919"/>
                </a:lnTo>
                <a:lnTo>
                  <a:pt x="157952" y="39203"/>
                </a:lnTo>
                <a:lnTo>
                  <a:pt x="156439" y="39497"/>
                </a:lnTo>
                <a:lnTo>
                  <a:pt x="154952" y="39791"/>
                </a:lnTo>
                <a:lnTo>
                  <a:pt x="153491" y="40091"/>
                </a:lnTo>
                <a:lnTo>
                  <a:pt x="152029" y="40401"/>
                </a:lnTo>
                <a:lnTo>
                  <a:pt x="150619" y="40716"/>
                </a:lnTo>
                <a:lnTo>
                  <a:pt x="149209" y="41036"/>
                </a:lnTo>
                <a:lnTo>
                  <a:pt x="147029" y="41551"/>
                </a:lnTo>
                <a:lnTo>
                  <a:pt x="144875" y="42071"/>
                </a:lnTo>
                <a:lnTo>
                  <a:pt x="142747" y="42602"/>
                </a:lnTo>
                <a:lnTo>
                  <a:pt x="140644" y="43132"/>
                </a:lnTo>
                <a:lnTo>
                  <a:pt x="136439" y="44199"/>
                </a:lnTo>
                <a:lnTo>
                  <a:pt x="134362" y="44729"/>
                </a:lnTo>
                <a:lnTo>
                  <a:pt x="132259" y="45260"/>
                </a:lnTo>
                <a:lnTo>
                  <a:pt x="128541" y="44740"/>
                </a:lnTo>
                <a:lnTo>
                  <a:pt x="124875" y="44225"/>
                </a:lnTo>
                <a:lnTo>
                  <a:pt x="117695" y="43211"/>
                </a:lnTo>
                <a:lnTo>
                  <a:pt x="114105" y="42712"/>
                </a:lnTo>
                <a:lnTo>
                  <a:pt x="110541" y="42218"/>
                </a:lnTo>
                <a:lnTo>
                  <a:pt x="106977" y="41735"/>
                </a:lnTo>
                <a:lnTo>
                  <a:pt x="105182" y="41498"/>
                </a:lnTo>
                <a:lnTo>
                  <a:pt x="103361" y="41267"/>
                </a:lnTo>
                <a:lnTo>
                  <a:pt x="101259" y="40994"/>
                </a:lnTo>
                <a:lnTo>
                  <a:pt x="100207" y="40863"/>
                </a:lnTo>
                <a:lnTo>
                  <a:pt x="99130" y="40731"/>
                </a:lnTo>
                <a:lnTo>
                  <a:pt x="98028" y="40605"/>
                </a:lnTo>
                <a:lnTo>
                  <a:pt x="96951" y="40485"/>
                </a:lnTo>
                <a:lnTo>
                  <a:pt x="95823" y="40369"/>
                </a:lnTo>
                <a:lnTo>
                  <a:pt x="94720" y="40259"/>
                </a:lnTo>
                <a:lnTo>
                  <a:pt x="93566" y="40159"/>
                </a:lnTo>
                <a:lnTo>
                  <a:pt x="92412" y="40070"/>
                </a:lnTo>
                <a:lnTo>
                  <a:pt x="91233" y="39985"/>
                </a:lnTo>
                <a:lnTo>
                  <a:pt x="90617" y="39949"/>
                </a:lnTo>
                <a:lnTo>
                  <a:pt x="90028" y="39917"/>
                </a:lnTo>
                <a:lnTo>
                  <a:pt x="89412" y="39886"/>
                </a:lnTo>
                <a:lnTo>
                  <a:pt x="88797" y="39859"/>
                </a:lnTo>
                <a:lnTo>
                  <a:pt x="88182" y="39833"/>
                </a:lnTo>
                <a:lnTo>
                  <a:pt x="87540" y="39812"/>
                </a:lnTo>
                <a:lnTo>
                  <a:pt x="86899" y="39796"/>
                </a:lnTo>
                <a:lnTo>
                  <a:pt x="86258" y="39781"/>
                </a:lnTo>
                <a:lnTo>
                  <a:pt x="85617" y="39775"/>
                </a:lnTo>
                <a:lnTo>
                  <a:pt x="84951" y="39770"/>
                </a:lnTo>
                <a:lnTo>
                  <a:pt x="84258" y="39765"/>
                </a:lnTo>
                <a:lnTo>
                  <a:pt x="83592" y="39765"/>
                </a:lnTo>
                <a:lnTo>
                  <a:pt x="82925" y="39770"/>
                </a:lnTo>
                <a:lnTo>
                  <a:pt x="82310" y="39781"/>
                </a:lnTo>
                <a:lnTo>
                  <a:pt x="81694" y="39791"/>
                </a:lnTo>
                <a:lnTo>
                  <a:pt x="81104" y="39807"/>
                </a:lnTo>
                <a:lnTo>
                  <a:pt x="80540" y="39828"/>
                </a:lnTo>
                <a:lnTo>
                  <a:pt x="79976" y="39849"/>
                </a:lnTo>
                <a:lnTo>
                  <a:pt x="79463" y="39875"/>
                </a:lnTo>
                <a:lnTo>
                  <a:pt x="78951" y="39907"/>
                </a:lnTo>
                <a:lnTo>
                  <a:pt x="78438" y="39943"/>
                </a:lnTo>
                <a:lnTo>
                  <a:pt x="77976" y="39980"/>
                </a:lnTo>
                <a:lnTo>
                  <a:pt x="77515" y="40022"/>
                </a:lnTo>
                <a:lnTo>
                  <a:pt x="77079" y="40070"/>
                </a:lnTo>
                <a:lnTo>
                  <a:pt x="76668" y="40122"/>
                </a:lnTo>
                <a:lnTo>
                  <a:pt x="76258" y="40180"/>
                </a:lnTo>
                <a:lnTo>
                  <a:pt x="75874" y="40243"/>
                </a:lnTo>
                <a:lnTo>
                  <a:pt x="75515" y="40306"/>
                </a:lnTo>
                <a:lnTo>
                  <a:pt x="75156" y="40374"/>
                </a:lnTo>
                <a:lnTo>
                  <a:pt x="74822" y="40448"/>
                </a:lnTo>
                <a:lnTo>
                  <a:pt x="74515" y="40527"/>
                </a:lnTo>
                <a:lnTo>
                  <a:pt x="74232" y="40611"/>
                </a:lnTo>
                <a:lnTo>
                  <a:pt x="73950" y="40700"/>
                </a:lnTo>
                <a:lnTo>
                  <a:pt x="73668" y="40795"/>
                </a:lnTo>
                <a:lnTo>
                  <a:pt x="73438" y="40894"/>
                </a:lnTo>
                <a:lnTo>
                  <a:pt x="73181" y="40999"/>
                </a:lnTo>
                <a:lnTo>
                  <a:pt x="72976" y="41110"/>
                </a:lnTo>
                <a:lnTo>
                  <a:pt x="72771" y="41225"/>
                </a:lnTo>
                <a:lnTo>
                  <a:pt x="72591" y="41341"/>
                </a:lnTo>
                <a:lnTo>
                  <a:pt x="72412" y="41467"/>
                </a:lnTo>
                <a:lnTo>
                  <a:pt x="72258" y="41598"/>
                </a:lnTo>
                <a:lnTo>
                  <a:pt x="72104" y="41735"/>
                </a:lnTo>
                <a:lnTo>
                  <a:pt x="71976" y="41871"/>
                </a:lnTo>
                <a:lnTo>
                  <a:pt x="71873" y="42013"/>
                </a:lnTo>
                <a:lnTo>
                  <a:pt x="71694" y="42297"/>
                </a:lnTo>
                <a:lnTo>
                  <a:pt x="71566" y="42586"/>
                </a:lnTo>
                <a:lnTo>
                  <a:pt x="71489" y="42870"/>
                </a:lnTo>
                <a:lnTo>
                  <a:pt x="71489" y="43159"/>
                </a:lnTo>
                <a:lnTo>
                  <a:pt x="71514" y="43448"/>
                </a:lnTo>
                <a:lnTo>
                  <a:pt x="71617" y="43736"/>
                </a:lnTo>
                <a:lnTo>
                  <a:pt x="71745" y="44015"/>
                </a:lnTo>
                <a:lnTo>
                  <a:pt x="71822" y="44215"/>
                </a:lnTo>
                <a:lnTo>
                  <a:pt x="71873" y="44404"/>
                </a:lnTo>
                <a:lnTo>
                  <a:pt x="71873" y="44588"/>
                </a:lnTo>
                <a:lnTo>
                  <a:pt x="71848" y="44771"/>
                </a:lnTo>
                <a:lnTo>
                  <a:pt x="71745" y="44950"/>
                </a:lnTo>
                <a:lnTo>
                  <a:pt x="71617" y="45123"/>
                </a:lnTo>
                <a:lnTo>
                  <a:pt x="71438" y="45297"/>
                </a:lnTo>
                <a:lnTo>
                  <a:pt x="71207" y="45465"/>
                </a:lnTo>
                <a:lnTo>
                  <a:pt x="70925" y="45628"/>
                </a:lnTo>
                <a:lnTo>
                  <a:pt x="70591" y="45785"/>
                </a:lnTo>
                <a:lnTo>
                  <a:pt x="70207" y="45943"/>
                </a:lnTo>
                <a:lnTo>
                  <a:pt x="69771" y="46095"/>
                </a:lnTo>
                <a:lnTo>
                  <a:pt x="69284" y="46248"/>
                </a:lnTo>
                <a:lnTo>
                  <a:pt x="68745" y="46390"/>
                </a:lnTo>
                <a:lnTo>
                  <a:pt x="68155" y="46537"/>
                </a:lnTo>
                <a:lnTo>
                  <a:pt x="67514" y="46673"/>
                </a:lnTo>
                <a:lnTo>
                  <a:pt x="66899" y="46794"/>
                </a:lnTo>
                <a:lnTo>
                  <a:pt x="66258" y="46910"/>
                </a:lnTo>
                <a:lnTo>
                  <a:pt x="65617" y="47020"/>
                </a:lnTo>
                <a:lnTo>
                  <a:pt x="64950" y="47120"/>
                </a:lnTo>
                <a:lnTo>
                  <a:pt x="64258" y="47209"/>
                </a:lnTo>
                <a:lnTo>
                  <a:pt x="63591" y="47293"/>
                </a:lnTo>
                <a:lnTo>
                  <a:pt x="62873" y="47372"/>
                </a:lnTo>
                <a:lnTo>
                  <a:pt x="62155" y="47440"/>
                </a:lnTo>
                <a:lnTo>
                  <a:pt x="61437" y="47503"/>
                </a:lnTo>
                <a:lnTo>
                  <a:pt x="60694" y="47561"/>
                </a:lnTo>
                <a:lnTo>
                  <a:pt x="59950" y="47608"/>
                </a:lnTo>
                <a:lnTo>
                  <a:pt x="59207" y="47645"/>
                </a:lnTo>
                <a:lnTo>
                  <a:pt x="58437" y="47677"/>
                </a:lnTo>
                <a:lnTo>
                  <a:pt x="57668" y="47703"/>
                </a:lnTo>
                <a:lnTo>
                  <a:pt x="56899" y="47724"/>
                </a:lnTo>
                <a:lnTo>
                  <a:pt x="56104" y="47729"/>
                </a:lnTo>
                <a:lnTo>
                  <a:pt x="55335" y="47734"/>
                </a:lnTo>
                <a:lnTo>
                  <a:pt x="54540" y="47729"/>
                </a:lnTo>
                <a:lnTo>
                  <a:pt x="53745" y="47719"/>
                </a:lnTo>
                <a:lnTo>
                  <a:pt x="52950" y="47698"/>
                </a:lnTo>
                <a:lnTo>
                  <a:pt x="52155" y="47671"/>
                </a:lnTo>
                <a:lnTo>
                  <a:pt x="51360" y="47635"/>
                </a:lnTo>
                <a:lnTo>
                  <a:pt x="50565" y="47593"/>
                </a:lnTo>
                <a:lnTo>
                  <a:pt x="49770" y="47545"/>
                </a:lnTo>
                <a:lnTo>
                  <a:pt x="48976" y="47487"/>
                </a:lnTo>
                <a:lnTo>
                  <a:pt x="48181" y="47419"/>
                </a:lnTo>
                <a:lnTo>
                  <a:pt x="47386" y="47346"/>
                </a:lnTo>
                <a:lnTo>
                  <a:pt x="46616" y="47267"/>
                </a:lnTo>
                <a:lnTo>
                  <a:pt x="45822" y="47183"/>
                </a:lnTo>
                <a:lnTo>
                  <a:pt x="45052" y="47083"/>
                </a:lnTo>
                <a:lnTo>
                  <a:pt x="44283" y="46983"/>
                </a:lnTo>
                <a:lnTo>
                  <a:pt x="43514" y="46873"/>
                </a:lnTo>
                <a:lnTo>
                  <a:pt x="43078" y="46799"/>
                </a:lnTo>
                <a:lnTo>
                  <a:pt x="42616" y="46726"/>
                </a:lnTo>
                <a:lnTo>
                  <a:pt x="42206" y="46652"/>
                </a:lnTo>
                <a:lnTo>
                  <a:pt x="41796" y="46573"/>
                </a:lnTo>
                <a:lnTo>
                  <a:pt x="41386" y="46495"/>
                </a:lnTo>
                <a:lnTo>
                  <a:pt x="41001" y="46411"/>
                </a:lnTo>
                <a:lnTo>
                  <a:pt x="40642" y="46326"/>
                </a:lnTo>
                <a:lnTo>
                  <a:pt x="40283" y="46242"/>
                </a:lnTo>
                <a:lnTo>
                  <a:pt x="39924" y="46153"/>
                </a:lnTo>
                <a:lnTo>
                  <a:pt x="39591" y="46059"/>
                </a:lnTo>
                <a:lnTo>
                  <a:pt x="39283" y="45969"/>
                </a:lnTo>
                <a:lnTo>
                  <a:pt x="38975" y="45875"/>
                </a:lnTo>
                <a:lnTo>
                  <a:pt x="38693" y="45780"/>
                </a:lnTo>
                <a:lnTo>
                  <a:pt x="38411" y="45680"/>
                </a:lnTo>
                <a:lnTo>
                  <a:pt x="38155" y="45586"/>
                </a:lnTo>
                <a:lnTo>
                  <a:pt x="37924" y="45486"/>
                </a:lnTo>
                <a:lnTo>
                  <a:pt x="37462" y="45281"/>
                </a:lnTo>
                <a:lnTo>
                  <a:pt x="37078" y="45076"/>
                </a:lnTo>
                <a:lnTo>
                  <a:pt x="36744" y="44861"/>
                </a:lnTo>
                <a:lnTo>
                  <a:pt x="36462" y="44651"/>
                </a:lnTo>
                <a:lnTo>
                  <a:pt x="36232" y="44435"/>
                </a:lnTo>
                <a:lnTo>
                  <a:pt x="36078" y="44215"/>
                </a:lnTo>
                <a:lnTo>
                  <a:pt x="35950" y="43999"/>
                </a:lnTo>
                <a:lnTo>
                  <a:pt x="35898" y="43779"/>
                </a:lnTo>
                <a:lnTo>
                  <a:pt x="35898" y="43558"/>
                </a:lnTo>
                <a:lnTo>
                  <a:pt x="35975" y="43342"/>
                </a:lnTo>
                <a:lnTo>
                  <a:pt x="36078" y="43127"/>
                </a:lnTo>
                <a:lnTo>
                  <a:pt x="36257" y="42917"/>
                </a:lnTo>
                <a:lnTo>
                  <a:pt x="36488" y="42707"/>
                </a:lnTo>
                <a:lnTo>
                  <a:pt x="36770" y="42502"/>
                </a:lnTo>
                <a:lnTo>
                  <a:pt x="36924" y="42397"/>
                </a:lnTo>
                <a:lnTo>
                  <a:pt x="37103" y="42297"/>
                </a:lnTo>
                <a:lnTo>
                  <a:pt x="37309" y="42202"/>
                </a:lnTo>
                <a:lnTo>
                  <a:pt x="37514" y="42103"/>
                </a:lnTo>
                <a:lnTo>
                  <a:pt x="37744" y="42008"/>
                </a:lnTo>
                <a:lnTo>
                  <a:pt x="37975" y="41914"/>
                </a:lnTo>
                <a:lnTo>
                  <a:pt x="38232" y="41819"/>
                </a:lnTo>
                <a:lnTo>
                  <a:pt x="38488" y="41730"/>
                </a:lnTo>
                <a:lnTo>
                  <a:pt x="38770" y="41640"/>
                </a:lnTo>
                <a:lnTo>
                  <a:pt x="39052" y="41556"/>
                </a:lnTo>
                <a:lnTo>
                  <a:pt x="39360" y="41467"/>
                </a:lnTo>
                <a:lnTo>
                  <a:pt x="39693" y="41388"/>
                </a:lnTo>
                <a:lnTo>
                  <a:pt x="40027" y="41304"/>
                </a:lnTo>
                <a:lnTo>
                  <a:pt x="40360" y="41225"/>
                </a:lnTo>
                <a:lnTo>
                  <a:pt x="40719" y="41152"/>
                </a:lnTo>
                <a:lnTo>
                  <a:pt x="41104" y="41078"/>
                </a:lnTo>
                <a:lnTo>
                  <a:pt x="41488" y="41005"/>
                </a:lnTo>
                <a:lnTo>
                  <a:pt x="41898" y="40936"/>
                </a:lnTo>
                <a:lnTo>
                  <a:pt x="42334" y="40873"/>
                </a:lnTo>
                <a:lnTo>
                  <a:pt x="42770" y="40810"/>
                </a:lnTo>
                <a:lnTo>
                  <a:pt x="44129" y="40616"/>
                </a:lnTo>
                <a:lnTo>
                  <a:pt x="45463" y="40411"/>
                </a:lnTo>
                <a:lnTo>
                  <a:pt x="46796" y="40206"/>
                </a:lnTo>
                <a:lnTo>
                  <a:pt x="48078" y="39991"/>
                </a:lnTo>
                <a:lnTo>
                  <a:pt x="49360" y="39775"/>
                </a:lnTo>
                <a:lnTo>
                  <a:pt x="50617" y="39549"/>
                </a:lnTo>
                <a:lnTo>
                  <a:pt x="51847" y="39318"/>
                </a:lnTo>
                <a:lnTo>
                  <a:pt x="53027" y="39082"/>
                </a:lnTo>
                <a:lnTo>
                  <a:pt x="53591" y="38966"/>
                </a:lnTo>
                <a:lnTo>
                  <a:pt x="54104" y="38851"/>
                </a:lnTo>
                <a:lnTo>
                  <a:pt x="54591" y="38730"/>
                </a:lnTo>
                <a:lnTo>
                  <a:pt x="55027" y="38609"/>
                </a:lnTo>
                <a:lnTo>
                  <a:pt x="55412" y="38488"/>
                </a:lnTo>
                <a:lnTo>
                  <a:pt x="55771" y="38367"/>
                </a:lnTo>
                <a:lnTo>
                  <a:pt x="56104" y="38241"/>
                </a:lnTo>
                <a:lnTo>
                  <a:pt x="56386" y="38120"/>
                </a:lnTo>
                <a:lnTo>
                  <a:pt x="56617" y="37994"/>
                </a:lnTo>
                <a:lnTo>
                  <a:pt x="56822" y="37868"/>
                </a:lnTo>
                <a:lnTo>
                  <a:pt x="56976" y="37747"/>
                </a:lnTo>
                <a:lnTo>
                  <a:pt x="57104" y="37621"/>
                </a:lnTo>
                <a:lnTo>
                  <a:pt x="57206" y="37495"/>
                </a:lnTo>
                <a:lnTo>
                  <a:pt x="57258" y="37374"/>
                </a:lnTo>
                <a:lnTo>
                  <a:pt x="57258" y="37248"/>
                </a:lnTo>
                <a:lnTo>
                  <a:pt x="57232" y="37128"/>
                </a:lnTo>
                <a:lnTo>
                  <a:pt x="57155" y="37007"/>
                </a:lnTo>
                <a:lnTo>
                  <a:pt x="57027" y="36886"/>
                </a:lnTo>
                <a:lnTo>
                  <a:pt x="56899" y="36765"/>
                </a:lnTo>
                <a:lnTo>
                  <a:pt x="56694" y="36649"/>
                </a:lnTo>
                <a:lnTo>
                  <a:pt x="56463" y="36534"/>
                </a:lnTo>
                <a:lnTo>
                  <a:pt x="56206" y="36418"/>
                </a:lnTo>
                <a:lnTo>
                  <a:pt x="55899" y="36303"/>
                </a:lnTo>
                <a:lnTo>
                  <a:pt x="55540" y="36192"/>
                </a:lnTo>
                <a:lnTo>
                  <a:pt x="55155" y="36087"/>
                </a:lnTo>
                <a:lnTo>
                  <a:pt x="54719" y="35982"/>
                </a:lnTo>
                <a:lnTo>
                  <a:pt x="54258" y="35877"/>
                </a:lnTo>
                <a:lnTo>
                  <a:pt x="53745" y="35777"/>
                </a:lnTo>
                <a:lnTo>
                  <a:pt x="53181" y="35678"/>
                </a:lnTo>
                <a:lnTo>
                  <a:pt x="52591" y="35583"/>
                </a:lnTo>
                <a:lnTo>
                  <a:pt x="51976" y="35494"/>
                </a:lnTo>
                <a:lnTo>
                  <a:pt x="51283" y="35404"/>
                </a:lnTo>
                <a:lnTo>
                  <a:pt x="46591" y="34821"/>
                </a:lnTo>
                <a:lnTo>
                  <a:pt x="41873" y="34249"/>
                </a:lnTo>
                <a:lnTo>
                  <a:pt x="37129" y="33687"/>
                </a:lnTo>
                <a:lnTo>
                  <a:pt x="32360" y="33130"/>
                </a:lnTo>
                <a:lnTo>
                  <a:pt x="27590" y="32583"/>
                </a:lnTo>
                <a:lnTo>
                  <a:pt x="22770" y="32037"/>
                </a:lnTo>
                <a:lnTo>
                  <a:pt x="17949" y="31501"/>
                </a:lnTo>
                <a:lnTo>
                  <a:pt x="13129" y="30970"/>
                </a:lnTo>
                <a:lnTo>
                  <a:pt x="11975" y="30839"/>
                </a:lnTo>
                <a:lnTo>
                  <a:pt x="10949" y="30713"/>
                </a:lnTo>
                <a:lnTo>
                  <a:pt x="10487" y="30650"/>
                </a:lnTo>
                <a:lnTo>
                  <a:pt x="10077" y="30587"/>
                </a:lnTo>
                <a:lnTo>
                  <a:pt x="9667" y="30524"/>
                </a:lnTo>
                <a:lnTo>
                  <a:pt x="9308" y="30461"/>
                </a:lnTo>
                <a:lnTo>
                  <a:pt x="8975" y="30398"/>
                </a:lnTo>
                <a:lnTo>
                  <a:pt x="8667" y="30335"/>
                </a:lnTo>
                <a:lnTo>
                  <a:pt x="8410" y="30272"/>
                </a:lnTo>
                <a:lnTo>
                  <a:pt x="8154" y="30203"/>
                </a:lnTo>
                <a:lnTo>
                  <a:pt x="7949" y="30135"/>
                </a:lnTo>
                <a:lnTo>
                  <a:pt x="7769" y="30067"/>
                </a:lnTo>
                <a:lnTo>
                  <a:pt x="7616" y="29999"/>
                </a:lnTo>
                <a:lnTo>
                  <a:pt x="7513" y="29930"/>
                </a:lnTo>
                <a:lnTo>
                  <a:pt x="7410" y="29857"/>
                </a:lnTo>
                <a:lnTo>
                  <a:pt x="7359" y="29783"/>
                </a:lnTo>
                <a:lnTo>
                  <a:pt x="7334" y="29704"/>
                </a:lnTo>
                <a:lnTo>
                  <a:pt x="7334" y="29626"/>
                </a:lnTo>
                <a:lnTo>
                  <a:pt x="7359" y="29541"/>
                </a:lnTo>
                <a:lnTo>
                  <a:pt x="7410" y="29457"/>
                </a:lnTo>
                <a:lnTo>
                  <a:pt x="7487" y="29373"/>
                </a:lnTo>
                <a:lnTo>
                  <a:pt x="7616" y="29279"/>
                </a:lnTo>
                <a:lnTo>
                  <a:pt x="7744" y="29189"/>
                </a:lnTo>
                <a:lnTo>
                  <a:pt x="7923" y="29090"/>
                </a:lnTo>
                <a:lnTo>
                  <a:pt x="8128" y="28990"/>
                </a:lnTo>
                <a:lnTo>
                  <a:pt x="8359" y="28885"/>
                </a:lnTo>
                <a:lnTo>
                  <a:pt x="8616" y="28774"/>
                </a:lnTo>
                <a:lnTo>
                  <a:pt x="8898" y="28664"/>
                </a:lnTo>
                <a:lnTo>
                  <a:pt x="9539" y="28428"/>
                </a:lnTo>
                <a:lnTo>
                  <a:pt x="10231" y="28186"/>
                </a:lnTo>
                <a:lnTo>
                  <a:pt x="10923" y="27950"/>
                </a:lnTo>
                <a:lnTo>
                  <a:pt x="11667" y="27713"/>
                </a:lnTo>
                <a:lnTo>
                  <a:pt x="12411" y="27482"/>
                </a:lnTo>
                <a:lnTo>
                  <a:pt x="13180" y="27256"/>
                </a:lnTo>
                <a:lnTo>
                  <a:pt x="13949" y="27030"/>
                </a:lnTo>
                <a:lnTo>
                  <a:pt x="14744" y="26810"/>
                </a:lnTo>
                <a:lnTo>
                  <a:pt x="15564" y="26589"/>
                </a:lnTo>
                <a:lnTo>
                  <a:pt x="16385" y="26368"/>
                </a:lnTo>
                <a:lnTo>
                  <a:pt x="17206" y="26153"/>
                </a:lnTo>
                <a:lnTo>
                  <a:pt x="18924" y="25727"/>
                </a:lnTo>
                <a:lnTo>
                  <a:pt x="20667" y="25307"/>
                </a:lnTo>
                <a:lnTo>
                  <a:pt x="22436" y="24897"/>
                </a:lnTo>
                <a:lnTo>
                  <a:pt x="24231" y="24488"/>
                </a:lnTo>
                <a:lnTo>
                  <a:pt x="26052" y="24083"/>
                </a:lnTo>
                <a:lnTo>
                  <a:pt x="29744" y="23285"/>
                </a:lnTo>
                <a:lnTo>
                  <a:pt x="33411" y="22481"/>
                </a:lnTo>
                <a:lnTo>
                  <a:pt x="35232" y="22081"/>
                </a:lnTo>
                <a:lnTo>
                  <a:pt x="37052" y="21677"/>
                </a:lnTo>
                <a:lnTo>
                  <a:pt x="38847" y="21272"/>
                </a:lnTo>
                <a:lnTo>
                  <a:pt x="40668" y="20868"/>
                </a:lnTo>
                <a:lnTo>
                  <a:pt x="42539" y="20474"/>
                </a:lnTo>
                <a:lnTo>
                  <a:pt x="44411" y="20085"/>
                </a:lnTo>
                <a:lnTo>
                  <a:pt x="46309" y="19702"/>
                </a:lnTo>
                <a:lnTo>
                  <a:pt x="48206" y="19323"/>
                </a:lnTo>
                <a:lnTo>
                  <a:pt x="50155" y="18945"/>
                </a:lnTo>
                <a:lnTo>
                  <a:pt x="52104" y="18577"/>
                </a:lnTo>
                <a:lnTo>
                  <a:pt x="54078" y="18210"/>
                </a:lnTo>
                <a:lnTo>
                  <a:pt x="56078" y="17852"/>
                </a:lnTo>
                <a:lnTo>
                  <a:pt x="58078" y="17495"/>
                </a:lnTo>
                <a:lnTo>
                  <a:pt x="60130" y="17148"/>
                </a:lnTo>
                <a:lnTo>
                  <a:pt x="62181" y="16802"/>
                </a:lnTo>
                <a:lnTo>
                  <a:pt x="64232" y="16460"/>
                </a:lnTo>
                <a:lnTo>
                  <a:pt x="66309" y="16124"/>
                </a:lnTo>
                <a:lnTo>
                  <a:pt x="68412" y="15788"/>
                </a:lnTo>
                <a:lnTo>
                  <a:pt x="70540" y="15462"/>
                </a:lnTo>
                <a:lnTo>
                  <a:pt x="72668" y="15136"/>
                </a:lnTo>
                <a:lnTo>
                  <a:pt x="74822" y="14816"/>
                </a:lnTo>
                <a:lnTo>
                  <a:pt x="77002" y="14501"/>
                </a:lnTo>
                <a:lnTo>
                  <a:pt x="79181" y="14191"/>
                </a:lnTo>
                <a:lnTo>
                  <a:pt x="81361" y="13881"/>
                </a:lnTo>
                <a:lnTo>
                  <a:pt x="83566" y="13576"/>
                </a:lnTo>
                <a:lnTo>
                  <a:pt x="85797" y="13277"/>
                </a:lnTo>
                <a:lnTo>
                  <a:pt x="88053" y="12982"/>
                </a:lnTo>
                <a:lnTo>
                  <a:pt x="90284" y="12688"/>
                </a:lnTo>
                <a:lnTo>
                  <a:pt x="92566" y="12399"/>
                </a:lnTo>
                <a:lnTo>
                  <a:pt x="94848" y="12110"/>
                </a:lnTo>
                <a:lnTo>
                  <a:pt x="97130" y="11832"/>
                </a:lnTo>
                <a:lnTo>
                  <a:pt x="99438" y="11548"/>
                </a:lnTo>
                <a:lnTo>
                  <a:pt x="101746" y="11275"/>
                </a:lnTo>
                <a:lnTo>
                  <a:pt x="104079" y="11002"/>
                </a:lnTo>
                <a:lnTo>
                  <a:pt x="105413" y="10849"/>
                </a:lnTo>
                <a:lnTo>
                  <a:pt x="106746" y="10697"/>
                </a:lnTo>
                <a:lnTo>
                  <a:pt x="109464" y="10408"/>
                </a:lnTo>
                <a:lnTo>
                  <a:pt x="112208" y="10124"/>
                </a:lnTo>
                <a:lnTo>
                  <a:pt x="114977" y="9846"/>
                </a:lnTo>
                <a:lnTo>
                  <a:pt x="117746" y="9573"/>
                </a:lnTo>
                <a:lnTo>
                  <a:pt x="120541" y="9305"/>
                </a:lnTo>
                <a:lnTo>
                  <a:pt x="126105" y="8769"/>
                </a:lnTo>
                <a:lnTo>
                  <a:pt x="130670" y="8317"/>
                </a:lnTo>
                <a:lnTo>
                  <a:pt x="135208" y="7860"/>
                </a:lnTo>
                <a:lnTo>
                  <a:pt x="139772" y="7403"/>
                </a:lnTo>
                <a:lnTo>
                  <a:pt x="144311" y="6951"/>
                </a:lnTo>
                <a:lnTo>
                  <a:pt x="146593" y="6725"/>
                </a:lnTo>
                <a:lnTo>
                  <a:pt x="148901" y="6505"/>
                </a:lnTo>
                <a:lnTo>
                  <a:pt x="151183" y="6289"/>
                </a:lnTo>
                <a:lnTo>
                  <a:pt x="153491" y="6074"/>
                </a:lnTo>
                <a:lnTo>
                  <a:pt x="155798" y="5869"/>
                </a:lnTo>
                <a:lnTo>
                  <a:pt x="158132" y="5664"/>
                </a:lnTo>
                <a:lnTo>
                  <a:pt x="160465" y="5465"/>
                </a:lnTo>
                <a:lnTo>
                  <a:pt x="162799" y="5275"/>
                </a:lnTo>
                <a:lnTo>
                  <a:pt x="164799" y="5118"/>
                </a:lnTo>
                <a:lnTo>
                  <a:pt x="166773" y="4966"/>
                </a:lnTo>
                <a:lnTo>
                  <a:pt x="168773" y="4813"/>
                </a:lnTo>
                <a:lnTo>
                  <a:pt x="170773" y="4666"/>
                </a:lnTo>
                <a:lnTo>
                  <a:pt x="172799" y="4524"/>
                </a:lnTo>
                <a:lnTo>
                  <a:pt x="174799" y="4388"/>
                </a:lnTo>
                <a:lnTo>
                  <a:pt x="176825" y="4251"/>
                </a:lnTo>
                <a:lnTo>
                  <a:pt x="178850" y="4114"/>
                </a:lnTo>
                <a:lnTo>
                  <a:pt x="180876" y="3983"/>
                </a:lnTo>
                <a:lnTo>
                  <a:pt x="182902" y="3857"/>
                </a:lnTo>
                <a:lnTo>
                  <a:pt x="184927" y="3736"/>
                </a:lnTo>
                <a:lnTo>
                  <a:pt x="186953" y="3615"/>
                </a:lnTo>
                <a:lnTo>
                  <a:pt x="189004" y="3495"/>
                </a:lnTo>
                <a:lnTo>
                  <a:pt x="191056" y="3384"/>
                </a:lnTo>
                <a:lnTo>
                  <a:pt x="193107" y="3274"/>
                </a:lnTo>
                <a:lnTo>
                  <a:pt x="195158" y="3164"/>
                </a:lnTo>
                <a:lnTo>
                  <a:pt x="197210" y="3059"/>
                </a:lnTo>
                <a:lnTo>
                  <a:pt x="199287" y="2959"/>
                </a:lnTo>
                <a:lnTo>
                  <a:pt x="203415" y="2764"/>
                </a:lnTo>
                <a:lnTo>
                  <a:pt x="207569" y="2580"/>
                </a:lnTo>
                <a:lnTo>
                  <a:pt x="211748" y="2407"/>
                </a:lnTo>
                <a:lnTo>
                  <a:pt x="215928" y="2249"/>
                </a:lnTo>
                <a:lnTo>
                  <a:pt x="220108" y="2102"/>
                </a:lnTo>
                <a:lnTo>
                  <a:pt x="224313" y="1966"/>
                </a:lnTo>
                <a:lnTo>
                  <a:pt x="228544" y="1840"/>
                </a:lnTo>
                <a:lnTo>
                  <a:pt x="233851" y="1693"/>
                </a:lnTo>
                <a:lnTo>
                  <a:pt x="239185" y="1556"/>
                </a:lnTo>
                <a:lnTo>
                  <a:pt x="249954" y="1278"/>
                </a:lnTo>
                <a:close/>
                <a:moveTo>
                  <a:pt x="240646" y="1"/>
                </a:moveTo>
                <a:lnTo>
                  <a:pt x="238416" y="6"/>
                </a:lnTo>
                <a:lnTo>
                  <a:pt x="236210" y="22"/>
                </a:lnTo>
                <a:lnTo>
                  <a:pt x="234005" y="48"/>
                </a:lnTo>
                <a:lnTo>
                  <a:pt x="231826" y="80"/>
                </a:lnTo>
                <a:lnTo>
                  <a:pt x="229621" y="117"/>
                </a:lnTo>
                <a:lnTo>
                  <a:pt x="227441" y="164"/>
                </a:lnTo>
                <a:lnTo>
                  <a:pt x="225262" y="216"/>
                </a:lnTo>
                <a:lnTo>
                  <a:pt x="223108" y="279"/>
                </a:lnTo>
                <a:lnTo>
                  <a:pt x="220928" y="348"/>
                </a:lnTo>
                <a:lnTo>
                  <a:pt x="218774" y="421"/>
                </a:lnTo>
                <a:lnTo>
                  <a:pt x="216620" y="500"/>
                </a:lnTo>
                <a:lnTo>
                  <a:pt x="214466" y="584"/>
                </a:lnTo>
                <a:lnTo>
                  <a:pt x="212313" y="679"/>
                </a:lnTo>
                <a:lnTo>
                  <a:pt x="210184" y="773"/>
                </a:lnTo>
                <a:lnTo>
                  <a:pt x="208030" y="873"/>
                </a:lnTo>
                <a:lnTo>
                  <a:pt x="205902" y="978"/>
                </a:lnTo>
                <a:lnTo>
                  <a:pt x="203774" y="1088"/>
                </a:lnTo>
                <a:lnTo>
                  <a:pt x="201646" y="1204"/>
                </a:lnTo>
                <a:lnTo>
                  <a:pt x="199517" y="1320"/>
                </a:lnTo>
                <a:lnTo>
                  <a:pt x="197389" y="1440"/>
                </a:lnTo>
                <a:lnTo>
                  <a:pt x="195286" y="1567"/>
                </a:lnTo>
                <a:lnTo>
                  <a:pt x="191056" y="1824"/>
                </a:lnTo>
                <a:lnTo>
                  <a:pt x="186850" y="2087"/>
                </a:lnTo>
                <a:lnTo>
                  <a:pt x="182620" y="2360"/>
                </a:lnTo>
                <a:lnTo>
                  <a:pt x="179107" y="2591"/>
                </a:lnTo>
                <a:lnTo>
                  <a:pt x="175594" y="2833"/>
                </a:lnTo>
                <a:lnTo>
                  <a:pt x="172081" y="3080"/>
                </a:lnTo>
                <a:lnTo>
                  <a:pt x="168594" y="3332"/>
                </a:lnTo>
                <a:lnTo>
                  <a:pt x="165106" y="3589"/>
                </a:lnTo>
                <a:lnTo>
                  <a:pt x="161645" y="3857"/>
                </a:lnTo>
                <a:lnTo>
                  <a:pt x="158183" y="4130"/>
                </a:lnTo>
                <a:lnTo>
                  <a:pt x="154773" y="4419"/>
                </a:lnTo>
                <a:lnTo>
                  <a:pt x="151337" y="4708"/>
                </a:lnTo>
                <a:lnTo>
                  <a:pt x="147952" y="5013"/>
                </a:lnTo>
                <a:lnTo>
                  <a:pt x="144567" y="5323"/>
                </a:lnTo>
                <a:lnTo>
                  <a:pt x="141208" y="5648"/>
                </a:lnTo>
                <a:lnTo>
                  <a:pt x="137875" y="5985"/>
                </a:lnTo>
                <a:lnTo>
                  <a:pt x="134542" y="6326"/>
                </a:lnTo>
                <a:lnTo>
                  <a:pt x="132900" y="6505"/>
                </a:lnTo>
                <a:lnTo>
                  <a:pt x="131259" y="6683"/>
                </a:lnTo>
                <a:lnTo>
                  <a:pt x="129618" y="6867"/>
                </a:lnTo>
                <a:lnTo>
                  <a:pt x="128003" y="7056"/>
                </a:lnTo>
                <a:lnTo>
                  <a:pt x="126105" y="7272"/>
                </a:lnTo>
                <a:lnTo>
                  <a:pt x="124182" y="7477"/>
                </a:lnTo>
                <a:lnTo>
                  <a:pt x="122259" y="7682"/>
                </a:lnTo>
                <a:lnTo>
                  <a:pt x="120336" y="7876"/>
                </a:lnTo>
                <a:lnTo>
                  <a:pt x="118387" y="8070"/>
                </a:lnTo>
                <a:lnTo>
                  <a:pt x="116413" y="8259"/>
                </a:lnTo>
                <a:lnTo>
                  <a:pt x="112490" y="8632"/>
                </a:lnTo>
                <a:lnTo>
                  <a:pt x="108541" y="9005"/>
                </a:lnTo>
                <a:lnTo>
                  <a:pt x="104592" y="9378"/>
                </a:lnTo>
                <a:lnTo>
                  <a:pt x="102643" y="9568"/>
                </a:lnTo>
                <a:lnTo>
                  <a:pt x="100695" y="9762"/>
                </a:lnTo>
                <a:lnTo>
                  <a:pt x="98746" y="9956"/>
                </a:lnTo>
                <a:lnTo>
                  <a:pt x="96797" y="10161"/>
                </a:lnTo>
                <a:lnTo>
                  <a:pt x="94566" y="10403"/>
                </a:lnTo>
                <a:lnTo>
                  <a:pt x="92335" y="10650"/>
                </a:lnTo>
                <a:lnTo>
                  <a:pt x="90130" y="10902"/>
                </a:lnTo>
                <a:lnTo>
                  <a:pt x="87951" y="11159"/>
                </a:lnTo>
                <a:lnTo>
                  <a:pt x="85797" y="11427"/>
                </a:lnTo>
                <a:lnTo>
                  <a:pt x="83643" y="11695"/>
                </a:lnTo>
                <a:lnTo>
                  <a:pt x="81515" y="11968"/>
                </a:lnTo>
                <a:lnTo>
                  <a:pt x="79412" y="12252"/>
                </a:lnTo>
                <a:lnTo>
                  <a:pt x="77335" y="12536"/>
                </a:lnTo>
                <a:lnTo>
                  <a:pt x="75284" y="12825"/>
                </a:lnTo>
                <a:lnTo>
                  <a:pt x="73232" y="13124"/>
                </a:lnTo>
                <a:lnTo>
                  <a:pt x="71207" y="13424"/>
                </a:lnTo>
                <a:lnTo>
                  <a:pt x="69207" y="13728"/>
                </a:lnTo>
                <a:lnTo>
                  <a:pt x="67232" y="14038"/>
                </a:lnTo>
                <a:lnTo>
                  <a:pt x="65258" y="14354"/>
                </a:lnTo>
                <a:lnTo>
                  <a:pt x="63309" y="14674"/>
                </a:lnTo>
                <a:lnTo>
                  <a:pt x="61386" y="15000"/>
                </a:lnTo>
                <a:lnTo>
                  <a:pt x="59489" y="15325"/>
                </a:lnTo>
                <a:lnTo>
                  <a:pt x="57591" y="15662"/>
                </a:lnTo>
                <a:lnTo>
                  <a:pt x="55719" y="15998"/>
                </a:lnTo>
                <a:lnTo>
                  <a:pt x="53847" y="16345"/>
                </a:lnTo>
                <a:lnTo>
                  <a:pt x="52027" y="16691"/>
                </a:lnTo>
                <a:lnTo>
                  <a:pt x="50206" y="17043"/>
                </a:lnTo>
                <a:lnTo>
                  <a:pt x="48386" y="17401"/>
                </a:lnTo>
                <a:lnTo>
                  <a:pt x="46591" y="17758"/>
                </a:lnTo>
                <a:lnTo>
                  <a:pt x="44822" y="18120"/>
                </a:lnTo>
                <a:lnTo>
                  <a:pt x="43078" y="18493"/>
                </a:lnTo>
                <a:lnTo>
                  <a:pt x="41334" y="18861"/>
                </a:lnTo>
                <a:lnTo>
                  <a:pt x="39616" y="19239"/>
                </a:lnTo>
                <a:lnTo>
                  <a:pt x="37898" y="19618"/>
                </a:lnTo>
                <a:lnTo>
                  <a:pt x="36206" y="20001"/>
                </a:lnTo>
                <a:lnTo>
                  <a:pt x="34514" y="20390"/>
                </a:lnTo>
                <a:lnTo>
                  <a:pt x="28052" y="21903"/>
                </a:lnTo>
                <a:lnTo>
                  <a:pt x="24821" y="22665"/>
                </a:lnTo>
                <a:lnTo>
                  <a:pt x="21616" y="23426"/>
                </a:lnTo>
                <a:lnTo>
                  <a:pt x="18411" y="24188"/>
                </a:lnTo>
                <a:lnTo>
                  <a:pt x="15231" y="24955"/>
                </a:lnTo>
                <a:lnTo>
                  <a:pt x="12052" y="25727"/>
                </a:lnTo>
                <a:lnTo>
                  <a:pt x="8898" y="26500"/>
                </a:lnTo>
                <a:lnTo>
                  <a:pt x="8385" y="26631"/>
                </a:lnTo>
                <a:lnTo>
                  <a:pt x="7872" y="26762"/>
                </a:lnTo>
                <a:lnTo>
                  <a:pt x="7385" y="26904"/>
                </a:lnTo>
                <a:lnTo>
                  <a:pt x="6898" y="27041"/>
                </a:lnTo>
                <a:lnTo>
                  <a:pt x="5975" y="27325"/>
                </a:lnTo>
                <a:lnTo>
                  <a:pt x="5103" y="27619"/>
                </a:lnTo>
                <a:lnTo>
                  <a:pt x="4231" y="27913"/>
                </a:lnTo>
                <a:lnTo>
                  <a:pt x="3410" y="28212"/>
                </a:lnTo>
                <a:lnTo>
                  <a:pt x="1769" y="28811"/>
                </a:lnTo>
                <a:lnTo>
                  <a:pt x="1462" y="28927"/>
                </a:lnTo>
                <a:lnTo>
                  <a:pt x="1205" y="29042"/>
                </a:lnTo>
                <a:lnTo>
                  <a:pt x="949" y="29158"/>
                </a:lnTo>
                <a:lnTo>
                  <a:pt x="744" y="29268"/>
                </a:lnTo>
                <a:lnTo>
                  <a:pt x="539" y="29373"/>
                </a:lnTo>
                <a:lnTo>
                  <a:pt x="385" y="29478"/>
                </a:lnTo>
                <a:lnTo>
                  <a:pt x="256" y="29584"/>
                </a:lnTo>
                <a:lnTo>
                  <a:pt x="154" y="29683"/>
                </a:lnTo>
                <a:lnTo>
                  <a:pt x="77" y="29783"/>
                </a:lnTo>
                <a:lnTo>
                  <a:pt x="26" y="29883"/>
                </a:lnTo>
                <a:lnTo>
                  <a:pt x="0" y="29978"/>
                </a:lnTo>
                <a:lnTo>
                  <a:pt x="0" y="30072"/>
                </a:lnTo>
                <a:lnTo>
                  <a:pt x="51" y="30161"/>
                </a:lnTo>
                <a:lnTo>
                  <a:pt x="103" y="30256"/>
                </a:lnTo>
                <a:lnTo>
                  <a:pt x="205" y="30340"/>
                </a:lnTo>
                <a:lnTo>
                  <a:pt x="333" y="30429"/>
                </a:lnTo>
                <a:lnTo>
                  <a:pt x="462" y="30513"/>
                </a:lnTo>
                <a:lnTo>
                  <a:pt x="641" y="30597"/>
                </a:lnTo>
                <a:lnTo>
                  <a:pt x="846" y="30676"/>
                </a:lnTo>
                <a:lnTo>
                  <a:pt x="1077" y="30760"/>
                </a:lnTo>
                <a:lnTo>
                  <a:pt x="1333" y="30839"/>
                </a:lnTo>
                <a:lnTo>
                  <a:pt x="1615" y="30918"/>
                </a:lnTo>
                <a:lnTo>
                  <a:pt x="1923" y="30991"/>
                </a:lnTo>
                <a:lnTo>
                  <a:pt x="2282" y="31065"/>
                </a:lnTo>
                <a:lnTo>
                  <a:pt x="2641" y="31139"/>
                </a:lnTo>
                <a:lnTo>
                  <a:pt x="3026" y="31212"/>
                </a:lnTo>
                <a:lnTo>
                  <a:pt x="3462" y="31286"/>
                </a:lnTo>
                <a:lnTo>
                  <a:pt x="3898" y="31354"/>
                </a:lnTo>
                <a:lnTo>
                  <a:pt x="4359" y="31422"/>
                </a:lnTo>
                <a:lnTo>
                  <a:pt x="4872" y="31491"/>
                </a:lnTo>
                <a:lnTo>
                  <a:pt x="5410" y="31559"/>
                </a:lnTo>
                <a:lnTo>
                  <a:pt x="5949" y="31627"/>
                </a:lnTo>
                <a:lnTo>
                  <a:pt x="16103" y="32820"/>
                </a:lnTo>
                <a:lnTo>
                  <a:pt x="21154" y="33419"/>
                </a:lnTo>
                <a:lnTo>
                  <a:pt x="26206" y="34023"/>
                </a:lnTo>
                <a:lnTo>
                  <a:pt x="31257" y="34627"/>
                </a:lnTo>
                <a:lnTo>
                  <a:pt x="36283" y="35231"/>
                </a:lnTo>
                <a:lnTo>
                  <a:pt x="41309" y="35846"/>
                </a:lnTo>
                <a:lnTo>
                  <a:pt x="46334" y="36460"/>
                </a:lnTo>
                <a:lnTo>
                  <a:pt x="46822" y="36523"/>
                </a:lnTo>
                <a:lnTo>
                  <a:pt x="47283" y="36586"/>
                </a:lnTo>
                <a:lnTo>
                  <a:pt x="47693" y="36649"/>
                </a:lnTo>
                <a:lnTo>
                  <a:pt x="48078" y="36718"/>
                </a:lnTo>
                <a:lnTo>
                  <a:pt x="48463" y="36781"/>
                </a:lnTo>
                <a:lnTo>
                  <a:pt x="48770" y="36849"/>
                </a:lnTo>
                <a:lnTo>
                  <a:pt x="49078" y="36917"/>
                </a:lnTo>
                <a:lnTo>
                  <a:pt x="49334" y="36986"/>
                </a:lnTo>
                <a:lnTo>
                  <a:pt x="49591" y="37054"/>
                </a:lnTo>
                <a:lnTo>
                  <a:pt x="49796" y="37122"/>
                </a:lnTo>
                <a:lnTo>
                  <a:pt x="49950" y="37191"/>
                </a:lnTo>
                <a:lnTo>
                  <a:pt x="50104" y="37264"/>
                </a:lnTo>
                <a:lnTo>
                  <a:pt x="50206" y="37338"/>
                </a:lnTo>
                <a:lnTo>
                  <a:pt x="50309" y="37411"/>
                </a:lnTo>
                <a:lnTo>
                  <a:pt x="50360" y="37485"/>
                </a:lnTo>
                <a:lnTo>
                  <a:pt x="50386" y="37558"/>
                </a:lnTo>
                <a:lnTo>
                  <a:pt x="50360" y="37632"/>
                </a:lnTo>
                <a:lnTo>
                  <a:pt x="50335" y="37711"/>
                </a:lnTo>
                <a:lnTo>
                  <a:pt x="50258" y="37784"/>
                </a:lnTo>
                <a:lnTo>
                  <a:pt x="50181" y="37863"/>
                </a:lnTo>
                <a:lnTo>
                  <a:pt x="50052" y="37942"/>
                </a:lnTo>
                <a:lnTo>
                  <a:pt x="49899" y="38021"/>
                </a:lnTo>
                <a:lnTo>
                  <a:pt x="49719" y="38099"/>
                </a:lnTo>
                <a:lnTo>
                  <a:pt x="49514" y="38178"/>
                </a:lnTo>
                <a:lnTo>
                  <a:pt x="49258" y="38262"/>
                </a:lnTo>
                <a:lnTo>
                  <a:pt x="49001" y="38346"/>
                </a:lnTo>
                <a:lnTo>
                  <a:pt x="48719" y="38425"/>
                </a:lnTo>
                <a:lnTo>
                  <a:pt x="48386" y="38509"/>
                </a:lnTo>
                <a:lnTo>
                  <a:pt x="48027" y="38593"/>
                </a:lnTo>
                <a:lnTo>
                  <a:pt x="47668" y="38677"/>
                </a:lnTo>
                <a:lnTo>
                  <a:pt x="47258" y="38767"/>
                </a:lnTo>
                <a:lnTo>
                  <a:pt x="46822" y="38851"/>
                </a:lnTo>
                <a:lnTo>
                  <a:pt x="43745" y="39460"/>
                </a:lnTo>
                <a:lnTo>
                  <a:pt x="42206" y="39765"/>
                </a:lnTo>
                <a:lnTo>
                  <a:pt x="40693" y="40075"/>
                </a:lnTo>
                <a:lnTo>
                  <a:pt x="39206" y="40390"/>
                </a:lnTo>
                <a:lnTo>
                  <a:pt x="37744" y="40710"/>
                </a:lnTo>
                <a:lnTo>
                  <a:pt x="36283" y="41031"/>
                </a:lnTo>
                <a:lnTo>
                  <a:pt x="34898" y="41362"/>
                </a:lnTo>
                <a:lnTo>
                  <a:pt x="34539" y="41451"/>
                </a:lnTo>
                <a:lnTo>
                  <a:pt x="34180" y="41546"/>
                </a:lnTo>
                <a:lnTo>
                  <a:pt x="33847" y="41640"/>
                </a:lnTo>
                <a:lnTo>
                  <a:pt x="33514" y="41735"/>
                </a:lnTo>
                <a:lnTo>
                  <a:pt x="33206" y="41829"/>
                </a:lnTo>
                <a:lnTo>
                  <a:pt x="32924" y="41929"/>
                </a:lnTo>
                <a:lnTo>
                  <a:pt x="32385" y="42124"/>
                </a:lnTo>
                <a:lnTo>
                  <a:pt x="31898" y="42329"/>
                </a:lnTo>
                <a:lnTo>
                  <a:pt x="31462" y="42539"/>
                </a:lnTo>
                <a:lnTo>
                  <a:pt x="31078" y="42754"/>
                </a:lnTo>
                <a:lnTo>
                  <a:pt x="30744" y="42969"/>
                </a:lnTo>
                <a:lnTo>
                  <a:pt x="30488" y="43185"/>
                </a:lnTo>
                <a:lnTo>
                  <a:pt x="30257" y="43406"/>
                </a:lnTo>
                <a:lnTo>
                  <a:pt x="30103" y="43631"/>
                </a:lnTo>
                <a:lnTo>
                  <a:pt x="30001" y="43852"/>
                </a:lnTo>
                <a:lnTo>
                  <a:pt x="29949" y="44078"/>
                </a:lnTo>
                <a:lnTo>
                  <a:pt x="29949" y="44304"/>
                </a:lnTo>
                <a:lnTo>
                  <a:pt x="30001" y="44525"/>
                </a:lnTo>
                <a:lnTo>
                  <a:pt x="30103" y="44750"/>
                </a:lnTo>
                <a:lnTo>
                  <a:pt x="30257" y="44971"/>
                </a:lnTo>
                <a:lnTo>
                  <a:pt x="30488" y="45186"/>
                </a:lnTo>
                <a:lnTo>
                  <a:pt x="30744" y="45402"/>
                </a:lnTo>
                <a:lnTo>
                  <a:pt x="31078" y="45617"/>
                </a:lnTo>
                <a:lnTo>
                  <a:pt x="31437" y="45827"/>
                </a:lnTo>
                <a:lnTo>
                  <a:pt x="31873" y="46032"/>
                </a:lnTo>
                <a:lnTo>
                  <a:pt x="32334" y="46232"/>
                </a:lnTo>
                <a:lnTo>
                  <a:pt x="32873" y="46421"/>
                </a:lnTo>
                <a:lnTo>
                  <a:pt x="33462" y="46610"/>
                </a:lnTo>
                <a:lnTo>
                  <a:pt x="33770" y="46705"/>
                </a:lnTo>
                <a:lnTo>
                  <a:pt x="34078" y="46794"/>
                </a:lnTo>
                <a:lnTo>
                  <a:pt x="34437" y="46878"/>
                </a:lnTo>
                <a:lnTo>
                  <a:pt x="34770" y="46967"/>
                </a:lnTo>
                <a:lnTo>
                  <a:pt x="35129" y="47051"/>
                </a:lnTo>
                <a:lnTo>
                  <a:pt x="35514" y="47130"/>
                </a:lnTo>
                <a:lnTo>
                  <a:pt x="35898" y="47214"/>
                </a:lnTo>
                <a:lnTo>
                  <a:pt x="36309" y="47288"/>
                </a:lnTo>
                <a:lnTo>
                  <a:pt x="36719" y="47367"/>
                </a:lnTo>
                <a:lnTo>
                  <a:pt x="37129" y="47440"/>
                </a:lnTo>
                <a:lnTo>
                  <a:pt x="37565" y="47509"/>
                </a:lnTo>
                <a:lnTo>
                  <a:pt x="38027" y="47577"/>
                </a:lnTo>
                <a:lnTo>
                  <a:pt x="38488" y="47645"/>
                </a:lnTo>
                <a:lnTo>
                  <a:pt x="38975" y="47708"/>
                </a:lnTo>
                <a:lnTo>
                  <a:pt x="40411" y="47892"/>
                </a:lnTo>
                <a:lnTo>
                  <a:pt x="41898" y="48076"/>
                </a:lnTo>
                <a:lnTo>
                  <a:pt x="43386" y="48244"/>
                </a:lnTo>
                <a:lnTo>
                  <a:pt x="44129" y="48328"/>
                </a:lnTo>
                <a:lnTo>
                  <a:pt x="44898" y="48402"/>
                </a:lnTo>
                <a:lnTo>
                  <a:pt x="45642" y="48480"/>
                </a:lnTo>
                <a:lnTo>
                  <a:pt x="46411" y="48549"/>
                </a:lnTo>
                <a:lnTo>
                  <a:pt x="47181" y="48617"/>
                </a:lnTo>
                <a:lnTo>
                  <a:pt x="47975" y="48680"/>
                </a:lnTo>
                <a:lnTo>
                  <a:pt x="48745" y="48733"/>
                </a:lnTo>
                <a:lnTo>
                  <a:pt x="49540" y="48785"/>
                </a:lnTo>
                <a:lnTo>
                  <a:pt x="50335" y="48832"/>
                </a:lnTo>
                <a:lnTo>
                  <a:pt x="51129" y="48869"/>
                </a:lnTo>
                <a:lnTo>
                  <a:pt x="51924" y="48906"/>
                </a:lnTo>
                <a:lnTo>
                  <a:pt x="52745" y="48932"/>
                </a:lnTo>
                <a:lnTo>
                  <a:pt x="53565" y="48953"/>
                </a:lnTo>
                <a:lnTo>
                  <a:pt x="54386" y="48964"/>
                </a:lnTo>
                <a:lnTo>
                  <a:pt x="55206" y="48969"/>
                </a:lnTo>
                <a:lnTo>
                  <a:pt x="56027" y="48964"/>
                </a:lnTo>
                <a:lnTo>
                  <a:pt x="56873" y="48953"/>
                </a:lnTo>
                <a:lnTo>
                  <a:pt x="57719" y="48932"/>
                </a:lnTo>
                <a:lnTo>
                  <a:pt x="58565" y="48906"/>
                </a:lnTo>
                <a:lnTo>
                  <a:pt x="59437" y="48864"/>
                </a:lnTo>
                <a:lnTo>
                  <a:pt x="60309" y="48817"/>
                </a:lnTo>
                <a:lnTo>
                  <a:pt x="61181" y="48759"/>
                </a:lnTo>
                <a:lnTo>
                  <a:pt x="62053" y="48685"/>
                </a:lnTo>
                <a:lnTo>
                  <a:pt x="62950" y="48606"/>
                </a:lnTo>
                <a:lnTo>
                  <a:pt x="63848" y="48517"/>
                </a:lnTo>
                <a:lnTo>
                  <a:pt x="64745" y="48412"/>
                </a:lnTo>
                <a:lnTo>
                  <a:pt x="65668" y="48297"/>
                </a:lnTo>
                <a:lnTo>
                  <a:pt x="66566" y="48176"/>
                </a:lnTo>
                <a:lnTo>
                  <a:pt x="67412" y="48055"/>
                </a:lnTo>
                <a:lnTo>
                  <a:pt x="68232" y="47929"/>
                </a:lnTo>
                <a:lnTo>
                  <a:pt x="69002" y="47797"/>
                </a:lnTo>
                <a:lnTo>
                  <a:pt x="69745" y="47666"/>
                </a:lnTo>
                <a:lnTo>
                  <a:pt x="70438" y="47530"/>
                </a:lnTo>
                <a:lnTo>
                  <a:pt x="71130" y="47388"/>
                </a:lnTo>
                <a:lnTo>
                  <a:pt x="71771" y="47246"/>
                </a:lnTo>
                <a:lnTo>
                  <a:pt x="72361" y="47099"/>
                </a:lnTo>
                <a:lnTo>
                  <a:pt x="72925" y="46946"/>
                </a:lnTo>
                <a:lnTo>
                  <a:pt x="73489" y="46794"/>
                </a:lnTo>
                <a:lnTo>
                  <a:pt x="73976" y="46636"/>
                </a:lnTo>
                <a:lnTo>
                  <a:pt x="74463" y="46479"/>
                </a:lnTo>
                <a:lnTo>
                  <a:pt x="74899" y="46316"/>
                </a:lnTo>
                <a:lnTo>
                  <a:pt x="75309" y="46148"/>
                </a:lnTo>
                <a:lnTo>
                  <a:pt x="75694" y="45980"/>
                </a:lnTo>
                <a:lnTo>
                  <a:pt x="76053" y="45806"/>
                </a:lnTo>
                <a:lnTo>
                  <a:pt x="76386" y="45633"/>
                </a:lnTo>
                <a:lnTo>
                  <a:pt x="76694" y="45454"/>
                </a:lnTo>
                <a:lnTo>
                  <a:pt x="76950" y="45271"/>
                </a:lnTo>
                <a:lnTo>
                  <a:pt x="77207" y="45087"/>
                </a:lnTo>
                <a:lnTo>
                  <a:pt x="77412" y="44903"/>
                </a:lnTo>
                <a:lnTo>
                  <a:pt x="77592" y="44708"/>
                </a:lnTo>
                <a:lnTo>
                  <a:pt x="77771" y="44519"/>
                </a:lnTo>
                <a:lnTo>
                  <a:pt x="77899" y="44320"/>
                </a:lnTo>
                <a:lnTo>
                  <a:pt x="78002" y="44125"/>
                </a:lnTo>
                <a:lnTo>
                  <a:pt x="78104" y="43920"/>
                </a:lnTo>
                <a:lnTo>
                  <a:pt x="78156" y="43715"/>
                </a:lnTo>
                <a:lnTo>
                  <a:pt x="78207" y="43511"/>
                </a:lnTo>
                <a:lnTo>
                  <a:pt x="78233" y="43300"/>
                </a:lnTo>
                <a:lnTo>
                  <a:pt x="78233" y="43090"/>
                </a:lnTo>
                <a:lnTo>
                  <a:pt x="78181" y="42665"/>
                </a:lnTo>
                <a:lnTo>
                  <a:pt x="78181" y="42434"/>
                </a:lnTo>
                <a:lnTo>
                  <a:pt x="78233" y="42213"/>
                </a:lnTo>
                <a:lnTo>
                  <a:pt x="78284" y="42108"/>
                </a:lnTo>
                <a:lnTo>
                  <a:pt x="78335" y="42008"/>
                </a:lnTo>
                <a:lnTo>
                  <a:pt x="78412" y="41914"/>
                </a:lnTo>
                <a:lnTo>
                  <a:pt x="78489" y="41835"/>
                </a:lnTo>
                <a:lnTo>
                  <a:pt x="78617" y="41761"/>
                </a:lnTo>
                <a:lnTo>
                  <a:pt x="78745" y="41703"/>
                </a:lnTo>
                <a:lnTo>
                  <a:pt x="78848" y="41682"/>
                </a:lnTo>
                <a:lnTo>
                  <a:pt x="78925" y="41661"/>
                </a:lnTo>
                <a:lnTo>
                  <a:pt x="79027" y="41646"/>
                </a:lnTo>
                <a:lnTo>
                  <a:pt x="79130" y="41635"/>
                </a:lnTo>
                <a:lnTo>
                  <a:pt x="79745" y="41577"/>
                </a:lnTo>
                <a:lnTo>
                  <a:pt x="80412" y="41530"/>
                </a:lnTo>
                <a:lnTo>
                  <a:pt x="81053" y="41488"/>
                </a:lnTo>
                <a:lnTo>
                  <a:pt x="81720" y="41446"/>
                </a:lnTo>
                <a:lnTo>
                  <a:pt x="82412" y="41414"/>
                </a:lnTo>
                <a:lnTo>
                  <a:pt x="83104" y="41383"/>
                </a:lnTo>
                <a:lnTo>
                  <a:pt x="83797" y="41357"/>
                </a:lnTo>
                <a:lnTo>
                  <a:pt x="84489" y="41330"/>
                </a:lnTo>
                <a:lnTo>
                  <a:pt x="85925" y="41294"/>
                </a:lnTo>
                <a:lnTo>
                  <a:pt x="87335" y="41262"/>
                </a:lnTo>
                <a:lnTo>
                  <a:pt x="88771" y="41241"/>
                </a:lnTo>
                <a:lnTo>
                  <a:pt x="90182" y="41220"/>
                </a:lnTo>
                <a:lnTo>
                  <a:pt x="90464" y="41220"/>
                </a:lnTo>
                <a:lnTo>
                  <a:pt x="90746" y="41225"/>
                </a:lnTo>
                <a:lnTo>
                  <a:pt x="91028" y="41236"/>
                </a:lnTo>
                <a:lnTo>
                  <a:pt x="91310" y="41252"/>
                </a:lnTo>
                <a:lnTo>
                  <a:pt x="91592" y="41273"/>
                </a:lnTo>
                <a:lnTo>
                  <a:pt x="91900" y="41294"/>
                </a:lnTo>
                <a:lnTo>
                  <a:pt x="92464" y="41351"/>
                </a:lnTo>
                <a:lnTo>
                  <a:pt x="93053" y="41414"/>
                </a:lnTo>
                <a:lnTo>
                  <a:pt x="93618" y="41488"/>
                </a:lnTo>
                <a:lnTo>
                  <a:pt x="94720" y="41630"/>
                </a:lnTo>
                <a:lnTo>
                  <a:pt x="103387" y="42733"/>
                </a:lnTo>
                <a:lnTo>
                  <a:pt x="112079" y="43836"/>
                </a:lnTo>
                <a:lnTo>
                  <a:pt x="116413" y="44393"/>
                </a:lnTo>
                <a:lnTo>
                  <a:pt x="120721" y="44950"/>
                </a:lnTo>
                <a:lnTo>
                  <a:pt x="125054" y="45512"/>
                </a:lnTo>
                <a:lnTo>
                  <a:pt x="129336" y="46080"/>
                </a:lnTo>
                <a:lnTo>
                  <a:pt x="130336" y="46200"/>
                </a:lnTo>
                <a:lnTo>
                  <a:pt x="131234" y="46311"/>
                </a:lnTo>
                <a:lnTo>
                  <a:pt x="132080" y="46395"/>
                </a:lnTo>
                <a:lnTo>
                  <a:pt x="132490" y="46432"/>
                </a:lnTo>
                <a:lnTo>
                  <a:pt x="132875" y="46463"/>
                </a:lnTo>
                <a:lnTo>
                  <a:pt x="133259" y="46489"/>
                </a:lnTo>
                <a:lnTo>
                  <a:pt x="133644" y="46505"/>
                </a:lnTo>
                <a:lnTo>
                  <a:pt x="133977" y="46521"/>
                </a:lnTo>
                <a:lnTo>
                  <a:pt x="134336" y="46531"/>
                </a:lnTo>
                <a:lnTo>
                  <a:pt x="134670" y="46537"/>
                </a:lnTo>
                <a:lnTo>
                  <a:pt x="135311" y="46537"/>
                </a:lnTo>
                <a:lnTo>
                  <a:pt x="135644" y="46526"/>
                </a:lnTo>
                <a:lnTo>
                  <a:pt x="135952" y="46510"/>
                </a:lnTo>
                <a:lnTo>
                  <a:pt x="136260" y="46489"/>
                </a:lnTo>
                <a:lnTo>
                  <a:pt x="136567" y="46463"/>
                </a:lnTo>
                <a:lnTo>
                  <a:pt x="136849" y="46426"/>
                </a:lnTo>
                <a:lnTo>
                  <a:pt x="137157" y="46390"/>
                </a:lnTo>
                <a:lnTo>
                  <a:pt x="137439" y="46347"/>
                </a:lnTo>
                <a:lnTo>
                  <a:pt x="137747" y="46300"/>
                </a:lnTo>
                <a:lnTo>
                  <a:pt x="138029" y="46248"/>
                </a:lnTo>
                <a:lnTo>
                  <a:pt x="138336" y="46190"/>
                </a:lnTo>
                <a:lnTo>
                  <a:pt x="138619" y="46122"/>
                </a:lnTo>
                <a:lnTo>
                  <a:pt x="139234" y="45974"/>
                </a:lnTo>
                <a:lnTo>
                  <a:pt x="139849" y="45806"/>
                </a:lnTo>
                <a:lnTo>
                  <a:pt x="140490" y="45612"/>
                </a:lnTo>
                <a:lnTo>
                  <a:pt x="141926" y="45181"/>
                </a:lnTo>
                <a:lnTo>
                  <a:pt x="143362" y="44756"/>
                </a:lnTo>
                <a:lnTo>
                  <a:pt x="144824" y="44335"/>
                </a:lnTo>
                <a:lnTo>
                  <a:pt x="146337" y="43926"/>
                </a:lnTo>
                <a:lnTo>
                  <a:pt x="147850" y="43521"/>
                </a:lnTo>
                <a:lnTo>
                  <a:pt x="149414" y="43122"/>
                </a:lnTo>
                <a:lnTo>
                  <a:pt x="151003" y="42728"/>
                </a:lnTo>
                <a:lnTo>
                  <a:pt x="152593" y="42344"/>
                </a:lnTo>
                <a:lnTo>
                  <a:pt x="154234" y="41966"/>
                </a:lnTo>
                <a:lnTo>
                  <a:pt x="155901" y="41593"/>
                </a:lnTo>
                <a:lnTo>
                  <a:pt x="157593" y="41231"/>
                </a:lnTo>
                <a:lnTo>
                  <a:pt x="159337" y="40873"/>
                </a:lnTo>
                <a:lnTo>
                  <a:pt x="161081" y="40521"/>
                </a:lnTo>
                <a:lnTo>
                  <a:pt x="162850" y="40180"/>
                </a:lnTo>
                <a:lnTo>
                  <a:pt x="164670" y="39844"/>
                </a:lnTo>
                <a:lnTo>
                  <a:pt x="166517" y="39513"/>
                </a:lnTo>
                <a:lnTo>
                  <a:pt x="168388" y="39192"/>
                </a:lnTo>
                <a:lnTo>
                  <a:pt x="170286" y="38877"/>
                </a:lnTo>
                <a:lnTo>
                  <a:pt x="172209" y="38567"/>
                </a:lnTo>
                <a:lnTo>
                  <a:pt x="174183" y="38268"/>
                </a:lnTo>
                <a:lnTo>
                  <a:pt x="176183" y="37973"/>
                </a:lnTo>
                <a:lnTo>
                  <a:pt x="178209" y="37690"/>
                </a:lnTo>
                <a:lnTo>
                  <a:pt x="180261" y="37411"/>
                </a:lnTo>
                <a:lnTo>
                  <a:pt x="182337" y="37138"/>
                </a:lnTo>
                <a:lnTo>
                  <a:pt x="184466" y="36875"/>
                </a:lnTo>
                <a:lnTo>
                  <a:pt x="186620" y="36618"/>
                </a:lnTo>
                <a:lnTo>
                  <a:pt x="188799" y="36371"/>
                </a:lnTo>
                <a:lnTo>
                  <a:pt x="191004" y="36129"/>
                </a:lnTo>
                <a:lnTo>
                  <a:pt x="193235" y="35893"/>
                </a:lnTo>
                <a:lnTo>
                  <a:pt x="195517" y="35667"/>
                </a:lnTo>
                <a:lnTo>
                  <a:pt x="197825" y="35446"/>
                </a:lnTo>
                <a:lnTo>
                  <a:pt x="200184" y="35236"/>
                </a:lnTo>
                <a:lnTo>
                  <a:pt x="203030" y="34995"/>
                </a:lnTo>
                <a:lnTo>
                  <a:pt x="205876" y="34763"/>
                </a:lnTo>
                <a:lnTo>
                  <a:pt x="208748" y="34543"/>
                </a:lnTo>
                <a:lnTo>
                  <a:pt x="211646" y="34333"/>
                </a:lnTo>
                <a:lnTo>
                  <a:pt x="214543" y="34138"/>
                </a:lnTo>
                <a:lnTo>
                  <a:pt x="217441" y="33949"/>
                </a:lnTo>
                <a:lnTo>
                  <a:pt x="220364" y="33776"/>
                </a:lnTo>
                <a:lnTo>
                  <a:pt x="223287" y="33613"/>
                </a:lnTo>
                <a:lnTo>
                  <a:pt x="226236" y="33461"/>
                </a:lnTo>
                <a:lnTo>
                  <a:pt x="229210" y="33319"/>
                </a:lnTo>
                <a:lnTo>
                  <a:pt x="232185" y="33187"/>
                </a:lnTo>
                <a:lnTo>
                  <a:pt x="235159" y="33067"/>
                </a:lnTo>
                <a:lnTo>
                  <a:pt x="238185" y="32951"/>
                </a:lnTo>
                <a:lnTo>
                  <a:pt x="241185" y="32851"/>
                </a:lnTo>
                <a:lnTo>
                  <a:pt x="244211" y="32757"/>
                </a:lnTo>
                <a:lnTo>
                  <a:pt x="247262" y="32678"/>
                </a:lnTo>
                <a:lnTo>
                  <a:pt x="249313" y="32620"/>
                </a:lnTo>
                <a:lnTo>
                  <a:pt x="251057" y="32562"/>
                </a:lnTo>
                <a:lnTo>
                  <a:pt x="251826" y="32536"/>
                </a:lnTo>
                <a:lnTo>
                  <a:pt x="252519" y="32504"/>
                </a:lnTo>
                <a:lnTo>
                  <a:pt x="253160" y="32473"/>
                </a:lnTo>
                <a:lnTo>
                  <a:pt x="253749" y="32436"/>
                </a:lnTo>
                <a:lnTo>
                  <a:pt x="254262" y="32405"/>
                </a:lnTo>
                <a:lnTo>
                  <a:pt x="254749" y="32363"/>
                </a:lnTo>
                <a:lnTo>
                  <a:pt x="255160" y="32326"/>
                </a:lnTo>
                <a:lnTo>
                  <a:pt x="255519" y="32279"/>
                </a:lnTo>
                <a:lnTo>
                  <a:pt x="255852" y="32231"/>
                </a:lnTo>
                <a:lnTo>
                  <a:pt x="256160" y="32179"/>
                </a:lnTo>
                <a:lnTo>
                  <a:pt x="256416" y="32126"/>
                </a:lnTo>
                <a:lnTo>
                  <a:pt x="256621" y="32063"/>
                </a:lnTo>
                <a:lnTo>
                  <a:pt x="256826" y="32000"/>
                </a:lnTo>
                <a:lnTo>
                  <a:pt x="256980" y="31932"/>
                </a:lnTo>
                <a:lnTo>
                  <a:pt x="257134" y="31853"/>
                </a:lnTo>
                <a:lnTo>
                  <a:pt x="257262" y="31774"/>
                </a:lnTo>
                <a:lnTo>
                  <a:pt x="257365" y="31685"/>
                </a:lnTo>
                <a:lnTo>
                  <a:pt x="257442" y="31590"/>
                </a:lnTo>
                <a:lnTo>
                  <a:pt x="257621" y="31385"/>
                </a:lnTo>
                <a:lnTo>
                  <a:pt x="257929" y="30876"/>
                </a:lnTo>
                <a:lnTo>
                  <a:pt x="258134" y="30571"/>
                </a:lnTo>
                <a:lnTo>
                  <a:pt x="258416" y="30230"/>
                </a:lnTo>
                <a:lnTo>
                  <a:pt x="258519" y="30119"/>
                </a:lnTo>
                <a:lnTo>
                  <a:pt x="258570" y="30009"/>
                </a:lnTo>
                <a:lnTo>
                  <a:pt x="258621" y="29899"/>
                </a:lnTo>
                <a:lnTo>
                  <a:pt x="258647" y="29783"/>
                </a:lnTo>
                <a:lnTo>
                  <a:pt x="258673" y="29552"/>
                </a:lnTo>
                <a:lnTo>
                  <a:pt x="258673" y="29316"/>
                </a:lnTo>
                <a:lnTo>
                  <a:pt x="258570" y="28811"/>
                </a:lnTo>
                <a:lnTo>
                  <a:pt x="258519" y="28538"/>
                </a:lnTo>
                <a:lnTo>
                  <a:pt x="258493" y="28254"/>
                </a:lnTo>
                <a:lnTo>
                  <a:pt x="258724" y="27351"/>
                </a:lnTo>
                <a:lnTo>
                  <a:pt x="258980" y="26400"/>
                </a:lnTo>
                <a:lnTo>
                  <a:pt x="259083" y="25906"/>
                </a:lnTo>
                <a:lnTo>
                  <a:pt x="259185" y="25412"/>
                </a:lnTo>
                <a:lnTo>
                  <a:pt x="259262" y="24913"/>
                </a:lnTo>
                <a:lnTo>
                  <a:pt x="259288" y="24409"/>
                </a:lnTo>
                <a:lnTo>
                  <a:pt x="259262" y="24141"/>
                </a:lnTo>
                <a:lnTo>
                  <a:pt x="259211" y="23904"/>
                </a:lnTo>
                <a:lnTo>
                  <a:pt x="259160" y="23794"/>
                </a:lnTo>
                <a:lnTo>
                  <a:pt x="259083" y="23694"/>
                </a:lnTo>
                <a:lnTo>
                  <a:pt x="259006" y="23595"/>
                </a:lnTo>
                <a:lnTo>
                  <a:pt x="258929" y="23505"/>
                </a:lnTo>
                <a:lnTo>
                  <a:pt x="258826" y="23421"/>
                </a:lnTo>
                <a:lnTo>
                  <a:pt x="258698" y="23348"/>
                </a:lnTo>
                <a:lnTo>
                  <a:pt x="258544" y="23274"/>
                </a:lnTo>
                <a:lnTo>
                  <a:pt x="258390" y="23206"/>
                </a:lnTo>
                <a:lnTo>
                  <a:pt x="258211" y="23143"/>
                </a:lnTo>
                <a:lnTo>
                  <a:pt x="258031" y="23090"/>
                </a:lnTo>
                <a:lnTo>
                  <a:pt x="257801" y="23038"/>
                </a:lnTo>
                <a:lnTo>
                  <a:pt x="257570" y="22996"/>
                </a:lnTo>
                <a:lnTo>
                  <a:pt x="257314" y="22954"/>
                </a:lnTo>
                <a:lnTo>
                  <a:pt x="257031" y="22917"/>
                </a:lnTo>
                <a:lnTo>
                  <a:pt x="256749" y="22885"/>
                </a:lnTo>
                <a:lnTo>
                  <a:pt x="256416" y="22859"/>
                </a:lnTo>
                <a:lnTo>
                  <a:pt x="256083" y="22838"/>
                </a:lnTo>
                <a:lnTo>
                  <a:pt x="255698" y="22817"/>
                </a:lnTo>
                <a:lnTo>
                  <a:pt x="255313" y="22806"/>
                </a:lnTo>
                <a:lnTo>
                  <a:pt x="254878" y="22796"/>
                </a:lnTo>
                <a:lnTo>
                  <a:pt x="254442" y="22785"/>
                </a:lnTo>
                <a:lnTo>
                  <a:pt x="253467" y="22785"/>
                </a:lnTo>
                <a:lnTo>
                  <a:pt x="252929" y="22791"/>
                </a:lnTo>
                <a:lnTo>
                  <a:pt x="251801" y="22806"/>
                </a:lnTo>
                <a:lnTo>
                  <a:pt x="250518" y="22833"/>
                </a:lnTo>
                <a:lnTo>
                  <a:pt x="249185" y="22859"/>
                </a:lnTo>
                <a:lnTo>
                  <a:pt x="247852" y="22880"/>
                </a:lnTo>
                <a:lnTo>
                  <a:pt x="246544" y="22896"/>
                </a:lnTo>
                <a:lnTo>
                  <a:pt x="245262" y="22901"/>
                </a:lnTo>
                <a:lnTo>
                  <a:pt x="244006" y="22896"/>
                </a:lnTo>
                <a:lnTo>
                  <a:pt x="242775" y="22885"/>
                </a:lnTo>
                <a:lnTo>
                  <a:pt x="241570" y="22870"/>
                </a:lnTo>
                <a:lnTo>
                  <a:pt x="240364" y="22843"/>
                </a:lnTo>
                <a:lnTo>
                  <a:pt x="239211" y="22812"/>
                </a:lnTo>
                <a:lnTo>
                  <a:pt x="238057" y="22770"/>
                </a:lnTo>
                <a:lnTo>
                  <a:pt x="236954" y="22722"/>
                </a:lnTo>
                <a:lnTo>
                  <a:pt x="235851" y="22670"/>
                </a:lnTo>
                <a:lnTo>
                  <a:pt x="234775" y="22612"/>
                </a:lnTo>
                <a:lnTo>
                  <a:pt x="233723" y="22544"/>
                </a:lnTo>
                <a:lnTo>
                  <a:pt x="232698" y="22470"/>
                </a:lnTo>
                <a:lnTo>
                  <a:pt x="231698" y="22391"/>
                </a:lnTo>
                <a:lnTo>
                  <a:pt x="230723" y="22307"/>
                </a:lnTo>
                <a:lnTo>
                  <a:pt x="229774" y="22213"/>
                </a:lnTo>
                <a:lnTo>
                  <a:pt x="228826" y="22118"/>
                </a:lnTo>
                <a:lnTo>
                  <a:pt x="227928" y="22013"/>
                </a:lnTo>
                <a:lnTo>
                  <a:pt x="227056" y="21908"/>
                </a:lnTo>
                <a:lnTo>
                  <a:pt x="226185" y="21793"/>
                </a:lnTo>
                <a:lnTo>
                  <a:pt x="225364" y="21672"/>
                </a:lnTo>
                <a:lnTo>
                  <a:pt x="224544" y="21546"/>
                </a:lnTo>
                <a:lnTo>
                  <a:pt x="223749" y="21420"/>
                </a:lnTo>
                <a:lnTo>
                  <a:pt x="223005" y="21283"/>
                </a:lnTo>
                <a:lnTo>
                  <a:pt x="222261" y="21146"/>
                </a:lnTo>
                <a:lnTo>
                  <a:pt x="221569" y="21005"/>
                </a:lnTo>
                <a:lnTo>
                  <a:pt x="220877" y="20852"/>
                </a:lnTo>
                <a:lnTo>
                  <a:pt x="220210" y="20705"/>
                </a:lnTo>
                <a:lnTo>
                  <a:pt x="219595" y="20547"/>
                </a:lnTo>
                <a:lnTo>
                  <a:pt x="218979" y="20385"/>
                </a:lnTo>
                <a:lnTo>
                  <a:pt x="218390" y="20222"/>
                </a:lnTo>
                <a:lnTo>
                  <a:pt x="217825" y="20054"/>
                </a:lnTo>
                <a:lnTo>
                  <a:pt x="217313" y="19886"/>
                </a:lnTo>
                <a:lnTo>
                  <a:pt x="216800" y="19707"/>
                </a:lnTo>
                <a:lnTo>
                  <a:pt x="216313" y="19528"/>
                </a:lnTo>
                <a:lnTo>
                  <a:pt x="215877" y="19350"/>
                </a:lnTo>
                <a:lnTo>
                  <a:pt x="215441" y="19166"/>
                </a:lnTo>
                <a:lnTo>
                  <a:pt x="215031" y="18977"/>
                </a:lnTo>
                <a:lnTo>
                  <a:pt x="214672" y="18788"/>
                </a:lnTo>
                <a:lnTo>
                  <a:pt x="214313" y="18593"/>
                </a:lnTo>
                <a:lnTo>
                  <a:pt x="213979" y="18399"/>
                </a:lnTo>
                <a:lnTo>
                  <a:pt x="213697" y="18204"/>
                </a:lnTo>
                <a:lnTo>
                  <a:pt x="213415" y="18005"/>
                </a:lnTo>
                <a:lnTo>
                  <a:pt x="213184" y="17805"/>
                </a:lnTo>
                <a:lnTo>
                  <a:pt x="212979" y="17600"/>
                </a:lnTo>
                <a:lnTo>
                  <a:pt x="212774" y="17395"/>
                </a:lnTo>
                <a:lnTo>
                  <a:pt x="212620" y="17190"/>
                </a:lnTo>
                <a:lnTo>
                  <a:pt x="212492" y="16980"/>
                </a:lnTo>
                <a:lnTo>
                  <a:pt x="212389" y="16770"/>
                </a:lnTo>
                <a:lnTo>
                  <a:pt x="212313" y="16560"/>
                </a:lnTo>
                <a:lnTo>
                  <a:pt x="212261" y="16350"/>
                </a:lnTo>
                <a:lnTo>
                  <a:pt x="212236" y="16140"/>
                </a:lnTo>
                <a:lnTo>
                  <a:pt x="212236" y="15924"/>
                </a:lnTo>
                <a:lnTo>
                  <a:pt x="212261" y="15709"/>
                </a:lnTo>
                <a:lnTo>
                  <a:pt x="212313" y="15499"/>
                </a:lnTo>
                <a:lnTo>
                  <a:pt x="212415" y="15283"/>
                </a:lnTo>
                <a:lnTo>
                  <a:pt x="212518" y="15068"/>
                </a:lnTo>
                <a:lnTo>
                  <a:pt x="212671" y="14853"/>
                </a:lnTo>
                <a:lnTo>
                  <a:pt x="212851" y="14637"/>
                </a:lnTo>
                <a:lnTo>
                  <a:pt x="213056" y="14427"/>
                </a:lnTo>
                <a:lnTo>
                  <a:pt x="213287" y="14212"/>
                </a:lnTo>
                <a:lnTo>
                  <a:pt x="213543" y="13996"/>
                </a:lnTo>
                <a:lnTo>
                  <a:pt x="213774" y="13823"/>
                </a:lnTo>
                <a:lnTo>
                  <a:pt x="214056" y="13655"/>
                </a:lnTo>
                <a:lnTo>
                  <a:pt x="214338" y="13487"/>
                </a:lnTo>
                <a:lnTo>
                  <a:pt x="214672" y="13324"/>
                </a:lnTo>
                <a:lnTo>
                  <a:pt x="215005" y="13161"/>
                </a:lnTo>
                <a:lnTo>
                  <a:pt x="215389" y="13009"/>
                </a:lnTo>
                <a:lnTo>
                  <a:pt x="215774" y="12856"/>
                </a:lnTo>
                <a:lnTo>
                  <a:pt x="216210" y="12704"/>
                </a:lnTo>
                <a:lnTo>
                  <a:pt x="216672" y="12562"/>
                </a:lnTo>
                <a:lnTo>
                  <a:pt x="217133" y="12420"/>
                </a:lnTo>
                <a:lnTo>
                  <a:pt x="217620" y="12284"/>
                </a:lnTo>
                <a:lnTo>
                  <a:pt x="218159" y="12152"/>
                </a:lnTo>
                <a:lnTo>
                  <a:pt x="218697" y="12021"/>
                </a:lnTo>
                <a:lnTo>
                  <a:pt x="219261" y="11895"/>
                </a:lnTo>
                <a:lnTo>
                  <a:pt x="219851" y="11774"/>
                </a:lnTo>
                <a:lnTo>
                  <a:pt x="220467" y="11659"/>
                </a:lnTo>
                <a:lnTo>
                  <a:pt x="221082" y="11548"/>
                </a:lnTo>
                <a:lnTo>
                  <a:pt x="221723" y="11438"/>
                </a:lnTo>
                <a:lnTo>
                  <a:pt x="222390" y="11333"/>
                </a:lnTo>
                <a:lnTo>
                  <a:pt x="223082" y="11233"/>
                </a:lnTo>
                <a:lnTo>
                  <a:pt x="223800" y="11138"/>
                </a:lnTo>
                <a:lnTo>
                  <a:pt x="224518" y="11049"/>
                </a:lnTo>
                <a:lnTo>
                  <a:pt x="225262" y="10960"/>
                </a:lnTo>
                <a:lnTo>
                  <a:pt x="226005" y="10876"/>
                </a:lnTo>
                <a:lnTo>
                  <a:pt x="226800" y="10797"/>
                </a:lnTo>
                <a:lnTo>
                  <a:pt x="227569" y="10723"/>
                </a:lnTo>
                <a:lnTo>
                  <a:pt x="228390" y="10655"/>
                </a:lnTo>
                <a:lnTo>
                  <a:pt x="229210" y="10592"/>
                </a:lnTo>
                <a:lnTo>
                  <a:pt x="230056" y="10529"/>
                </a:lnTo>
                <a:lnTo>
                  <a:pt x="230903" y="10471"/>
                </a:lnTo>
                <a:lnTo>
                  <a:pt x="231749" y="10424"/>
                </a:lnTo>
                <a:lnTo>
                  <a:pt x="232646" y="10377"/>
                </a:lnTo>
                <a:lnTo>
                  <a:pt x="233928" y="10314"/>
                </a:lnTo>
                <a:lnTo>
                  <a:pt x="235210" y="10256"/>
                </a:lnTo>
                <a:lnTo>
                  <a:pt x="236518" y="10203"/>
                </a:lnTo>
                <a:lnTo>
                  <a:pt x="237826" y="10151"/>
                </a:lnTo>
                <a:lnTo>
                  <a:pt x="240441" y="10056"/>
                </a:lnTo>
                <a:lnTo>
                  <a:pt x="243057" y="9977"/>
                </a:lnTo>
                <a:lnTo>
                  <a:pt x="245698" y="9899"/>
                </a:lnTo>
                <a:lnTo>
                  <a:pt x="248339" y="9830"/>
                </a:lnTo>
                <a:lnTo>
                  <a:pt x="250980" y="9757"/>
                </a:lnTo>
                <a:lnTo>
                  <a:pt x="253621" y="9688"/>
                </a:lnTo>
                <a:lnTo>
                  <a:pt x="254339" y="9662"/>
                </a:lnTo>
                <a:lnTo>
                  <a:pt x="255006" y="9625"/>
                </a:lnTo>
                <a:lnTo>
                  <a:pt x="255621" y="9583"/>
                </a:lnTo>
                <a:lnTo>
                  <a:pt x="256160" y="9536"/>
                </a:lnTo>
                <a:lnTo>
                  <a:pt x="256416" y="9510"/>
                </a:lnTo>
                <a:lnTo>
                  <a:pt x="256647" y="9478"/>
                </a:lnTo>
                <a:lnTo>
                  <a:pt x="256852" y="9447"/>
                </a:lnTo>
                <a:lnTo>
                  <a:pt x="257057" y="9410"/>
                </a:lnTo>
                <a:lnTo>
                  <a:pt x="257262" y="9373"/>
                </a:lnTo>
                <a:lnTo>
                  <a:pt x="257442" y="9336"/>
                </a:lnTo>
                <a:lnTo>
                  <a:pt x="257596" y="9300"/>
                </a:lnTo>
                <a:lnTo>
                  <a:pt x="257749" y="9258"/>
                </a:lnTo>
                <a:lnTo>
                  <a:pt x="257903" y="9210"/>
                </a:lnTo>
                <a:lnTo>
                  <a:pt x="258031" y="9168"/>
                </a:lnTo>
                <a:lnTo>
                  <a:pt x="258237" y="9069"/>
                </a:lnTo>
                <a:lnTo>
                  <a:pt x="258416" y="8963"/>
                </a:lnTo>
                <a:lnTo>
                  <a:pt x="258544" y="8853"/>
                </a:lnTo>
                <a:lnTo>
                  <a:pt x="258647" y="8732"/>
                </a:lnTo>
                <a:lnTo>
                  <a:pt x="258698" y="8601"/>
                </a:lnTo>
                <a:lnTo>
                  <a:pt x="258698" y="8464"/>
                </a:lnTo>
                <a:lnTo>
                  <a:pt x="258673" y="8323"/>
                </a:lnTo>
                <a:lnTo>
                  <a:pt x="258211" y="6526"/>
                </a:lnTo>
                <a:lnTo>
                  <a:pt x="257775" y="4729"/>
                </a:lnTo>
                <a:lnTo>
                  <a:pt x="257390" y="2932"/>
                </a:lnTo>
                <a:lnTo>
                  <a:pt x="257006" y="1136"/>
                </a:lnTo>
                <a:lnTo>
                  <a:pt x="256980" y="1010"/>
                </a:lnTo>
                <a:lnTo>
                  <a:pt x="256903" y="889"/>
                </a:lnTo>
                <a:lnTo>
                  <a:pt x="256775" y="784"/>
                </a:lnTo>
                <a:lnTo>
                  <a:pt x="256621" y="684"/>
                </a:lnTo>
                <a:lnTo>
                  <a:pt x="256442" y="595"/>
                </a:lnTo>
                <a:lnTo>
                  <a:pt x="256211" y="516"/>
                </a:lnTo>
                <a:lnTo>
                  <a:pt x="255955" y="448"/>
                </a:lnTo>
                <a:lnTo>
                  <a:pt x="255647" y="379"/>
                </a:lnTo>
                <a:lnTo>
                  <a:pt x="255313" y="327"/>
                </a:lnTo>
                <a:lnTo>
                  <a:pt x="254929" y="274"/>
                </a:lnTo>
                <a:lnTo>
                  <a:pt x="254519" y="232"/>
                </a:lnTo>
                <a:lnTo>
                  <a:pt x="254057" y="201"/>
                </a:lnTo>
                <a:lnTo>
                  <a:pt x="253570" y="169"/>
                </a:lnTo>
                <a:lnTo>
                  <a:pt x="253031" y="143"/>
                </a:lnTo>
                <a:lnTo>
                  <a:pt x="252442" y="122"/>
                </a:lnTo>
                <a:lnTo>
                  <a:pt x="251801" y="106"/>
                </a:lnTo>
                <a:lnTo>
                  <a:pt x="249570" y="69"/>
                </a:lnTo>
                <a:lnTo>
                  <a:pt x="247313" y="38"/>
                </a:lnTo>
                <a:lnTo>
                  <a:pt x="245082" y="17"/>
                </a:lnTo>
                <a:lnTo>
                  <a:pt x="242852" y="6"/>
                </a:lnTo>
                <a:lnTo>
                  <a:pt x="2406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9" name="Google Shape;1629;p43"/>
          <p:cNvSpPr/>
          <p:nvPr/>
        </p:nvSpPr>
        <p:spPr>
          <a:xfrm>
            <a:off x="1009902" y="4572889"/>
            <a:ext cx="2286580" cy="1693000"/>
          </a:xfrm>
          <a:custGeom>
            <a:avLst/>
            <a:gdLst/>
            <a:ahLst/>
            <a:cxnLst/>
            <a:rect l="l" t="t" r="r" b="b"/>
            <a:pathLst>
              <a:path w="306649" h="46337" extrusionOk="0">
                <a:moveTo>
                  <a:pt x="131772" y="1729"/>
                </a:moveTo>
                <a:lnTo>
                  <a:pt x="133183" y="2118"/>
                </a:lnTo>
                <a:lnTo>
                  <a:pt x="134593" y="2502"/>
                </a:lnTo>
                <a:lnTo>
                  <a:pt x="136029" y="2880"/>
                </a:lnTo>
                <a:lnTo>
                  <a:pt x="137491" y="3248"/>
                </a:lnTo>
                <a:lnTo>
                  <a:pt x="138952" y="3605"/>
                </a:lnTo>
                <a:lnTo>
                  <a:pt x="140465" y="3962"/>
                </a:lnTo>
                <a:lnTo>
                  <a:pt x="141978" y="4309"/>
                </a:lnTo>
                <a:lnTo>
                  <a:pt x="143491" y="4650"/>
                </a:lnTo>
                <a:lnTo>
                  <a:pt x="145055" y="4981"/>
                </a:lnTo>
                <a:lnTo>
                  <a:pt x="146619" y="5307"/>
                </a:lnTo>
                <a:lnTo>
                  <a:pt x="148183" y="5627"/>
                </a:lnTo>
                <a:lnTo>
                  <a:pt x="149798" y="5943"/>
                </a:lnTo>
                <a:lnTo>
                  <a:pt x="151414" y="6253"/>
                </a:lnTo>
                <a:lnTo>
                  <a:pt x="153055" y="6552"/>
                </a:lnTo>
                <a:lnTo>
                  <a:pt x="154696" y="6846"/>
                </a:lnTo>
                <a:lnTo>
                  <a:pt x="156363" y="7135"/>
                </a:lnTo>
                <a:lnTo>
                  <a:pt x="158029" y="7419"/>
                </a:lnTo>
                <a:lnTo>
                  <a:pt x="159747" y="7692"/>
                </a:lnTo>
                <a:lnTo>
                  <a:pt x="161440" y="7965"/>
                </a:lnTo>
                <a:lnTo>
                  <a:pt x="163183" y="8228"/>
                </a:lnTo>
                <a:lnTo>
                  <a:pt x="164927" y="8491"/>
                </a:lnTo>
                <a:lnTo>
                  <a:pt x="166671" y="8743"/>
                </a:lnTo>
                <a:lnTo>
                  <a:pt x="168440" y="8990"/>
                </a:lnTo>
                <a:lnTo>
                  <a:pt x="170235" y="9237"/>
                </a:lnTo>
                <a:lnTo>
                  <a:pt x="172030" y="9473"/>
                </a:lnTo>
                <a:lnTo>
                  <a:pt x="173850" y="9704"/>
                </a:lnTo>
                <a:lnTo>
                  <a:pt x="175671" y="9930"/>
                </a:lnTo>
                <a:lnTo>
                  <a:pt x="177517" y="10151"/>
                </a:lnTo>
                <a:lnTo>
                  <a:pt x="179389" y="10371"/>
                </a:lnTo>
                <a:lnTo>
                  <a:pt x="181261" y="10581"/>
                </a:lnTo>
                <a:lnTo>
                  <a:pt x="183133" y="10792"/>
                </a:lnTo>
                <a:lnTo>
                  <a:pt x="185030" y="10991"/>
                </a:lnTo>
                <a:lnTo>
                  <a:pt x="186928" y="11191"/>
                </a:lnTo>
                <a:lnTo>
                  <a:pt x="188851" y="11385"/>
                </a:lnTo>
                <a:lnTo>
                  <a:pt x="190799" y="11569"/>
                </a:lnTo>
                <a:lnTo>
                  <a:pt x="192723" y="11758"/>
                </a:lnTo>
                <a:lnTo>
                  <a:pt x="194697" y="11937"/>
                </a:lnTo>
                <a:lnTo>
                  <a:pt x="196646" y="12110"/>
                </a:lnTo>
                <a:lnTo>
                  <a:pt x="198646" y="12284"/>
                </a:lnTo>
                <a:lnTo>
                  <a:pt x="200620" y="12452"/>
                </a:lnTo>
                <a:lnTo>
                  <a:pt x="202620" y="12615"/>
                </a:lnTo>
                <a:lnTo>
                  <a:pt x="204646" y="12777"/>
                </a:lnTo>
                <a:lnTo>
                  <a:pt x="206646" y="12935"/>
                </a:lnTo>
                <a:lnTo>
                  <a:pt x="208697" y="13087"/>
                </a:lnTo>
                <a:lnTo>
                  <a:pt x="210723" y="13235"/>
                </a:lnTo>
                <a:lnTo>
                  <a:pt x="212774" y="13382"/>
                </a:lnTo>
                <a:lnTo>
                  <a:pt x="214851" y="13523"/>
                </a:lnTo>
                <a:lnTo>
                  <a:pt x="216928" y="13660"/>
                </a:lnTo>
                <a:lnTo>
                  <a:pt x="219005" y="13797"/>
                </a:lnTo>
                <a:lnTo>
                  <a:pt x="221082" y="13928"/>
                </a:lnTo>
                <a:lnTo>
                  <a:pt x="223185" y="14059"/>
                </a:lnTo>
                <a:lnTo>
                  <a:pt x="225287" y="14185"/>
                </a:lnTo>
                <a:lnTo>
                  <a:pt x="227416" y="14311"/>
                </a:lnTo>
                <a:lnTo>
                  <a:pt x="229518" y="14432"/>
                </a:lnTo>
                <a:lnTo>
                  <a:pt x="233800" y="14663"/>
                </a:lnTo>
                <a:lnTo>
                  <a:pt x="238083" y="14889"/>
                </a:lnTo>
                <a:lnTo>
                  <a:pt x="242416" y="15105"/>
                </a:lnTo>
                <a:lnTo>
                  <a:pt x="246775" y="15310"/>
                </a:lnTo>
                <a:lnTo>
                  <a:pt x="251160" y="15509"/>
                </a:lnTo>
                <a:lnTo>
                  <a:pt x="252467" y="20605"/>
                </a:lnTo>
                <a:lnTo>
                  <a:pt x="253775" y="25801"/>
                </a:lnTo>
                <a:lnTo>
                  <a:pt x="253826" y="25980"/>
                </a:lnTo>
                <a:lnTo>
                  <a:pt x="253929" y="26142"/>
                </a:lnTo>
                <a:lnTo>
                  <a:pt x="254032" y="26295"/>
                </a:lnTo>
                <a:lnTo>
                  <a:pt x="254185" y="26431"/>
                </a:lnTo>
                <a:lnTo>
                  <a:pt x="254391" y="26563"/>
                </a:lnTo>
                <a:lnTo>
                  <a:pt x="254621" y="26678"/>
                </a:lnTo>
                <a:lnTo>
                  <a:pt x="254750" y="26731"/>
                </a:lnTo>
                <a:lnTo>
                  <a:pt x="254903" y="26783"/>
                </a:lnTo>
                <a:lnTo>
                  <a:pt x="255057" y="26836"/>
                </a:lnTo>
                <a:lnTo>
                  <a:pt x="255211" y="26878"/>
                </a:lnTo>
                <a:lnTo>
                  <a:pt x="255416" y="26925"/>
                </a:lnTo>
                <a:lnTo>
                  <a:pt x="255596" y="26967"/>
                </a:lnTo>
                <a:lnTo>
                  <a:pt x="255801" y="27004"/>
                </a:lnTo>
                <a:lnTo>
                  <a:pt x="256032" y="27041"/>
                </a:lnTo>
                <a:lnTo>
                  <a:pt x="256288" y="27072"/>
                </a:lnTo>
                <a:lnTo>
                  <a:pt x="256544" y="27104"/>
                </a:lnTo>
                <a:lnTo>
                  <a:pt x="256801" y="27135"/>
                </a:lnTo>
                <a:lnTo>
                  <a:pt x="257083" y="27162"/>
                </a:lnTo>
                <a:lnTo>
                  <a:pt x="257391" y="27188"/>
                </a:lnTo>
                <a:lnTo>
                  <a:pt x="257724" y="27209"/>
                </a:lnTo>
                <a:lnTo>
                  <a:pt x="258416" y="27246"/>
                </a:lnTo>
                <a:lnTo>
                  <a:pt x="259160" y="27277"/>
                </a:lnTo>
                <a:lnTo>
                  <a:pt x="260006" y="27298"/>
                </a:lnTo>
                <a:lnTo>
                  <a:pt x="260570" y="27303"/>
                </a:lnTo>
                <a:lnTo>
                  <a:pt x="261160" y="27309"/>
                </a:lnTo>
                <a:lnTo>
                  <a:pt x="261724" y="27309"/>
                </a:lnTo>
                <a:lnTo>
                  <a:pt x="262314" y="27303"/>
                </a:lnTo>
                <a:lnTo>
                  <a:pt x="262904" y="27293"/>
                </a:lnTo>
                <a:lnTo>
                  <a:pt x="263493" y="27282"/>
                </a:lnTo>
                <a:lnTo>
                  <a:pt x="264057" y="27267"/>
                </a:lnTo>
                <a:lnTo>
                  <a:pt x="264647" y="27246"/>
                </a:lnTo>
                <a:lnTo>
                  <a:pt x="265827" y="27198"/>
                </a:lnTo>
                <a:lnTo>
                  <a:pt x="266981" y="27141"/>
                </a:lnTo>
                <a:lnTo>
                  <a:pt x="268109" y="27078"/>
                </a:lnTo>
                <a:lnTo>
                  <a:pt x="269237" y="27004"/>
                </a:lnTo>
                <a:lnTo>
                  <a:pt x="269801" y="26967"/>
                </a:lnTo>
                <a:lnTo>
                  <a:pt x="270365" y="26925"/>
                </a:lnTo>
                <a:lnTo>
                  <a:pt x="270904" y="26878"/>
                </a:lnTo>
                <a:lnTo>
                  <a:pt x="271442" y="26825"/>
                </a:lnTo>
                <a:lnTo>
                  <a:pt x="272519" y="26720"/>
                </a:lnTo>
                <a:lnTo>
                  <a:pt x="273596" y="26610"/>
                </a:lnTo>
                <a:lnTo>
                  <a:pt x="275724" y="26374"/>
                </a:lnTo>
                <a:lnTo>
                  <a:pt x="276801" y="26263"/>
                </a:lnTo>
                <a:lnTo>
                  <a:pt x="277878" y="26153"/>
                </a:lnTo>
                <a:lnTo>
                  <a:pt x="278391" y="26111"/>
                </a:lnTo>
                <a:lnTo>
                  <a:pt x="278904" y="26069"/>
                </a:lnTo>
                <a:lnTo>
                  <a:pt x="279417" y="26032"/>
                </a:lnTo>
                <a:lnTo>
                  <a:pt x="279930" y="26001"/>
                </a:lnTo>
                <a:lnTo>
                  <a:pt x="280442" y="25969"/>
                </a:lnTo>
                <a:lnTo>
                  <a:pt x="280930" y="25948"/>
                </a:lnTo>
                <a:lnTo>
                  <a:pt x="281442" y="25927"/>
                </a:lnTo>
                <a:lnTo>
                  <a:pt x="281930" y="25911"/>
                </a:lnTo>
                <a:lnTo>
                  <a:pt x="282417" y="25901"/>
                </a:lnTo>
                <a:lnTo>
                  <a:pt x="282904" y="25895"/>
                </a:lnTo>
                <a:lnTo>
                  <a:pt x="283391" y="25890"/>
                </a:lnTo>
                <a:lnTo>
                  <a:pt x="283853" y="25890"/>
                </a:lnTo>
                <a:lnTo>
                  <a:pt x="284340" y="25895"/>
                </a:lnTo>
                <a:lnTo>
                  <a:pt x="284802" y="25906"/>
                </a:lnTo>
                <a:lnTo>
                  <a:pt x="285263" y="25922"/>
                </a:lnTo>
                <a:lnTo>
                  <a:pt x="285725" y="25943"/>
                </a:lnTo>
                <a:lnTo>
                  <a:pt x="286186" y="25964"/>
                </a:lnTo>
                <a:lnTo>
                  <a:pt x="286648" y="25990"/>
                </a:lnTo>
                <a:lnTo>
                  <a:pt x="287084" y="26022"/>
                </a:lnTo>
                <a:lnTo>
                  <a:pt x="287520" y="26053"/>
                </a:lnTo>
                <a:lnTo>
                  <a:pt x="287955" y="26095"/>
                </a:lnTo>
                <a:lnTo>
                  <a:pt x="288391" y="26137"/>
                </a:lnTo>
                <a:lnTo>
                  <a:pt x="288802" y="26184"/>
                </a:lnTo>
                <a:lnTo>
                  <a:pt x="289212" y="26232"/>
                </a:lnTo>
                <a:lnTo>
                  <a:pt x="289622" y="26290"/>
                </a:lnTo>
                <a:lnTo>
                  <a:pt x="290032" y="26347"/>
                </a:lnTo>
                <a:lnTo>
                  <a:pt x="290443" y="26405"/>
                </a:lnTo>
                <a:lnTo>
                  <a:pt x="290827" y="26473"/>
                </a:lnTo>
                <a:lnTo>
                  <a:pt x="291212" y="26542"/>
                </a:lnTo>
                <a:lnTo>
                  <a:pt x="291597" y="26615"/>
                </a:lnTo>
                <a:lnTo>
                  <a:pt x="291956" y="26694"/>
                </a:lnTo>
                <a:lnTo>
                  <a:pt x="292340" y="26778"/>
                </a:lnTo>
                <a:lnTo>
                  <a:pt x="293366" y="27025"/>
                </a:lnTo>
                <a:lnTo>
                  <a:pt x="294391" y="27282"/>
                </a:lnTo>
                <a:lnTo>
                  <a:pt x="295366" y="27545"/>
                </a:lnTo>
                <a:lnTo>
                  <a:pt x="295827" y="27682"/>
                </a:lnTo>
                <a:lnTo>
                  <a:pt x="296289" y="27818"/>
                </a:lnTo>
                <a:lnTo>
                  <a:pt x="296725" y="27960"/>
                </a:lnTo>
                <a:lnTo>
                  <a:pt x="297161" y="28097"/>
                </a:lnTo>
                <a:lnTo>
                  <a:pt x="297545" y="28239"/>
                </a:lnTo>
                <a:lnTo>
                  <a:pt x="297956" y="28386"/>
                </a:lnTo>
                <a:lnTo>
                  <a:pt x="298315" y="28533"/>
                </a:lnTo>
                <a:lnTo>
                  <a:pt x="298674" y="28675"/>
                </a:lnTo>
                <a:lnTo>
                  <a:pt x="298981" y="28827"/>
                </a:lnTo>
                <a:lnTo>
                  <a:pt x="299289" y="28974"/>
                </a:lnTo>
                <a:lnTo>
                  <a:pt x="299545" y="29111"/>
                </a:lnTo>
                <a:lnTo>
                  <a:pt x="299751" y="29247"/>
                </a:lnTo>
                <a:lnTo>
                  <a:pt x="299930" y="29384"/>
                </a:lnTo>
                <a:lnTo>
                  <a:pt x="300084" y="29515"/>
                </a:lnTo>
                <a:lnTo>
                  <a:pt x="300212" y="29652"/>
                </a:lnTo>
                <a:lnTo>
                  <a:pt x="300315" y="29783"/>
                </a:lnTo>
                <a:lnTo>
                  <a:pt x="300366" y="29914"/>
                </a:lnTo>
                <a:lnTo>
                  <a:pt x="300417" y="30046"/>
                </a:lnTo>
                <a:lnTo>
                  <a:pt x="300417" y="30172"/>
                </a:lnTo>
                <a:lnTo>
                  <a:pt x="300392" y="30303"/>
                </a:lnTo>
                <a:lnTo>
                  <a:pt x="300340" y="30429"/>
                </a:lnTo>
                <a:lnTo>
                  <a:pt x="300263" y="30555"/>
                </a:lnTo>
                <a:lnTo>
                  <a:pt x="300135" y="30676"/>
                </a:lnTo>
                <a:lnTo>
                  <a:pt x="300007" y="30802"/>
                </a:lnTo>
                <a:lnTo>
                  <a:pt x="299853" y="30923"/>
                </a:lnTo>
                <a:lnTo>
                  <a:pt x="299648" y="31044"/>
                </a:lnTo>
                <a:lnTo>
                  <a:pt x="299443" y="31160"/>
                </a:lnTo>
                <a:lnTo>
                  <a:pt x="299186" y="31275"/>
                </a:lnTo>
                <a:lnTo>
                  <a:pt x="298904" y="31391"/>
                </a:lnTo>
                <a:lnTo>
                  <a:pt x="298622" y="31506"/>
                </a:lnTo>
                <a:lnTo>
                  <a:pt x="298289" y="31617"/>
                </a:lnTo>
                <a:lnTo>
                  <a:pt x="297956" y="31727"/>
                </a:lnTo>
                <a:lnTo>
                  <a:pt x="297571" y="31832"/>
                </a:lnTo>
                <a:lnTo>
                  <a:pt x="297186" y="31937"/>
                </a:lnTo>
                <a:lnTo>
                  <a:pt x="296776" y="32042"/>
                </a:lnTo>
                <a:lnTo>
                  <a:pt x="296315" y="32147"/>
                </a:lnTo>
                <a:lnTo>
                  <a:pt x="295853" y="32247"/>
                </a:lnTo>
                <a:lnTo>
                  <a:pt x="295366" y="32342"/>
                </a:lnTo>
                <a:lnTo>
                  <a:pt x="294853" y="32441"/>
                </a:lnTo>
                <a:lnTo>
                  <a:pt x="294315" y="32531"/>
                </a:lnTo>
                <a:lnTo>
                  <a:pt x="293750" y="32625"/>
                </a:lnTo>
                <a:lnTo>
                  <a:pt x="293186" y="32715"/>
                </a:lnTo>
                <a:lnTo>
                  <a:pt x="292520" y="32809"/>
                </a:lnTo>
                <a:lnTo>
                  <a:pt x="291853" y="32898"/>
                </a:lnTo>
                <a:lnTo>
                  <a:pt x="291186" y="32977"/>
                </a:lnTo>
                <a:lnTo>
                  <a:pt x="290494" y="33051"/>
                </a:lnTo>
                <a:lnTo>
                  <a:pt x="289827" y="33114"/>
                </a:lnTo>
                <a:lnTo>
                  <a:pt x="289161" y="33172"/>
                </a:lnTo>
                <a:lnTo>
                  <a:pt x="288494" y="33224"/>
                </a:lnTo>
                <a:lnTo>
                  <a:pt x="287802" y="33266"/>
                </a:lnTo>
                <a:lnTo>
                  <a:pt x="287135" y="33308"/>
                </a:lnTo>
                <a:lnTo>
                  <a:pt x="286468" y="33340"/>
                </a:lnTo>
                <a:lnTo>
                  <a:pt x="285776" y="33366"/>
                </a:lnTo>
                <a:lnTo>
                  <a:pt x="285109" y="33387"/>
                </a:lnTo>
                <a:lnTo>
                  <a:pt x="284417" y="33403"/>
                </a:lnTo>
                <a:lnTo>
                  <a:pt x="283750" y="33413"/>
                </a:lnTo>
                <a:lnTo>
                  <a:pt x="283058" y="33419"/>
                </a:lnTo>
                <a:lnTo>
                  <a:pt x="282366" y="33419"/>
                </a:lnTo>
                <a:lnTo>
                  <a:pt x="281699" y="33413"/>
                </a:lnTo>
                <a:lnTo>
                  <a:pt x="281007" y="33403"/>
                </a:lnTo>
                <a:lnTo>
                  <a:pt x="280314" y="33392"/>
                </a:lnTo>
                <a:lnTo>
                  <a:pt x="279622" y="33371"/>
                </a:lnTo>
                <a:lnTo>
                  <a:pt x="278930" y="33350"/>
                </a:lnTo>
                <a:lnTo>
                  <a:pt x="278237" y="33329"/>
                </a:lnTo>
                <a:lnTo>
                  <a:pt x="276853" y="33271"/>
                </a:lnTo>
                <a:lnTo>
                  <a:pt x="275468" y="33203"/>
                </a:lnTo>
                <a:lnTo>
                  <a:pt x="274083" y="33124"/>
                </a:lnTo>
                <a:lnTo>
                  <a:pt x="272673" y="33040"/>
                </a:lnTo>
                <a:lnTo>
                  <a:pt x="271263" y="32951"/>
                </a:lnTo>
                <a:lnTo>
                  <a:pt x="270109" y="32877"/>
                </a:lnTo>
                <a:lnTo>
                  <a:pt x="268981" y="32814"/>
                </a:lnTo>
                <a:lnTo>
                  <a:pt x="267904" y="32767"/>
                </a:lnTo>
                <a:lnTo>
                  <a:pt x="266827" y="32730"/>
                </a:lnTo>
                <a:lnTo>
                  <a:pt x="265801" y="32704"/>
                </a:lnTo>
                <a:lnTo>
                  <a:pt x="264801" y="32688"/>
                </a:lnTo>
                <a:lnTo>
                  <a:pt x="263827" y="32683"/>
                </a:lnTo>
                <a:lnTo>
                  <a:pt x="262904" y="32688"/>
                </a:lnTo>
                <a:lnTo>
                  <a:pt x="262006" y="32704"/>
                </a:lnTo>
                <a:lnTo>
                  <a:pt x="261134" y="32736"/>
                </a:lnTo>
                <a:lnTo>
                  <a:pt x="260288" y="32772"/>
                </a:lnTo>
                <a:lnTo>
                  <a:pt x="259493" y="32820"/>
                </a:lnTo>
                <a:lnTo>
                  <a:pt x="258724" y="32883"/>
                </a:lnTo>
                <a:lnTo>
                  <a:pt x="258006" y="32951"/>
                </a:lnTo>
                <a:lnTo>
                  <a:pt x="257314" y="33030"/>
                </a:lnTo>
                <a:lnTo>
                  <a:pt x="256647" y="33124"/>
                </a:lnTo>
                <a:lnTo>
                  <a:pt x="256006" y="33224"/>
                </a:lnTo>
                <a:lnTo>
                  <a:pt x="255416" y="33334"/>
                </a:lnTo>
                <a:lnTo>
                  <a:pt x="254878" y="33455"/>
                </a:lnTo>
                <a:lnTo>
                  <a:pt x="254339" y="33587"/>
                </a:lnTo>
                <a:lnTo>
                  <a:pt x="253878" y="33728"/>
                </a:lnTo>
                <a:lnTo>
                  <a:pt x="253416" y="33881"/>
                </a:lnTo>
                <a:lnTo>
                  <a:pt x="253032" y="34044"/>
                </a:lnTo>
                <a:lnTo>
                  <a:pt x="252647" y="34212"/>
                </a:lnTo>
                <a:lnTo>
                  <a:pt x="252314" y="34390"/>
                </a:lnTo>
                <a:lnTo>
                  <a:pt x="252032" y="34585"/>
                </a:lnTo>
                <a:lnTo>
                  <a:pt x="251775" y="34784"/>
                </a:lnTo>
                <a:lnTo>
                  <a:pt x="251570" y="34989"/>
                </a:lnTo>
                <a:lnTo>
                  <a:pt x="251391" y="35210"/>
                </a:lnTo>
                <a:lnTo>
                  <a:pt x="251262" y="35436"/>
                </a:lnTo>
                <a:lnTo>
                  <a:pt x="251160" y="35672"/>
                </a:lnTo>
                <a:lnTo>
                  <a:pt x="251108" y="35919"/>
                </a:lnTo>
                <a:lnTo>
                  <a:pt x="250980" y="36923"/>
                </a:lnTo>
                <a:lnTo>
                  <a:pt x="250826" y="37931"/>
                </a:lnTo>
                <a:lnTo>
                  <a:pt x="250442" y="39943"/>
                </a:lnTo>
                <a:lnTo>
                  <a:pt x="250057" y="41950"/>
                </a:lnTo>
                <a:lnTo>
                  <a:pt x="249878" y="42959"/>
                </a:lnTo>
                <a:lnTo>
                  <a:pt x="249724" y="43962"/>
                </a:lnTo>
                <a:lnTo>
                  <a:pt x="249698" y="44120"/>
                </a:lnTo>
                <a:lnTo>
                  <a:pt x="249596" y="44267"/>
                </a:lnTo>
                <a:lnTo>
                  <a:pt x="249467" y="44393"/>
                </a:lnTo>
                <a:lnTo>
                  <a:pt x="249314" y="44503"/>
                </a:lnTo>
                <a:lnTo>
                  <a:pt x="249211" y="44556"/>
                </a:lnTo>
                <a:lnTo>
                  <a:pt x="249108" y="44603"/>
                </a:lnTo>
                <a:lnTo>
                  <a:pt x="248980" y="44651"/>
                </a:lnTo>
                <a:lnTo>
                  <a:pt x="248852" y="44687"/>
                </a:lnTo>
                <a:lnTo>
                  <a:pt x="248724" y="44729"/>
                </a:lnTo>
                <a:lnTo>
                  <a:pt x="248570" y="44761"/>
                </a:lnTo>
                <a:lnTo>
                  <a:pt x="248390" y="44792"/>
                </a:lnTo>
                <a:lnTo>
                  <a:pt x="248211" y="44824"/>
                </a:lnTo>
                <a:lnTo>
                  <a:pt x="248031" y="44845"/>
                </a:lnTo>
                <a:lnTo>
                  <a:pt x="247826" y="44871"/>
                </a:lnTo>
                <a:lnTo>
                  <a:pt x="247621" y="44887"/>
                </a:lnTo>
                <a:lnTo>
                  <a:pt x="247390" y="44908"/>
                </a:lnTo>
                <a:lnTo>
                  <a:pt x="247160" y="44918"/>
                </a:lnTo>
                <a:lnTo>
                  <a:pt x="246903" y="44929"/>
                </a:lnTo>
                <a:lnTo>
                  <a:pt x="246365" y="44945"/>
                </a:lnTo>
                <a:lnTo>
                  <a:pt x="245775" y="44950"/>
                </a:lnTo>
                <a:lnTo>
                  <a:pt x="245134" y="44950"/>
                </a:lnTo>
                <a:lnTo>
                  <a:pt x="244442" y="44934"/>
                </a:lnTo>
                <a:lnTo>
                  <a:pt x="243698" y="44913"/>
                </a:lnTo>
                <a:lnTo>
                  <a:pt x="240108" y="44803"/>
                </a:lnTo>
                <a:lnTo>
                  <a:pt x="236493" y="44693"/>
                </a:lnTo>
                <a:lnTo>
                  <a:pt x="229287" y="44493"/>
                </a:lnTo>
                <a:lnTo>
                  <a:pt x="222057" y="44293"/>
                </a:lnTo>
                <a:lnTo>
                  <a:pt x="218467" y="44188"/>
                </a:lnTo>
                <a:lnTo>
                  <a:pt x="214851" y="44083"/>
                </a:lnTo>
                <a:lnTo>
                  <a:pt x="211236" y="43978"/>
                </a:lnTo>
                <a:lnTo>
                  <a:pt x="207646" y="43863"/>
                </a:lnTo>
                <a:lnTo>
                  <a:pt x="204056" y="43742"/>
                </a:lnTo>
                <a:lnTo>
                  <a:pt x="200441" y="43610"/>
                </a:lnTo>
                <a:lnTo>
                  <a:pt x="196851" y="43469"/>
                </a:lnTo>
                <a:lnTo>
                  <a:pt x="193287" y="43316"/>
                </a:lnTo>
                <a:lnTo>
                  <a:pt x="191492" y="43237"/>
                </a:lnTo>
                <a:lnTo>
                  <a:pt x="189697" y="43153"/>
                </a:lnTo>
                <a:lnTo>
                  <a:pt x="187928" y="43064"/>
                </a:lnTo>
                <a:lnTo>
                  <a:pt x="186133" y="42975"/>
                </a:lnTo>
                <a:lnTo>
                  <a:pt x="182876" y="42801"/>
                </a:lnTo>
                <a:lnTo>
                  <a:pt x="179645" y="42623"/>
                </a:lnTo>
                <a:lnTo>
                  <a:pt x="176440" y="42439"/>
                </a:lnTo>
                <a:lnTo>
                  <a:pt x="173235" y="42250"/>
                </a:lnTo>
                <a:lnTo>
                  <a:pt x="170030" y="42055"/>
                </a:lnTo>
                <a:lnTo>
                  <a:pt x="166876" y="41856"/>
                </a:lnTo>
                <a:lnTo>
                  <a:pt x="163696" y="41646"/>
                </a:lnTo>
                <a:lnTo>
                  <a:pt x="160542" y="41435"/>
                </a:lnTo>
                <a:lnTo>
                  <a:pt x="157414" y="41215"/>
                </a:lnTo>
                <a:lnTo>
                  <a:pt x="154286" y="40989"/>
                </a:lnTo>
                <a:lnTo>
                  <a:pt x="151183" y="40758"/>
                </a:lnTo>
                <a:lnTo>
                  <a:pt x="148106" y="40516"/>
                </a:lnTo>
                <a:lnTo>
                  <a:pt x="145029" y="40274"/>
                </a:lnTo>
                <a:lnTo>
                  <a:pt x="141952" y="40022"/>
                </a:lnTo>
                <a:lnTo>
                  <a:pt x="138901" y="39765"/>
                </a:lnTo>
                <a:lnTo>
                  <a:pt x="135875" y="39497"/>
                </a:lnTo>
                <a:lnTo>
                  <a:pt x="132849" y="39224"/>
                </a:lnTo>
                <a:lnTo>
                  <a:pt x="129849" y="38945"/>
                </a:lnTo>
                <a:lnTo>
                  <a:pt x="126875" y="38662"/>
                </a:lnTo>
                <a:lnTo>
                  <a:pt x="123900" y="38367"/>
                </a:lnTo>
                <a:lnTo>
                  <a:pt x="120952" y="38063"/>
                </a:lnTo>
                <a:lnTo>
                  <a:pt x="118003" y="37758"/>
                </a:lnTo>
                <a:lnTo>
                  <a:pt x="115080" y="37443"/>
                </a:lnTo>
                <a:lnTo>
                  <a:pt x="112182" y="37117"/>
                </a:lnTo>
                <a:lnTo>
                  <a:pt x="109285" y="36786"/>
                </a:lnTo>
                <a:lnTo>
                  <a:pt x="106413" y="36450"/>
                </a:lnTo>
                <a:lnTo>
                  <a:pt x="103567" y="36103"/>
                </a:lnTo>
                <a:lnTo>
                  <a:pt x="100720" y="35751"/>
                </a:lnTo>
                <a:lnTo>
                  <a:pt x="97900" y="35389"/>
                </a:lnTo>
                <a:lnTo>
                  <a:pt x="95079" y="35016"/>
                </a:lnTo>
                <a:lnTo>
                  <a:pt x="92284" y="34637"/>
                </a:lnTo>
                <a:lnTo>
                  <a:pt x="89515" y="34254"/>
                </a:lnTo>
                <a:lnTo>
                  <a:pt x="87259" y="33928"/>
                </a:lnTo>
                <a:lnTo>
                  <a:pt x="85028" y="33602"/>
                </a:lnTo>
                <a:lnTo>
                  <a:pt x="82823" y="33266"/>
                </a:lnTo>
                <a:lnTo>
                  <a:pt x="80617" y="32930"/>
                </a:lnTo>
                <a:lnTo>
                  <a:pt x="78464" y="32588"/>
                </a:lnTo>
                <a:lnTo>
                  <a:pt x="76310" y="32242"/>
                </a:lnTo>
                <a:lnTo>
                  <a:pt x="74181" y="31890"/>
                </a:lnTo>
                <a:lnTo>
                  <a:pt x="72079" y="31538"/>
                </a:lnTo>
                <a:lnTo>
                  <a:pt x="69976" y="31175"/>
                </a:lnTo>
                <a:lnTo>
                  <a:pt x="67925" y="30813"/>
                </a:lnTo>
                <a:lnTo>
                  <a:pt x="65848" y="30445"/>
                </a:lnTo>
                <a:lnTo>
                  <a:pt x="63822" y="30077"/>
                </a:lnTo>
                <a:lnTo>
                  <a:pt x="61797" y="29699"/>
                </a:lnTo>
                <a:lnTo>
                  <a:pt x="59796" y="29321"/>
                </a:lnTo>
                <a:lnTo>
                  <a:pt x="57822" y="28937"/>
                </a:lnTo>
                <a:lnTo>
                  <a:pt x="55848" y="28554"/>
                </a:lnTo>
                <a:lnTo>
                  <a:pt x="53899" y="28165"/>
                </a:lnTo>
                <a:lnTo>
                  <a:pt x="51950" y="27776"/>
                </a:lnTo>
                <a:lnTo>
                  <a:pt x="50027" y="27377"/>
                </a:lnTo>
                <a:lnTo>
                  <a:pt x="48104" y="26983"/>
                </a:lnTo>
                <a:lnTo>
                  <a:pt x="46206" y="26578"/>
                </a:lnTo>
                <a:lnTo>
                  <a:pt x="44309" y="26179"/>
                </a:lnTo>
                <a:lnTo>
                  <a:pt x="42437" y="25769"/>
                </a:lnTo>
                <a:lnTo>
                  <a:pt x="40565" y="25365"/>
                </a:lnTo>
                <a:lnTo>
                  <a:pt x="38719" y="24950"/>
                </a:lnTo>
                <a:lnTo>
                  <a:pt x="36873" y="24540"/>
                </a:lnTo>
                <a:lnTo>
                  <a:pt x="33232" y="23705"/>
                </a:lnTo>
                <a:lnTo>
                  <a:pt x="29591" y="22869"/>
                </a:lnTo>
                <a:lnTo>
                  <a:pt x="26001" y="22018"/>
                </a:lnTo>
                <a:lnTo>
                  <a:pt x="24642" y="21693"/>
                </a:lnTo>
                <a:lnTo>
                  <a:pt x="23283" y="21362"/>
                </a:lnTo>
                <a:lnTo>
                  <a:pt x="20590" y="20689"/>
                </a:lnTo>
                <a:lnTo>
                  <a:pt x="17924" y="20012"/>
                </a:lnTo>
                <a:lnTo>
                  <a:pt x="15283" y="19329"/>
                </a:lnTo>
                <a:lnTo>
                  <a:pt x="9975" y="17936"/>
                </a:lnTo>
                <a:lnTo>
                  <a:pt x="7282" y="17238"/>
                </a:lnTo>
                <a:lnTo>
                  <a:pt x="4564" y="16528"/>
                </a:lnTo>
                <a:lnTo>
                  <a:pt x="35847" y="12741"/>
                </a:lnTo>
                <a:lnTo>
                  <a:pt x="36745" y="13040"/>
                </a:lnTo>
                <a:lnTo>
                  <a:pt x="37668" y="13334"/>
                </a:lnTo>
                <a:lnTo>
                  <a:pt x="38591" y="13618"/>
                </a:lnTo>
                <a:lnTo>
                  <a:pt x="39488" y="13891"/>
                </a:lnTo>
                <a:lnTo>
                  <a:pt x="40386" y="14154"/>
                </a:lnTo>
                <a:lnTo>
                  <a:pt x="41283" y="14406"/>
                </a:lnTo>
                <a:lnTo>
                  <a:pt x="42181" y="14648"/>
                </a:lnTo>
                <a:lnTo>
                  <a:pt x="43078" y="14884"/>
                </a:lnTo>
                <a:lnTo>
                  <a:pt x="43976" y="15105"/>
                </a:lnTo>
                <a:lnTo>
                  <a:pt x="44873" y="15320"/>
                </a:lnTo>
                <a:lnTo>
                  <a:pt x="45771" y="15530"/>
                </a:lnTo>
                <a:lnTo>
                  <a:pt x="46642" y="15725"/>
                </a:lnTo>
                <a:lnTo>
                  <a:pt x="47540" y="15914"/>
                </a:lnTo>
                <a:lnTo>
                  <a:pt x="48437" y="16098"/>
                </a:lnTo>
                <a:lnTo>
                  <a:pt x="49309" y="16266"/>
                </a:lnTo>
                <a:lnTo>
                  <a:pt x="50181" y="16429"/>
                </a:lnTo>
                <a:lnTo>
                  <a:pt x="51078" y="16586"/>
                </a:lnTo>
                <a:lnTo>
                  <a:pt x="51950" y="16733"/>
                </a:lnTo>
                <a:lnTo>
                  <a:pt x="52822" y="16870"/>
                </a:lnTo>
                <a:lnTo>
                  <a:pt x="53694" y="17001"/>
                </a:lnTo>
                <a:lnTo>
                  <a:pt x="54566" y="17122"/>
                </a:lnTo>
                <a:lnTo>
                  <a:pt x="55437" y="17238"/>
                </a:lnTo>
                <a:lnTo>
                  <a:pt x="56309" y="17348"/>
                </a:lnTo>
                <a:lnTo>
                  <a:pt x="57181" y="17448"/>
                </a:lnTo>
                <a:lnTo>
                  <a:pt x="58053" y="17537"/>
                </a:lnTo>
                <a:lnTo>
                  <a:pt x="58925" y="17626"/>
                </a:lnTo>
                <a:lnTo>
                  <a:pt x="59796" y="17700"/>
                </a:lnTo>
                <a:lnTo>
                  <a:pt x="60668" y="17774"/>
                </a:lnTo>
                <a:lnTo>
                  <a:pt x="61540" y="17837"/>
                </a:lnTo>
                <a:lnTo>
                  <a:pt x="62386" y="17894"/>
                </a:lnTo>
                <a:lnTo>
                  <a:pt x="63258" y="17947"/>
                </a:lnTo>
                <a:lnTo>
                  <a:pt x="64130" y="17994"/>
                </a:lnTo>
                <a:lnTo>
                  <a:pt x="65002" y="18031"/>
                </a:lnTo>
                <a:lnTo>
                  <a:pt x="65848" y="18062"/>
                </a:lnTo>
                <a:lnTo>
                  <a:pt x="66720" y="18089"/>
                </a:lnTo>
                <a:lnTo>
                  <a:pt x="67592" y="18110"/>
                </a:lnTo>
                <a:lnTo>
                  <a:pt x="68438" y="18126"/>
                </a:lnTo>
                <a:lnTo>
                  <a:pt x="69310" y="18136"/>
                </a:lnTo>
                <a:lnTo>
                  <a:pt x="70181" y="18141"/>
                </a:lnTo>
                <a:lnTo>
                  <a:pt x="71027" y="18136"/>
                </a:lnTo>
                <a:lnTo>
                  <a:pt x="71899" y="18131"/>
                </a:lnTo>
                <a:lnTo>
                  <a:pt x="72771" y="18115"/>
                </a:lnTo>
                <a:lnTo>
                  <a:pt x="73643" y="18099"/>
                </a:lnTo>
                <a:lnTo>
                  <a:pt x="74489" y="18078"/>
                </a:lnTo>
                <a:lnTo>
                  <a:pt x="75361" y="18052"/>
                </a:lnTo>
                <a:lnTo>
                  <a:pt x="76233" y="18020"/>
                </a:lnTo>
                <a:lnTo>
                  <a:pt x="77105" y="17984"/>
                </a:lnTo>
                <a:lnTo>
                  <a:pt x="77976" y="17942"/>
                </a:lnTo>
                <a:lnTo>
                  <a:pt x="78848" y="17894"/>
                </a:lnTo>
                <a:lnTo>
                  <a:pt x="79720" y="17847"/>
                </a:lnTo>
                <a:lnTo>
                  <a:pt x="80592" y="17795"/>
                </a:lnTo>
                <a:lnTo>
                  <a:pt x="81464" y="17737"/>
                </a:lnTo>
                <a:lnTo>
                  <a:pt x="82335" y="17674"/>
                </a:lnTo>
                <a:lnTo>
                  <a:pt x="83207" y="17611"/>
                </a:lnTo>
                <a:lnTo>
                  <a:pt x="84951" y="17469"/>
                </a:lnTo>
                <a:lnTo>
                  <a:pt x="86720" y="17311"/>
                </a:lnTo>
                <a:lnTo>
                  <a:pt x="88489" y="17148"/>
                </a:lnTo>
                <a:lnTo>
                  <a:pt x="90259" y="16970"/>
                </a:lnTo>
                <a:lnTo>
                  <a:pt x="92054" y="16781"/>
                </a:lnTo>
                <a:lnTo>
                  <a:pt x="92925" y="16681"/>
                </a:lnTo>
                <a:lnTo>
                  <a:pt x="93772" y="16576"/>
                </a:lnTo>
                <a:lnTo>
                  <a:pt x="94618" y="16471"/>
                </a:lnTo>
                <a:lnTo>
                  <a:pt x="95413" y="16355"/>
                </a:lnTo>
                <a:lnTo>
                  <a:pt x="96182" y="16240"/>
                </a:lnTo>
                <a:lnTo>
                  <a:pt x="96951" y="16113"/>
                </a:lnTo>
                <a:lnTo>
                  <a:pt x="97669" y="15987"/>
                </a:lnTo>
                <a:lnTo>
                  <a:pt x="98387" y="15856"/>
                </a:lnTo>
                <a:lnTo>
                  <a:pt x="99054" y="15719"/>
                </a:lnTo>
                <a:lnTo>
                  <a:pt x="99720" y="15583"/>
                </a:lnTo>
                <a:lnTo>
                  <a:pt x="100361" y="15436"/>
                </a:lnTo>
                <a:lnTo>
                  <a:pt x="100977" y="15294"/>
                </a:lnTo>
                <a:lnTo>
                  <a:pt x="101567" y="15142"/>
                </a:lnTo>
                <a:lnTo>
                  <a:pt x="102131" y="14989"/>
                </a:lnTo>
                <a:lnTo>
                  <a:pt x="102669" y="14832"/>
                </a:lnTo>
                <a:lnTo>
                  <a:pt x="103208" y="14669"/>
                </a:lnTo>
                <a:lnTo>
                  <a:pt x="103721" y="14506"/>
                </a:lnTo>
                <a:lnTo>
                  <a:pt x="104233" y="14338"/>
                </a:lnTo>
                <a:lnTo>
                  <a:pt x="104695" y="14170"/>
                </a:lnTo>
                <a:lnTo>
                  <a:pt x="105156" y="13996"/>
                </a:lnTo>
                <a:lnTo>
                  <a:pt x="105592" y="13818"/>
                </a:lnTo>
                <a:lnTo>
                  <a:pt x="106028" y="13644"/>
                </a:lnTo>
                <a:lnTo>
                  <a:pt x="106439" y="13460"/>
                </a:lnTo>
                <a:lnTo>
                  <a:pt x="106823" y="13277"/>
                </a:lnTo>
                <a:lnTo>
                  <a:pt x="107208" y="13093"/>
                </a:lnTo>
                <a:lnTo>
                  <a:pt x="107592" y="12909"/>
                </a:lnTo>
                <a:lnTo>
                  <a:pt x="107926" y="12720"/>
                </a:lnTo>
                <a:lnTo>
                  <a:pt x="108285" y="12525"/>
                </a:lnTo>
                <a:lnTo>
                  <a:pt x="108926" y="12142"/>
                </a:lnTo>
                <a:lnTo>
                  <a:pt x="109516" y="11748"/>
                </a:lnTo>
                <a:lnTo>
                  <a:pt x="109849" y="11511"/>
                </a:lnTo>
                <a:lnTo>
                  <a:pt x="110157" y="11280"/>
                </a:lnTo>
                <a:lnTo>
                  <a:pt x="110413" y="11044"/>
                </a:lnTo>
                <a:lnTo>
                  <a:pt x="110644" y="10813"/>
                </a:lnTo>
                <a:lnTo>
                  <a:pt x="110849" y="10587"/>
                </a:lnTo>
                <a:lnTo>
                  <a:pt x="111003" y="10356"/>
                </a:lnTo>
                <a:lnTo>
                  <a:pt x="111131" y="10130"/>
                </a:lnTo>
                <a:lnTo>
                  <a:pt x="111234" y="9904"/>
                </a:lnTo>
                <a:lnTo>
                  <a:pt x="111285" y="9678"/>
                </a:lnTo>
                <a:lnTo>
                  <a:pt x="111310" y="9457"/>
                </a:lnTo>
                <a:lnTo>
                  <a:pt x="111310" y="9231"/>
                </a:lnTo>
                <a:lnTo>
                  <a:pt x="111259" y="9011"/>
                </a:lnTo>
                <a:lnTo>
                  <a:pt x="111182" y="8795"/>
                </a:lnTo>
                <a:lnTo>
                  <a:pt x="111054" y="8575"/>
                </a:lnTo>
                <a:lnTo>
                  <a:pt x="110900" y="8359"/>
                </a:lnTo>
                <a:lnTo>
                  <a:pt x="110721" y="8144"/>
                </a:lnTo>
                <a:lnTo>
                  <a:pt x="110490" y="7928"/>
                </a:lnTo>
                <a:lnTo>
                  <a:pt x="110234" y="7713"/>
                </a:lnTo>
                <a:lnTo>
                  <a:pt x="109926" y="7503"/>
                </a:lnTo>
                <a:lnTo>
                  <a:pt x="109592" y="7293"/>
                </a:lnTo>
                <a:lnTo>
                  <a:pt x="109233" y="7083"/>
                </a:lnTo>
                <a:lnTo>
                  <a:pt x="108823" y="6873"/>
                </a:lnTo>
                <a:lnTo>
                  <a:pt x="108362" y="6662"/>
                </a:lnTo>
                <a:lnTo>
                  <a:pt x="107874" y="6457"/>
                </a:lnTo>
                <a:lnTo>
                  <a:pt x="107362" y="6253"/>
                </a:lnTo>
                <a:lnTo>
                  <a:pt x="106798" y="6048"/>
                </a:lnTo>
                <a:lnTo>
                  <a:pt x="106182" y="5843"/>
                </a:lnTo>
                <a:lnTo>
                  <a:pt x="105541" y="5638"/>
                </a:lnTo>
                <a:lnTo>
                  <a:pt x="104874" y="5433"/>
                </a:lnTo>
                <a:lnTo>
                  <a:pt x="104156" y="5233"/>
                </a:lnTo>
                <a:lnTo>
                  <a:pt x="103387" y="5034"/>
                </a:lnTo>
                <a:lnTo>
                  <a:pt x="102592" y="4834"/>
                </a:lnTo>
                <a:lnTo>
                  <a:pt x="131772" y="1729"/>
                </a:lnTo>
                <a:close/>
                <a:moveTo>
                  <a:pt x="133029" y="1"/>
                </a:moveTo>
                <a:lnTo>
                  <a:pt x="132772" y="6"/>
                </a:lnTo>
                <a:lnTo>
                  <a:pt x="132490" y="6"/>
                </a:lnTo>
                <a:lnTo>
                  <a:pt x="132183" y="17"/>
                </a:lnTo>
                <a:lnTo>
                  <a:pt x="131875" y="32"/>
                </a:lnTo>
                <a:lnTo>
                  <a:pt x="131567" y="48"/>
                </a:lnTo>
                <a:lnTo>
                  <a:pt x="130875" y="95"/>
                </a:lnTo>
                <a:lnTo>
                  <a:pt x="130131" y="159"/>
                </a:lnTo>
                <a:lnTo>
                  <a:pt x="129311" y="243"/>
                </a:lnTo>
                <a:lnTo>
                  <a:pt x="128157" y="363"/>
                </a:lnTo>
                <a:lnTo>
                  <a:pt x="127003" y="489"/>
                </a:lnTo>
                <a:lnTo>
                  <a:pt x="125875" y="621"/>
                </a:lnTo>
                <a:lnTo>
                  <a:pt x="124747" y="757"/>
                </a:lnTo>
                <a:lnTo>
                  <a:pt x="122516" y="1031"/>
                </a:lnTo>
                <a:lnTo>
                  <a:pt x="120311" y="1314"/>
                </a:lnTo>
                <a:lnTo>
                  <a:pt x="118131" y="1603"/>
                </a:lnTo>
                <a:lnTo>
                  <a:pt x="115926" y="1892"/>
                </a:lnTo>
                <a:lnTo>
                  <a:pt x="113746" y="2181"/>
                </a:lnTo>
                <a:lnTo>
                  <a:pt x="111541" y="2465"/>
                </a:lnTo>
                <a:lnTo>
                  <a:pt x="108259" y="2885"/>
                </a:lnTo>
                <a:lnTo>
                  <a:pt x="105003" y="3305"/>
                </a:lnTo>
                <a:lnTo>
                  <a:pt x="101720" y="3715"/>
                </a:lnTo>
                <a:lnTo>
                  <a:pt x="100054" y="3920"/>
                </a:lnTo>
                <a:lnTo>
                  <a:pt x="98387" y="4120"/>
                </a:lnTo>
                <a:lnTo>
                  <a:pt x="97746" y="4204"/>
                </a:lnTo>
                <a:lnTo>
                  <a:pt x="97156" y="4288"/>
                </a:lnTo>
                <a:lnTo>
                  <a:pt x="96618" y="4377"/>
                </a:lnTo>
                <a:lnTo>
                  <a:pt x="96182" y="4466"/>
                </a:lnTo>
                <a:lnTo>
                  <a:pt x="95977" y="4514"/>
                </a:lnTo>
                <a:lnTo>
                  <a:pt x="95797" y="4561"/>
                </a:lnTo>
                <a:lnTo>
                  <a:pt x="95618" y="4608"/>
                </a:lnTo>
                <a:lnTo>
                  <a:pt x="95490" y="4656"/>
                </a:lnTo>
                <a:lnTo>
                  <a:pt x="95361" y="4703"/>
                </a:lnTo>
                <a:lnTo>
                  <a:pt x="95259" y="4755"/>
                </a:lnTo>
                <a:lnTo>
                  <a:pt x="95156" y="4803"/>
                </a:lnTo>
                <a:lnTo>
                  <a:pt x="95079" y="4855"/>
                </a:lnTo>
                <a:lnTo>
                  <a:pt x="95028" y="4908"/>
                </a:lnTo>
                <a:lnTo>
                  <a:pt x="95002" y="4960"/>
                </a:lnTo>
                <a:lnTo>
                  <a:pt x="94977" y="5013"/>
                </a:lnTo>
                <a:lnTo>
                  <a:pt x="94977" y="5071"/>
                </a:lnTo>
                <a:lnTo>
                  <a:pt x="95002" y="5123"/>
                </a:lnTo>
                <a:lnTo>
                  <a:pt x="95028" y="5181"/>
                </a:lnTo>
                <a:lnTo>
                  <a:pt x="95079" y="5239"/>
                </a:lnTo>
                <a:lnTo>
                  <a:pt x="95156" y="5296"/>
                </a:lnTo>
                <a:lnTo>
                  <a:pt x="95259" y="5354"/>
                </a:lnTo>
                <a:lnTo>
                  <a:pt x="95361" y="5417"/>
                </a:lnTo>
                <a:lnTo>
                  <a:pt x="95643" y="5538"/>
                </a:lnTo>
                <a:lnTo>
                  <a:pt x="96002" y="5669"/>
                </a:lnTo>
                <a:lnTo>
                  <a:pt x="96438" y="5801"/>
                </a:lnTo>
                <a:lnTo>
                  <a:pt x="96746" y="5885"/>
                </a:lnTo>
                <a:lnTo>
                  <a:pt x="97054" y="5969"/>
                </a:lnTo>
                <a:lnTo>
                  <a:pt x="97746" y="6132"/>
                </a:lnTo>
                <a:lnTo>
                  <a:pt x="98438" y="6289"/>
                </a:lnTo>
                <a:lnTo>
                  <a:pt x="99131" y="6452"/>
                </a:lnTo>
                <a:lnTo>
                  <a:pt x="99926" y="6652"/>
                </a:lnTo>
                <a:lnTo>
                  <a:pt x="100669" y="6851"/>
                </a:lnTo>
                <a:lnTo>
                  <a:pt x="101336" y="7056"/>
                </a:lnTo>
                <a:lnTo>
                  <a:pt x="101977" y="7267"/>
                </a:lnTo>
                <a:lnTo>
                  <a:pt x="102567" y="7482"/>
                </a:lnTo>
                <a:lnTo>
                  <a:pt x="103105" y="7703"/>
                </a:lnTo>
                <a:lnTo>
                  <a:pt x="103592" y="7923"/>
                </a:lnTo>
                <a:lnTo>
                  <a:pt x="104054" y="8144"/>
                </a:lnTo>
                <a:lnTo>
                  <a:pt x="104439" y="8370"/>
                </a:lnTo>
                <a:lnTo>
                  <a:pt x="104797" y="8601"/>
                </a:lnTo>
                <a:lnTo>
                  <a:pt x="105080" y="8832"/>
                </a:lnTo>
                <a:lnTo>
                  <a:pt x="105336" y="9063"/>
                </a:lnTo>
                <a:lnTo>
                  <a:pt x="105541" y="9300"/>
                </a:lnTo>
                <a:lnTo>
                  <a:pt x="105695" y="9536"/>
                </a:lnTo>
                <a:lnTo>
                  <a:pt x="105798" y="9772"/>
                </a:lnTo>
                <a:lnTo>
                  <a:pt x="105849" y="10009"/>
                </a:lnTo>
                <a:lnTo>
                  <a:pt x="105849" y="10245"/>
                </a:lnTo>
                <a:lnTo>
                  <a:pt x="105823" y="10482"/>
                </a:lnTo>
                <a:lnTo>
                  <a:pt x="105721" y="10718"/>
                </a:lnTo>
                <a:lnTo>
                  <a:pt x="105592" y="10954"/>
                </a:lnTo>
                <a:lnTo>
                  <a:pt x="105387" y="11191"/>
                </a:lnTo>
                <a:lnTo>
                  <a:pt x="105156" y="11427"/>
                </a:lnTo>
                <a:lnTo>
                  <a:pt x="104874" y="11658"/>
                </a:lnTo>
                <a:lnTo>
                  <a:pt x="104541" y="11890"/>
                </a:lnTo>
                <a:lnTo>
                  <a:pt x="104182" y="12121"/>
                </a:lnTo>
                <a:lnTo>
                  <a:pt x="103746" y="12347"/>
                </a:lnTo>
                <a:lnTo>
                  <a:pt x="103259" y="12573"/>
                </a:lnTo>
                <a:lnTo>
                  <a:pt x="102746" y="12798"/>
                </a:lnTo>
                <a:lnTo>
                  <a:pt x="102182" y="13014"/>
                </a:lnTo>
                <a:lnTo>
                  <a:pt x="101541" y="13229"/>
                </a:lnTo>
                <a:lnTo>
                  <a:pt x="100874" y="13445"/>
                </a:lnTo>
                <a:lnTo>
                  <a:pt x="100156" y="13650"/>
                </a:lnTo>
                <a:lnTo>
                  <a:pt x="99515" y="13828"/>
                </a:lnTo>
                <a:lnTo>
                  <a:pt x="98849" y="14002"/>
                </a:lnTo>
                <a:lnTo>
                  <a:pt x="98182" y="14170"/>
                </a:lnTo>
                <a:lnTo>
                  <a:pt x="97515" y="14338"/>
                </a:lnTo>
                <a:lnTo>
                  <a:pt x="96823" y="14501"/>
                </a:lnTo>
                <a:lnTo>
                  <a:pt x="96105" y="14658"/>
                </a:lnTo>
                <a:lnTo>
                  <a:pt x="95387" y="14811"/>
                </a:lnTo>
                <a:lnTo>
                  <a:pt x="94669" y="14958"/>
                </a:lnTo>
                <a:lnTo>
                  <a:pt x="93925" y="15105"/>
                </a:lnTo>
                <a:lnTo>
                  <a:pt x="93182" y="15247"/>
                </a:lnTo>
                <a:lnTo>
                  <a:pt x="92413" y="15383"/>
                </a:lnTo>
                <a:lnTo>
                  <a:pt x="91618" y="15515"/>
                </a:lnTo>
                <a:lnTo>
                  <a:pt x="90823" y="15641"/>
                </a:lnTo>
                <a:lnTo>
                  <a:pt x="90028" y="15761"/>
                </a:lnTo>
                <a:lnTo>
                  <a:pt x="89207" y="15882"/>
                </a:lnTo>
                <a:lnTo>
                  <a:pt x="88361" y="15993"/>
                </a:lnTo>
                <a:lnTo>
                  <a:pt x="87515" y="16103"/>
                </a:lnTo>
                <a:lnTo>
                  <a:pt x="86669" y="16203"/>
                </a:lnTo>
                <a:lnTo>
                  <a:pt x="85771" y="16303"/>
                </a:lnTo>
                <a:lnTo>
                  <a:pt x="84900" y="16392"/>
                </a:lnTo>
                <a:lnTo>
                  <a:pt x="83977" y="16481"/>
                </a:lnTo>
                <a:lnTo>
                  <a:pt x="83053" y="16560"/>
                </a:lnTo>
                <a:lnTo>
                  <a:pt x="82105" y="16639"/>
                </a:lnTo>
                <a:lnTo>
                  <a:pt x="81156" y="16707"/>
                </a:lnTo>
                <a:lnTo>
                  <a:pt x="80182" y="16775"/>
                </a:lnTo>
                <a:lnTo>
                  <a:pt x="79207" y="16833"/>
                </a:lnTo>
                <a:lnTo>
                  <a:pt x="78182" y="16886"/>
                </a:lnTo>
                <a:lnTo>
                  <a:pt x="77181" y="16938"/>
                </a:lnTo>
                <a:lnTo>
                  <a:pt x="76130" y="16980"/>
                </a:lnTo>
                <a:lnTo>
                  <a:pt x="75079" y="17017"/>
                </a:lnTo>
                <a:lnTo>
                  <a:pt x="74002" y="17043"/>
                </a:lnTo>
                <a:lnTo>
                  <a:pt x="72899" y="17070"/>
                </a:lnTo>
                <a:lnTo>
                  <a:pt x="71771" y="17085"/>
                </a:lnTo>
                <a:lnTo>
                  <a:pt x="70643" y="17091"/>
                </a:lnTo>
                <a:lnTo>
                  <a:pt x="69515" y="17085"/>
                </a:lnTo>
                <a:lnTo>
                  <a:pt x="68412" y="17070"/>
                </a:lnTo>
                <a:lnTo>
                  <a:pt x="67309" y="17038"/>
                </a:lnTo>
                <a:lnTo>
                  <a:pt x="66233" y="16996"/>
                </a:lnTo>
                <a:lnTo>
                  <a:pt x="65181" y="16949"/>
                </a:lnTo>
                <a:lnTo>
                  <a:pt x="64156" y="16886"/>
                </a:lnTo>
                <a:lnTo>
                  <a:pt x="63130" y="16807"/>
                </a:lnTo>
                <a:lnTo>
                  <a:pt x="62643" y="16765"/>
                </a:lnTo>
                <a:lnTo>
                  <a:pt x="62130" y="16723"/>
                </a:lnTo>
                <a:lnTo>
                  <a:pt x="61643" y="16676"/>
                </a:lnTo>
                <a:lnTo>
                  <a:pt x="61181" y="16623"/>
                </a:lnTo>
                <a:lnTo>
                  <a:pt x="60694" y="16570"/>
                </a:lnTo>
                <a:lnTo>
                  <a:pt x="60232" y="16513"/>
                </a:lnTo>
                <a:lnTo>
                  <a:pt x="59771" y="16455"/>
                </a:lnTo>
                <a:lnTo>
                  <a:pt x="59309" y="16392"/>
                </a:lnTo>
                <a:lnTo>
                  <a:pt x="58873" y="16329"/>
                </a:lnTo>
                <a:lnTo>
                  <a:pt x="58437" y="16261"/>
                </a:lnTo>
                <a:lnTo>
                  <a:pt x="58002" y="16187"/>
                </a:lnTo>
                <a:lnTo>
                  <a:pt x="57566" y="16113"/>
                </a:lnTo>
                <a:lnTo>
                  <a:pt x="57155" y="16035"/>
                </a:lnTo>
                <a:lnTo>
                  <a:pt x="56745" y="15956"/>
                </a:lnTo>
                <a:lnTo>
                  <a:pt x="55668" y="15735"/>
                </a:lnTo>
                <a:lnTo>
                  <a:pt x="54617" y="15509"/>
                </a:lnTo>
                <a:lnTo>
                  <a:pt x="53566" y="15278"/>
                </a:lnTo>
                <a:lnTo>
                  <a:pt x="52540" y="15047"/>
                </a:lnTo>
                <a:lnTo>
                  <a:pt x="50489" y="14579"/>
                </a:lnTo>
                <a:lnTo>
                  <a:pt x="48489" y="14107"/>
                </a:lnTo>
                <a:lnTo>
                  <a:pt x="46463" y="13629"/>
                </a:lnTo>
                <a:lnTo>
                  <a:pt x="44437" y="13156"/>
                </a:lnTo>
                <a:lnTo>
                  <a:pt x="42411" y="12688"/>
                </a:lnTo>
                <a:lnTo>
                  <a:pt x="41360" y="12457"/>
                </a:lnTo>
                <a:lnTo>
                  <a:pt x="40334" y="12226"/>
                </a:lnTo>
                <a:lnTo>
                  <a:pt x="40078" y="12173"/>
                </a:lnTo>
                <a:lnTo>
                  <a:pt x="39796" y="12121"/>
                </a:lnTo>
                <a:lnTo>
                  <a:pt x="39488" y="12073"/>
                </a:lnTo>
                <a:lnTo>
                  <a:pt x="39181" y="12031"/>
                </a:lnTo>
                <a:lnTo>
                  <a:pt x="38847" y="11989"/>
                </a:lnTo>
                <a:lnTo>
                  <a:pt x="38488" y="11947"/>
                </a:lnTo>
                <a:lnTo>
                  <a:pt x="38129" y="11916"/>
                </a:lnTo>
                <a:lnTo>
                  <a:pt x="37770" y="11879"/>
                </a:lnTo>
                <a:lnTo>
                  <a:pt x="37386" y="11848"/>
                </a:lnTo>
                <a:lnTo>
                  <a:pt x="37001" y="11821"/>
                </a:lnTo>
                <a:lnTo>
                  <a:pt x="36232" y="11774"/>
                </a:lnTo>
                <a:lnTo>
                  <a:pt x="35463" y="11737"/>
                </a:lnTo>
                <a:lnTo>
                  <a:pt x="34719" y="11716"/>
                </a:lnTo>
                <a:lnTo>
                  <a:pt x="34411" y="11711"/>
                </a:lnTo>
                <a:lnTo>
                  <a:pt x="34078" y="11716"/>
                </a:lnTo>
                <a:lnTo>
                  <a:pt x="33770" y="11722"/>
                </a:lnTo>
                <a:lnTo>
                  <a:pt x="33437" y="11727"/>
                </a:lnTo>
                <a:lnTo>
                  <a:pt x="33104" y="11743"/>
                </a:lnTo>
                <a:lnTo>
                  <a:pt x="32796" y="11758"/>
                </a:lnTo>
                <a:lnTo>
                  <a:pt x="32129" y="11800"/>
                </a:lnTo>
                <a:lnTo>
                  <a:pt x="31463" y="11853"/>
                </a:lnTo>
                <a:lnTo>
                  <a:pt x="30821" y="11916"/>
                </a:lnTo>
                <a:lnTo>
                  <a:pt x="30206" y="11984"/>
                </a:lnTo>
                <a:lnTo>
                  <a:pt x="29642" y="12052"/>
                </a:lnTo>
                <a:lnTo>
                  <a:pt x="26257" y="12478"/>
                </a:lnTo>
                <a:lnTo>
                  <a:pt x="22873" y="12909"/>
                </a:lnTo>
                <a:lnTo>
                  <a:pt x="16154" y="13776"/>
                </a:lnTo>
                <a:lnTo>
                  <a:pt x="9436" y="14642"/>
                </a:lnTo>
                <a:lnTo>
                  <a:pt x="2718" y="15509"/>
                </a:lnTo>
                <a:lnTo>
                  <a:pt x="2180" y="15578"/>
                </a:lnTo>
                <a:lnTo>
                  <a:pt x="1718" y="15656"/>
                </a:lnTo>
                <a:lnTo>
                  <a:pt x="1282" y="15730"/>
                </a:lnTo>
                <a:lnTo>
                  <a:pt x="949" y="15809"/>
                </a:lnTo>
                <a:lnTo>
                  <a:pt x="641" y="15888"/>
                </a:lnTo>
                <a:lnTo>
                  <a:pt x="385" y="15972"/>
                </a:lnTo>
                <a:lnTo>
                  <a:pt x="205" y="16056"/>
                </a:lnTo>
                <a:lnTo>
                  <a:pt x="77" y="16145"/>
                </a:lnTo>
                <a:lnTo>
                  <a:pt x="26" y="16234"/>
                </a:lnTo>
                <a:lnTo>
                  <a:pt x="0" y="16329"/>
                </a:lnTo>
                <a:lnTo>
                  <a:pt x="52" y="16423"/>
                </a:lnTo>
                <a:lnTo>
                  <a:pt x="180" y="16518"/>
                </a:lnTo>
                <a:lnTo>
                  <a:pt x="334" y="16618"/>
                </a:lnTo>
                <a:lnTo>
                  <a:pt x="564" y="16723"/>
                </a:lnTo>
                <a:lnTo>
                  <a:pt x="872" y="16828"/>
                </a:lnTo>
                <a:lnTo>
                  <a:pt x="1231" y="16938"/>
                </a:lnTo>
                <a:lnTo>
                  <a:pt x="3975" y="17732"/>
                </a:lnTo>
                <a:lnTo>
                  <a:pt x="6693" y="18530"/>
                </a:lnTo>
                <a:lnTo>
                  <a:pt x="9411" y="19329"/>
                </a:lnTo>
                <a:lnTo>
                  <a:pt x="12154" y="20122"/>
                </a:lnTo>
                <a:lnTo>
                  <a:pt x="14898" y="20915"/>
                </a:lnTo>
                <a:lnTo>
                  <a:pt x="16283" y="21309"/>
                </a:lnTo>
                <a:lnTo>
                  <a:pt x="17693" y="21703"/>
                </a:lnTo>
                <a:lnTo>
                  <a:pt x="19129" y="22092"/>
                </a:lnTo>
                <a:lnTo>
                  <a:pt x="20565" y="22475"/>
                </a:lnTo>
                <a:lnTo>
                  <a:pt x="22026" y="22859"/>
                </a:lnTo>
                <a:lnTo>
                  <a:pt x="23488" y="23237"/>
                </a:lnTo>
                <a:lnTo>
                  <a:pt x="24975" y="23610"/>
                </a:lnTo>
                <a:lnTo>
                  <a:pt x="26462" y="23973"/>
                </a:lnTo>
                <a:lnTo>
                  <a:pt x="27950" y="24335"/>
                </a:lnTo>
                <a:lnTo>
                  <a:pt x="29462" y="24698"/>
                </a:lnTo>
                <a:lnTo>
                  <a:pt x="31001" y="25055"/>
                </a:lnTo>
                <a:lnTo>
                  <a:pt x="32539" y="25412"/>
                </a:lnTo>
                <a:lnTo>
                  <a:pt x="34104" y="25769"/>
                </a:lnTo>
                <a:lnTo>
                  <a:pt x="35668" y="26121"/>
                </a:lnTo>
                <a:lnTo>
                  <a:pt x="38847" y="26820"/>
                </a:lnTo>
                <a:lnTo>
                  <a:pt x="42052" y="27508"/>
                </a:lnTo>
                <a:lnTo>
                  <a:pt x="45283" y="28197"/>
                </a:lnTo>
                <a:lnTo>
                  <a:pt x="48540" y="28874"/>
                </a:lnTo>
                <a:lnTo>
                  <a:pt x="50232" y="29221"/>
                </a:lnTo>
                <a:lnTo>
                  <a:pt x="51950" y="29562"/>
                </a:lnTo>
                <a:lnTo>
                  <a:pt x="53668" y="29904"/>
                </a:lnTo>
                <a:lnTo>
                  <a:pt x="55386" y="30240"/>
                </a:lnTo>
                <a:lnTo>
                  <a:pt x="57130" y="30571"/>
                </a:lnTo>
                <a:lnTo>
                  <a:pt x="58873" y="30897"/>
                </a:lnTo>
                <a:lnTo>
                  <a:pt x="60643" y="31223"/>
                </a:lnTo>
                <a:lnTo>
                  <a:pt x="62412" y="31538"/>
                </a:lnTo>
                <a:lnTo>
                  <a:pt x="64181" y="31858"/>
                </a:lnTo>
                <a:lnTo>
                  <a:pt x="65976" y="32168"/>
                </a:lnTo>
                <a:lnTo>
                  <a:pt x="67797" y="32478"/>
                </a:lnTo>
                <a:lnTo>
                  <a:pt x="69592" y="32778"/>
                </a:lnTo>
                <a:lnTo>
                  <a:pt x="71412" y="33082"/>
                </a:lnTo>
                <a:lnTo>
                  <a:pt x="73258" y="33376"/>
                </a:lnTo>
                <a:lnTo>
                  <a:pt x="75105" y="33671"/>
                </a:lnTo>
                <a:lnTo>
                  <a:pt x="76951" y="33960"/>
                </a:lnTo>
                <a:lnTo>
                  <a:pt x="78823" y="34243"/>
                </a:lnTo>
                <a:lnTo>
                  <a:pt x="80694" y="34527"/>
                </a:lnTo>
                <a:lnTo>
                  <a:pt x="82592" y="34805"/>
                </a:lnTo>
                <a:lnTo>
                  <a:pt x="84489" y="35079"/>
                </a:lnTo>
                <a:lnTo>
                  <a:pt x="86387" y="35352"/>
                </a:lnTo>
                <a:lnTo>
                  <a:pt x="88310" y="35620"/>
                </a:lnTo>
                <a:lnTo>
                  <a:pt x="90233" y="35882"/>
                </a:lnTo>
                <a:lnTo>
                  <a:pt x="92156" y="36145"/>
                </a:lnTo>
                <a:lnTo>
                  <a:pt x="94105" y="36403"/>
                </a:lnTo>
                <a:lnTo>
                  <a:pt x="96079" y="36655"/>
                </a:lnTo>
                <a:lnTo>
                  <a:pt x="98028" y="36907"/>
                </a:lnTo>
                <a:lnTo>
                  <a:pt x="100003" y="37154"/>
                </a:lnTo>
                <a:lnTo>
                  <a:pt x="102003" y="37395"/>
                </a:lnTo>
                <a:lnTo>
                  <a:pt x="104003" y="37632"/>
                </a:lnTo>
                <a:lnTo>
                  <a:pt x="106003" y="37868"/>
                </a:lnTo>
                <a:lnTo>
                  <a:pt x="108003" y="38105"/>
                </a:lnTo>
                <a:lnTo>
                  <a:pt x="110028" y="38331"/>
                </a:lnTo>
                <a:lnTo>
                  <a:pt x="112054" y="38562"/>
                </a:lnTo>
                <a:lnTo>
                  <a:pt x="114105" y="38782"/>
                </a:lnTo>
                <a:lnTo>
                  <a:pt x="116157" y="39003"/>
                </a:lnTo>
                <a:lnTo>
                  <a:pt x="118208" y="39218"/>
                </a:lnTo>
                <a:lnTo>
                  <a:pt x="120285" y="39434"/>
                </a:lnTo>
                <a:lnTo>
                  <a:pt x="122362" y="39639"/>
                </a:lnTo>
                <a:lnTo>
                  <a:pt x="124439" y="39849"/>
                </a:lnTo>
                <a:lnTo>
                  <a:pt x="126542" y="40054"/>
                </a:lnTo>
                <a:lnTo>
                  <a:pt x="128644" y="40253"/>
                </a:lnTo>
                <a:lnTo>
                  <a:pt x="130772" y="40448"/>
                </a:lnTo>
                <a:lnTo>
                  <a:pt x="132901" y="40642"/>
                </a:lnTo>
                <a:lnTo>
                  <a:pt x="135029" y="40831"/>
                </a:lnTo>
                <a:lnTo>
                  <a:pt x="137157" y="41020"/>
                </a:lnTo>
                <a:lnTo>
                  <a:pt x="139311" y="41204"/>
                </a:lnTo>
                <a:lnTo>
                  <a:pt x="141465" y="41388"/>
                </a:lnTo>
                <a:lnTo>
                  <a:pt x="143645" y="41567"/>
                </a:lnTo>
                <a:lnTo>
                  <a:pt x="145798" y="41740"/>
                </a:lnTo>
                <a:lnTo>
                  <a:pt x="148004" y="41913"/>
                </a:lnTo>
                <a:lnTo>
                  <a:pt x="150183" y="42087"/>
                </a:lnTo>
                <a:lnTo>
                  <a:pt x="152388" y="42250"/>
                </a:lnTo>
                <a:lnTo>
                  <a:pt x="154593" y="42413"/>
                </a:lnTo>
                <a:lnTo>
                  <a:pt x="156799" y="42575"/>
                </a:lnTo>
                <a:lnTo>
                  <a:pt x="159029" y="42733"/>
                </a:lnTo>
                <a:lnTo>
                  <a:pt x="161260" y="42891"/>
                </a:lnTo>
                <a:lnTo>
                  <a:pt x="163517" y="43043"/>
                </a:lnTo>
                <a:lnTo>
                  <a:pt x="165748" y="43190"/>
                </a:lnTo>
                <a:lnTo>
                  <a:pt x="168004" y="43337"/>
                </a:lnTo>
                <a:lnTo>
                  <a:pt x="172543" y="43621"/>
                </a:lnTo>
                <a:lnTo>
                  <a:pt x="177107" y="43894"/>
                </a:lnTo>
                <a:lnTo>
                  <a:pt x="179184" y="44015"/>
                </a:lnTo>
                <a:lnTo>
                  <a:pt x="181261" y="44130"/>
                </a:lnTo>
                <a:lnTo>
                  <a:pt x="183338" y="44246"/>
                </a:lnTo>
                <a:lnTo>
                  <a:pt x="185415" y="44351"/>
                </a:lnTo>
                <a:lnTo>
                  <a:pt x="187517" y="44461"/>
                </a:lnTo>
                <a:lnTo>
                  <a:pt x="189594" y="44561"/>
                </a:lnTo>
                <a:lnTo>
                  <a:pt x="191671" y="44661"/>
                </a:lnTo>
                <a:lnTo>
                  <a:pt x="193774" y="44756"/>
                </a:lnTo>
                <a:lnTo>
                  <a:pt x="197953" y="44939"/>
                </a:lnTo>
                <a:lnTo>
                  <a:pt x="202159" y="45108"/>
                </a:lnTo>
                <a:lnTo>
                  <a:pt x="206364" y="45270"/>
                </a:lnTo>
                <a:lnTo>
                  <a:pt x="210569" y="45418"/>
                </a:lnTo>
                <a:lnTo>
                  <a:pt x="214774" y="45554"/>
                </a:lnTo>
                <a:lnTo>
                  <a:pt x="219005" y="45685"/>
                </a:lnTo>
                <a:lnTo>
                  <a:pt x="223236" y="45806"/>
                </a:lnTo>
                <a:lnTo>
                  <a:pt x="227493" y="45917"/>
                </a:lnTo>
                <a:lnTo>
                  <a:pt x="231723" y="46022"/>
                </a:lnTo>
                <a:lnTo>
                  <a:pt x="235980" y="46116"/>
                </a:lnTo>
                <a:lnTo>
                  <a:pt x="240236" y="46206"/>
                </a:lnTo>
                <a:lnTo>
                  <a:pt x="244519" y="46290"/>
                </a:lnTo>
                <a:lnTo>
                  <a:pt x="246313" y="46316"/>
                </a:lnTo>
                <a:lnTo>
                  <a:pt x="247134" y="46326"/>
                </a:lnTo>
                <a:lnTo>
                  <a:pt x="247903" y="46332"/>
                </a:lnTo>
                <a:lnTo>
                  <a:pt x="248647" y="46337"/>
                </a:lnTo>
                <a:lnTo>
                  <a:pt x="249339" y="46332"/>
                </a:lnTo>
                <a:lnTo>
                  <a:pt x="250006" y="46326"/>
                </a:lnTo>
                <a:lnTo>
                  <a:pt x="250621" y="46316"/>
                </a:lnTo>
                <a:lnTo>
                  <a:pt x="251211" y="46295"/>
                </a:lnTo>
                <a:lnTo>
                  <a:pt x="251749" y="46274"/>
                </a:lnTo>
                <a:lnTo>
                  <a:pt x="252262" y="46248"/>
                </a:lnTo>
                <a:lnTo>
                  <a:pt x="252750" y="46216"/>
                </a:lnTo>
                <a:lnTo>
                  <a:pt x="253185" y="46179"/>
                </a:lnTo>
                <a:lnTo>
                  <a:pt x="253596" y="46132"/>
                </a:lnTo>
                <a:lnTo>
                  <a:pt x="253980" y="46080"/>
                </a:lnTo>
                <a:lnTo>
                  <a:pt x="254339" y="46022"/>
                </a:lnTo>
                <a:lnTo>
                  <a:pt x="254673" y="45959"/>
                </a:lnTo>
                <a:lnTo>
                  <a:pt x="254955" y="45885"/>
                </a:lnTo>
                <a:lnTo>
                  <a:pt x="255237" y="45806"/>
                </a:lnTo>
                <a:lnTo>
                  <a:pt x="255493" y="45722"/>
                </a:lnTo>
                <a:lnTo>
                  <a:pt x="255724" y="45628"/>
                </a:lnTo>
                <a:lnTo>
                  <a:pt x="255929" y="45528"/>
                </a:lnTo>
                <a:lnTo>
                  <a:pt x="256109" y="45418"/>
                </a:lnTo>
                <a:lnTo>
                  <a:pt x="256262" y="45297"/>
                </a:lnTo>
                <a:lnTo>
                  <a:pt x="256416" y="45171"/>
                </a:lnTo>
                <a:lnTo>
                  <a:pt x="256570" y="45034"/>
                </a:lnTo>
                <a:lnTo>
                  <a:pt x="256673" y="44887"/>
                </a:lnTo>
                <a:lnTo>
                  <a:pt x="256775" y="44729"/>
                </a:lnTo>
                <a:lnTo>
                  <a:pt x="256878" y="44566"/>
                </a:lnTo>
                <a:lnTo>
                  <a:pt x="256955" y="44393"/>
                </a:lnTo>
                <a:lnTo>
                  <a:pt x="257083" y="44015"/>
                </a:lnTo>
                <a:lnTo>
                  <a:pt x="257365" y="43022"/>
                </a:lnTo>
                <a:lnTo>
                  <a:pt x="257621" y="42024"/>
                </a:lnTo>
                <a:lnTo>
                  <a:pt x="257852" y="41031"/>
                </a:lnTo>
                <a:lnTo>
                  <a:pt x="258057" y="40038"/>
                </a:lnTo>
                <a:lnTo>
                  <a:pt x="258237" y="39040"/>
                </a:lnTo>
                <a:lnTo>
                  <a:pt x="258391" y="38047"/>
                </a:lnTo>
                <a:lnTo>
                  <a:pt x="258673" y="36056"/>
                </a:lnTo>
                <a:lnTo>
                  <a:pt x="258750" y="35725"/>
                </a:lnTo>
                <a:lnTo>
                  <a:pt x="258801" y="35572"/>
                </a:lnTo>
                <a:lnTo>
                  <a:pt x="258852" y="35425"/>
                </a:lnTo>
                <a:lnTo>
                  <a:pt x="258955" y="35294"/>
                </a:lnTo>
                <a:lnTo>
                  <a:pt x="259032" y="35163"/>
                </a:lnTo>
                <a:lnTo>
                  <a:pt x="259160" y="35047"/>
                </a:lnTo>
                <a:lnTo>
                  <a:pt x="259288" y="34937"/>
                </a:lnTo>
                <a:lnTo>
                  <a:pt x="259442" y="34832"/>
                </a:lnTo>
                <a:lnTo>
                  <a:pt x="259621" y="34737"/>
                </a:lnTo>
                <a:lnTo>
                  <a:pt x="259801" y="34648"/>
                </a:lnTo>
                <a:lnTo>
                  <a:pt x="260006" y="34569"/>
                </a:lnTo>
                <a:lnTo>
                  <a:pt x="260237" y="34501"/>
                </a:lnTo>
                <a:lnTo>
                  <a:pt x="260493" y="34432"/>
                </a:lnTo>
                <a:lnTo>
                  <a:pt x="260775" y="34380"/>
                </a:lnTo>
                <a:lnTo>
                  <a:pt x="261057" y="34327"/>
                </a:lnTo>
                <a:lnTo>
                  <a:pt x="261391" y="34285"/>
                </a:lnTo>
                <a:lnTo>
                  <a:pt x="261750" y="34254"/>
                </a:lnTo>
                <a:lnTo>
                  <a:pt x="262109" y="34228"/>
                </a:lnTo>
                <a:lnTo>
                  <a:pt x="262519" y="34207"/>
                </a:lnTo>
                <a:lnTo>
                  <a:pt x="262929" y="34191"/>
                </a:lnTo>
                <a:lnTo>
                  <a:pt x="263391" y="34186"/>
                </a:lnTo>
                <a:lnTo>
                  <a:pt x="263878" y="34186"/>
                </a:lnTo>
                <a:lnTo>
                  <a:pt x="264391" y="34191"/>
                </a:lnTo>
                <a:lnTo>
                  <a:pt x="264929" y="34201"/>
                </a:lnTo>
                <a:lnTo>
                  <a:pt x="265493" y="34222"/>
                </a:lnTo>
                <a:lnTo>
                  <a:pt x="266109" y="34249"/>
                </a:lnTo>
                <a:lnTo>
                  <a:pt x="266750" y="34280"/>
                </a:lnTo>
                <a:lnTo>
                  <a:pt x="267417" y="34317"/>
                </a:lnTo>
                <a:lnTo>
                  <a:pt x="268109" y="34364"/>
                </a:lnTo>
                <a:lnTo>
                  <a:pt x="268852" y="34411"/>
                </a:lnTo>
                <a:lnTo>
                  <a:pt x="269622" y="34469"/>
                </a:lnTo>
                <a:lnTo>
                  <a:pt x="271211" y="34580"/>
                </a:lnTo>
                <a:lnTo>
                  <a:pt x="272801" y="34685"/>
                </a:lnTo>
                <a:lnTo>
                  <a:pt x="274417" y="34774"/>
                </a:lnTo>
                <a:lnTo>
                  <a:pt x="276032" y="34858"/>
                </a:lnTo>
                <a:lnTo>
                  <a:pt x="277058" y="34905"/>
                </a:lnTo>
                <a:lnTo>
                  <a:pt x="278058" y="34947"/>
                </a:lnTo>
                <a:lnTo>
                  <a:pt x="279032" y="34979"/>
                </a:lnTo>
                <a:lnTo>
                  <a:pt x="280007" y="35000"/>
                </a:lnTo>
                <a:lnTo>
                  <a:pt x="280981" y="35021"/>
                </a:lnTo>
                <a:lnTo>
                  <a:pt x="281930" y="35026"/>
                </a:lnTo>
                <a:lnTo>
                  <a:pt x="282878" y="35031"/>
                </a:lnTo>
                <a:lnTo>
                  <a:pt x="283801" y="35026"/>
                </a:lnTo>
                <a:lnTo>
                  <a:pt x="284725" y="35016"/>
                </a:lnTo>
                <a:lnTo>
                  <a:pt x="285622" y="34995"/>
                </a:lnTo>
                <a:lnTo>
                  <a:pt x="286520" y="34968"/>
                </a:lnTo>
                <a:lnTo>
                  <a:pt x="287391" y="34937"/>
                </a:lnTo>
                <a:lnTo>
                  <a:pt x="288263" y="34895"/>
                </a:lnTo>
                <a:lnTo>
                  <a:pt x="289109" y="34847"/>
                </a:lnTo>
                <a:lnTo>
                  <a:pt x="289955" y="34795"/>
                </a:lnTo>
                <a:lnTo>
                  <a:pt x="290776" y="34732"/>
                </a:lnTo>
                <a:lnTo>
                  <a:pt x="291597" y="34664"/>
                </a:lnTo>
                <a:lnTo>
                  <a:pt x="292391" y="34585"/>
                </a:lnTo>
                <a:lnTo>
                  <a:pt x="293161" y="34506"/>
                </a:lnTo>
                <a:lnTo>
                  <a:pt x="293956" y="34411"/>
                </a:lnTo>
                <a:lnTo>
                  <a:pt x="294699" y="34317"/>
                </a:lnTo>
                <a:lnTo>
                  <a:pt x="295443" y="34212"/>
                </a:lnTo>
                <a:lnTo>
                  <a:pt x="296186" y="34096"/>
                </a:lnTo>
                <a:lnTo>
                  <a:pt x="296904" y="33981"/>
                </a:lnTo>
                <a:lnTo>
                  <a:pt x="297622" y="33855"/>
                </a:lnTo>
                <a:lnTo>
                  <a:pt x="298315" y="33718"/>
                </a:lnTo>
                <a:lnTo>
                  <a:pt x="298981" y="33581"/>
                </a:lnTo>
                <a:lnTo>
                  <a:pt x="299648" y="33434"/>
                </a:lnTo>
                <a:lnTo>
                  <a:pt x="300289" y="33277"/>
                </a:lnTo>
                <a:lnTo>
                  <a:pt x="300930" y="33114"/>
                </a:lnTo>
                <a:lnTo>
                  <a:pt x="301571" y="32946"/>
                </a:lnTo>
                <a:lnTo>
                  <a:pt x="302161" y="32772"/>
                </a:lnTo>
                <a:lnTo>
                  <a:pt x="302725" y="32604"/>
                </a:lnTo>
                <a:lnTo>
                  <a:pt x="303238" y="32431"/>
                </a:lnTo>
                <a:lnTo>
                  <a:pt x="303699" y="32257"/>
                </a:lnTo>
                <a:lnTo>
                  <a:pt x="304135" y="32084"/>
                </a:lnTo>
                <a:lnTo>
                  <a:pt x="304546" y="31906"/>
                </a:lnTo>
                <a:lnTo>
                  <a:pt x="304930" y="31727"/>
                </a:lnTo>
                <a:lnTo>
                  <a:pt x="305264" y="31548"/>
                </a:lnTo>
                <a:lnTo>
                  <a:pt x="305546" y="31370"/>
                </a:lnTo>
                <a:lnTo>
                  <a:pt x="305802" y="31186"/>
                </a:lnTo>
                <a:lnTo>
                  <a:pt x="306033" y="31002"/>
                </a:lnTo>
                <a:lnTo>
                  <a:pt x="306238" y="30818"/>
                </a:lnTo>
                <a:lnTo>
                  <a:pt x="306392" y="30634"/>
                </a:lnTo>
                <a:lnTo>
                  <a:pt x="306520" y="30450"/>
                </a:lnTo>
                <a:lnTo>
                  <a:pt x="306597" y="30261"/>
                </a:lnTo>
                <a:lnTo>
                  <a:pt x="306648" y="30077"/>
                </a:lnTo>
                <a:lnTo>
                  <a:pt x="306648" y="29888"/>
                </a:lnTo>
                <a:lnTo>
                  <a:pt x="306623" y="29704"/>
                </a:lnTo>
                <a:lnTo>
                  <a:pt x="306571" y="29515"/>
                </a:lnTo>
                <a:lnTo>
                  <a:pt x="306494" y="29331"/>
                </a:lnTo>
                <a:lnTo>
                  <a:pt x="306366" y="29142"/>
                </a:lnTo>
                <a:lnTo>
                  <a:pt x="306187" y="28958"/>
                </a:lnTo>
                <a:lnTo>
                  <a:pt x="305981" y="28774"/>
                </a:lnTo>
                <a:lnTo>
                  <a:pt x="305751" y="28591"/>
                </a:lnTo>
                <a:lnTo>
                  <a:pt x="305494" y="28407"/>
                </a:lnTo>
                <a:lnTo>
                  <a:pt x="305187" y="28228"/>
                </a:lnTo>
                <a:lnTo>
                  <a:pt x="304828" y="28044"/>
                </a:lnTo>
                <a:lnTo>
                  <a:pt x="304469" y="27866"/>
                </a:lnTo>
                <a:lnTo>
                  <a:pt x="304033" y="27687"/>
                </a:lnTo>
                <a:lnTo>
                  <a:pt x="303597" y="27514"/>
                </a:lnTo>
                <a:lnTo>
                  <a:pt x="303110" y="27340"/>
                </a:lnTo>
                <a:lnTo>
                  <a:pt x="302597" y="27167"/>
                </a:lnTo>
                <a:lnTo>
                  <a:pt x="302033" y="26993"/>
                </a:lnTo>
                <a:lnTo>
                  <a:pt x="301212" y="26757"/>
                </a:lnTo>
                <a:lnTo>
                  <a:pt x="300366" y="26531"/>
                </a:lnTo>
                <a:lnTo>
                  <a:pt x="299520" y="26316"/>
                </a:lnTo>
                <a:lnTo>
                  <a:pt x="298648" y="26116"/>
                </a:lnTo>
                <a:lnTo>
                  <a:pt x="297776" y="25927"/>
                </a:lnTo>
                <a:lnTo>
                  <a:pt x="296904" y="25748"/>
                </a:lnTo>
                <a:lnTo>
                  <a:pt x="296007" y="25580"/>
                </a:lnTo>
                <a:lnTo>
                  <a:pt x="295109" y="25428"/>
                </a:lnTo>
                <a:lnTo>
                  <a:pt x="294186" y="25286"/>
                </a:lnTo>
                <a:lnTo>
                  <a:pt x="293263" y="25160"/>
                </a:lnTo>
                <a:lnTo>
                  <a:pt x="292315" y="25039"/>
                </a:lnTo>
                <a:lnTo>
                  <a:pt x="291340" y="24934"/>
                </a:lnTo>
                <a:lnTo>
                  <a:pt x="290366" y="24845"/>
                </a:lnTo>
                <a:lnTo>
                  <a:pt x="289391" y="24761"/>
                </a:lnTo>
                <a:lnTo>
                  <a:pt x="288391" y="24692"/>
                </a:lnTo>
                <a:lnTo>
                  <a:pt x="287366" y="24635"/>
                </a:lnTo>
                <a:lnTo>
                  <a:pt x="286340" y="24587"/>
                </a:lnTo>
                <a:lnTo>
                  <a:pt x="285289" y="24556"/>
                </a:lnTo>
                <a:lnTo>
                  <a:pt x="284237" y="24535"/>
                </a:lnTo>
                <a:lnTo>
                  <a:pt x="283135" y="24524"/>
                </a:lnTo>
                <a:lnTo>
                  <a:pt x="282058" y="24524"/>
                </a:lnTo>
                <a:lnTo>
                  <a:pt x="280930" y="24540"/>
                </a:lnTo>
                <a:lnTo>
                  <a:pt x="279801" y="24566"/>
                </a:lnTo>
                <a:lnTo>
                  <a:pt x="278648" y="24603"/>
                </a:lnTo>
                <a:lnTo>
                  <a:pt x="277468" y="24650"/>
                </a:lnTo>
                <a:lnTo>
                  <a:pt x="276263" y="24713"/>
                </a:lnTo>
                <a:lnTo>
                  <a:pt x="275058" y="24782"/>
                </a:lnTo>
                <a:lnTo>
                  <a:pt x="273827" y="24866"/>
                </a:lnTo>
                <a:lnTo>
                  <a:pt x="272545" y="24960"/>
                </a:lnTo>
                <a:lnTo>
                  <a:pt x="271288" y="25071"/>
                </a:lnTo>
                <a:lnTo>
                  <a:pt x="269981" y="25186"/>
                </a:lnTo>
                <a:lnTo>
                  <a:pt x="268647" y="25318"/>
                </a:lnTo>
                <a:lnTo>
                  <a:pt x="267647" y="25412"/>
                </a:lnTo>
                <a:lnTo>
                  <a:pt x="266647" y="25507"/>
                </a:lnTo>
                <a:lnTo>
                  <a:pt x="265622" y="25596"/>
                </a:lnTo>
                <a:lnTo>
                  <a:pt x="264596" y="25680"/>
                </a:lnTo>
                <a:lnTo>
                  <a:pt x="262519" y="25848"/>
                </a:lnTo>
                <a:lnTo>
                  <a:pt x="260468" y="26016"/>
                </a:lnTo>
                <a:lnTo>
                  <a:pt x="258750" y="25790"/>
                </a:lnTo>
                <a:lnTo>
                  <a:pt x="258775" y="25202"/>
                </a:lnTo>
                <a:lnTo>
                  <a:pt x="258801" y="24614"/>
                </a:lnTo>
                <a:lnTo>
                  <a:pt x="258878" y="23442"/>
                </a:lnTo>
                <a:lnTo>
                  <a:pt x="258878" y="22854"/>
                </a:lnTo>
                <a:lnTo>
                  <a:pt x="258852" y="22271"/>
                </a:lnTo>
                <a:lnTo>
                  <a:pt x="258801" y="21682"/>
                </a:lnTo>
                <a:lnTo>
                  <a:pt x="258750" y="21388"/>
                </a:lnTo>
                <a:lnTo>
                  <a:pt x="258673" y="21099"/>
                </a:lnTo>
                <a:lnTo>
                  <a:pt x="258468" y="20406"/>
                </a:lnTo>
                <a:lnTo>
                  <a:pt x="258211" y="19712"/>
                </a:lnTo>
                <a:lnTo>
                  <a:pt x="257929" y="19019"/>
                </a:lnTo>
                <a:lnTo>
                  <a:pt x="257596" y="18330"/>
                </a:lnTo>
                <a:lnTo>
                  <a:pt x="256955" y="16943"/>
                </a:lnTo>
                <a:lnTo>
                  <a:pt x="256647" y="16255"/>
                </a:lnTo>
                <a:lnTo>
                  <a:pt x="256365" y="15562"/>
                </a:lnTo>
                <a:lnTo>
                  <a:pt x="256288" y="15425"/>
                </a:lnTo>
                <a:lnTo>
                  <a:pt x="256185" y="15304"/>
                </a:lnTo>
                <a:lnTo>
                  <a:pt x="256032" y="15194"/>
                </a:lnTo>
                <a:lnTo>
                  <a:pt x="255852" y="15089"/>
                </a:lnTo>
                <a:lnTo>
                  <a:pt x="255621" y="15000"/>
                </a:lnTo>
                <a:lnTo>
                  <a:pt x="255339" y="14916"/>
                </a:lnTo>
                <a:lnTo>
                  <a:pt x="255057" y="14842"/>
                </a:lnTo>
                <a:lnTo>
                  <a:pt x="254698" y="14769"/>
                </a:lnTo>
                <a:lnTo>
                  <a:pt x="254339" y="14711"/>
                </a:lnTo>
                <a:lnTo>
                  <a:pt x="253929" y="14653"/>
                </a:lnTo>
                <a:lnTo>
                  <a:pt x="253493" y="14600"/>
                </a:lnTo>
                <a:lnTo>
                  <a:pt x="253032" y="14553"/>
                </a:lnTo>
                <a:lnTo>
                  <a:pt x="252544" y="14511"/>
                </a:lnTo>
                <a:lnTo>
                  <a:pt x="252006" y="14474"/>
                </a:lnTo>
                <a:lnTo>
                  <a:pt x="251467" y="14432"/>
                </a:lnTo>
                <a:lnTo>
                  <a:pt x="250878" y="14401"/>
                </a:lnTo>
                <a:lnTo>
                  <a:pt x="245006" y="14054"/>
                </a:lnTo>
                <a:lnTo>
                  <a:pt x="239108" y="13713"/>
                </a:lnTo>
                <a:lnTo>
                  <a:pt x="233236" y="13371"/>
                </a:lnTo>
                <a:lnTo>
                  <a:pt x="227364" y="13024"/>
                </a:lnTo>
                <a:lnTo>
                  <a:pt x="224441" y="12846"/>
                </a:lnTo>
                <a:lnTo>
                  <a:pt x="221518" y="12667"/>
                </a:lnTo>
                <a:lnTo>
                  <a:pt x="218595" y="12483"/>
                </a:lnTo>
                <a:lnTo>
                  <a:pt x="215672" y="12294"/>
                </a:lnTo>
                <a:lnTo>
                  <a:pt x="212774" y="12100"/>
                </a:lnTo>
                <a:lnTo>
                  <a:pt x="209902" y="11895"/>
                </a:lnTo>
                <a:lnTo>
                  <a:pt x="207031" y="11690"/>
                </a:lnTo>
                <a:lnTo>
                  <a:pt x="204159" y="11475"/>
                </a:lnTo>
                <a:lnTo>
                  <a:pt x="202159" y="11317"/>
                </a:lnTo>
                <a:lnTo>
                  <a:pt x="200159" y="11154"/>
                </a:lnTo>
                <a:lnTo>
                  <a:pt x="198184" y="10986"/>
                </a:lnTo>
                <a:lnTo>
                  <a:pt x="196210" y="10818"/>
                </a:lnTo>
                <a:lnTo>
                  <a:pt x="194261" y="10639"/>
                </a:lnTo>
                <a:lnTo>
                  <a:pt x="192312" y="10461"/>
                </a:lnTo>
                <a:lnTo>
                  <a:pt x="190389" y="10272"/>
                </a:lnTo>
                <a:lnTo>
                  <a:pt x="188492" y="10082"/>
                </a:lnTo>
                <a:lnTo>
                  <a:pt x="186594" y="9883"/>
                </a:lnTo>
                <a:lnTo>
                  <a:pt x="184697" y="9683"/>
                </a:lnTo>
                <a:lnTo>
                  <a:pt x="182851" y="9473"/>
                </a:lnTo>
                <a:lnTo>
                  <a:pt x="181004" y="9263"/>
                </a:lnTo>
                <a:lnTo>
                  <a:pt x="179158" y="9047"/>
                </a:lnTo>
                <a:lnTo>
                  <a:pt x="177338" y="8822"/>
                </a:lnTo>
                <a:lnTo>
                  <a:pt x="175543" y="8596"/>
                </a:lnTo>
                <a:lnTo>
                  <a:pt x="173748" y="8365"/>
                </a:lnTo>
                <a:lnTo>
                  <a:pt x="171978" y="8123"/>
                </a:lnTo>
                <a:lnTo>
                  <a:pt x="170235" y="7881"/>
                </a:lnTo>
                <a:lnTo>
                  <a:pt x="168491" y="7634"/>
                </a:lnTo>
                <a:lnTo>
                  <a:pt x="166799" y="7377"/>
                </a:lnTo>
                <a:lnTo>
                  <a:pt x="165081" y="7114"/>
                </a:lnTo>
                <a:lnTo>
                  <a:pt x="163414" y="6851"/>
                </a:lnTo>
                <a:lnTo>
                  <a:pt x="161747" y="6578"/>
                </a:lnTo>
                <a:lnTo>
                  <a:pt x="160106" y="6305"/>
                </a:lnTo>
                <a:lnTo>
                  <a:pt x="158491" y="6021"/>
                </a:lnTo>
                <a:lnTo>
                  <a:pt x="156876" y="5732"/>
                </a:lnTo>
                <a:lnTo>
                  <a:pt x="155286" y="5438"/>
                </a:lnTo>
                <a:lnTo>
                  <a:pt x="153722" y="5139"/>
                </a:lnTo>
                <a:lnTo>
                  <a:pt x="152183" y="4834"/>
                </a:lnTo>
                <a:lnTo>
                  <a:pt x="150645" y="4519"/>
                </a:lnTo>
                <a:lnTo>
                  <a:pt x="149157" y="4204"/>
                </a:lnTo>
                <a:lnTo>
                  <a:pt x="147670" y="3878"/>
                </a:lnTo>
                <a:lnTo>
                  <a:pt x="146927" y="3715"/>
                </a:lnTo>
                <a:lnTo>
                  <a:pt x="146234" y="3547"/>
                </a:lnTo>
                <a:lnTo>
                  <a:pt x="145542" y="3374"/>
                </a:lnTo>
                <a:lnTo>
                  <a:pt x="144875" y="3200"/>
                </a:lnTo>
                <a:lnTo>
                  <a:pt x="144234" y="3022"/>
                </a:lnTo>
                <a:lnTo>
                  <a:pt x="143593" y="2838"/>
                </a:lnTo>
                <a:lnTo>
                  <a:pt x="142978" y="2654"/>
                </a:lnTo>
                <a:lnTo>
                  <a:pt x="142362" y="2470"/>
                </a:lnTo>
                <a:lnTo>
                  <a:pt x="141157" y="2092"/>
                </a:lnTo>
                <a:lnTo>
                  <a:pt x="140003" y="1708"/>
                </a:lnTo>
                <a:lnTo>
                  <a:pt x="138875" y="1325"/>
                </a:lnTo>
                <a:lnTo>
                  <a:pt x="137773" y="941"/>
                </a:lnTo>
                <a:lnTo>
                  <a:pt x="137285" y="773"/>
                </a:lnTo>
                <a:lnTo>
                  <a:pt x="136824" y="621"/>
                </a:lnTo>
                <a:lnTo>
                  <a:pt x="136388" y="489"/>
                </a:lnTo>
                <a:lnTo>
                  <a:pt x="135952" y="369"/>
                </a:lnTo>
                <a:lnTo>
                  <a:pt x="135542" y="269"/>
                </a:lnTo>
                <a:lnTo>
                  <a:pt x="135131" y="185"/>
                </a:lnTo>
                <a:lnTo>
                  <a:pt x="134901" y="148"/>
                </a:lnTo>
                <a:lnTo>
                  <a:pt x="134696" y="116"/>
                </a:lnTo>
                <a:lnTo>
                  <a:pt x="134465" y="85"/>
                </a:lnTo>
                <a:lnTo>
                  <a:pt x="134260" y="64"/>
                </a:lnTo>
                <a:lnTo>
                  <a:pt x="134029" y="43"/>
                </a:lnTo>
                <a:lnTo>
                  <a:pt x="133798" y="27"/>
                </a:lnTo>
                <a:lnTo>
                  <a:pt x="133542" y="11"/>
                </a:lnTo>
                <a:lnTo>
                  <a:pt x="133285" y="6"/>
                </a:lnTo>
                <a:lnTo>
                  <a:pt x="1330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0" name="Google Shape;1630;p43"/>
          <p:cNvSpPr/>
          <p:nvPr/>
        </p:nvSpPr>
        <p:spPr>
          <a:xfrm>
            <a:off x="631634" y="2857077"/>
            <a:ext cx="1306289" cy="2249636"/>
          </a:xfrm>
          <a:custGeom>
            <a:avLst/>
            <a:gdLst/>
            <a:ahLst/>
            <a:cxnLst/>
            <a:rect l="l" t="t" r="r" b="b"/>
            <a:pathLst>
              <a:path w="175184" h="61572" extrusionOk="0">
                <a:moveTo>
                  <a:pt x="45206" y="1314"/>
                </a:moveTo>
                <a:lnTo>
                  <a:pt x="47001" y="1514"/>
                </a:lnTo>
                <a:lnTo>
                  <a:pt x="48822" y="1698"/>
                </a:lnTo>
                <a:lnTo>
                  <a:pt x="50642" y="1876"/>
                </a:lnTo>
                <a:lnTo>
                  <a:pt x="52489" y="2055"/>
                </a:lnTo>
                <a:lnTo>
                  <a:pt x="56181" y="2391"/>
                </a:lnTo>
                <a:lnTo>
                  <a:pt x="58001" y="2564"/>
                </a:lnTo>
                <a:lnTo>
                  <a:pt x="59822" y="2733"/>
                </a:lnTo>
                <a:lnTo>
                  <a:pt x="61617" y="2911"/>
                </a:lnTo>
                <a:lnTo>
                  <a:pt x="63386" y="3090"/>
                </a:lnTo>
                <a:lnTo>
                  <a:pt x="65104" y="3279"/>
                </a:lnTo>
                <a:lnTo>
                  <a:pt x="65950" y="3373"/>
                </a:lnTo>
                <a:lnTo>
                  <a:pt x="66797" y="3479"/>
                </a:lnTo>
                <a:lnTo>
                  <a:pt x="67617" y="3578"/>
                </a:lnTo>
                <a:lnTo>
                  <a:pt x="68438" y="3683"/>
                </a:lnTo>
                <a:lnTo>
                  <a:pt x="69232" y="3794"/>
                </a:lnTo>
                <a:lnTo>
                  <a:pt x="70027" y="3909"/>
                </a:lnTo>
                <a:lnTo>
                  <a:pt x="70797" y="4025"/>
                </a:lnTo>
                <a:lnTo>
                  <a:pt x="71566" y="4146"/>
                </a:lnTo>
                <a:lnTo>
                  <a:pt x="72284" y="4267"/>
                </a:lnTo>
                <a:lnTo>
                  <a:pt x="73002" y="4398"/>
                </a:lnTo>
                <a:lnTo>
                  <a:pt x="71874" y="4850"/>
                </a:lnTo>
                <a:lnTo>
                  <a:pt x="70745" y="5286"/>
                </a:lnTo>
                <a:lnTo>
                  <a:pt x="68566" y="6121"/>
                </a:lnTo>
                <a:lnTo>
                  <a:pt x="67540" y="6526"/>
                </a:lnTo>
                <a:lnTo>
                  <a:pt x="66540" y="6930"/>
                </a:lnTo>
                <a:lnTo>
                  <a:pt x="65591" y="7335"/>
                </a:lnTo>
                <a:lnTo>
                  <a:pt x="65155" y="7534"/>
                </a:lnTo>
                <a:lnTo>
                  <a:pt x="64720" y="7739"/>
                </a:lnTo>
                <a:lnTo>
                  <a:pt x="64361" y="7918"/>
                </a:lnTo>
                <a:lnTo>
                  <a:pt x="64027" y="8096"/>
                </a:lnTo>
                <a:lnTo>
                  <a:pt x="63720" y="8275"/>
                </a:lnTo>
                <a:lnTo>
                  <a:pt x="63463" y="8454"/>
                </a:lnTo>
                <a:lnTo>
                  <a:pt x="63232" y="8632"/>
                </a:lnTo>
                <a:lnTo>
                  <a:pt x="63027" y="8806"/>
                </a:lnTo>
                <a:lnTo>
                  <a:pt x="62848" y="8984"/>
                </a:lnTo>
                <a:lnTo>
                  <a:pt x="62694" y="9158"/>
                </a:lnTo>
                <a:lnTo>
                  <a:pt x="62591" y="9336"/>
                </a:lnTo>
                <a:lnTo>
                  <a:pt x="62514" y="9510"/>
                </a:lnTo>
                <a:lnTo>
                  <a:pt x="62463" y="9683"/>
                </a:lnTo>
                <a:lnTo>
                  <a:pt x="62437" y="9856"/>
                </a:lnTo>
                <a:lnTo>
                  <a:pt x="62437" y="10030"/>
                </a:lnTo>
                <a:lnTo>
                  <a:pt x="62489" y="10203"/>
                </a:lnTo>
                <a:lnTo>
                  <a:pt x="62566" y="10371"/>
                </a:lnTo>
                <a:lnTo>
                  <a:pt x="62668" y="10545"/>
                </a:lnTo>
                <a:lnTo>
                  <a:pt x="62796" y="10713"/>
                </a:lnTo>
                <a:lnTo>
                  <a:pt x="62950" y="10875"/>
                </a:lnTo>
                <a:lnTo>
                  <a:pt x="63155" y="11044"/>
                </a:lnTo>
                <a:lnTo>
                  <a:pt x="63386" y="11206"/>
                </a:lnTo>
                <a:lnTo>
                  <a:pt x="63643" y="11369"/>
                </a:lnTo>
                <a:lnTo>
                  <a:pt x="63925" y="11532"/>
                </a:lnTo>
                <a:lnTo>
                  <a:pt x="64258" y="11690"/>
                </a:lnTo>
                <a:lnTo>
                  <a:pt x="64591" y="11847"/>
                </a:lnTo>
                <a:lnTo>
                  <a:pt x="64976" y="12000"/>
                </a:lnTo>
                <a:lnTo>
                  <a:pt x="65386" y="12157"/>
                </a:lnTo>
                <a:lnTo>
                  <a:pt x="65848" y="12310"/>
                </a:lnTo>
                <a:lnTo>
                  <a:pt x="66309" y="12457"/>
                </a:lnTo>
                <a:lnTo>
                  <a:pt x="66822" y="12604"/>
                </a:lnTo>
                <a:lnTo>
                  <a:pt x="67361" y="12751"/>
                </a:lnTo>
                <a:lnTo>
                  <a:pt x="67950" y="12893"/>
                </a:lnTo>
                <a:lnTo>
                  <a:pt x="68540" y="13035"/>
                </a:lnTo>
                <a:lnTo>
                  <a:pt x="69591" y="13266"/>
                </a:lnTo>
                <a:lnTo>
                  <a:pt x="70668" y="13492"/>
                </a:lnTo>
                <a:lnTo>
                  <a:pt x="71771" y="13712"/>
                </a:lnTo>
                <a:lnTo>
                  <a:pt x="72899" y="13933"/>
                </a:lnTo>
                <a:lnTo>
                  <a:pt x="74053" y="14148"/>
                </a:lnTo>
                <a:lnTo>
                  <a:pt x="75233" y="14359"/>
                </a:lnTo>
                <a:lnTo>
                  <a:pt x="76438" y="14563"/>
                </a:lnTo>
                <a:lnTo>
                  <a:pt x="77669" y="14763"/>
                </a:lnTo>
                <a:lnTo>
                  <a:pt x="78899" y="14963"/>
                </a:lnTo>
                <a:lnTo>
                  <a:pt x="80181" y="15152"/>
                </a:lnTo>
                <a:lnTo>
                  <a:pt x="81438" y="15336"/>
                </a:lnTo>
                <a:lnTo>
                  <a:pt x="82746" y="15520"/>
                </a:lnTo>
                <a:lnTo>
                  <a:pt x="84053" y="15693"/>
                </a:lnTo>
                <a:lnTo>
                  <a:pt x="85361" y="15861"/>
                </a:lnTo>
                <a:lnTo>
                  <a:pt x="86694" y="16029"/>
                </a:lnTo>
                <a:lnTo>
                  <a:pt x="88028" y="16187"/>
                </a:lnTo>
                <a:lnTo>
                  <a:pt x="89259" y="16323"/>
                </a:lnTo>
                <a:lnTo>
                  <a:pt x="90541" y="16455"/>
                </a:lnTo>
                <a:lnTo>
                  <a:pt x="91848" y="16576"/>
                </a:lnTo>
                <a:lnTo>
                  <a:pt x="93182" y="16686"/>
                </a:lnTo>
                <a:lnTo>
                  <a:pt x="94515" y="16786"/>
                </a:lnTo>
                <a:lnTo>
                  <a:pt x="95207" y="16833"/>
                </a:lnTo>
                <a:lnTo>
                  <a:pt x="95900" y="16875"/>
                </a:lnTo>
                <a:lnTo>
                  <a:pt x="96592" y="16912"/>
                </a:lnTo>
                <a:lnTo>
                  <a:pt x="97284" y="16949"/>
                </a:lnTo>
                <a:lnTo>
                  <a:pt x="97977" y="16980"/>
                </a:lnTo>
                <a:lnTo>
                  <a:pt x="98695" y="17012"/>
                </a:lnTo>
                <a:lnTo>
                  <a:pt x="99387" y="17033"/>
                </a:lnTo>
                <a:lnTo>
                  <a:pt x="100105" y="17054"/>
                </a:lnTo>
                <a:lnTo>
                  <a:pt x="100823" y="17075"/>
                </a:lnTo>
                <a:lnTo>
                  <a:pt x="101515" y="17085"/>
                </a:lnTo>
                <a:lnTo>
                  <a:pt x="102233" y="17096"/>
                </a:lnTo>
                <a:lnTo>
                  <a:pt x="103695" y="17096"/>
                </a:lnTo>
                <a:lnTo>
                  <a:pt x="104413" y="17090"/>
                </a:lnTo>
                <a:lnTo>
                  <a:pt x="105131" y="17085"/>
                </a:lnTo>
                <a:lnTo>
                  <a:pt x="105849" y="17069"/>
                </a:lnTo>
                <a:lnTo>
                  <a:pt x="106592" y="17048"/>
                </a:lnTo>
                <a:lnTo>
                  <a:pt x="107310" y="17022"/>
                </a:lnTo>
                <a:lnTo>
                  <a:pt x="108028" y="16996"/>
                </a:lnTo>
                <a:lnTo>
                  <a:pt x="108772" y="16959"/>
                </a:lnTo>
                <a:lnTo>
                  <a:pt x="109490" y="16917"/>
                </a:lnTo>
                <a:lnTo>
                  <a:pt x="110233" y="16875"/>
                </a:lnTo>
                <a:lnTo>
                  <a:pt x="111157" y="16807"/>
                </a:lnTo>
                <a:lnTo>
                  <a:pt x="112080" y="16738"/>
                </a:lnTo>
                <a:lnTo>
                  <a:pt x="112977" y="16670"/>
                </a:lnTo>
                <a:lnTo>
                  <a:pt x="113900" y="16597"/>
                </a:lnTo>
                <a:lnTo>
                  <a:pt x="114798" y="16523"/>
                </a:lnTo>
                <a:lnTo>
                  <a:pt x="115669" y="16444"/>
                </a:lnTo>
                <a:lnTo>
                  <a:pt x="116567" y="16360"/>
                </a:lnTo>
                <a:lnTo>
                  <a:pt x="117439" y="16276"/>
                </a:lnTo>
                <a:lnTo>
                  <a:pt x="118285" y="16192"/>
                </a:lnTo>
                <a:lnTo>
                  <a:pt x="119157" y="16103"/>
                </a:lnTo>
                <a:lnTo>
                  <a:pt x="120003" y="16008"/>
                </a:lnTo>
                <a:lnTo>
                  <a:pt x="120823" y="15914"/>
                </a:lnTo>
                <a:lnTo>
                  <a:pt x="121670" y="15814"/>
                </a:lnTo>
                <a:lnTo>
                  <a:pt x="122490" y="15714"/>
                </a:lnTo>
                <a:lnTo>
                  <a:pt x="123285" y="15609"/>
                </a:lnTo>
                <a:lnTo>
                  <a:pt x="124106" y="15504"/>
                </a:lnTo>
                <a:lnTo>
                  <a:pt x="124900" y="15394"/>
                </a:lnTo>
                <a:lnTo>
                  <a:pt x="125670" y="15283"/>
                </a:lnTo>
                <a:lnTo>
                  <a:pt x="126465" y="15168"/>
                </a:lnTo>
                <a:lnTo>
                  <a:pt x="127234" y="15047"/>
                </a:lnTo>
                <a:lnTo>
                  <a:pt x="127977" y="14926"/>
                </a:lnTo>
                <a:lnTo>
                  <a:pt x="128721" y="14805"/>
                </a:lnTo>
                <a:lnTo>
                  <a:pt x="129465" y="14674"/>
                </a:lnTo>
                <a:lnTo>
                  <a:pt x="130208" y="14548"/>
                </a:lnTo>
                <a:lnTo>
                  <a:pt x="130926" y="14416"/>
                </a:lnTo>
                <a:lnTo>
                  <a:pt x="131619" y="14280"/>
                </a:lnTo>
                <a:lnTo>
                  <a:pt x="132336" y="14138"/>
                </a:lnTo>
                <a:lnTo>
                  <a:pt x="133029" y="13996"/>
                </a:lnTo>
                <a:lnTo>
                  <a:pt x="133695" y="13854"/>
                </a:lnTo>
                <a:lnTo>
                  <a:pt x="134362" y="13707"/>
                </a:lnTo>
                <a:lnTo>
                  <a:pt x="135029" y="13555"/>
                </a:lnTo>
                <a:lnTo>
                  <a:pt x="135670" y="13402"/>
                </a:lnTo>
                <a:lnTo>
                  <a:pt x="136208" y="13266"/>
                </a:lnTo>
                <a:lnTo>
                  <a:pt x="136747" y="13124"/>
                </a:lnTo>
                <a:lnTo>
                  <a:pt x="137234" y="12982"/>
                </a:lnTo>
                <a:lnTo>
                  <a:pt x="137747" y="12835"/>
                </a:lnTo>
                <a:lnTo>
                  <a:pt x="138696" y="12536"/>
                </a:lnTo>
                <a:lnTo>
                  <a:pt x="139696" y="12236"/>
                </a:lnTo>
                <a:lnTo>
                  <a:pt x="169260" y="15777"/>
                </a:lnTo>
                <a:lnTo>
                  <a:pt x="168030" y="16765"/>
                </a:lnTo>
                <a:lnTo>
                  <a:pt x="166824" y="17747"/>
                </a:lnTo>
                <a:lnTo>
                  <a:pt x="164440" y="19712"/>
                </a:lnTo>
                <a:lnTo>
                  <a:pt x="163235" y="20689"/>
                </a:lnTo>
                <a:lnTo>
                  <a:pt x="161978" y="21656"/>
                </a:lnTo>
                <a:lnTo>
                  <a:pt x="161337" y="22144"/>
                </a:lnTo>
                <a:lnTo>
                  <a:pt x="160670" y="22628"/>
                </a:lnTo>
                <a:lnTo>
                  <a:pt x="159978" y="23106"/>
                </a:lnTo>
                <a:lnTo>
                  <a:pt x="159286" y="23589"/>
                </a:lnTo>
                <a:lnTo>
                  <a:pt x="158670" y="24009"/>
                </a:lnTo>
                <a:lnTo>
                  <a:pt x="158106" y="24430"/>
                </a:lnTo>
                <a:lnTo>
                  <a:pt x="157593" y="24855"/>
                </a:lnTo>
                <a:lnTo>
                  <a:pt x="157106" y="25275"/>
                </a:lnTo>
                <a:lnTo>
                  <a:pt x="156670" y="25696"/>
                </a:lnTo>
                <a:lnTo>
                  <a:pt x="156286" y="26121"/>
                </a:lnTo>
                <a:lnTo>
                  <a:pt x="155927" y="26541"/>
                </a:lnTo>
                <a:lnTo>
                  <a:pt x="155593" y="26967"/>
                </a:lnTo>
                <a:lnTo>
                  <a:pt x="155337" y="27387"/>
                </a:lnTo>
                <a:lnTo>
                  <a:pt x="155081" y="27813"/>
                </a:lnTo>
                <a:lnTo>
                  <a:pt x="154875" y="28233"/>
                </a:lnTo>
                <a:lnTo>
                  <a:pt x="154696" y="28659"/>
                </a:lnTo>
                <a:lnTo>
                  <a:pt x="154568" y="29084"/>
                </a:lnTo>
                <a:lnTo>
                  <a:pt x="154465" y="29504"/>
                </a:lnTo>
                <a:lnTo>
                  <a:pt x="154388" y="29930"/>
                </a:lnTo>
                <a:lnTo>
                  <a:pt x="154337" y="30356"/>
                </a:lnTo>
                <a:lnTo>
                  <a:pt x="154337" y="30776"/>
                </a:lnTo>
                <a:lnTo>
                  <a:pt x="154363" y="31201"/>
                </a:lnTo>
                <a:lnTo>
                  <a:pt x="154414" y="31627"/>
                </a:lnTo>
                <a:lnTo>
                  <a:pt x="154491" y="32052"/>
                </a:lnTo>
                <a:lnTo>
                  <a:pt x="154593" y="32473"/>
                </a:lnTo>
                <a:lnTo>
                  <a:pt x="154722" y="32898"/>
                </a:lnTo>
                <a:lnTo>
                  <a:pt x="154875" y="33324"/>
                </a:lnTo>
                <a:lnTo>
                  <a:pt x="155055" y="33749"/>
                </a:lnTo>
                <a:lnTo>
                  <a:pt x="155260" y="34175"/>
                </a:lnTo>
                <a:lnTo>
                  <a:pt x="155465" y="34600"/>
                </a:lnTo>
                <a:lnTo>
                  <a:pt x="155722" y="35026"/>
                </a:lnTo>
                <a:lnTo>
                  <a:pt x="155978" y="35451"/>
                </a:lnTo>
                <a:lnTo>
                  <a:pt x="156286" y="35877"/>
                </a:lnTo>
                <a:lnTo>
                  <a:pt x="156593" y="36303"/>
                </a:lnTo>
                <a:lnTo>
                  <a:pt x="156901" y="36728"/>
                </a:lnTo>
                <a:lnTo>
                  <a:pt x="157260" y="37154"/>
                </a:lnTo>
                <a:lnTo>
                  <a:pt x="157645" y="37605"/>
                </a:lnTo>
                <a:lnTo>
                  <a:pt x="158055" y="38057"/>
                </a:lnTo>
                <a:lnTo>
                  <a:pt x="158491" y="38509"/>
                </a:lnTo>
                <a:lnTo>
                  <a:pt x="158952" y="38956"/>
                </a:lnTo>
                <a:lnTo>
                  <a:pt x="159465" y="39407"/>
                </a:lnTo>
                <a:lnTo>
                  <a:pt x="160004" y="39849"/>
                </a:lnTo>
                <a:lnTo>
                  <a:pt x="160594" y="40295"/>
                </a:lnTo>
                <a:lnTo>
                  <a:pt x="161209" y="40736"/>
                </a:lnTo>
                <a:lnTo>
                  <a:pt x="161901" y="41178"/>
                </a:lnTo>
                <a:lnTo>
                  <a:pt x="162619" y="41614"/>
                </a:lnTo>
                <a:lnTo>
                  <a:pt x="163414" y="42045"/>
                </a:lnTo>
                <a:lnTo>
                  <a:pt x="163824" y="42260"/>
                </a:lnTo>
                <a:lnTo>
                  <a:pt x="164260" y="42475"/>
                </a:lnTo>
                <a:lnTo>
                  <a:pt x="164722" y="42691"/>
                </a:lnTo>
                <a:lnTo>
                  <a:pt x="165183" y="42906"/>
                </a:lnTo>
                <a:lnTo>
                  <a:pt x="165671" y="43116"/>
                </a:lnTo>
                <a:lnTo>
                  <a:pt x="166158" y="43326"/>
                </a:lnTo>
                <a:lnTo>
                  <a:pt x="166671" y="43542"/>
                </a:lnTo>
                <a:lnTo>
                  <a:pt x="167209" y="43747"/>
                </a:lnTo>
                <a:lnTo>
                  <a:pt x="167773" y="43957"/>
                </a:lnTo>
                <a:lnTo>
                  <a:pt x="168337" y="44167"/>
                </a:lnTo>
                <a:lnTo>
                  <a:pt x="165542" y="44498"/>
                </a:lnTo>
                <a:lnTo>
                  <a:pt x="146798" y="46752"/>
                </a:lnTo>
                <a:lnTo>
                  <a:pt x="137439" y="47881"/>
                </a:lnTo>
                <a:lnTo>
                  <a:pt x="132772" y="48449"/>
                </a:lnTo>
                <a:lnTo>
                  <a:pt x="128106" y="49021"/>
                </a:lnTo>
                <a:lnTo>
                  <a:pt x="127516" y="49095"/>
                </a:lnTo>
                <a:lnTo>
                  <a:pt x="126952" y="49174"/>
                </a:lnTo>
                <a:lnTo>
                  <a:pt x="126439" y="49258"/>
                </a:lnTo>
                <a:lnTo>
                  <a:pt x="125952" y="49342"/>
                </a:lnTo>
                <a:lnTo>
                  <a:pt x="125490" y="49431"/>
                </a:lnTo>
                <a:lnTo>
                  <a:pt x="125080" y="49520"/>
                </a:lnTo>
                <a:lnTo>
                  <a:pt x="124695" y="49610"/>
                </a:lnTo>
                <a:lnTo>
                  <a:pt x="124336" y="49704"/>
                </a:lnTo>
                <a:lnTo>
                  <a:pt x="124029" y="49799"/>
                </a:lnTo>
                <a:lnTo>
                  <a:pt x="123747" y="49899"/>
                </a:lnTo>
                <a:lnTo>
                  <a:pt x="123516" y="49998"/>
                </a:lnTo>
                <a:lnTo>
                  <a:pt x="123311" y="50098"/>
                </a:lnTo>
                <a:lnTo>
                  <a:pt x="123131" y="50203"/>
                </a:lnTo>
                <a:lnTo>
                  <a:pt x="122977" y="50303"/>
                </a:lnTo>
                <a:lnTo>
                  <a:pt x="122875" y="50408"/>
                </a:lnTo>
                <a:lnTo>
                  <a:pt x="122823" y="50519"/>
                </a:lnTo>
                <a:lnTo>
                  <a:pt x="122772" y="50624"/>
                </a:lnTo>
                <a:lnTo>
                  <a:pt x="122772" y="50729"/>
                </a:lnTo>
                <a:lnTo>
                  <a:pt x="122823" y="50839"/>
                </a:lnTo>
                <a:lnTo>
                  <a:pt x="122900" y="50944"/>
                </a:lnTo>
                <a:lnTo>
                  <a:pt x="123003" y="51054"/>
                </a:lnTo>
                <a:lnTo>
                  <a:pt x="123157" y="51165"/>
                </a:lnTo>
                <a:lnTo>
                  <a:pt x="123336" y="51270"/>
                </a:lnTo>
                <a:lnTo>
                  <a:pt x="123541" y="51380"/>
                </a:lnTo>
                <a:lnTo>
                  <a:pt x="123798" y="51485"/>
                </a:lnTo>
                <a:lnTo>
                  <a:pt x="124080" y="51596"/>
                </a:lnTo>
                <a:lnTo>
                  <a:pt x="124388" y="51701"/>
                </a:lnTo>
                <a:lnTo>
                  <a:pt x="124747" y="51806"/>
                </a:lnTo>
                <a:lnTo>
                  <a:pt x="125131" y="51911"/>
                </a:lnTo>
                <a:lnTo>
                  <a:pt x="125567" y="52016"/>
                </a:lnTo>
                <a:lnTo>
                  <a:pt x="126029" y="52121"/>
                </a:lnTo>
                <a:lnTo>
                  <a:pt x="126541" y="52221"/>
                </a:lnTo>
                <a:lnTo>
                  <a:pt x="127490" y="52405"/>
                </a:lnTo>
                <a:lnTo>
                  <a:pt x="128465" y="52583"/>
                </a:lnTo>
                <a:lnTo>
                  <a:pt x="129465" y="52757"/>
                </a:lnTo>
                <a:lnTo>
                  <a:pt x="130465" y="52925"/>
                </a:lnTo>
                <a:lnTo>
                  <a:pt x="132465" y="53271"/>
                </a:lnTo>
                <a:lnTo>
                  <a:pt x="133465" y="53445"/>
                </a:lnTo>
                <a:lnTo>
                  <a:pt x="134439" y="53618"/>
                </a:lnTo>
                <a:lnTo>
                  <a:pt x="135311" y="53781"/>
                </a:lnTo>
                <a:lnTo>
                  <a:pt x="136106" y="53944"/>
                </a:lnTo>
                <a:lnTo>
                  <a:pt x="136849" y="54112"/>
                </a:lnTo>
                <a:lnTo>
                  <a:pt x="137567" y="54275"/>
                </a:lnTo>
                <a:lnTo>
                  <a:pt x="138208" y="54443"/>
                </a:lnTo>
                <a:lnTo>
                  <a:pt x="138798" y="54611"/>
                </a:lnTo>
                <a:lnTo>
                  <a:pt x="139362" y="54779"/>
                </a:lnTo>
                <a:lnTo>
                  <a:pt x="139849" y="54947"/>
                </a:lnTo>
                <a:lnTo>
                  <a:pt x="140285" y="55121"/>
                </a:lnTo>
                <a:lnTo>
                  <a:pt x="140670" y="55294"/>
                </a:lnTo>
                <a:lnTo>
                  <a:pt x="141003" y="55467"/>
                </a:lnTo>
                <a:lnTo>
                  <a:pt x="141311" y="55641"/>
                </a:lnTo>
                <a:lnTo>
                  <a:pt x="141542" y="55814"/>
                </a:lnTo>
                <a:lnTo>
                  <a:pt x="141721" y="55993"/>
                </a:lnTo>
                <a:lnTo>
                  <a:pt x="141850" y="56166"/>
                </a:lnTo>
                <a:lnTo>
                  <a:pt x="141926" y="56345"/>
                </a:lnTo>
                <a:lnTo>
                  <a:pt x="141952" y="56523"/>
                </a:lnTo>
                <a:lnTo>
                  <a:pt x="141926" y="56702"/>
                </a:lnTo>
                <a:lnTo>
                  <a:pt x="141850" y="56881"/>
                </a:lnTo>
                <a:lnTo>
                  <a:pt x="141721" y="57059"/>
                </a:lnTo>
                <a:lnTo>
                  <a:pt x="141542" y="57238"/>
                </a:lnTo>
                <a:lnTo>
                  <a:pt x="141311" y="57416"/>
                </a:lnTo>
                <a:lnTo>
                  <a:pt x="141029" y="57600"/>
                </a:lnTo>
                <a:lnTo>
                  <a:pt x="140696" y="57779"/>
                </a:lnTo>
                <a:lnTo>
                  <a:pt x="140311" y="57963"/>
                </a:lnTo>
                <a:lnTo>
                  <a:pt x="139875" y="58147"/>
                </a:lnTo>
                <a:lnTo>
                  <a:pt x="139388" y="58325"/>
                </a:lnTo>
                <a:lnTo>
                  <a:pt x="138849" y="58509"/>
                </a:lnTo>
                <a:lnTo>
                  <a:pt x="138260" y="58693"/>
                </a:lnTo>
                <a:lnTo>
                  <a:pt x="137593" y="58872"/>
                </a:lnTo>
                <a:lnTo>
                  <a:pt x="136901" y="59056"/>
                </a:lnTo>
                <a:lnTo>
                  <a:pt x="136157" y="59239"/>
                </a:lnTo>
                <a:lnTo>
                  <a:pt x="135619" y="59360"/>
                </a:lnTo>
                <a:lnTo>
                  <a:pt x="135080" y="59476"/>
                </a:lnTo>
                <a:lnTo>
                  <a:pt x="134542" y="59586"/>
                </a:lnTo>
                <a:lnTo>
                  <a:pt x="134003" y="59691"/>
                </a:lnTo>
                <a:lnTo>
                  <a:pt x="133439" y="59786"/>
                </a:lnTo>
                <a:lnTo>
                  <a:pt x="132901" y="59875"/>
                </a:lnTo>
                <a:lnTo>
                  <a:pt x="132336" y="59959"/>
                </a:lnTo>
                <a:lnTo>
                  <a:pt x="131772" y="60038"/>
                </a:lnTo>
                <a:lnTo>
                  <a:pt x="131208" y="60106"/>
                </a:lnTo>
                <a:lnTo>
                  <a:pt x="130618" y="60169"/>
                </a:lnTo>
                <a:lnTo>
                  <a:pt x="130054" y="60227"/>
                </a:lnTo>
                <a:lnTo>
                  <a:pt x="129465" y="60280"/>
                </a:lnTo>
                <a:lnTo>
                  <a:pt x="128901" y="60322"/>
                </a:lnTo>
                <a:lnTo>
                  <a:pt x="128311" y="60358"/>
                </a:lnTo>
                <a:lnTo>
                  <a:pt x="127695" y="60390"/>
                </a:lnTo>
                <a:lnTo>
                  <a:pt x="127106" y="60416"/>
                </a:lnTo>
                <a:lnTo>
                  <a:pt x="126516" y="60432"/>
                </a:lnTo>
                <a:lnTo>
                  <a:pt x="125900" y="60442"/>
                </a:lnTo>
                <a:lnTo>
                  <a:pt x="125285" y="60448"/>
                </a:lnTo>
                <a:lnTo>
                  <a:pt x="124670" y="60442"/>
                </a:lnTo>
                <a:lnTo>
                  <a:pt x="124054" y="60432"/>
                </a:lnTo>
                <a:lnTo>
                  <a:pt x="123413" y="60416"/>
                </a:lnTo>
                <a:lnTo>
                  <a:pt x="122798" y="60395"/>
                </a:lnTo>
                <a:lnTo>
                  <a:pt x="122157" y="60364"/>
                </a:lnTo>
                <a:lnTo>
                  <a:pt x="121516" y="60322"/>
                </a:lnTo>
                <a:lnTo>
                  <a:pt x="120875" y="60280"/>
                </a:lnTo>
                <a:lnTo>
                  <a:pt x="120234" y="60227"/>
                </a:lnTo>
                <a:lnTo>
                  <a:pt x="119567" y="60169"/>
                </a:lnTo>
                <a:lnTo>
                  <a:pt x="118900" y="60101"/>
                </a:lnTo>
                <a:lnTo>
                  <a:pt x="118259" y="60027"/>
                </a:lnTo>
                <a:lnTo>
                  <a:pt x="117593" y="59949"/>
                </a:lnTo>
                <a:lnTo>
                  <a:pt x="116900" y="59859"/>
                </a:lnTo>
                <a:lnTo>
                  <a:pt x="116464" y="59796"/>
                </a:lnTo>
                <a:lnTo>
                  <a:pt x="116003" y="59723"/>
                </a:lnTo>
                <a:lnTo>
                  <a:pt x="115593" y="59649"/>
                </a:lnTo>
                <a:lnTo>
                  <a:pt x="115157" y="59565"/>
                </a:lnTo>
                <a:lnTo>
                  <a:pt x="114772" y="59481"/>
                </a:lnTo>
                <a:lnTo>
                  <a:pt x="114387" y="59386"/>
                </a:lnTo>
                <a:lnTo>
                  <a:pt x="114003" y="59297"/>
                </a:lnTo>
                <a:lnTo>
                  <a:pt x="113644" y="59197"/>
                </a:lnTo>
                <a:lnTo>
                  <a:pt x="113285" y="59098"/>
                </a:lnTo>
                <a:lnTo>
                  <a:pt x="112951" y="58998"/>
                </a:lnTo>
                <a:lnTo>
                  <a:pt x="112310" y="58788"/>
                </a:lnTo>
                <a:lnTo>
                  <a:pt x="111721" y="58577"/>
                </a:lnTo>
                <a:lnTo>
                  <a:pt x="111157" y="58362"/>
                </a:lnTo>
                <a:lnTo>
                  <a:pt x="110669" y="58162"/>
                </a:lnTo>
                <a:lnTo>
                  <a:pt x="110208" y="57963"/>
                </a:lnTo>
                <a:lnTo>
                  <a:pt x="109746" y="57758"/>
                </a:lnTo>
                <a:lnTo>
                  <a:pt x="109310" y="57553"/>
                </a:lnTo>
                <a:lnTo>
                  <a:pt x="108439" y="57138"/>
                </a:lnTo>
                <a:lnTo>
                  <a:pt x="107592" y="56723"/>
                </a:lnTo>
                <a:lnTo>
                  <a:pt x="106746" y="56308"/>
                </a:lnTo>
                <a:lnTo>
                  <a:pt x="105874" y="55898"/>
                </a:lnTo>
                <a:lnTo>
                  <a:pt x="105387" y="55693"/>
                </a:lnTo>
                <a:lnTo>
                  <a:pt x="104926" y="55494"/>
                </a:lnTo>
                <a:lnTo>
                  <a:pt x="104413" y="55299"/>
                </a:lnTo>
                <a:lnTo>
                  <a:pt x="103874" y="55100"/>
                </a:lnTo>
                <a:lnTo>
                  <a:pt x="103541" y="54979"/>
                </a:lnTo>
                <a:lnTo>
                  <a:pt x="103182" y="54863"/>
                </a:lnTo>
                <a:lnTo>
                  <a:pt x="102797" y="54753"/>
                </a:lnTo>
                <a:lnTo>
                  <a:pt x="102438" y="54648"/>
                </a:lnTo>
                <a:lnTo>
                  <a:pt x="102054" y="54548"/>
                </a:lnTo>
                <a:lnTo>
                  <a:pt x="101669" y="54453"/>
                </a:lnTo>
                <a:lnTo>
                  <a:pt x="101259" y="54364"/>
                </a:lnTo>
                <a:lnTo>
                  <a:pt x="100849" y="54280"/>
                </a:lnTo>
                <a:lnTo>
                  <a:pt x="100438" y="54201"/>
                </a:lnTo>
                <a:lnTo>
                  <a:pt x="100028" y="54122"/>
                </a:lnTo>
                <a:lnTo>
                  <a:pt x="99592" y="54054"/>
                </a:lnTo>
                <a:lnTo>
                  <a:pt x="99156" y="53991"/>
                </a:lnTo>
                <a:lnTo>
                  <a:pt x="98695" y="53933"/>
                </a:lnTo>
                <a:lnTo>
                  <a:pt x="98259" y="53881"/>
                </a:lnTo>
                <a:lnTo>
                  <a:pt x="97772" y="53834"/>
                </a:lnTo>
                <a:lnTo>
                  <a:pt x="97310" y="53786"/>
                </a:lnTo>
                <a:lnTo>
                  <a:pt x="96823" y="53749"/>
                </a:lnTo>
                <a:lnTo>
                  <a:pt x="96336" y="53718"/>
                </a:lnTo>
                <a:lnTo>
                  <a:pt x="95823" y="53692"/>
                </a:lnTo>
                <a:lnTo>
                  <a:pt x="95310" y="53671"/>
                </a:lnTo>
                <a:lnTo>
                  <a:pt x="94772" y="53650"/>
                </a:lnTo>
                <a:lnTo>
                  <a:pt x="94259" y="53639"/>
                </a:lnTo>
                <a:lnTo>
                  <a:pt x="93695" y="53634"/>
                </a:lnTo>
                <a:lnTo>
                  <a:pt x="92592" y="53634"/>
                </a:lnTo>
                <a:lnTo>
                  <a:pt x="92002" y="53644"/>
                </a:lnTo>
                <a:lnTo>
                  <a:pt x="91412" y="53655"/>
                </a:lnTo>
                <a:lnTo>
                  <a:pt x="90823" y="53676"/>
                </a:lnTo>
                <a:lnTo>
                  <a:pt x="90207" y="53702"/>
                </a:lnTo>
                <a:lnTo>
                  <a:pt x="89592" y="53728"/>
                </a:lnTo>
                <a:lnTo>
                  <a:pt x="88951" y="53765"/>
                </a:lnTo>
                <a:lnTo>
                  <a:pt x="88310" y="53802"/>
                </a:lnTo>
                <a:lnTo>
                  <a:pt x="87310" y="53870"/>
                </a:lnTo>
                <a:lnTo>
                  <a:pt x="86310" y="53944"/>
                </a:lnTo>
                <a:lnTo>
                  <a:pt x="85310" y="54017"/>
                </a:lnTo>
                <a:lnTo>
                  <a:pt x="84335" y="54101"/>
                </a:lnTo>
                <a:lnTo>
                  <a:pt x="83361" y="54185"/>
                </a:lnTo>
                <a:lnTo>
                  <a:pt x="82387" y="54275"/>
                </a:lnTo>
                <a:lnTo>
                  <a:pt x="80438" y="54459"/>
                </a:lnTo>
                <a:lnTo>
                  <a:pt x="78515" y="54653"/>
                </a:lnTo>
                <a:lnTo>
                  <a:pt x="76617" y="54853"/>
                </a:lnTo>
                <a:lnTo>
                  <a:pt x="74745" y="55063"/>
                </a:lnTo>
                <a:lnTo>
                  <a:pt x="72874" y="55273"/>
                </a:lnTo>
                <a:lnTo>
                  <a:pt x="70053" y="55599"/>
                </a:lnTo>
                <a:lnTo>
                  <a:pt x="67258" y="55935"/>
                </a:lnTo>
                <a:lnTo>
                  <a:pt x="64489" y="56276"/>
                </a:lnTo>
                <a:lnTo>
                  <a:pt x="61720" y="56618"/>
                </a:lnTo>
                <a:lnTo>
                  <a:pt x="58950" y="56965"/>
                </a:lnTo>
                <a:lnTo>
                  <a:pt x="56155" y="57301"/>
                </a:lnTo>
                <a:lnTo>
                  <a:pt x="53360" y="57637"/>
                </a:lnTo>
                <a:lnTo>
                  <a:pt x="50565" y="57968"/>
                </a:lnTo>
                <a:lnTo>
                  <a:pt x="49694" y="58063"/>
                </a:lnTo>
                <a:lnTo>
                  <a:pt x="48873" y="58136"/>
                </a:lnTo>
                <a:lnTo>
                  <a:pt x="48129" y="58199"/>
                </a:lnTo>
                <a:lnTo>
                  <a:pt x="47745" y="58220"/>
                </a:lnTo>
                <a:lnTo>
                  <a:pt x="47411" y="58241"/>
                </a:lnTo>
                <a:lnTo>
                  <a:pt x="47053" y="58257"/>
                </a:lnTo>
                <a:lnTo>
                  <a:pt x="46719" y="58267"/>
                </a:lnTo>
                <a:lnTo>
                  <a:pt x="46411" y="58273"/>
                </a:lnTo>
                <a:lnTo>
                  <a:pt x="46104" y="58278"/>
                </a:lnTo>
                <a:lnTo>
                  <a:pt x="45796" y="58273"/>
                </a:lnTo>
                <a:lnTo>
                  <a:pt x="45488" y="58267"/>
                </a:lnTo>
                <a:lnTo>
                  <a:pt x="45206" y="58257"/>
                </a:lnTo>
                <a:lnTo>
                  <a:pt x="44924" y="58241"/>
                </a:lnTo>
                <a:lnTo>
                  <a:pt x="44668" y="58220"/>
                </a:lnTo>
                <a:lnTo>
                  <a:pt x="44386" y="58199"/>
                </a:lnTo>
                <a:lnTo>
                  <a:pt x="44129" y="58168"/>
                </a:lnTo>
                <a:lnTo>
                  <a:pt x="43873" y="58136"/>
                </a:lnTo>
                <a:lnTo>
                  <a:pt x="43642" y="58094"/>
                </a:lnTo>
                <a:lnTo>
                  <a:pt x="43386" y="58052"/>
                </a:lnTo>
                <a:lnTo>
                  <a:pt x="43155" y="58005"/>
                </a:lnTo>
                <a:lnTo>
                  <a:pt x="42924" y="57952"/>
                </a:lnTo>
                <a:lnTo>
                  <a:pt x="42693" y="57894"/>
                </a:lnTo>
                <a:lnTo>
                  <a:pt x="42463" y="57837"/>
                </a:lnTo>
                <a:lnTo>
                  <a:pt x="42027" y="57695"/>
                </a:lnTo>
                <a:lnTo>
                  <a:pt x="41591" y="57537"/>
                </a:lnTo>
                <a:lnTo>
                  <a:pt x="41155" y="57364"/>
                </a:lnTo>
                <a:lnTo>
                  <a:pt x="37463" y="55756"/>
                </a:lnTo>
                <a:lnTo>
                  <a:pt x="35642" y="54947"/>
                </a:lnTo>
                <a:lnTo>
                  <a:pt x="33821" y="54138"/>
                </a:lnTo>
                <a:lnTo>
                  <a:pt x="32052" y="53329"/>
                </a:lnTo>
                <a:lnTo>
                  <a:pt x="30334" y="52515"/>
                </a:lnTo>
                <a:lnTo>
                  <a:pt x="29488" y="52105"/>
                </a:lnTo>
                <a:lnTo>
                  <a:pt x="28667" y="51695"/>
                </a:lnTo>
                <a:lnTo>
                  <a:pt x="27873" y="51280"/>
                </a:lnTo>
                <a:lnTo>
                  <a:pt x="27078" y="50871"/>
                </a:lnTo>
                <a:lnTo>
                  <a:pt x="25821" y="50182"/>
                </a:lnTo>
                <a:lnTo>
                  <a:pt x="24565" y="49494"/>
                </a:lnTo>
                <a:lnTo>
                  <a:pt x="23360" y="48806"/>
                </a:lnTo>
                <a:lnTo>
                  <a:pt x="22206" y="48118"/>
                </a:lnTo>
                <a:lnTo>
                  <a:pt x="21052" y="47424"/>
                </a:lnTo>
                <a:lnTo>
                  <a:pt x="19949" y="46731"/>
                </a:lnTo>
                <a:lnTo>
                  <a:pt x="18898" y="46037"/>
                </a:lnTo>
                <a:lnTo>
                  <a:pt x="17872" y="45339"/>
                </a:lnTo>
                <a:lnTo>
                  <a:pt x="16872" y="44640"/>
                </a:lnTo>
                <a:lnTo>
                  <a:pt x="15924" y="43941"/>
                </a:lnTo>
                <a:lnTo>
                  <a:pt x="15001" y="43242"/>
                </a:lnTo>
                <a:lnTo>
                  <a:pt x="14129" y="42538"/>
                </a:lnTo>
                <a:lnTo>
                  <a:pt x="13308" y="41834"/>
                </a:lnTo>
                <a:lnTo>
                  <a:pt x="12513" y="41131"/>
                </a:lnTo>
                <a:lnTo>
                  <a:pt x="11770" y="40421"/>
                </a:lnTo>
                <a:lnTo>
                  <a:pt x="11077" y="39712"/>
                </a:lnTo>
                <a:lnTo>
                  <a:pt x="10411" y="39003"/>
                </a:lnTo>
                <a:lnTo>
                  <a:pt x="9795" y="38294"/>
                </a:lnTo>
                <a:lnTo>
                  <a:pt x="9231" y="37579"/>
                </a:lnTo>
                <a:lnTo>
                  <a:pt x="8718" y="36859"/>
                </a:lnTo>
                <a:lnTo>
                  <a:pt x="8257" y="36145"/>
                </a:lnTo>
                <a:lnTo>
                  <a:pt x="7847" y="35425"/>
                </a:lnTo>
                <a:lnTo>
                  <a:pt x="7488" y="34705"/>
                </a:lnTo>
                <a:lnTo>
                  <a:pt x="7154" y="33980"/>
                </a:lnTo>
                <a:lnTo>
                  <a:pt x="6898" y="33255"/>
                </a:lnTo>
                <a:lnTo>
                  <a:pt x="6693" y="32525"/>
                </a:lnTo>
                <a:lnTo>
                  <a:pt x="6539" y="31795"/>
                </a:lnTo>
                <a:lnTo>
                  <a:pt x="6462" y="31065"/>
                </a:lnTo>
                <a:lnTo>
                  <a:pt x="6411" y="30335"/>
                </a:lnTo>
                <a:lnTo>
                  <a:pt x="6436" y="29594"/>
                </a:lnTo>
                <a:lnTo>
                  <a:pt x="6513" y="28858"/>
                </a:lnTo>
                <a:lnTo>
                  <a:pt x="6641" y="28118"/>
                </a:lnTo>
                <a:lnTo>
                  <a:pt x="6795" y="27424"/>
                </a:lnTo>
                <a:lnTo>
                  <a:pt x="7000" y="26731"/>
                </a:lnTo>
                <a:lnTo>
                  <a:pt x="7231" y="26037"/>
                </a:lnTo>
                <a:lnTo>
                  <a:pt x="7488" y="25344"/>
                </a:lnTo>
                <a:lnTo>
                  <a:pt x="7770" y="24650"/>
                </a:lnTo>
                <a:lnTo>
                  <a:pt x="8103" y="23962"/>
                </a:lnTo>
                <a:lnTo>
                  <a:pt x="8488" y="23269"/>
                </a:lnTo>
                <a:lnTo>
                  <a:pt x="8898" y="22580"/>
                </a:lnTo>
                <a:lnTo>
                  <a:pt x="9385" y="21897"/>
                </a:lnTo>
                <a:lnTo>
                  <a:pt x="9898" y="21209"/>
                </a:lnTo>
                <a:lnTo>
                  <a:pt x="10488" y="20526"/>
                </a:lnTo>
                <a:lnTo>
                  <a:pt x="10821" y="20190"/>
                </a:lnTo>
                <a:lnTo>
                  <a:pt x="11129" y="19849"/>
                </a:lnTo>
                <a:lnTo>
                  <a:pt x="11488" y="19507"/>
                </a:lnTo>
                <a:lnTo>
                  <a:pt x="11847" y="19171"/>
                </a:lnTo>
                <a:lnTo>
                  <a:pt x="12231" y="18829"/>
                </a:lnTo>
                <a:lnTo>
                  <a:pt x="12641" y="18493"/>
                </a:lnTo>
                <a:lnTo>
                  <a:pt x="13052" y="18152"/>
                </a:lnTo>
                <a:lnTo>
                  <a:pt x="13488" y="17815"/>
                </a:lnTo>
                <a:lnTo>
                  <a:pt x="13949" y="17479"/>
                </a:lnTo>
                <a:lnTo>
                  <a:pt x="14411" y="17143"/>
                </a:lnTo>
                <a:lnTo>
                  <a:pt x="15411" y="16481"/>
                </a:lnTo>
                <a:lnTo>
                  <a:pt x="16436" y="15814"/>
                </a:lnTo>
                <a:lnTo>
                  <a:pt x="17488" y="15157"/>
                </a:lnTo>
                <a:lnTo>
                  <a:pt x="18565" y="14495"/>
                </a:lnTo>
                <a:lnTo>
                  <a:pt x="19642" y="13833"/>
                </a:lnTo>
                <a:lnTo>
                  <a:pt x="20693" y="13171"/>
                </a:lnTo>
                <a:lnTo>
                  <a:pt x="21693" y="12509"/>
                </a:lnTo>
                <a:lnTo>
                  <a:pt x="22155" y="12173"/>
                </a:lnTo>
                <a:lnTo>
                  <a:pt x="22642" y="11837"/>
                </a:lnTo>
                <a:lnTo>
                  <a:pt x="23103" y="11490"/>
                </a:lnTo>
                <a:lnTo>
                  <a:pt x="23590" y="11149"/>
                </a:lnTo>
                <a:lnTo>
                  <a:pt x="24103" y="10802"/>
                </a:lnTo>
                <a:lnTo>
                  <a:pt x="24642" y="10460"/>
                </a:lnTo>
                <a:lnTo>
                  <a:pt x="25180" y="10119"/>
                </a:lnTo>
                <a:lnTo>
                  <a:pt x="25719" y="9778"/>
                </a:lnTo>
                <a:lnTo>
                  <a:pt x="26283" y="9436"/>
                </a:lnTo>
                <a:lnTo>
                  <a:pt x="26873" y="9100"/>
                </a:lnTo>
                <a:lnTo>
                  <a:pt x="27462" y="8764"/>
                </a:lnTo>
                <a:lnTo>
                  <a:pt x="28078" y="8427"/>
                </a:lnTo>
                <a:lnTo>
                  <a:pt x="28693" y="8096"/>
                </a:lnTo>
                <a:lnTo>
                  <a:pt x="29334" y="7760"/>
                </a:lnTo>
                <a:lnTo>
                  <a:pt x="30001" y="7429"/>
                </a:lnTo>
                <a:lnTo>
                  <a:pt x="30668" y="7098"/>
                </a:lnTo>
                <a:lnTo>
                  <a:pt x="31360" y="6767"/>
                </a:lnTo>
                <a:lnTo>
                  <a:pt x="32052" y="6442"/>
                </a:lnTo>
                <a:lnTo>
                  <a:pt x="32770" y="6111"/>
                </a:lnTo>
                <a:lnTo>
                  <a:pt x="33488" y="5785"/>
                </a:lnTo>
                <a:lnTo>
                  <a:pt x="34975" y="5139"/>
                </a:lnTo>
                <a:lnTo>
                  <a:pt x="36539" y="4492"/>
                </a:lnTo>
                <a:lnTo>
                  <a:pt x="38155" y="3852"/>
                </a:lnTo>
                <a:lnTo>
                  <a:pt x="39822" y="3211"/>
                </a:lnTo>
                <a:lnTo>
                  <a:pt x="41565" y="2575"/>
                </a:lnTo>
                <a:lnTo>
                  <a:pt x="43360" y="1945"/>
                </a:lnTo>
                <a:lnTo>
                  <a:pt x="45206" y="1314"/>
                </a:lnTo>
                <a:close/>
                <a:moveTo>
                  <a:pt x="44514" y="1"/>
                </a:moveTo>
                <a:lnTo>
                  <a:pt x="44027" y="11"/>
                </a:lnTo>
                <a:lnTo>
                  <a:pt x="43565" y="32"/>
                </a:lnTo>
                <a:lnTo>
                  <a:pt x="43104" y="64"/>
                </a:lnTo>
                <a:lnTo>
                  <a:pt x="42668" y="106"/>
                </a:lnTo>
                <a:lnTo>
                  <a:pt x="42232" y="164"/>
                </a:lnTo>
                <a:lnTo>
                  <a:pt x="41822" y="227"/>
                </a:lnTo>
                <a:lnTo>
                  <a:pt x="41411" y="300"/>
                </a:lnTo>
                <a:lnTo>
                  <a:pt x="41001" y="389"/>
                </a:lnTo>
                <a:lnTo>
                  <a:pt x="40616" y="484"/>
                </a:lnTo>
                <a:lnTo>
                  <a:pt x="40232" y="589"/>
                </a:lnTo>
                <a:lnTo>
                  <a:pt x="39283" y="862"/>
                </a:lnTo>
                <a:lnTo>
                  <a:pt x="38386" y="1135"/>
                </a:lnTo>
                <a:lnTo>
                  <a:pt x="37488" y="1414"/>
                </a:lnTo>
                <a:lnTo>
                  <a:pt x="36616" y="1687"/>
                </a:lnTo>
                <a:lnTo>
                  <a:pt x="35745" y="1966"/>
                </a:lnTo>
                <a:lnTo>
                  <a:pt x="34873" y="2244"/>
                </a:lnTo>
                <a:lnTo>
                  <a:pt x="34052" y="2528"/>
                </a:lnTo>
                <a:lnTo>
                  <a:pt x="33232" y="2811"/>
                </a:lnTo>
                <a:lnTo>
                  <a:pt x="32411" y="3095"/>
                </a:lnTo>
                <a:lnTo>
                  <a:pt x="31616" y="3379"/>
                </a:lnTo>
                <a:lnTo>
                  <a:pt x="30847" y="3668"/>
                </a:lnTo>
                <a:lnTo>
                  <a:pt x="30078" y="3957"/>
                </a:lnTo>
                <a:lnTo>
                  <a:pt x="29334" y="4246"/>
                </a:lnTo>
                <a:lnTo>
                  <a:pt x="28591" y="4535"/>
                </a:lnTo>
                <a:lnTo>
                  <a:pt x="27873" y="4829"/>
                </a:lnTo>
                <a:lnTo>
                  <a:pt x="27180" y="5123"/>
                </a:lnTo>
                <a:lnTo>
                  <a:pt x="26488" y="5417"/>
                </a:lnTo>
                <a:lnTo>
                  <a:pt x="25796" y="5717"/>
                </a:lnTo>
                <a:lnTo>
                  <a:pt x="24488" y="6310"/>
                </a:lnTo>
                <a:lnTo>
                  <a:pt x="23206" y="6914"/>
                </a:lnTo>
                <a:lnTo>
                  <a:pt x="22001" y="7524"/>
                </a:lnTo>
                <a:lnTo>
                  <a:pt x="20847" y="8138"/>
                </a:lnTo>
                <a:lnTo>
                  <a:pt x="19719" y="8758"/>
                </a:lnTo>
                <a:lnTo>
                  <a:pt x="18667" y="9384"/>
                </a:lnTo>
                <a:lnTo>
                  <a:pt x="17667" y="10014"/>
                </a:lnTo>
                <a:lnTo>
                  <a:pt x="16206" y="10975"/>
                </a:lnTo>
                <a:lnTo>
                  <a:pt x="14795" y="11937"/>
                </a:lnTo>
                <a:lnTo>
                  <a:pt x="13436" y="12909"/>
                </a:lnTo>
                <a:lnTo>
                  <a:pt x="12129" y="13875"/>
                </a:lnTo>
                <a:lnTo>
                  <a:pt x="10872" y="14847"/>
                </a:lnTo>
                <a:lnTo>
                  <a:pt x="9667" y="15824"/>
                </a:lnTo>
                <a:lnTo>
                  <a:pt x="8513" y="16801"/>
                </a:lnTo>
                <a:lnTo>
                  <a:pt x="7436" y="17779"/>
                </a:lnTo>
                <a:lnTo>
                  <a:pt x="6385" y="18761"/>
                </a:lnTo>
                <a:lnTo>
                  <a:pt x="5385" y="19743"/>
                </a:lnTo>
                <a:lnTo>
                  <a:pt x="4436" y="20731"/>
                </a:lnTo>
                <a:lnTo>
                  <a:pt x="3539" y="21719"/>
                </a:lnTo>
                <a:lnTo>
                  <a:pt x="2693" y="22706"/>
                </a:lnTo>
                <a:lnTo>
                  <a:pt x="1872" y="23699"/>
                </a:lnTo>
                <a:lnTo>
                  <a:pt x="1128" y="24698"/>
                </a:lnTo>
                <a:lnTo>
                  <a:pt x="410" y="25690"/>
                </a:lnTo>
                <a:lnTo>
                  <a:pt x="257" y="25922"/>
                </a:lnTo>
                <a:lnTo>
                  <a:pt x="154" y="26158"/>
                </a:lnTo>
                <a:lnTo>
                  <a:pt x="77" y="26389"/>
                </a:lnTo>
                <a:lnTo>
                  <a:pt x="26" y="26620"/>
                </a:lnTo>
                <a:lnTo>
                  <a:pt x="0" y="26857"/>
                </a:lnTo>
                <a:lnTo>
                  <a:pt x="0" y="27093"/>
                </a:lnTo>
                <a:lnTo>
                  <a:pt x="26" y="27566"/>
                </a:lnTo>
                <a:lnTo>
                  <a:pt x="103" y="28039"/>
                </a:lnTo>
                <a:lnTo>
                  <a:pt x="180" y="28512"/>
                </a:lnTo>
                <a:lnTo>
                  <a:pt x="257" y="28984"/>
                </a:lnTo>
                <a:lnTo>
                  <a:pt x="282" y="29452"/>
                </a:lnTo>
                <a:lnTo>
                  <a:pt x="231" y="30156"/>
                </a:lnTo>
                <a:lnTo>
                  <a:pt x="257" y="30855"/>
                </a:lnTo>
                <a:lnTo>
                  <a:pt x="334" y="31548"/>
                </a:lnTo>
                <a:lnTo>
                  <a:pt x="436" y="32247"/>
                </a:lnTo>
                <a:lnTo>
                  <a:pt x="590" y="32935"/>
                </a:lnTo>
                <a:lnTo>
                  <a:pt x="821" y="33628"/>
                </a:lnTo>
                <a:lnTo>
                  <a:pt x="1077" y="34317"/>
                </a:lnTo>
                <a:lnTo>
                  <a:pt x="1385" y="35005"/>
                </a:lnTo>
                <a:lnTo>
                  <a:pt x="1744" y="35688"/>
                </a:lnTo>
                <a:lnTo>
                  <a:pt x="2154" y="36371"/>
                </a:lnTo>
                <a:lnTo>
                  <a:pt x="2616" y="37049"/>
                </a:lnTo>
                <a:lnTo>
                  <a:pt x="3103" y="37731"/>
                </a:lnTo>
                <a:lnTo>
                  <a:pt x="3641" y="38404"/>
                </a:lnTo>
                <a:lnTo>
                  <a:pt x="4231" y="39082"/>
                </a:lnTo>
                <a:lnTo>
                  <a:pt x="4872" y="39754"/>
                </a:lnTo>
                <a:lnTo>
                  <a:pt x="5564" y="40427"/>
                </a:lnTo>
                <a:lnTo>
                  <a:pt x="6282" y="41094"/>
                </a:lnTo>
                <a:lnTo>
                  <a:pt x="7052" y="41761"/>
                </a:lnTo>
                <a:lnTo>
                  <a:pt x="7872" y="42428"/>
                </a:lnTo>
                <a:lnTo>
                  <a:pt x="8718" y="43090"/>
                </a:lnTo>
                <a:lnTo>
                  <a:pt x="9616" y="43752"/>
                </a:lnTo>
                <a:lnTo>
                  <a:pt x="10565" y="44414"/>
                </a:lnTo>
                <a:lnTo>
                  <a:pt x="11539" y="45071"/>
                </a:lnTo>
                <a:lnTo>
                  <a:pt x="12565" y="45727"/>
                </a:lnTo>
                <a:lnTo>
                  <a:pt x="13616" y="46379"/>
                </a:lnTo>
                <a:lnTo>
                  <a:pt x="14718" y="47030"/>
                </a:lnTo>
                <a:lnTo>
                  <a:pt x="15872" y="47682"/>
                </a:lnTo>
                <a:lnTo>
                  <a:pt x="17052" y="48333"/>
                </a:lnTo>
                <a:lnTo>
                  <a:pt x="18283" y="48979"/>
                </a:lnTo>
                <a:lnTo>
                  <a:pt x="19539" y="49625"/>
                </a:lnTo>
                <a:lnTo>
                  <a:pt x="20821" y="50266"/>
                </a:lnTo>
                <a:lnTo>
                  <a:pt x="22155" y="50913"/>
                </a:lnTo>
                <a:lnTo>
                  <a:pt x="23206" y="51401"/>
                </a:lnTo>
                <a:lnTo>
                  <a:pt x="24283" y="51890"/>
                </a:lnTo>
                <a:lnTo>
                  <a:pt x="25360" y="52373"/>
                </a:lnTo>
                <a:lnTo>
                  <a:pt x="26462" y="52862"/>
                </a:lnTo>
                <a:lnTo>
                  <a:pt x="28719" y="53823"/>
                </a:lnTo>
                <a:lnTo>
                  <a:pt x="31001" y="54784"/>
                </a:lnTo>
                <a:lnTo>
                  <a:pt x="33334" y="55746"/>
                </a:lnTo>
                <a:lnTo>
                  <a:pt x="35668" y="56702"/>
                </a:lnTo>
                <a:lnTo>
                  <a:pt x="38027" y="57663"/>
                </a:lnTo>
                <a:lnTo>
                  <a:pt x="40334" y="58619"/>
                </a:lnTo>
                <a:lnTo>
                  <a:pt x="40719" y="58767"/>
                </a:lnTo>
                <a:lnTo>
                  <a:pt x="41129" y="58898"/>
                </a:lnTo>
                <a:lnTo>
                  <a:pt x="41334" y="58956"/>
                </a:lnTo>
                <a:lnTo>
                  <a:pt x="41565" y="59013"/>
                </a:lnTo>
                <a:lnTo>
                  <a:pt x="41770" y="59066"/>
                </a:lnTo>
                <a:lnTo>
                  <a:pt x="42001" y="59113"/>
                </a:lnTo>
                <a:lnTo>
                  <a:pt x="42232" y="59155"/>
                </a:lnTo>
                <a:lnTo>
                  <a:pt x="42463" y="59192"/>
                </a:lnTo>
                <a:lnTo>
                  <a:pt x="42693" y="59229"/>
                </a:lnTo>
                <a:lnTo>
                  <a:pt x="42950" y="59260"/>
                </a:lnTo>
                <a:lnTo>
                  <a:pt x="43206" y="59287"/>
                </a:lnTo>
                <a:lnTo>
                  <a:pt x="43463" y="59308"/>
                </a:lnTo>
                <a:lnTo>
                  <a:pt x="43719" y="59329"/>
                </a:lnTo>
                <a:lnTo>
                  <a:pt x="44001" y="59344"/>
                </a:lnTo>
                <a:lnTo>
                  <a:pt x="44283" y="59355"/>
                </a:lnTo>
                <a:lnTo>
                  <a:pt x="44565" y="59365"/>
                </a:lnTo>
                <a:lnTo>
                  <a:pt x="45463" y="59365"/>
                </a:lnTo>
                <a:lnTo>
                  <a:pt x="45770" y="59360"/>
                </a:lnTo>
                <a:lnTo>
                  <a:pt x="46078" y="59350"/>
                </a:lnTo>
                <a:lnTo>
                  <a:pt x="46411" y="59334"/>
                </a:lnTo>
                <a:lnTo>
                  <a:pt x="47104" y="59297"/>
                </a:lnTo>
                <a:lnTo>
                  <a:pt x="47822" y="59245"/>
                </a:lnTo>
                <a:lnTo>
                  <a:pt x="48565" y="59176"/>
                </a:lnTo>
                <a:lnTo>
                  <a:pt x="49360" y="59098"/>
                </a:lnTo>
                <a:lnTo>
                  <a:pt x="57027" y="58267"/>
                </a:lnTo>
                <a:lnTo>
                  <a:pt x="64694" y="57443"/>
                </a:lnTo>
                <a:lnTo>
                  <a:pt x="68540" y="57033"/>
                </a:lnTo>
                <a:lnTo>
                  <a:pt x="72386" y="56628"/>
                </a:lnTo>
                <a:lnTo>
                  <a:pt x="76258" y="56234"/>
                </a:lnTo>
                <a:lnTo>
                  <a:pt x="80156" y="55846"/>
                </a:lnTo>
                <a:lnTo>
                  <a:pt x="81361" y="55730"/>
                </a:lnTo>
                <a:lnTo>
                  <a:pt x="82489" y="55625"/>
                </a:lnTo>
                <a:lnTo>
                  <a:pt x="83566" y="55530"/>
                </a:lnTo>
                <a:lnTo>
                  <a:pt x="84592" y="55441"/>
                </a:lnTo>
                <a:lnTo>
                  <a:pt x="85566" y="55362"/>
                </a:lnTo>
                <a:lnTo>
                  <a:pt x="86515" y="55294"/>
                </a:lnTo>
                <a:lnTo>
                  <a:pt x="87387" y="55236"/>
                </a:lnTo>
                <a:lnTo>
                  <a:pt x="88233" y="55189"/>
                </a:lnTo>
                <a:lnTo>
                  <a:pt x="89028" y="55152"/>
                </a:lnTo>
                <a:lnTo>
                  <a:pt x="89797" y="55126"/>
                </a:lnTo>
                <a:lnTo>
                  <a:pt x="90515" y="55110"/>
                </a:lnTo>
                <a:lnTo>
                  <a:pt x="91207" y="55105"/>
                </a:lnTo>
                <a:lnTo>
                  <a:pt x="91848" y="55110"/>
                </a:lnTo>
                <a:lnTo>
                  <a:pt x="92489" y="55126"/>
                </a:lnTo>
                <a:lnTo>
                  <a:pt x="93105" y="55152"/>
                </a:lnTo>
                <a:lnTo>
                  <a:pt x="93669" y="55189"/>
                </a:lnTo>
                <a:lnTo>
                  <a:pt x="94233" y="55241"/>
                </a:lnTo>
                <a:lnTo>
                  <a:pt x="94772" y="55304"/>
                </a:lnTo>
                <a:lnTo>
                  <a:pt x="95310" y="55378"/>
                </a:lnTo>
                <a:lnTo>
                  <a:pt x="95823" y="55462"/>
                </a:lnTo>
                <a:lnTo>
                  <a:pt x="96310" y="55562"/>
                </a:lnTo>
                <a:lnTo>
                  <a:pt x="96797" y="55672"/>
                </a:lnTo>
                <a:lnTo>
                  <a:pt x="97284" y="55798"/>
                </a:lnTo>
                <a:lnTo>
                  <a:pt x="97772" y="55935"/>
                </a:lnTo>
                <a:lnTo>
                  <a:pt x="98259" y="56082"/>
                </a:lnTo>
                <a:lnTo>
                  <a:pt x="98746" y="56245"/>
                </a:lnTo>
                <a:lnTo>
                  <a:pt x="99233" y="56418"/>
                </a:lnTo>
                <a:lnTo>
                  <a:pt x="99720" y="56607"/>
                </a:lnTo>
                <a:lnTo>
                  <a:pt x="100208" y="56812"/>
                </a:lnTo>
                <a:lnTo>
                  <a:pt x="100720" y="57028"/>
                </a:lnTo>
                <a:lnTo>
                  <a:pt x="101797" y="57506"/>
                </a:lnTo>
                <a:lnTo>
                  <a:pt x="102951" y="58031"/>
                </a:lnTo>
                <a:lnTo>
                  <a:pt x="103515" y="58294"/>
                </a:lnTo>
                <a:lnTo>
                  <a:pt x="104105" y="58556"/>
                </a:lnTo>
                <a:lnTo>
                  <a:pt x="104720" y="58814"/>
                </a:lnTo>
                <a:lnTo>
                  <a:pt x="105362" y="59066"/>
                </a:lnTo>
                <a:lnTo>
                  <a:pt x="106028" y="59313"/>
                </a:lnTo>
                <a:lnTo>
                  <a:pt x="106387" y="59434"/>
                </a:lnTo>
                <a:lnTo>
                  <a:pt x="106746" y="59555"/>
                </a:lnTo>
                <a:lnTo>
                  <a:pt x="107131" y="59670"/>
                </a:lnTo>
                <a:lnTo>
                  <a:pt x="107541" y="59786"/>
                </a:lnTo>
                <a:lnTo>
                  <a:pt x="107951" y="59896"/>
                </a:lnTo>
                <a:lnTo>
                  <a:pt x="108362" y="60006"/>
                </a:lnTo>
                <a:lnTo>
                  <a:pt x="108797" y="60117"/>
                </a:lnTo>
                <a:lnTo>
                  <a:pt x="109259" y="60222"/>
                </a:lnTo>
                <a:lnTo>
                  <a:pt x="109746" y="60322"/>
                </a:lnTo>
                <a:lnTo>
                  <a:pt x="110259" y="60421"/>
                </a:lnTo>
                <a:lnTo>
                  <a:pt x="110772" y="60521"/>
                </a:lnTo>
                <a:lnTo>
                  <a:pt x="111310" y="60611"/>
                </a:lnTo>
                <a:lnTo>
                  <a:pt x="111874" y="60700"/>
                </a:lnTo>
                <a:lnTo>
                  <a:pt x="112464" y="60789"/>
                </a:lnTo>
                <a:lnTo>
                  <a:pt x="113080" y="60868"/>
                </a:lnTo>
                <a:lnTo>
                  <a:pt x="113721" y="60947"/>
                </a:lnTo>
                <a:lnTo>
                  <a:pt x="114413" y="61026"/>
                </a:lnTo>
                <a:lnTo>
                  <a:pt x="115105" y="61094"/>
                </a:lnTo>
                <a:lnTo>
                  <a:pt x="115798" y="61162"/>
                </a:lnTo>
                <a:lnTo>
                  <a:pt x="116516" y="61220"/>
                </a:lnTo>
                <a:lnTo>
                  <a:pt x="117234" y="61278"/>
                </a:lnTo>
                <a:lnTo>
                  <a:pt x="117926" y="61330"/>
                </a:lnTo>
                <a:lnTo>
                  <a:pt x="118618" y="61378"/>
                </a:lnTo>
                <a:lnTo>
                  <a:pt x="119311" y="61420"/>
                </a:lnTo>
                <a:lnTo>
                  <a:pt x="120003" y="61456"/>
                </a:lnTo>
                <a:lnTo>
                  <a:pt x="120695" y="61488"/>
                </a:lnTo>
                <a:lnTo>
                  <a:pt x="121388" y="61514"/>
                </a:lnTo>
                <a:lnTo>
                  <a:pt x="122080" y="61535"/>
                </a:lnTo>
                <a:lnTo>
                  <a:pt x="122747" y="61556"/>
                </a:lnTo>
                <a:lnTo>
                  <a:pt x="123439" y="61567"/>
                </a:lnTo>
                <a:lnTo>
                  <a:pt x="124106" y="61572"/>
                </a:lnTo>
                <a:lnTo>
                  <a:pt x="124772" y="61572"/>
                </a:lnTo>
                <a:lnTo>
                  <a:pt x="125439" y="61567"/>
                </a:lnTo>
                <a:lnTo>
                  <a:pt x="126106" y="61561"/>
                </a:lnTo>
                <a:lnTo>
                  <a:pt x="126772" y="61546"/>
                </a:lnTo>
                <a:lnTo>
                  <a:pt x="127413" y="61525"/>
                </a:lnTo>
                <a:lnTo>
                  <a:pt x="128080" y="61498"/>
                </a:lnTo>
                <a:lnTo>
                  <a:pt x="128721" y="61467"/>
                </a:lnTo>
                <a:lnTo>
                  <a:pt x="129362" y="61430"/>
                </a:lnTo>
                <a:lnTo>
                  <a:pt x="130003" y="61388"/>
                </a:lnTo>
                <a:lnTo>
                  <a:pt x="130644" y="61341"/>
                </a:lnTo>
                <a:lnTo>
                  <a:pt x="131285" y="61283"/>
                </a:lnTo>
                <a:lnTo>
                  <a:pt x="131901" y="61225"/>
                </a:lnTo>
                <a:lnTo>
                  <a:pt x="132542" y="61157"/>
                </a:lnTo>
                <a:lnTo>
                  <a:pt x="133157" y="61089"/>
                </a:lnTo>
                <a:lnTo>
                  <a:pt x="133772" y="61010"/>
                </a:lnTo>
                <a:lnTo>
                  <a:pt x="134388" y="60926"/>
                </a:lnTo>
                <a:lnTo>
                  <a:pt x="135003" y="60836"/>
                </a:lnTo>
                <a:lnTo>
                  <a:pt x="135593" y="60742"/>
                </a:lnTo>
                <a:lnTo>
                  <a:pt x="136208" y="60642"/>
                </a:lnTo>
                <a:lnTo>
                  <a:pt x="136824" y="60532"/>
                </a:lnTo>
                <a:lnTo>
                  <a:pt x="137439" y="60416"/>
                </a:lnTo>
                <a:lnTo>
                  <a:pt x="138029" y="60306"/>
                </a:lnTo>
                <a:lnTo>
                  <a:pt x="138619" y="60190"/>
                </a:lnTo>
                <a:lnTo>
                  <a:pt x="139183" y="60075"/>
                </a:lnTo>
                <a:lnTo>
                  <a:pt x="139721" y="59954"/>
                </a:lnTo>
                <a:lnTo>
                  <a:pt x="140234" y="59838"/>
                </a:lnTo>
                <a:lnTo>
                  <a:pt x="140747" y="59717"/>
                </a:lnTo>
                <a:lnTo>
                  <a:pt x="141234" y="59597"/>
                </a:lnTo>
                <a:lnTo>
                  <a:pt x="141696" y="59476"/>
                </a:lnTo>
                <a:lnTo>
                  <a:pt x="142132" y="59355"/>
                </a:lnTo>
                <a:lnTo>
                  <a:pt x="142567" y="59234"/>
                </a:lnTo>
                <a:lnTo>
                  <a:pt x="142978" y="59108"/>
                </a:lnTo>
                <a:lnTo>
                  <a:pt x="143362" y="58987"/>
                </a:lnTo>
                <a:lnTo>
                  <a:pt x="143747" y="58861"/>
                </a:lnTo>
                <a:lnTo>
                  <a:pt x="144106" y="58735"/>
                </a:lnTo>
                <a:lnTo>
                  <a:pt x="144439" y="58609"/>
                </a:lnTo>
                <a:lnTo>
                  <a:pt x="144747" y="58483"/>
                </a:lnTo>
                <a:lnTo>
                  <a:pt x="145029" y="58357"/>
                </a:lnTo>
                <a:lnTo>
                  <a:pt x="145311" y="58231"/>
                </a:lnTo>
                <a:lnTo>
                  <a:pt x="145568" y="58105"/>
                </a:lnTo>
                <a:lnTo>
                  <a:pt x="145798" y="57973"/>
                </a:lnTo>
                <a:lnTo>
                  <a:pt x="146003" y="57847"/>
                </a:lnTo>
                <a:lnTo>
                  <a:pt x="146209" y="57716"/>
                </a:lnTo>
                <a:lnTo>
                  <a:pt x="146388" y="57590"/>
                </a:lnTo>
                <a:lnTo>
                  <a:pt x="146542" y="57458"/>
                </a:lnTo>
                <a:lnTo>
                  <a:pt x="146670" y="57327"/>
                </a:lnTo>
                <a:lnTo>
                  <a:pt x="146798" y="57196"/>
                </a:lnTo>
                <a:lnTo>
                  <a:pt x="146875" y="57070"/>
                </a:lnTo>
                <a:lnTo>
                  <a:pt x="146952" y="56938"/>
                </a:lnTo>
                <a:lnTo>
                  <a:pt x="147003" y="56807"/>
                </a:lnTo>
                <a:lnTo>
                  <a:pt x="147029" y="56676"/>
                </a:lnTo>
                <a:lnTo>
                  <a:pt x="147055" y="56544"/>
                </a:lnTo>
                <a:lnTo>
                  <a:pt x="147029" y="56413"/>
                </a:lnTo>
                <a:lnTo>
                  <a:pt x="147003" y="56282"/>
                </a:lnTo>
                <a:lnTo>
                  <a:pt x="146952" y="56150"/>
                </a:lnTo>
                <a:lnTo>
                  <a:pt x="146875" y="56024"/>
                </a:lnTo>
                <a:lnTo>
                  <a:pt x="146773" y="55893"/>
                </a:lnTo>
                <a:lnTo>
                  <a:pt x="146670" y="55762"/>
                </a:lnTo>
                <a:lnTo>
                  <a:pt x="146516" y="55630"/>
                </a:lnTo>
                <a:lnTo>
                  <a:pt x="146362" y="55499"/>
                </a:lnTo>
                <a:lnTo>
                  <a:pt x="146183" y="55373"/>
                </a:lnTo>
                <a:lnTo>
                  <a:pt x="145978" y="55241"/>
                </a:lnTo>
                <a:lnTo>
                  <a:pt x="145747" y="55110"/>
                </a:lnTo>
                <a:lnTo>
                  <a:pt x="145516" y="54984"/>
                </a:lnTo>
                <a:lnTo>
                  <a:pt x="145234" y="54853"/>
                </a:lnTo>
                <a:lnTo>
                  <a:pt x="144952" y="54727"/>
                </a:lnTo>
                <a:lnTo>
                  <a:pt x="144644" y="54601"/>
                </a:lnTo>
                <a:lnTo>
                  <a:pt x="144311" y="54469"/>
                </a:lnTo>
                <a:lnTo>
                  <a:pt x="143952" y="54343"/>
                </a:lnTo>
                <a:lnTo>
                  <a:pt x="143567" y="54217"/>
                </a:lnTo>
                <a:lnTo>
                  <a:pt x="143157" y="54096"/>
                </a:lnTo>
                <a:lnTo>
                  <a:pt x="142721" y="53970"/>
                </a:lnTo>
                <a:lnTo>
                  <a:pt x="142285" y="53844"/>
                </a:lnTo>
                <a:lnTo>
                  <a:pt x="141798" y="53723"/>
                </a:lnTo>
                <a:lnTo>
                  <a:pt x="141311" y="53597"/>
                </a:lnTo>
                <a:lnTo>
                  <a:pt x="140798" y="53476"/>
                </a:lnTo>
                <a:lnTo>
                  <a:pt x="140260" y="53355"/>
                </a:lnTo>
                <a:lnTo>
                  <a:pt x="139696" y="53235"/>
                </a:lnTo>
                <a:lnTo>
                  <a:pt x="139106" y="53114"/>
                </a:lnTo>
                <a:lnTo>
                  <a:pt x="138490" y="52998"/>
                </a:lnTo>
                <a:lnTo>
                  <a:pt x="137849" y="52877"/>
                </a:lnTo>
                <a:lnTo>
                  <a:pt x="137183" y="52762"/>
                </a:lnTo>
                <a:lnTo>
                  <a:pt x="136516" y="52646"/>
                </a:lnTo>
                <a:lnTo>
                  <a:pt x="134644" y="52336"/>
                </a:lnTo>
                <a:lnTo>
                  <a:pt x="132772" y="52026"/>
                </a:lnTo>
                <a:lnTo>
                  <a:pt x="131875" y="51863"/>
                </a:lnTo>
                <a:lnTo>
                  <a:pt x="130977" y="51701"/>
                </a:lnTo>
                <a:lnTo>
                  <a:pt x="130080" y="51532"/>
                </a:lnTo>
                <a:lnTo>
                  <a:pt x="129234" y="51359"/>
                </a:lnTo>
                <a:lnTo>
                  <a:pt x="128824" y="51265"/>
                </a:lnTo>
                <a:lnTo>
                  <a:pt x="128465" y="51165"/>
                </a:lnTo>
                <a:lnTo>
                  <a:pt x="128157" y="51070"/>
                </a:lnTo>
                <a:lnTo>
                  <a:pt x="127926" y="50970"/>
                </a:lnTo>
                <a:lnTo>
                  <a:pt x="127747" y="50876"/>
                </a:lnTo>
                <a:lnTo>
                  <a:pt x="127644" y="50781"/>
                </a:lnTo>
                <a:lnTo>
                  <a:pt x="127618" y="50734"/>
                </a:lnTo>
                <a:lnTo>
                  <a:pt x="127618" y="50687"/>
                </a:lnTo>
                <a:lnTo>
                  <a:pt x="127618" y="50639"/>
                </a:lnTo>
                <a:lnTo>
                  <a:pt x="127644" y="50592"/>
                </a:lnTo>
                <a:lnTo>
                  <a:pt x="127670" y="50545"/>
                </a:lnTo>
                <a:lnTo>
                  <a:pt x="127721" y="50503"/>
                </a:lnTo>
                <a:lnTo>
                  <a:pt x="127772" y="50455"/>
                </a:lnTo>
                <a:lnTo>
                  <a:pt x="127875" y="50413"/>
                </a:lnTo>
                <a:lnTo>
                  <a:pt x="128080" y="50324"/>
                </a:lnTo>
                <a:lnTo>
                  <a:pt x="128362" y="50240"/>
                </a:lnTo>
                <a:lnTo>
                  <a:pt x="128695" y="50156"/>
                </a:lnTo>
                <a:lnTo>
                  <a:pt x="129080" y="50072"/>
                </a:lnTo>
                <a:lnTo>
                  <a:pt x="129542" y="49998"/>
                </a:lnTo>
                <a:lnTo>
                  <a:pt x="130080" y="49925"/>
                </a:lnTo>
                <a:lnTo>
                  <a:pt x="140157" y="48622"/>
                </a:lnTo>
                <a:lnTo>
                  <a:pt x="150260" y="47324"/>
                </a:lnTo>
                <a:lnTo>
                  <a:pt x="155311" y="46683"/>
                </a:lnTo>
                <a:lnTo>
                  <a:pt x="160388" y="46037"/>
                </a:lnTo>
                <a:lnTo>
                  <a:pt x="165465" y="45402"/>
                </a:lnTo>
                <a:lnTo>
                  <a:pt x="170542" y="44771"/>
                </a:lnTo>
                <a:lnTo>
                  <a:pt x="171030" y="44708"/>
                </a:lnTo>
                <a:lnTo>
                  <a:pt x="171466" y="44650"/>
                </a:lnTo>
                <a:lnTo>
                  <a:pt x="171850" y="44587"/>
                </a:lnTo>
                <a:lnTo>
                  <a:pt x="172209" y="44524"/>
                </a:lnTo>
                <a:lnTo>
                  <a:pt x="172517" y="44466"/>
                </a:lnTo>
                <a:lnTo>
                  <a:pt x="172799" y="44403"/>
                </a:lnTo>
                <a:lnTo>
                  <a:pt x="173004" y="44335"/>
                </a:lnTo>
                <a:lnTo>
                  <a:pt x="173184" y="44267"/>
                </a:lnTo>
                <a:lnTo>
                  <a:pt x="173337" y="44199"/>
                </a:lnTo>
                <a:lnTo>
                  <a:pt x="173440" y="44120"/>
                </a:lnTo>
                <a:lnTo>
                  <a:pt x="173491" y="44041"/>
                </a:lnTo>
                <a:lnTo>
                  <a:pt x="173491" y="43957"/>
                </a:lnTo>
                <a:lnTo>
                  <a:pt x="173466" y="43868"/>
                </a:lnTo>
                <a:lnTo>
                  <a:pt x="173389" y="43768"/>
                </a:lnTo>
                <a:lnTo>
                  <a:pt x="173260" y="43668"/>
                </a:lnTo>
                <a:lnTo>
                  <a:pt x="173107" y="43552"/>
                </a:lnTo>
                <a:lnTo>
                  <a:pt x="170927" y="42171"/>
                </a:lnTo>
                <a:lnTo>
                  <a:pt x="169824" y="41477"/>
                </a:lnTo>
                <a:lnTo>
                  <a:pt x="168773" y="40784"/>
                </a:lnTo>
                <a:lnTo>
                  <a:pt x="167722" y="40085"/>
                </a:lnTo>
                <a:lnTo>
                  <a:pt x="166722" y="39392"/>
                </a:lnTo>
                <a:lnTo>
                  <a:pt x="165747" y="38688"/>
                </a:lnTo>
                <a:lnTo>
                  <a:pt x="165312" y="38336"/>
                </a:lnTo>
                <a:lnTo>
                  <a:pt x="164850" y="37984"/>
                </a:lnTo>
                <a:lnTo>
                  <a:pt x="164388" y="37579"/>
                </a:lnTo>
                <a:lnTo>
                  <a:pt x="163927" y="37169"/>
                </a:lnTo>
                <a:lnTo>
                  <a:pt x="163491" y="36760"/>
                </a:lnTo>
                <a:lnTo>
                  <a:pt x="163106" y="36350"/>
                </a:lnTo>
                <a:lnTo>
                  <a:pt x="162722" y="35940"/>
                </a:lnTo>
                <a:lnTo>
                  <a:pt x="162388" y="35536"/>
                </a:lnTo>
                <a:lnTo>
                  <a:pt x="162081" y="35126"/>
                </a:lnTo>
                <a:lnTo>
                  <a:pt x="161799" y="34716"/>
                </a:lnTo>
                <a:lnTo>
                  <a:pt x="161542" y="34306"/>
                </a:lnTo>
                <a:lnTo>
                  <a:pt x="161311" y="33891"/>
                </a:lnTo>
                <a:lnTo>
                  <a:pt x="161106" y="33481"/>
                </a:lnTo>
                <a:lnTo>
                  <a:pt x="160953" y="33072"/>
                </a:lnTo>
                <a:lnTo>
                  <a:pt x="160799" y="32662"/>
                </a:lnTo>
                <a:lnTo>
                  <a:pt x="160696" y="32252"/>
                </a:lnTo>
                <a:lnTo>
                  <a:pt x="160594" y="31842"/>
                </a:lnTo>
                <a:lnTo>
                  <a:pt x="160542" y="31427"/>
                </a:lnTo>
                <a:lnTo>
                  <a:pt x="160517" y="31017"/>
                </a:lnTo>
                <a:lnTo>
                  <a:pt x="160517" y="30608"/>
                </a:lnTo>
                <a:lnTo>
                  <a:pt x="160542" y="30193"/>
                </a:lnTo>
                <a:lnTo>
                  <a:pt x="160568" y="29783"/>
                </a:lnTo>
                <a:lnTo>
                  <a:pt x="160645" y="29368"/>
                </a:lnTo>
                <a:lnTo>
                  <a:pt x="160747" y="28958"/>
                </a:lnTo>
                <a:lnTo>
                  <a:pt x="160901" y="28543"/>
                </a:lnTo>
                <a:lnTo>
                  <a:pt x="161055" y="28133"/>
                </a:lnTo>
                <a:lnTo>
                  <a:pt x="161235" y="27718"/>
                </a:lnTo>
                <a:lnTo>
                  <a:pt x="161440" y="27303"/>
                </a:lnTo>
                <a:lnTo>
                  <a:pt x="161670" y="26893"/>
                </a:lnTo>
                <a:lnTo>
                  <a:pt x="161927" y="26478"/>
                </a:lnTo>
                <a:lnTo>
                  <a:pt x="162209" y="26063"/>
                </a:lnTo>
                <a:lnTo>
                  <a:pt x="162542" y="25648"/>
                </a:lnTo>
                <a:lnTo>
                  <a:pt x="162876" y="25239"/>
                </a:lnTo>
                <a:lnTo>
                  <a:pt x="163235" y="24824"/>
                </a:lnTo>
                <a:lnTo>
                  <a:pt x="164260" y="23694"/>
                </a:lnTo>
                <a:lnTo>
                  <a:pt x="164773" y="23132"/>
                </a:lnTo>
                <a:lnTo>
                  <a:pt x="165312" y="22570"/>
                </a:lnTo>
                <a:lnTo>
                  <a:pt x="165876" y="22013"/>
                </a:lnTo>
                <a:lnTo>
                  <a:pt x="166465" y="21451"/>
                </a:lnTo>
                <a:lnTo>
                  <a:pt x="167081" y="20894"/>
                </a:lnTo>
                <a:lnTo>
                  <a:pt x="167748" y="20342"/>
                </a:lnTo>
                <a:lnTo>
                  <a:pt x="168440" y="19791"/>
                </a:lnTo>
                <a:lnTo>
                  <a:pt x="169183" y="19239"/>
                </a:lnTo>
                <a:lnTo>
                  <a:pt x="169978" y="18693"/>
                </a:lnTo>
                <a:lnTo>
                  <a:pt x="170414" y="18420"/>
                </a:lnTo>
                <a:lnTo>
                  <a:pt x="170850" y="18152"/>
                </a:lnTo>
                <a:lnTo>
                  <a:pt x="171312" y="17878"/>
                </a:lnTo>
                <a:lnTo>
                  <a:pt x="171773" y="17611"/>
                </a:lnTo>
                <a:lnTo>
                  <a:pt x="172260" y="17343"/>
                </a:lnTo>
                <a:lnTo>
                  <a:pt x="172773" y="17075"/>
                </a:lnTo>
                <a:lnTo>
                  <a:pt x="173312" y="16807"/>
                </a:lnTo>
                <a:lnTo>
                  <a:pt x="173850" y="16544"/>
                </a:lnTo>
                <a:lnTo>
                  <a:pt x="174414" y="16276"/>
                </a:lnTo>
                <a:lnTo>
                  <a:pt x="175004" y="16013"/>
                </a:lnTo>
                <a:lnTo>
                  <a:pt x="175107" y="15966"/>
                </a:lnTo>
                <a:lnTo>
                  <a:pt x="175158" y="15908"/>
                </a:lnTo>
                <a:lnTo>
                  <a:pt x="175184" y="15845"/>
                </a:lnTo>
                <a:lnTo>
                  <a:pt x="175184" y="15777"/>
                </a:lnTo>
                <a:lnTo>
                  <a:pt x="175132" y="15709"/>
                </a:lnTo>
                <a:lnTo>
                  <a:pt x="175081" y="15635"/>
                </a:lnTo>
                <a:lnTo>
                  <a:pt x="175004" y="15556"/>
                </a:lnTo>
                <a:lnTo>
                  <a:pt x="174902" y="15483"/>
                </a:lnTo>
                <a:lnTo>
                  <a:pt x="174773" y="15409"/>
                </a:lnTo>
                <a:lnTo>
                  <a:pt x="174645" y="15336"/>
                </a:lnTo>
                <a:lnTo>
                  <a:pt x="174466" y="15267"/>
                </a:lnTo>
                <a:lnTo>
                  <a:pt x="174312" y="15204"/>
                </a:lnTo>
                <a:lnTo>
                  <a:pt x="174132" y="15147"/>
                </a:lnTo>
                <a:lnTo>
                  <a:pt x="173927" y="15094"/>
                </a:lnTo>
                <a:lnTo>
                  <a:pt x="173722" y="15052"/>
                </a:lnTo>
                <a:lnTo>
                  <a:pt x="173517" y="15021"/>
                </a:lnTo>
                <a:lnTo>
                  <a:pt x="171081" y="14695"/>
                </a:lnTo>
                <a:lnTo>
                  <a:pt x="168619" y="14374"/>
                </a:lnTo>
                <a:lnTo>
                  <a:pt x="166132" y="14059"/>
                </a:lnTo>
                <a:lnTo>
                  <a:pt x="163645" y="13749"/>
                </a:lnTo>
                <a:lnTo>
                  <a:pt x="161132" y="13439"/>
                </a:lnTo>
                <a:lnTo>
                  <a:pt x="158619" y="13135"/>
                </a:lnTo>
                <a:lnTo>
                  <a:pt x="153568" y="12530"/>
                </a:lnTo>
                <a:lnTo>
                  <a:pt x="152081" y="12357"/>
                </a:lnTo>
                <a:lnTo>
                  <a:pt x="150568" y="12184"/>
                </a:lnTo>
                <a:lnTo>
                  <a:pt x="147542" y="11847"/>
                </a:lnTo>
                <a:lnTo>
                  <a:pt x="144491" y="11516"/>
                </a:lnTo>
                <a:lnTo>
                  <a:pt x="141465" y="11180"/>
                </a:lnTo>
                <a:lnTo>
                  <a:pt x="140798" y="11112"/>
                </a:lnTo>
                <a:lnTo>
                  <a:pt x="140183" y="11054"/>
                </a:lnTo>
                <a:lnTo>
                  <a:pt x="139567" y="11007"/>
                </a:lnTo>
                <a:lnTo>
                  <a:pt x="139003" y="10975"/>
                </a:lnTo>
                <a:lnTo>
                  <a:pt x="138439" y="10960"/>
                </a:lnTo>
                <a:lnTo>
                  <a:pt x="138183" y="10954"/>
                </a:lnTo>
                <a:lnTo>
                  <a:pt x="137926" y="10954"/>
                </a:lnTo>
                <a:lnTo>
                  <a:pt x="137670" y="10960"/>
                </a:lnTo>
                <a:lnTo>
                  <a:pt x="137414" y="10965"/>
                </a:lnTo>
                <a:lnTo>
                  <a:pt x="137157" y="10975"/>
                </a:lnTo>
                <a:lnTo>
                  <a:pt x="136926" y="10986"/>
                </a:lnTo>
                <a:lnTo>
                  <a:pt x="136696" y="11002"/>
                </a:lnTo>
                <a:lnTo>
                  <a:pt x="136465" y="11023"/>
                </a:lnTo>
                <a:lnTo>
                  <a:pt x="136234" y="11049"/>
                </a:lnTo>
                <a:lnTo>
                  <a:pt x="136029" y="11075"/>
                </a:lnTo>
                <a:lnTo>
                  <a:pt x="135798" y="11107"/>
                </a:lnTo>
                <a:lnTo>
                  <a:pt x="135593" y="11138"/>
                </a:lnTo>
                <a:lnTo>
                  <a:pt x="135388" y="11175"/>
                </a:lnTo>
                <a:lnTo>
                  <a:pt x="135183" y="11217"/>
                </a:lnTo>
                <a:lnTo>
                  <a:pt x="134798" y="11312"/>
                </a:lnTo>
                <a:lnTo>
                  <a:pt x="134413" y="11422"/>
                </a:lnTo>
                <a:lnTo>
                  <a:pt x="134054" y="11543"/>
                </a:lnTo>
                <a:lnTo>
                  <a:pt x="133695" y="11679"/>
                </a:lnTo>
                <a:lnTo>
                  <a:pt x="133208" y="11868"/>
                </a:lnTo>
                <a:lnTo>
                  <a:pt x="132721" y="12052"/>
                </a:lnTo>
                <a:lnTo>
                  <a:pt x="132208" y="12231"/>
                </a:lnTo>
                <a:lnTo>
                  <a:pt x="131670" y="12404"/>
                </a:lnTo>
                <a:lnTo>
                  <a:pt x="131106" y="12572"/>
                </a:lnTo>
                <a:lnTo>
                  <a:pt x="130516" y="12735"/>
                </a:lnTo>
                <a:lnTo>
                  <a:pt x="129926" y="12893"/>
                </a:lnTo>
                <a:lnTo>
                  <a:pt x="129311" y="13045"/>
                </a:lnTo>
                <a:lnTo>
                  <a:pt x="128670" y="13198"/>
                </a:lnTo>
                <a:lnTo>
                  <a:pt x="128029" y="13345"/>
                </a:lnTo>
                <a:lnTo>
                  <a:pt x="127336" y="13486"/>
                </a:lnTo>
                <a:lnTo>
                  <a:pt x="126670" y="13623"/>
                </a:lnTo>
                <a:lnTo>
                  <a:pt x="125952" y="13754"/>
                </a:lnTo>
                <a:lnTo>
                  <a:pt x="125234" y="13886"/>
                </a:lnTo>
                <a:lnTo>
                  <a:pt x="124490" y="14012"/>
                </a:lnTo>
                <a:lnTo>
                  <a:pt x="123747" y="14138"/>
                </a:lnTo>
                <a:lnTo>
                  <a:pt x="123003" y="14259"/>
                </a:lnTo>
                <a:lnTo>
                  <a:pt x="122234" y="14374"/>
                </a:lnTo>
                <a:lnTo>
                  <a:pt x="121439" y="14490"/>
                </a:lnTo>
                <a:lnTo>
                  <a:pt x="120644" y="14605"/>
                </a:lnTo>
                <a:lnTo>
                  <a:pt x="119028" y="14821"/>
                </a:lnTo>
                <a:lnTo>
                  <a:pt x="117362" y="15031"/>
                </a:lnTo>
                <a:lnTo>
                  <a:pt x="115695" y="15231"/>
                </a:lnTo>
                <a:lnTo>
                  <a:pt x="113977" y="15425"/>
                </a:lnTo>
                <a:lnTo>
                  <a:pt x="112259" y="15619"/>
                </a:lnTo>
                <a:lnTo>
                  <a:pt x="110515" y="15803"/>
                </a:lnTo>
                <a:lnTo>
                  <a:pt x="109951" y="15856"/>
                </a:lnTo>
                <a:lnTo>
                  <a:pt x="109362" y="15898"/>
                </a:lnTo>
                <a:lnTo>
                  <a:pt x="108772" y="15935"/>
                </a:lnTo>
                <a:lnTo>
                  <a:pt x="108131" y="15961"/>
                </a:lnTo>
                <a:lnTo>
                  <a:pt x="107490" y="15977"/>
                </a:lnTo>
                <a:lnTo>
                  <a:pt x="106849" y="15987"/>
                </a:lnTo>
                <a:lnTo>
                  <a:pt x="106233" y="15987"/>
                </a:lnTo>
                <a:lnTo>
                  <a:pt x="105618" y="15977"/>
                </a:lnTo>
                <a:lnTo>
                  <a:pt x="104361" y="15950"/>
                </a:lnTo>
                <a:lnTo>
                  <a:pt x="103105" y="15914"/>
                </a:lnTo>
                <a:lnTo>
                  <a:pt x="101874" y="15877"/>
                </a:lnTo>
                <a:lnTo>
                  <a:pt x="100643" y="15835"/>
                </a:lnTo>
                <a:lnTo>
                  <a:pt x="99413" y="15788"/>
                </a:lnTo>
                <a:lnTo>
                  <a:pt x="98208" y="15735"/>
                </a:lnTo>
                <a:lnTo>
                  <a:pt x="97028" y="15682"/>
                </a:lnTo>
                <a:lnTo>
                  <a:pt x="95848" y="15619"/>
                </a:lnTo>
                <a:lnTo>
                  <a:pt x="94669" y="15556"/>
                </a:lnTo>
                <a:lnTo>
                  <a:pt x="93515" y="15483"/>
                </a:lnTo>
                <a:lnTo>
                  <a:pt x="92361" y="15409"/>
                </a:lnTo>
                <a:lnTo>
                  <a:pt x="91233" y="15325"/>
                </a:lnTo>
                <a:lnTo>
                  <a:pt x="90105" y="15241"/>
                </a:lnTo>
                <a:lnTo>
                  <a:pt x="89002" y="15152"/>
                </a:lnTo>
                <a:lnTo>
                  <a:pt x="87900" y="15052"/>
                </a:lnTo>
                <a:lnTo>
                  <a:pt x="86823" y="14947"/>
                </a:lnTo>
                <a:lnTo>
                  <a:pt x="85771" y="14842"/>
                </a:lnTo>
                <a:lnTo>
                  <a:pt x="84720" y="14726"/>
                </a:lnTo>
                <a:lnTo>
                  <a:pt x="83694" y="14605"/>
                </a:lnTo>
                <a:lnTo>
                  <a:pt x="82669" y="14474"/>
                </a:lnTo>
                <a:lnTo>
                  <a:pt x="81669" y="14343"/>
                </a:lnTo>
                <a:lnTo>
                  <a:pt x="80669" y="14201"/>
                </a:lnTo>
                <a:lnTo>
                  <a:pt x="79694" y="14054"/>
                </a:lnTo>
                <a:lnTo>
                  <a:pt x="78746" y="13902"/>
                </a:lnTo>
                <a:lnTo>
                  <a:pt x="77822" y="13744"/>
                </a:lnTo>
                <a:lnTo>
                  <a:pt x="76899" y="13576"/>
                </a:lnTo>
                <a:lnTo>
                  <a:pt x="76002" y="13402"/>
                </a:lnTo>
                <a:lnTo>
                  <a:pt x="75104" y="13219"/>
                </a:lnTo>
                <a:lnTo>
                  <a:pt x="74233" y="13029"/>
                </a:lnTo>
                <a:lnTo>
                  <a:pt x="73386" y="12835"/>
                </a:lnTo>
                <a:lnTo>
                  <a:pt x="72566" y="12630"/>
                </a:lnTo>
                <a:lnTo>
                  <a:pt x="71745" y="12420"/>
                </a:lnTo>
                <a:lnTo>
                  <a:pt x="71361" y="12310"/>
                </a:lnTo>
                <a:lnTo>
                  <a:pt x="71002" y="12205"/>
                </a:lnTo>
                <a:lnTo>
                  <a:pt x="70668" y="12094"/>
                </a:lnTo>
                <a:lnTo>
                  <a:pt x="70335" y="11984"/>
                </a:lnTo>
                <a:lnTo>
                  <a:pt x="70053" y="11868"/>
                </a:lnTo>
                <a:lnTo>
                  <a:pt x="69797" y="11758"/>
                </a:lnTo>
                <a:lnTo>
                  <a:pt x="69540" y="11648"/>
                </a:lnTo>
                <a:lnTo>
                  <a:pt x="69335" y="11532"/>
                </a:lnTo>
                <a:lnTo>
                  <a:pt x="69130" y="11422"/>
                </a:lnTo>
                <a:lnTo>
                  <a:pt x="68976" y="11312"/>
                </a:lnTo>
                <a:lnTo>
                  <a:pt x="68822" y="11196"/>
                </a:lnTo>
                <a:lnTo>
                  <a:pt x="68694" y="11080"/>
                </a:lnTo>
                <a:lnTo>
                  <a:pt x="68591" y="10970"/>
                </a:lnTo>
                <a:lnTo>
                  <a:pt x="68515" y="10854"/>
                </a:lnTo>
                <a:lnTo>
                  <a:pt x="68463" y="10739"/>
                </a:lnTo>
                <a:lnTo>
                  <a:pt x="68412" y="10623"/>
                </a:lnTo>
                <a:lnTo>
                  <a:pt x="68386" y="10508"/>
                </a:lnTo>
                <a:lnTo>
                  <a:pt x="68386" y="10392"/>
                </a:lnTo>
                <a:lnTo>
                  <a:pt x="68412" y="10277"/>
                </a:lnTo>
                <a:lnTo>
                  <a:pt x="68463" y="10161"/>
                </a:lnTo>
                <a:lnTo>
                  <a:pt x="68515" y="10045"/>
                </a:lnTo>
                <a:lnTo>
                  <a:pt x="68591" y="9930"/>
                </a:lnTo>
                <a:lnTo>
                  <a:pt x="68694" y="9814"/>
                </a:lnTo>
                <a:lnTo>
                  <a:pt x="68797" y="9699"/>
                </a:lnTo>
                <a:lnTo>
                  <a:pt x="68925" y="9583"/>
                </a:lnTo>
                <a:lnTo>
                  <a:pt x="69079" y="9468"/>
                </a:lnTo>
                <a:lnTo>
                  <a:pt x="69232" y="9352"/>
                </a:lnTo>
                <a:lnTo>
                  <a:pt x="69412" y="9236"/>
                </a:lnTo>
                <a:lnTo>
                  <a:pt x="69822" y="9005"/>
                </a:lnTo>
                <a:lnTo>
                  <a:pt x="70284" y="8774"/>
                </a:lnTo>
                <a:lnTo>
                  <a:pt x="70771" y="8548"/>
                </a:lnTo>
                <a:lnTo>
                  <a:pt x="71284" y="8328"/>
                </a:lnTo>
                <a:lnTo>
                  <a:pt x="72309" y="7892"/>
                </a:lnTo>
                <a:lnTo>
                  <a:pt x="73412" y="7455"/>
                </a:lnTo>
                <a:lnTo>
                  <a:pt x="74515" y="7019"/>
                </a:lnTo>
                <a:lnTo>
                  <a:pt x="75669" y="6589"/>
                </a:lnTo>
                <a:lnTo>
                  <a:pt x="76822" y="6163"/>
                </a:lnTo>
                <a:lnTo>
                  <a:pt x="79130" y="5307"/>
                </a:lnTo>
                <a:lnTo>
                  <a:pt x="79489" y="5170"/>
                </a:lnTo>
                <a:lnTo>
                  <a:pt x="79771" y="5034"/>
                </a:lnTo>
                <a:lnTo>
                  <a:pt x="80002" y="4897"/>
                </a:lnTo>
                <a:lnTo>
                  <a:pt x="80181" y="4766"/>
                </a:lnTo>
                <a:lnTo>
                  <a:pt x="80284" y="4640"/>
                </a:lnTo>
                <a:lnTo>
                  <a:pt x="80310" y="4577"/>
                </a:lnTo>
                <a:lnTo>
                  <a:pt x="80335" y="4513"/>
                </a:lnTo>
                <a:lnTo>
                  <a:pt x="80335" y="4450"/>
                </a:lnTo>
                <a:lnTo>
                  <a:pt x="80310" y="4393"/>
                </a:lnTo>
                <a:lnTo>
                  <a:pt x="80284" y="4335"/>
                </a:lnTo>
                <a:lnTo>
                  <a:pt x="80233" y="4272"/>
                </a:lnTo>
                <a:lnTo>
                  <a:pt x="80156" y="4214"/>
                </a:lnTo>
                <a:lnTo>
                  <a:pt x="80079" y="4162"/>
                </a:lnTo>
                <a:lnTo>
                  <a:pt x="79976" y="4104"/>
                </a:lnTo>
                <a:lnTo>
                  <a:pt x="79848" y="4051"/>
                </a:lnTo>
                <a:lnTo>
                  <a:pt x="79720" y="3993"/>
                </a:lnTo>
                <a:lnTo>
                  <a:pt x="79540" y="3941"/>
                </a:lnTo>
                <a:lnTo>
                  <a:pt x="79387" y="3888"/>
                </a:lnTo>
                <a:lnTo>
                  <a:pt x="79181" y="3841"/>
                </a:lnTo>
                <a:lnTo>
                  <a:pt x="78976" y="3789"/>
                </a:lnTo>
                <a:lnTo>
                  <a:pt x="78746" y="3741"/>
                </a:lnTo>
                <a:lnTo>
                  <a:pt x="78515" y="3694"/>
                </a:lnTo>
                <a:lnTo>
                  <a:pt x="78258" y="3652"/>
                </a:lnTo>
                <a:lnTo>
                  <a:pt x="77976" y="3605"/>
                </a:lnTo>
                <a:lnTo>
                  <a:pt x="77669" y="3563"/>
                </a:lnTo>
                <a:lnTo>
                  <a:pt x="77002" y="3479"/>
                </a:lnTo>
                <a:lnTo>
                  <a:pt x="73361" y="3058"/>
                </a:lnTo>
                <a:lnTo>
                  <a:pt x="69720" y="2643"/>
                </a:lnTo>
                <a:lnTo>
                  <a:pt x="62386" y="1818"/>
                </a:lnTo>
                <a:lnTo>
                  <a:pt x="47694" y="179"/>
                </a:lnTo>
                <a:lnTo>
                  <a:pt x="47129" y="116"/>
                </a:lnTo>
                <a:lnTo>
                  <a:pt x="46565" y="74"/>
                </a:lnTo>
                <a:lnTo>
                  <a:pt x="46027" y="37"/>
                </a:lnTo>
                <a:lnTo>
                  <a:pt x="45514" y="11"/>
                </a:lnTo>
                <a:lnTo>
                  <a:pt x="4500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1" name="Google Shape;1631;p43"/>
          <p:cNvSpPr txBox="1"/>
          <p:nvPr/>
        </p:nvSpPr>
        <p:spPr>
          <a:xfrm>
            <a:off x="9250534" y="1834177"/>
            <a:ext cx="2533006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provides a flexible and extensible framework to develop agents</a:t>
            </a:r>
          </a:p>
        </p:txBody>
      </p:sp>
      <p:sp>
        <p:nvSpPr>
          <p:cNvPr id="1632" name="Google Shape;1632;p43"/>
          <p:cNvSpPr txBox="1"/>
          <p:nvPr/>
        </p:nvSpPr>
        <p:spPr>
          <a:xfrm>
            <a:off x="9277546" y="155723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Intelligent Systems &amp; Agents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43"/>
          <p:cNvSpPr txBox="1"/>
          <p:nvPr/>
        </p:nvSpPr>
        <p:spPr>
          <a:xfrm>
            <a:off x="6175951" y="1877337"/>
            <a:ext cx="238571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for a variety of task simulate human-like cognitive processes</a:t>
            </a:r>
          </a:p>
        </p:txBody>
      </p:sp>
      <p:sp>
        <p:nvSpPr>
          <p:cNvPr id="1634" name="Google Shape;1634;p43"/>
          <p:cNvSpPr txBox="1"/>
          <p:nvPr/>
        </p:nvSpPr>
        <p:spPr>
          <a:xfrm>
            <a:off x="6175951" y="1652548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General Cognitive Architecture</a:t>
            </a:r>
          </a:p>
          <a:p>
            <a:endParaRPr sz="1600" b="1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5" name="Google Shape;1635;p43"/>
          <p:cNvSpPr/>
          <p:nvPr/>
        </p:nvSpPr>
        <p:spPr>
          <a:xfrm>
            <a:off x="8782634" y="1596925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6" name="Google Shape;1636;p43"/>
          <p:cNvSpPr/>
          <p:nvPr/>
        </p:nvSpPr>
        <p:spPr>
          <a:xfrm>
            <a:off x="5749952" y="1596925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7" name="Google Shape;1637;p4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Cognitive Architecture</a:t>
            </a:r>
            <a:endParaRPr dirty="0"/>
          </a:p>
        </p:txBody>
      </p:sp>
      <p:sp>
        <p:nvSpPr>
          <p:cNvPr id="1638" name="Google Shape;1638;p43"/>
          <p:cNvSpPr/>
          <p:nvPr/>
        </p:nvSpPr>
        <p:spPr>
          <a:xfrm>
            <a:off x="2428807" y="3334457"/>
            <a:ext cx="564844" cy="1274007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9" name="Google Shape;1639;p43"/>
          <p:cNvSpPr/>
          <p:nvPr/>
        </p:nvSpPr>
        <p:spPr>
          <a:xfrm>
            <a:off x="3084939" y="3362939"/>
            <a:ext cx="534003" cy="1216996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0" name="Google Shape;1640;p43"/>
          <p:cNvSpPr/>
          <p:nvPr/>
        </p:nvSpPr>
        <p:spPr>
          <a:xfrm>
            <a:off x="2404619" y="3267205"/>
            <a:ext cx="564844" cy="1274007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1" name="Google Shape;1641;p43"/>
          <p:cNvSpPr/>
          <p:nvPr/>
        </p:nvSpPr>
        <p:spPr>
          <a:xfrm>
            <a:off x="3060751" y="3295687"/>
            <a:ext cx="534003" cy="1216996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2" name="Google Shape;1642;p43"/>
          <p:cNvSpPr txBox="1"/>
          <p:nvPr/>
        </p:nvSpPr>
        <p:spPr>
          <a:xfrm>
            <a:off x="9277546" y="3621554"/>
            <a:ext cx="2403493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represent &amp; use forms of knowledge while interacting with the outside world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3" name="Google Shape;1643;p43"/>
          <p:cNvSpPr txBox="1"/>
          <p:nvPr/>
        </p:nvSpPr>
        <p:spPr>
          <a:xfrm>
            <a:off x="9226416" y="321179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Knowledge Processing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4" name="Google Shape;1644;p43"/>
          <p:cNvSpPr txBox="1"/>
          <p:nvPr/>
        </p:nvSpPr>
        <p:spPr>
          <a:xfrm>
            <a:off x="6175951" y="3514907"/>
            <a:ext cx="2279965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similar to how humans pursue and achieve goals</a:t>
            </a:r>
            <a:endParaRPr lang="en-GB"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5" name="Google Shape;1645;p43"/>
          <p:cNvSpPr txBox="1"/>
          <p:nvPr/>
        </p:nvSpPr>
        <p:spPr>
          <a:xfrm>
            <a:off x="6175951" y="321179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Goal-Directed Behaviour</a:t>
            </a:r>
            <a:endParaRPr sz="1600" b="1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6" name="Google Shape;1646;p43"/>
          <p:cNvSpPr/>
          <p:nvPr/>
        </p:nvSpPr>
        <p:spPr>
          <a:xfrm>
            <a:off x="8782634" y="3251497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7" name="Google Shape;1647;p43"/>
          <p:cNvSpPr/>
          <p:nvPr/>
        </p:nvSpPr>
        <p:spPr>
          <a:xfrm>
            <a:off x="5735268" y="3251497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8" name="Google Shape;1648;p43"/>
          <p:cNvSpPr txBox="1"/>
          <p:nvPr/>
        </p:nvSpPr>
        <p:spPr>
          <a:xfrm>
            <a:off x="9250534" y="5358485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to learn from experiences and adapt its behaviour over time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9" name="Google Shape;1649;p43"/>
          <p:cNvSpPr txBox="1"/>
          <p:nvPr/>
        </p:nvSpPr>
        <p:spPr>
          <a:xfrm>
            <a:off x="9226416" y="502382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Learning and Adaptation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0" name="Google Shape;1650;p43"/>
          <p:cNvSpPr txBox="1"/>
          <p:nvPr/>
        </p:nvSpPr>
        <p:spPr>
          <a:xfrm>
            <a:off x="6175951" y="5406240"/>
            <a:ext cx="238571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solve a range of problem-solving tasks in domains such as robotics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1" name="Google Shape;1651;p43"/>
          <p:cNvSpPr txBox="1"/>
          <p:nvPr/>
        </p:nvSpPr>
        <p:spPr>
          <a:xfrm>
            <a:off x="6175951" y="502382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Problem-Solving &amp; Decision Support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2" name="Google Shape;1652;p43"/>
          <p:cNvSpPr/>
          <p:nvPr/>
        </p:nvSpPr>
        <p:spPr>
          <a:xfrm>
            <a:off x="8782634" y="5060800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3" name="Google Shape;1653;p43"/>
          <p:cNvSpPr/>
          <p:nvPr/>
        </p:nvSpPr>
        <p:spPr>
          <a:xfrm>
            <a:off x="5735268" y="5060800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7"/>
          <p:cNvSpPr/>
          <p:nvPr/>
        </p:nvSpPr>
        <p:spPr>
          <a:xfrm>
            <a:off x="2998557" y="4304342"/>
            <a:ext cx="1904323" cy="811991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3" name="Google Shape;1283;p37"/>
          <p:cNvSpPr/>
          <p:nvPr/>
        </p:nvSpPr>
        <p:spPr>
          <a:xfrm>
            <a:off x="7723116" y="4224078"/>
            <a:ext cx="1904323" cy="811991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4" name="Google Shape;1284;p37"/>
          <p:cNvSpPr/>
          <p:nvPr/>
        </p:nvSpPr>
        <p:spPr>
          <a:xfrm>
            <a:off x="10065164" y="4052169"/>
            <a:ext cx="1904323" cy="811991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5" name="Google Shape;1285;p37"/>
          <p:cNvSpPr/>
          <p:nvPr/>
        </p:nvSpPr>
        <p:spPr>
          <a:xfrm>
            <a:off x="543028" y="4259729"/>
            <a:ext cx="1904323" cy="811991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F8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6" name="Google Shape;1286;p37"/>
          <p:cNvSpPr/>
          <p:nvPr/>
        </p:nvSpPr>
        <p:spPr>
          <a:xfrm>
            <a:off x="403929" y="4170764"/>
            <a:ext cx="1973281" cy="840369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7" name="Google Shape;1287;p37"/>
          <p:cNvSpPr/>
          <p:nvPr/>
        </p:nvSpPr>
        <p:spPr>
          <a:xfrm>
            <a:off x="3912011" y="2008596"/>
            <a:ext cx="4420229" cy="1884756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288" name="Google Shape;1288;p37"/>
          <p:cNvSpPr/>
          <p:nvPr/>
        </p:nvSpPr>
        <p:spPr>
          <a:xfrm>
            <a:off x="3595359" y="1769916"/>
            <a:ext cx="4736881" cy="2017316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9" name="Google Shape;1289;p37"/>
          <p:cNvSpPr/>
          <p:nvPr/>
        </p:nvSpPr>
        <p:spPr>
          <a:xfrm>
            <a:off x="5238762" y="1335796"/>
            <a:ext cx="591419" cy="425596"/>
          </a:xfrm>
          <a:custGeom>
            <a:avLst/>
            <a:gdLst/>
            <a:ahLst/>
            <a:cxnLst/>
            <a:rect l="l" t="t" r="r" b="b"/>
            <a:pathLst>
              <a:path w="10475" h="7538" extrusionOk="0">
                <a:moveTo>
                  <a:pt x="7501" y="1"/>
                </a:moveTo>
                <a:lnTo>
                  <a:pt x="6849" y="117"/>
                </a:lnTo>
                <a:lnTo>
                  <a:pt x="6278" y="358"/>
                </a:lnTo>
                <a:lnTo>
                  <a:pt x="5778" y="724"/>
                </a:lnTo>
                <a:lnTo>
                  <a:pt x="5555" y="956"/>
                </a:lnTo>
                <a:lnTo>
                  <a:pt x="4340" y="2314"/>
                </a:lnTo>
                <a:lnTo>
                  <a:pt x="3135" y="3671"/>
                </a:lnTo>
                <a:lnTo>
                  <a:pt x="1679" y="5198"/>
                </a:lnTo>
                <a:lnTo>
                  <a:pt x="232" y="6725"/>
                </a:lnTo>
                <a:lnTo>
                  <a:pt x="179" y="6787"/>
                </a:lnTo>
                <a:lnTo>
                  <a:pt x="116" y="6948"/>
                </a:lnTo>
                <a:lnTo>
                  <a:pt x="45" y="7225"/>
                </a:lnTo>
                <a:lnTo>
                  <a:pt x="0" y="7404"/>
                </a:lnTo>
                <a:lnTo>
                  <a:pt x="197" y="7448"/>
                </a:lnTo>
                <a:lnTo>
                  <a:pt x="491" y="7529"/>
                </a:lnTo>
                <a:lnTo>
                  <a:pt x="679" y="7538"/>
                </a:lnTo>
                <a:lnTo>
                  <a:pt x="759" y="7511"/>
                </a:lnTo>
                <a:lnTo>
                  <a:pt x="1000" y="7413"/>
                </a:lnTo>
                <a:lnTo>
                  <a:pt x="1447" y="7109"/>
                </a:lnTo>
                <a:lnTo>
                  <a:pt x="1634" y="6930"/>
                </a:lnTo>
                <a:lnTo>
                  <a:pt x="3822" y="4582"/>
                </a:lnTo>
                <a:lnTo>
                  <a:pt x="6019" y="2233"/>
                </a:lnTo>
                <a:lnTo>
                  <a:pt x="6269" y="1983"/>
                </a:lnTo>
                <a:lnTo>
                  <a:pt x="6689" y="1653"/>
                </a:lnTo>
                <a:lnTo>
                  <a:pt x="6992" y="1474"/>
                </a:lnTo>
                <a:lnTo>
                  <a:pt x="7144" y="1394"/>
                </a:lnTo>
                <a:lnTo>
                  <a:pt x="7341" y="1322"/>
                </a:lnTo>
                <a:lnTo>
                  <a:pt x="7733" y="1260"/>
                </a:lnTo>
                <a:lnTo>
                  <a:pt x="8117" y="1296"/>
                </a:lnTo>
                <a:lnTo>
                  <a:pt x="8466" y="1421"/>
                </a:lnTo>
                <a:lnTo>
                  <a:pt x="8778" y="1626"/>
                </a:lnTo>
                <a:lnTo>
                  <a:pt x="9019" y="1885"/>
                </a:lnTo>
                <a:lnTo>
                  <a:pt x="9189" y="2197"/>
                </a:lnTo>
                <a:lnTo>
                  <a:pt x="9269" y="2555"/>
                </a:lnTo>
                <a:lnTo>
                  <a:pt x="9260" y="2751"/>
                </a:lnTo>
                <a:lnTo>
                  <a:pt x="9243" y="2930"/>
                </a:lnTo>
                <a:lnTo>
                  <a:pt x="9144" y="3287"/>
                </a:lnTo>
                <a:lnTo>
                  <a:pt x="8975" y="3608"/>
                </a:lnTo>
                <a:lnTo>
                  <a:pt x="8743" y="3894"/>
                </a:lnTo>
                <a:lnTo>
                  <a:pt x="8466" y="4135"/>
                </a:lnTo>
                <a:lnTo>
                  <a:pt x="8153" y="4332"/>
                </a:lnTo>
                <a:lnTo>
                  <a:pt x="7814" y="4457"/>
                </a:lnTo>
                <a:lnTo>
                  <a:pt x="7457" y="4510"/>
                </a:lnTo>
                <a:lnTo>
                  <a:pt x="7269" y="4501"/>
                </a:lnTo>
                <a:lnTo>
                  <a:pt x="6957" y="4457"/>
                </a:lnTo>
                <a:lnTo>
                  <a:pt x="6331" y="4305"/>
                </a:lnTo>
                <a:lnTo>
                  <a:pt x="6019" y="4251"/>
                </a:lnTo>
                <a:lnTo>
                  <a:pt x="5840" y="4251"/>
                </a:lnTo>
                <a:lnTo>
                  <a:pt x="5492" y="4323"/>
                </a:lnTo>
                <a:lnTo>
                  <a:pt x="5313" y="4359"/>
                </a:lnTo>
                <a:lnTo>
                  <a:pt x="5349" y="4564"/>
                </a:lnTo>
                <a:lnTo>
                  <a:pt x="5385" y="4868"/>
                </a:lnTo>
                <a:lnTo>
                  <a:pt x="5447" y="5046"/>
                </a:lnTo>
                <a:lnTo>
                  <a:pt x="5492" y="5126"/>
                </a:lnTo>
                <a:lnTo>
                  <a:pt x="5626" y="5278"/>
                </a:lnTo>
                <a:lnTo>
                  <a:pt x="5992" y="5510"/>
                </a:lnTo>
                <a:lnTo>
                  <a:pt x="6198" y="5582"/>
                </a:lnTo>
                <a:lnTo>
                  <a:pt x="6394" y="5635"/>
                </a:lnTo>
                <a:lnTo>
                  <a:pt x="6787" y="5725"/>
                </a:lnTo>
                <a:lnTo>
                  <a:pt x="7180" y="5761"/>
                </a:lnTo>
                <a:lnTo>
                  <a:pt x="7555" y="5743"/>
                </a:lnTo>
                <a:lnTo>
                  <a:pt x="7930" y="5689"/>
                </a:lnTo>
                <a:lnTo>
                  <a:pt x="8296" y="5582"/>
                </a:lnTo>
                <a:lnTo>
                  <a:pt x="8653" y="5430"/>
                </a:lnTo>
                <a:lnTo>
                  <a:pt x="9010" y="5234"/>
                </a:lnTo>
                <a:lnTo>
                  <a:pt x="9180" y="5118"/>
                </a:lnTo>
                <a:lnTo>
                  <a:pt x="9359" y="4975"/>
                </a:lnTo>
                <a:lnTo>
                  <a:pt x="9689" y="4644"/>
                </a:lnTo>
                <a:lnTo>
                  <a:pt x="9966" y="4269"/>
                </a:lnTo>
                <a:lnTo>
                  <a:pt x="10180" y="3858"/>
                </a:lnTo>
                <a:lnTo>
                  <a:pt x="10350" y="3430"/>
                </a:lnTo>
                <a:lnTo>
                  <a:pt x="10448" y="2992"/>
                </a:lnTo>
                <a:lnTo>
                  <a:pt x="10475" y="2564"/>
                </a:lnTo>
                <a:lnTo>
                  <a:pt x="10430" y="2162"/>
                </a:lnTo>
                <a:lnTo>
                  <a:pt x="10377" y="1974"/>
                </a:lnTo>
                <a:lnTo>
                  <a:pt x="10296" y="1751"/>
                </a:lnTo>
                <a:lnTo>
                  <a:pt x="10091" y="1340"/>
                </a:lnTo>
                <a:lnTo>
                  <a:pt x="9841" y="983"/>
                </a:lnTo>
                <a:lnTo>
                  <a:pt x="9546" y="670"/>
                </a:lnTo>
                <a:lnTo>
                  <a:pt x="9216" y="420"/>
                </a:lnTo>
                <a:lnTo>
                  <a:pt x="8859" y="224"/>
                </a:lnTo>
                <a:lnTo>
                  <a:pt x="8475" y="81"/>
                </a:lnTo>
                <a:lnTo>
                  <a:pt x="8073" y="10"/>
                </a:lnTo>
                <a:lnTo>
                  <a:pt x="786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0" name="Google Shape;1290;p37"/>
          <p:cNvSpPr/>
          <p:nvPr/>
        </p:nvSpPr>
        <p:spPr>
          <a:xfrm>
            <a:off x="5833171" y="1552603"/>
            <a:ext cx="184568" cy="208281"/>
          </a:xfrm>
          <a:custGeom>
            <a:avLst/>
            <a:gdLst/>
            <a:ahLst/>
            <a:cxnLst/>
            <a:rect l="l" t="t" r="r" b="b"/>
            <a:pathLst>
              <a:path w="3269" h="3689" extrusionOk="0">
                <a:moveTo>
                  <a:pt x="340" y="1"/>
                </a:moveTo>
                <a:lnTo>
                  <a:pt x="197" y="45"/>
                </a:lnTo>
                <a:lnTo>
                  <a:pt x="161" y="72"/>
                </a:lnTo>
                <a:lnTo>
                  <a:pt x="72" y="224"/>
                </a:lnTo>
                <a:lnTo>
                  <a:pt x="1" y="501"/>
                </a:lnTo>
                <a:lnTo>
                  <a:pt x="1" y="679"/>
                </a:lnTo>
                <a:lnTo>
                  <a:pt x="18" y="760"/>
                </a:lnTo>
                <a:lnTo>
                  <a:pt x="99" y="992"/>
                </a:lnTo>
                <a:lnTo>
                  <a:pt x="295" y="1411"/>
                </a:lnTo>
                <a:lnTo>
                  <a:pt x="554" y="1795"/>
                </a:lnTo>
                <a:lnTo>
                  <a:pt x="840" y="2153"/>
                </a:lnTo>
                <a:lnTo>
                  <a:pt x="1670" y="2947"/>
                </a:lnTo>
                <a:lnTo>
                  <a:pt x="2367" y="3555"/>
                </a:lnTo>
                <a:lnTo>
                  <a:pt x="2438" y="3608"/>
                </a:lnTo>
                <a:lnTo>
                  <a:pt x="2590" y="3680"/>
                </a:lnTo>
                <a:lnTo>
                  <a:pt x="2742" y="3689"/>
                </a:lnTo>
                <a:lnTo>
                  <a:pt x="2894" y="3653"/>
                </a:lnTo>
                <a:lnTo>
                  <a:pt x="3028" y="3573"/>
                </a:lnTo>
                <a:lnTo>
                  <a:pt x="3144" y="3456"/>
                </a:lnTo>
                <a:lnTo>
                  <a:pt x="3224" y="3314"/>
                </a:lnTo>
                <a:lnTo>
                  <a:pt x="3269" y="3135"/>
                </a:lnTo>
                <a:lnTo>
                  <a:pt x="3269" y="3037"/>
                </a:lnTo>
                <a:lnTo>
                  <a:pt x="3251" y="2894"/>
                </a:lnTo>
                <a:lnTo>
                  <a:pt x="3180" y="2742"/>
                </a:lnTo>
                <a:lnTo>
                  <a:pt x="1965" y="1394"/>
                </a:lnTo>
                <a:lnTo>
                  <a:pt x="724" y="72"/>
                </a:lnTo>
                <a:lnTo>
                  <a:pt x="679" y="45"/>
                </a:lnTo>
                <a:lnTo>
                  <a:pt x="52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1" name="Google Shape;1291;p37"/>
          <p:cNvSpPr/>
          <p:nvPr/>
        </p:nvSpPr>
        <p:spPr>
          <a:xfrm>
            <a:off x="5616364" y="1461362"/>
            <a:ext cx="81755" cy="74132"/>
          </a:xfrm>
          <a:custGeom>
            <a:avLst/>
            <a:gdLst/>
            <a:ahLst/>
            <a:cxnLst/>
            <a:rect l="l" t="t" r="r" b="b"/>
            <a:pathLst>
              <a:path w="1448" h="1313" extrusionOk="0">
                <a:moveTo>
                  <a:pt x="760" y="0"/>
                </a:moveTo>
                <a:lnTo>
                  <a:pt x="679" y="9"/>
                </a:lnTo>
                <a:lnTo>
                  <a:pt x="572" y="36"/>
                </a:lnTo>
                <a:lnTo>
                  <a:pt x="358" y="170"/>
                </a:lnTo>
                <a:lnTo>
                  <a:pt x="170" y="366"/>
                </a:lnTo>
                <a:lnTo>
                  <a:pt x="36" y="581"/>
                </a:lnTo>
                <a:lnTo>
                  <a:pt x="1" y="688"/>
                </a:lnTo>
                <a:lnTo>
                  <a:pt x="10" y="759"/>
                </a:lnTo>
                <a:lnTo>
                  <a:pt x="126" y="956"/>
                </a:lnTo>
                <a:lnTo>
                  <a:pt x="313" y="1161"/>
                </a:lnTo>
                <a:lnTo>
                  <a:pt x="536" y="1295"/>
                </a:lnTo>
                <a:lnTo>
                  <a:pt x="626" y="1313"/>
                </a:lnTo>
                <a:lnTo>
                  <a:pt x="724" y="1313"/>
                </a:lnTo>
                <a:lnTo>
                  <a:pt x="929" y="1215"/>
                </a:lnTo>
                <a:lnTo>
                  <a:pt x="1242" y="974"/>
                </a:lnTo>
                <a:lnTo>
                  <a:pt x="1447" y="822"/>
                </a:lnTo>
                <a:lnTo>
                  <a:pt x="1429" y="509"/>
                </a:lnTo>
                <a:lnTo>
                  <a:pt x="1242" y="349"/>
                </a:lnTo>
                <a:lnTo>
                  <a:pt x="938" y="90"/>
                </a:lnTo>
                <a:lnTo>
                  <a:pt x="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2" name="Google Shape;1292;p37"/>
          <p:cNvSpPr txBox="1"/>
          <p:nvPr/>
        </p:nvSpPr>
        <p:spPr>
          <a:xfrm>
            <a:off x="3715340" y="1957120"/>
            <a:ext cx="4420229" cy="11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b="1" dirty="0">
                <a:latin typeface="Fira Sans"/>
                <a:ea typeface="Fira Sans"/>
                <a:cs typeface="Fira Sans"/>
                <a:sym typeface="Fira Sans"/>
              </a:rPr>
              <a:t>Decision Cycle Through Operators &amp; Rules</a:t>
            </a:r>
            <a:endParaRPr sz="3200" dirty="0"/>
          </a:p>
        </p:txBody>
      </p:sp>
      <p:sp>
        <p:nvSpPr>
          <p:cNvPr id="1293" name="Google Shape;1293;p37"/>
          <p:cNvSpPr txBox="1"/>
          <p:nvPr/>
        </p:nvSpPr>
        <p:spPr>
          <a:xfrm>
            <a:off x="263361" y="5173069"/>
            <a:ext cx="22544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Input from environment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4" name="Google Shape;1294;p37"/>
          <p:cNvSpPr txBox="1"/>
          <p:nvPr/>
        </p:nvSpPr>
        <p:spPr>
          <a:xfrm>
            <a:off x="263361" y="4434312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INPUT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5" name="Google Shape;1295;p37"/>
          <p:cNvSpPr txBox="1"/>
          <p:nvPr/>
        </p:nvSpPr>
        <p:spPr>
          <a:xfrm>
            <a:off x="2737657" y="5270259"/>
            <a:ext cx="22544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Elaborate current situation: parallel rules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6" name="Google Shape;1296;p37"/>
          <p:cNvSpPr txBox="1"/>
          <p:nvPr/>
        </p:nvSpPr>
        <p:spPr>
          <a:xfrm>
            <a:off x="2737657" y="4447752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Elaborate,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 &amp; Evaluate Operators</a:t>
            </a:r>
            <a:endParaRPr sz="14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7" name="Google Shape;1297;p37"/>
          <p:cNvSpPr txBox="1"/>
          <p:nvPr/>
        </p:nvSpPr>
        <p:spPr>
          <a:xfrm>
            <a:off x="7548077" y="5270259"/>
            <a:ext cx="22544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Modify internal data structures: parallel rules </a:t>
            </a:r>
          </a:p>
        </p:txBody>
      </p:sp>
      <p:sp>
        <p:nvSpPr>
          <p:cNvPr id="1298" name="Google Shape;1298;p37"/>
          <p:cNvSpPr txBox="1"/>
          <p:nvPr/>
        </p:nvSpPr>
        <p:spPr>
          <a:xfrm>
            <a:off x="7548077" y="4367672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Apply Operator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9" name="Google Shape;1299;p37"/>
          <p:cNvSpPr txBox="1"/>
          <p:nvPr/>
        </p:nvSpPr>
        <p:spPr>
          <a:xfrm>
            <a:off x="9773497" y="5003791"/>
            <a:ext cx="22544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Output to  environment, make an action</a:t>
            </a:r>
          </a:p>
        </p:txBody>
      </p:sp>
      <p:sp>
        <p:nvSpPr>
          <p:cNvPr id="1300" name="Google Shape;1300;p37"/>
          <p:cNvSpPr txBox="1"/>
          <p:nvPr/>
        </p:nvSpPr>
        <p:spPr>
          <a:xfrm>
            <a:off x="9773497" y="4226752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OUTPUT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1" name="Google Shape;1301;p37"/>
          <p:cNvSpPr/>
          <p:nvPr/>
        </p:nvSpPr>
        <p:spPr>
          <a:xfrm>
            <a:off x="2878225" y="4215377"/>
            <a:ext cx="1973281" cy="840369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2" name="Google Shape;1302;p37"/>
          <p:cNvSpPr/>
          <p:nvPr/>
        </p:nvSpPr>
        <p:spPr>
          <a:xfrm>
            <a:off x="7618368" y="4135113"/>
            <a:ext cx="1973281" cy="840369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3" name="Google Shape;1303;p37"/>
          <p:cNvSpPr/>
          <p:nvPr/>
        </p:nvSpPr>
        <p:spPr>
          <a:xfrm>
            <a:off x="9914049" y="3963204"/>
            <a:ext cx="1973281" cy="840369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4" name="Google Shape;1304;p37"/>
          <p:cNvSpPr/>
          <p:nvPr/>
        </p:nvSpPr>
        <p:spPr>
          <a:xfrm>
            <a:off x="8443812" y="2413639"/>
            <a:ext cx="1992401" cy="1588980"/>
          </a:xfrm>
          <a:custGeom>
            <a:avLst/>
            <a:gdLst/>
            <a:ahLst/>
            <a:cxnLst/>
            <a:rect l="l" t="t" r="r" b="b"/>
            <a:pathLst>
              <a:path w="34560" h="29702" extrusionOk="0">
                <a:moveTo>
                  <a:pt x="3706" y="1"/>
                </a:moveTo>
                <a:lnTo>
                  <a:pt x="2733" y="19"/>
                </a:lnTo>
                <a:lnTo>
                  <a:pt x="2170" y="46"/>
                </a:lnTo>
                <a:lnTo>
                  <a:pt x="1045" y="233"/>
                </a:lnTo>
                <a:lnTo>
                  <a:pt x="491" y="349"/>
                </a:lnTo>
                <a:lnTo>
                  <a:pt x="420" y="376"/>
                </a:lnTo>
                <a:lnTo>
                  <a:pt x="295" y="483"/>
                </a:lnTo>
                <a:lnTo>
                  <a:pt x="116" y="715"/>
                </a:lnTo>
                <a:lnTo>
                  <a:pt x="0" y="858"/>
                </a:lnTo>
                <a:lnTo>
                  <a:pt x="143" y="947"/>
                </a:lnTo>
                <a:lnTo>
                  <a:pt x="420" y="1144"/>
                </a:lnTo>
                <a:lnTo>
                  <a:pt x="563" y="1180"/>
                </a:lnTo>
                <a:lnTo>
                  <a:pt x="2617" y="1403"/>
                </a:lnTo>
                <a:lnTo>
                  <a:pt x="4680" y="1590"/>
                </a:lnTo>
                <a:lnTo>
                  <a:pt x="5930" y="1715"/>
                </a:lnTo>
                <a:lnTo>
                  <a:pt x="7769" y="1983"/>
                </a:lnTo>
                <a:lnTo>
                  <a:pt x="8975" y="2207"/>
                </a:lnTo>
                <a:lnTo>
                  <a:pt x="10163" y="2474"/>
                </a:lnTo>
                <a:lnTo>
                  <a:pt x="11341" y="2787"/>
                </a:lnTo>
                <a:lnTo>
                  <a:pt x="12502" y="3135"/>
                </a:lnTo>
                <a:lnTo>
                  <a:pt x="13645" y="3519"/>
                </a:lnTo>
                <a:lnTo>
                  <a:pt x="14770" y="3957"/>
                </a:lnTo>
                <a:lnTo>
                  <a:pt x="15887" y="4430"/>
                </a:lnTo>
                <a:lnTo>
                  <a:pt x="16985" y="4948"/>
                </a:lnTo>
                <a:lnTo>
                  <a:pt x="18066" y="5502"/>
                </a:lnTo>
                <a:lnTo>
                  <a:pt x="19128" y="6100"/>
                </a:lnTo>
                <a:lnTo>
                  <a:pt x="20173" y="6743"/>
                </a:lnTo>
                <a:lnTo>
                  <a:pt x="21209" y="7431"/>
                </a:lnTo>
                <a:lnTo>
                  <a:pt x="22218" y="8163"/>
                </a:lnTo>
                <a:lnTo>
                  <a:pt x="22727" y="8547"/>
                </a:lnTo>
                <a:lnTo>
                  <a:pt x="23504" y="9163"/>
                </a:lnTo>
                <a:lnTo>
                  <a:pt x="25004" y="10458"/>
                </a:lnTo>
                <a:lnTo>
                  <a:pt x="26397" y="11824"/>
                </a:lnTo>
                <a:lnTo>
                  <a:pt x="27674" y="13262"/>
                </a:lnTo>
                <a:lnTo>
                  <a:pt x="28826" y="14798"/>
                </a:lnTo>
                <a:lnTo>
                  <a:pt x="29603" y="16012"/>
                </a:lnTo>
                <a:lnTo>
                  <a:pt x="30076" y="16852"/>
                </a:lnTo>
                <a:lnTo>
                  <a:pt x="30514" y="17718"/>
                </a:lnTo>
                <a:lnTo>
                  <a:pt x="30916" y="18611"/>
                </a:lnTo>
                <a:lnTo>
                  <a:pt x="31273" y="19540"/>
                </a:lnTo>
                <a:lnTo>
                  <a:pt x="31595" y="20486"/>
                </a:lnTo>
                <a:lnTo>
                  <a:pt x="31737" y="20977"/>
                </a:lnTo>
                <a:lnTo>
                  <a:pt x="31827" y="21335"/>
                </a:lnTo>
                <a:lnTo>
                  <a:pt x="31987" y="22067"/>
                </a:lnTo>
                <a:lnTo>
                  <a:pt x="32104" y="22808"/>
                </a:lnTo>
                <a:lnTo>
                  <a:pt x="32175" y="23549"/>
                </a:lnTo>
                <a:lnTo>
                  <a:pt x="32193" y="23915"/>
                </a:lnTo>
                <a:lnTo>
                  <a:pt x="32211" y="25201"/>
                </a:lnTo>
                <a:lnTo>
                  <a:pt x="32139" y="27764"/>
                </a:lnTo>
                <a:lnTo>
                  <a:pt x="32121" y="29041"/>
                </a:lnTo>
                <a:lnTo>
                  <a:pt x="32139" y="29229"/>
                </a:lnTo>
                <a:lnTo>
                  <a:pt x="32246" y="29523"/>
                </a:lnTo>
                <a:lnTo>
                  <a:pt x="32354" y="29657"/>
                </a:lnTo>
                <a:lnTo>
                  <a:pt x="32407" y="29684"/>
                </a:lnTo>
                <a:lnTo>
                  <a:pt x="32496" y="29702"/>
                </a:lnTo>
                <a:lnTo>
                  <a:pt x="32702" y="29702"/>
                </a:lnTo>
                <a:lnTo>
                  <a:pt x="32925" y="29657"/>
                </a:lnTo>
                <a:lnTo>
                  <a:pt x="33104" y="29568"/>
                </a:lnTo>
                <a:lnTo>
                  <a:pt x="33166" y="29505"/>
                </a:lnTo>
                <a:lnTo>
                  <a:pt x="33381" y="29255"/>
                </a:lnTo>
                <a:lnTo>
                  <a:pt x="33657" y="28818"/>
                </a:lnTo>
                <a:lnTo>
                  <a:pt x="33791" y="28505"/>
                </a:lnTo>
                <a:lnTo>
                  <a:pt x="33827" y="28353"/>
                </a:lnTo>
                <a:lnTo>
                  <a:pt x="34032" y="27398"/>
                </a:lnTo>
                <a:lnTo>
                  <a:pt x="34381" y="25478"/>
                </a:lnTo>
                <a:lnTo>
                  <a:pt x="34559" y="24514"/>
                </a:lnTo>
                <a:lnTo>
                  <a:pt x="34506" y="24505"/>
                </a:lnTo>
                <a:lnTo>
                  <a:pt x="34452" y="24496"/>
                </a:lnTo>
                <a:lnTo>
                  <a:pt x="34452" y="23674"/>
                </a:lnTo>
                <a:lnTo>
                  <a:pt x="34443" y="22853"/>
                </a:lnTo>
                <a:lnTo>
                  <a:pt x="34425" y="22388"/>
                </a:lnTo>
                <a:lnTo>
                  <a:pt x="34345" y="21933"/>
                </a:lnTo>
                <a:lnTo>
                  <a:pt x="34184" y="21156"/>
                </a:lnTo>
                <a:lnTo>
                  <a:pt x="33791" y="19656"/>
                </a:lnTo>
                <a:lnTo>
                  <a:pt x="33318" y="18182"/>
                </a:lnTo>
                <a:lnTo>
                  <a:pt x="32747" y="16762"/>
                </a:lnTo>
                <a:lnTo>
                  <a:pt x="32077" y="15387"/>
                </a:lnTo>
                <a:lnTo>
                  <a:pt x="31309" y="14074"/>
                </a:lnTo>
                <a:lnTo>
                  <a:pt x="30434" y="12806"/>
                </a:lnTo>
                <a:lnTo>
                  <a:pt x="29451" y="11601"/>
                </a:lnTo>
                <a:lnTo>
                  <a:pt x="28907" y="11029"/>
                </a:lnTo>
                <a:lnTo>
                  <a:pt x="28237" y="10351"/>
                </a:lnTo>
                <a:lnTo>
                  <a:pt x="26853" y="9047"/>
                </a:lnTo>
                <a:lnTo>
                  <a:pt x="25442" y="7832"/>
                </a:lnTo>
                <a:lnTo>
                  <a:pt x="23995" y="6707"/>
                </a:lnTo>
                <a:lnTo>
                  <a:pt x="22513" y="5654"/>
                </a:lnTo>
                <a:lnTo>
                  <a:pt x="20986" y="4698"/>
                </a:lnTo>
                <a:lnTo>
                  <a:pt x="19432" y="3823"/>
                </a:lnTo>
                <a:lnTo>
                  <a:pt x="17833" y="3046"/>
                </a:lnTo>
                <a:lnTo>
                  <a:pt x="16199" y="2349"/>
                </a:lnTo>
                <a:lnTo>
                  <a:pt x="14529" y="1742"/>
                </a:lnTo>
                <a:lnTo>
                  <a:pt x="12824" y="1224"/>
                </a:lnTo>
                <a:lnTo>
                  <a:pt x="11073" y="796"/>
                </a:lnTo>
                <a:lnTo>
                  <a:pt x="9287" y="456"/>
                </a:lnTo>
                <a:lnTo>
                  <a:pt x="7466" y="215"/>
                </a:lnTo>
                <a:lnTo>
                  <a:pt x="5599" y="63"/>
                </a:lnTo>
                <a:lnTo>
                  <a:pt x="3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5" name="Google Shape;1305;p37"/>
          <p:cNvSpPr/>
          <p:nvPr/>
        </p:nvSpPr>
        <p:spPr>
          <a:xfrm flipH="1">
            <a:off x="1674458" y="2403725"/>
            <a:ext cx="1588975" cy="1780127"/>
          </a:xfrm>
          <a:custGeom>
            <a:avLst/>
            <a:gdLst/>
            <a:ahLst/>
            <a:cxnLst/>
            <a:rect l="l" t="t" r="r" b="b"/>
            <a:pathLst>
              <a:path w="34560" h="29702" extrusionOk="0">
                <a:moveTo>
                  <a:pt x="3706" y="1"/>
                </a:moveTo>
                <a:lnTo>
                  <a:pt x="2733" y="19"/>
                </a:lnTo>
                <a:lnTo>
                  <a:pt x="2170" y="46"/>
                </a:lnTo>
                <a:lnTo>
                  <a:pt x="1045" y="233"/>
                </a:lnTo>
                <a:lnTo>
                  <a:pt x="491" y="349"/>
                </a:lnTo>
                <a:lnTo>
                  <a:pt x="420" y="376"/>
                </a:lnTo>
                <a:lnTo>
                  <a:pt x="295" y="483"/>
                </a:lnTo>
                <a:lnTo>
                  <a:pt x="116" y="715"/>
                </a:lnTo>
                <a:lnTo>
                  <a:pt x="0" y="858"/>
                </a:lnTo>
                <a:lnTo>
                  <a:pt x="143" y="947"/>
                </a:lnTo>
                <a:lnTo>
                  <a:pt x="420" y="1144"/>
                </a:lnTo>
                <a:lnTo>
                  <a:pt x="563" y="1180"/>
                </a:lnTo>
                <a:lnTo>
                  <a:pt x="2617" y="1403"/>
                </a:lnTo>
                <a:lnTo>
                  <a:pt x="4680" y="1590"/>
                </a:lnTo>
                <a:lnTo>
                  <a:pt x="5930" y="1715"/>
                </a:lnTo>
                <a:lnTo>
                  <a:pt x="7769" y="1983"/>
                </a:lnTo>
                <a:lnTo>
                  <a:pt x="8975" y="2207"/>
                </a:lnTo>
                <a:lnTo>
                  <a:pt x="10163" y="2474"/>
                </a:lnTo>
                <a:lnTo>
                  <a:pt x="11341" y="2787"/>
                </a:lnTo>
                <a:lnTo>
                  <a:pt x="12502" y="3135"/>
                </a:lnTo>
                <a:lnTo>
                  <a:pt x="13645" y="3519"/>
                </a:lnTo>
                <a:lnTo>
                  <a:pt x="14770" y="3957"/>
                </a:lnTo>
                <a:lnTo>
                  <a:pt x="15887" y="4430"/>
                </a:lnTo>
                <a:lnTo>
                  <a:pt x="16985" y="4948"/>
                </a:lnTo>
                <a:lnTo>
                  <a:pt x="18066" y="5502"/>
                </a:lnTo>
                <a:lnTo>
                  <a:pt x="19128" y="6100"/>
                </a:lnTo>
                <a:lnTo>
                  <a:pt x="20173" y="6743"/>
                </a:lnTo>
                <a:lnTo>
                  <a:pt x="21209" y="7431"/>
                </a:lnTo>
                <a:lnTo>
                  <a:pt x="22218" y="8163"/>
                </a:lnTo>
                <a:lnTo>
                  <a:pt x="22727" y="8547"/>
                </a:lnTo>
                <a:lnTo>
                  <a:pt x="23504" y="9163"/>
                </a:lnTo>
                <a:lnTo>
                  <a:pt x="25004" y="10458"/>
                </a:lnTo>
                <a:lnTo>
                  <a:pt x="26397" y="11824"/>
                </a:lnTo>
                <a:lnTo>
                  <a:pt x="27674" y="13262"/>
                </a:lnTo>
                <a:lnTo>
                  <a:pt x="28826" y="14798"/>
                </a:lnTo>
                <a:lnTo>
                  <a:pt x="29603" y="16012"/>
                </a:lnTo>
                <a:lnTo>
                  <a:pt x="30076" y="16852"/>
                </a:lnTo>
                <a:lnTo>
                  <a:pt x="30514" y="17718"/>
                </a:lnTo>
                <a:lnTo>
                  <a:pt x="30916" y="18611"/>
                </a:lnTo>
                <a:lnTo>
                  <a:pt x="31273" y="19540"/>
                </a:lnTo>
                <a:lnTo>
                  <a:pt x="31595" y="20486"/>
                </a:lnTo>
                <a:lnTo>
                  <a:pt x="31737" y="20977"/>
                </a:lnTo>
                <a:lnTo>
                  <a:pt x="31827" y="21335"/>
                </a:lnTo>
                <a:lnTo>
                  <a:pt x="31987" y="22067"/>
                </a:lnTo>
                <a:lnTo>
                  <a:pt x="32104" y="22808"/>
                </a:lnTo>
                <a:lnTo>
                  <a:pt x="32175" y="23549"/>
                </a:lnTo>
                <a:lnTo>
                  <a:pt x="32193" y="23915"/>
                </a:lnTo>
                <a:lnTo>
                  <a:pt x="32211" y="25201"/>
                </a:lnTo>
                <a:lnTo>
                  <a:pt x="32139" y="27764"/>
                </a:lnTo>
                <a:lnTo>
                  <a:pt x="32121" y="29041"/>
                </a:lnTo>
                <a:lnTo>
                  <a:pt x="32139" y="29229"/>
                </a:lnTo>
                <a:lnTo>
                  <a:pt x="32246" y="29523"/>
                </a:lnTo>
                <a:lnTo>
                  <a:pt x="32354" y="29657"/>
                </a:lnTo>
                <a:lnTo>
                  <a:pt x="32407" y="29684"/>
                </a:lnTo>
                <a:lnTo>
                  <a:pt x="32496" y="29702"/>
                </a:lnTo>
                <a:lnTo>
                  <a:pt x="32702" y="29702"/>
                </a:lnTo>
                <a:lnTo>
                  <a:pt x="32925" y="29657"/>
                </a:lnTo>
                <a:lnTo>
                  <a:pt x="33104" y="29568"/>
                </a:lnTo>
                <a:lnTo>
                  <a:pt x="33166" y="29505"/>
                </a:lnTo>
                <a:lnTo>
                  <a:pt x="33381" y="29255"/>
                </a:lnTo>
                <a:lnTo>
                  <a:pt x="33657" y="28818"/>
                </a:lnTo>
                <a:lnTo>
                  <a:pt x="33791" y="28505"/>
                </a:lnTo>
                <a:lnTo>
                  <a:pt x="33827" y="28353"/>
                </a:lnTo>
                <a:lnTo>
                  <a:pt x="34032" y="27398"/>
                </a:lnTo>
                <a:lnTo>
                  <a:pt x="34381" y="25478"/>
                </a:lnTo>
                <a:lnTo>
                  <a:pt x="34559" y="24514"/>
                </a:lnTo>
                <a:lnTo>
                  <a:pt x="34506" y="24505"/>
                </a:lnTo>
                <a:lnTo>
                  <a:pt x="34452" y="24496"/>
                </a:lnTo>
                <a:lnTo>
                  <a:pt x="34452" y="23674"/>
                </a:lnTo>
                <a:lnTo>
                  <a:pt x="34443" y="22853"/>
                </a:lnTo>
                <a:lnTo>
                  <a:pt x="34425" y="22388"/>
                </a:lnTo>
                <a:lnTo>
                  <a:pt x="34345" y="21933"/>
                </a:lnTo>
                <a:lnTo>
                  <a:pt x="34184" y="21156"/>
                </a:lnTo>
                <a:lnTo>
                  <a:pt x="33791" y="19656"/>
                </a:lnTo>
                <a:lnTo>
                  <a:pt x="33318" y="18182"/>
                </a:lnTo>
                <a:lnTo>
                  <a:pt x="32747" y="16762"/>
                </a:lnTo>
                <a:lnTo>
                  <a:pt x="32077" y="15387"/>
                </a:lnTo>
                <a:lnTo>
                  <a:pt x="31309" y="14074"/>
                </a:lnTo>
                <a:lnTo>
                  <a:pt x="30434" y="12806"/>
                </a:lnTo>
                <a:lnTo>
                  <a:pt x="29451" y="11601"/>
                </a:lnTo>
                <a:lnTo>
                  <a:pt x="28907" y="11029"/>
                </a:lnTo>
                <a:lnTo>
                  <a:pt x="28237" y="10351"/>
                </a:lnTo>
                <a:lnTo>
                  <a:pt x="26853" y="9047"/>
                </a:lnTo>
                <a:lnTo>
                  <a:pt x="25442" y="7832"/>
                </a:lnTo>
                <a:lnTo>
                  <a:pt x="23995" y="6707"/>
                </a:lnTo>
                <a:lnTo>
                  <a:pt x="22513" y="5654"/>
                </a:lnTo>
                <a:lnTo>
                  <a:pt x="20986" y="4698"/>
                </a:lnTo>
                <a:lnTo>
                  <a:pt x="19432" y="3823"/>
                </a:lnTo>
                <a:lnTo>
                  <a:pt x="17833" y="3046"/>
                </a:lnTo>
                <a:lnTo>
                  <a:pt x="16199" y="2349"/>
                </a:lnTo>
                <a:lnTo>
                  <a:pt x="14529" y="1742"/>
                </a:lnTo>
                <a:lnTo>
                  <a:pt x="12824" y="1224"/>
                </a:lnTo>
                <a:lnTo>
                  <a:pt x="11073" y="796"/>
                </a:lnTo>
                <a:lnTo>
                  <a:pt x="9287" y="456"/>
                </a:lnTo>
                <a:lnTo>
                  <a:pt x="7466" y="215"/>
                </a:lnTo>
                <a:lnTo>
                  <a:pt x="5599" y="63"/>
                </a:lnTo>
                <a:lnTo>
                  <a:pt x="3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Basics</a:t>
            </a:r>
            <a:endParaRPr dirty="0"/>
          </a:p>
        </p:txBody>
      </p:sp>
      <p:sp>
        <p:nvSpPr>
          <p:cNvPr id="29" name="Google Shape;1283;p37">
            <a:extLst>
              <a:ext uri="{FF2B5EF4-FFF2-40B4-BE49-F238E27FC236}">
                <a16:creationId xmlns:a16="http://schemas.microsoft.com/office/drawing/2014/main" id="{10C6468B-2786-40B8-BE84-91ABD77615F4}"/>
              </a:ext>
            </a:extLst>
          </p:cNvPr>
          <p:cNvSpPr/>
          <p:nvPr/>
        </p:nvSpPr>
        <p:spPr>
          <a:xfrm>
            <a:off x="5417909" y="4244558"/>
            <a:ext cx="1904323" cy="811991"/>
          </a:xfrm>
          <a:custGeom>
            <a:avLst/>
            <a:gdLst/>
            <a:ahLst/>
            <a:cxnLst/>
            <a:rect l="l" t="t" r="r" b="b"/>
            <a:pathLst>
              <a:path w="83817" h="35739" extrusionOk="0">
                <a:moveTo>
                  <a:pt x="52642" y="1"/>
                </a:moveTo>
                <a:lnTo>
                  <a:pt x="49919" y="45"/>
                </a:lnTo>
                <a:lnTo>
                  <a:pt x="47874" y="197"/>
                </a:lnTo>
                <a:lnTo>
                  <a:pt x="46516" y="340"/>
                </a:lnTo>
                <a:lnTo>
                  <a:pt x="45829" y="438"/>
                </a:lnTo>
                <a:lnTo>
                  <a:pt x="45150" y="537"/>
                </a:lnTo>
                <a:lnTo>
                  <a:pt x="43793" y="688"/>
                </a:lnTo>
                <a:lnTo>
                  <a:pt x="42418" y="804"/>
                </a:lnTo>
                <a:lnTo>
                  <a:pt x="41051" y="867"/>
                </a:lnTo>
                <a:lnTo>
                  <a:pt x="40364" y="876"/>
                </a:lnTo>
                <a:lnTo>
                  <a:pt x="39346" y="876"/>
                </a:lnTo>
                <a:lnTo>
                  <a:pt x="37319" y="813"/>
                </a:lnTo>
                <a:lnTo>
                  <a:pt x="35291" y="724"/>
                </a:lnTo>
                <a:lnTo>
                  <a:pt x="33264" y="688"/>
                </a:lnTo>
                <a:lnTo>
                  <a:pt x="32246" y="706"/>
                </a:lnTo>
                <a:lnTo>
                  <a:pt x="30809" y="760"/>
                </a:lnTo>
                <a:lnTo>
                  <a:pt x="27915" y="903"/>
                </a:lnTo>
                <a:lnTo>
                  <a:pt x="23584" y="1188"/>
                </a:lnTo>
                <a:lnTo>
                  <a:pt x="20700" y="1403"/>
                </a:lnTo>
                <a:lnTo>
                  <a:pt x="17646" y="1653"/>
                </a:lnTo>
                <a:lnTo>
                  <a:pt x="11538" y="2206"/>
                </a:lnTo>
                <a:lnTo>
                  <a:pt x="8475" y="2501"/>
                </a:lnTo>
                <a:lnTo>
                  <a:pt x="7984" y="2564"/>
                </a:lnTo>
                <a:lnTo>
                  <a:pt x="7019" y="2787"/>
                </a:lnTo>
                <a:lnTo>
                  <a:pt x="6099" y="3135"/>
                </a:lnTo>
                <a:lnTo>
                  <a:pt x="5206" y="3591"/>
                </a:lnTo>
                <a:lnTo>
                  <a:pt x="4769" y="3858"/>
                </a:lnTo>
                <a:lnTo>
                  <a:pt x="4278" y="4189"/>
                </a:lnTo>
                <a:lnTo>
                  <a:pt x="3403" y="4921"/>
                </a:lnTo>
                <a:lnTo>
                  <a:pt x="2652" y="5734"/>
                </a:lnTo>
                <a:lnTo>
                  <a:pt x="2018" y="6609"/>
                </a:lnTo>
                <a:lnTo>
                  <a:pt x="1492" y="7547"/>
                </a:lnTo>
                <a:lnTo>
                  <a:pt x="1054" y="8538"/>
                </a:lnTo>
                <a:lnTo>
                  <a:pt x="706" y="9574"/>
                </a:lnTo>
                <a:lnTo>
                  <a:pt x="429" y="10645"/>
                </a:lnTo>
                <a:lnTo>
                  <a:pt x="313" y="11199"/>
                </a:lnTo>
                <a:lnTo>
                  <a:pt x="215" y="11770"/>
                </a:lnTo>
                <a:lnTo>
                  <a:pt x="98" y="12940"/>
                </a:lnTo>
                <a:lnTo>
                  <a:pt x="63" y="14119"/>
                </a:lnTo>
                <a:lnTo>
                  <a:pt x="98" y="15298"/>
                </a:lnTo>
                <a:lnTo>
                  <a:pt x="125" y="15887"/>
                </a:lnTo>
                <a:lnTo>
                  <a:pt x="143" y="16351"/>
                </a:lnTo>
                <a:lnTo>
                  <a:pt x="143" y="17289"/>
                </a:lnTo>
                <a:lnTo>
                  <a:pt x="72" y="18700"/>
                </a:lnTo>
                <a:lnTo>
                  <a:pt x="9" y="20102"/>
                </a:lnTo>
                <a:lnTo>
                  <a:pt x="0" y="21049"/>
                </a:lnTo>
                <a:lnTo>
                  <a:pt x="45" y="21986"/>
                </a:lnTo>
                <a:lnTo>
                  <a:pt x="170" y="22933"/>
                </a:lnTo>
                <a:lnTo>
                  <a:pt x="268" y="23406"/>
                </a:lnTo>
                <a:lnTo>
                  <a:pt x="429" y="24049"/>
                </a:lnTo>
                <a:lnTo>
                  <a:pt x="777" y="25317"/>
                </a:lnTo>
                <a:lnTo>
                  <a:pt x="1170" y="26558"/>
                </a:lnTo>
                <a:lnTo>
                  <a:pt x="1608" y="27782"/>
                </a:lnTo>
                <a:lnTo>
                  <a:pt x="2117" y="28969"/>
                </a:lnTo>
                <a:lnTo>
                  <a:pt x="2697" y="30121"/>
                </a:lnTo>
                <a:lnTo>
                  <a:pt x="3358" y="31247"/>
                </a:lnTo>
                <a:lnTo>
                  <a:pt x="4099" y="32327"/>
                </a:lnTo>
                <a:lnTo>
                  <a:pt x="4510" y="32845"/>
                </a:lnTo>
                <a:lnTo>
                  <a:pt x="4715" y="33086"/>
                </a:lnTo>
                <a:lnTo>
                  <a:pt x="5153" y="33551"/>
                </a:lnTo>
                <a:lnTo>
                  <a:pt x="5626" y="33979"/>
                </a:lnTo>
                <a:lnTo>
                  <a:pt x="6135" y="34363"/>
                </a:lnTo>
                <a:lnTo>
                  <a:pt x="6394" y="34533"/>
                </a:lnTo>
                <a:lnTo>
                  <a:pt x="6635" y="34685"/>
                </a:lnTo>
                <a:lnTo>
                  <a:pt x="7126" y="34935"/>
                </a:lnTo>
                <a:lnTo>
                  <a:pt x="7635" y="35149"/>
                </a:lnTo>
                <a:lnTo>
                  <a:pt x="8153" y="35319"/>
                </a:lnTo>
                <a:lnTo>
                  <a:pt x="8957" y="35497"/>
                </a:lnTo>
                <a:lnTo>
                  <a:pt x="10055" y="35613"/>
                </a:lnTo>
                <a:lnTo>
                  <a:pt x="10618" y="35622"/>
                </a:lnTo>
                <a:lnTo>
                  <a:pt x="18325" y="35622"/>
                </a:lnTo>
                <a:lnTo>
                  <a:pt x="26031" y="35631"/>
                </a:lnTo>
                <a:lnTo>
                  <a:pt x="26978" y="35649"/>
                </a:lnTo>
                <a:lnTo>
                  <a:pt x="28862" y="35738"/>
                </a:lnTo>
                <a:lnTo>
                  <a:pt x="29808" y="35729"/>
                </a:lnTo>
                <a:lnTo>
                  <a:pt x="35649" y="35533"/>
                </a:lnTo>
                <a:lnTo>
                  <a:pt x="41489" y="35319"/>
                </a:lnTo>
                <a:lnTo>
                  <a:pt x="44882" y="35211"/>
                </a:lnTo>
                <a:lnTo>
                  <a:pt x="48267" y="35069"/>
                </a:lnTo>
                <a:lnTo>
                  <a:pt x="49722" y="34970"/>
                </a:lnTo>
                <a:lnTo>
                  <a:pt x="51910" y="34774"/>
                </a:lnTo>
                <a:lnTo>
                  <a:pt x="53366" y="34676"/>
                </a:lnTo>
                <a:lnTo>
                  <a:pt x="54098" y="34658"/>
                </a:lnTo>
                <a:lnTo>
                  <a:pt x="57179" y="34622"/>
                </a:lnTo>
                <a:lnTo>
                  <a:pt x="63349" y="34631"/>
                </a:lnTo>
                <a:lnTo>
                  <a:pt x="66439" y="34631"/>
                </a:lnTo>
                <a:lnTo>
                  <a:pt x="67707" y="34640"/>
                </a:lnTo>
                <a:lnTo>
                  <a:pt x="70252" y="34667"/>
                </a:lnTo>
                <a:lnTo>
                  <a:pt x="72154" y="34604"/>
                </a:lnTo>
                <a:lnTo>
                  <a:pt x="73414" y="34488"/>
                </a:lnTo>
                <a:lnTo>
                  <a:pt x="74664" y="34283"/>
                </a:lnTo>
                <a:lnTo>
                  <a:pt x="75914" y="33979"/>
                </a:lnTo>
                <a:lnTo>
                  <a:pt x="76530" y="33774"/>
                </a:lnTo>
                <a:lnTo>
                  <a:pt x="76905" y="33640"/>
                </a:lnTo>
                <a:lnTo>
                  <a:pt x="77637" y="33345"/>
                </a:lnTo>
                <a:lnTo>
                  <a:pt x="78307" y="32979"/>
                </a:lnTo>
                <a:lnTo>
                  <a:pt x="78763" y="32622"/>
                </a:lnTo>
                <a:lnTo>
                  <a:pt x="79030" y="32336"/>
                </a:lnTo>
                <a:lnTo>
                  <a:pt x="79147" y="32166"/>
                </a:lnTo>
                <a:lnTo>
                  <a:pt x="80522" y="30184"/>
                </a:lnTo>
                <a:lnTo>
                  <a:pt x="81861" y="28175"/>
                </a:lnTo>
                <a:lnTo>
                  <a:pt x="82272" y="27576"/>
                </a:lnTo>
                <a:lnTo>
                  <a:pt x="82879" y="26666"/>
                </a:lnTo>
                <a:lnTo>
                  <a:pt x="83210" y="26032"/>
                </a:lnTo>
                <a:lnTo>
                  <a:pt x="83335" y="25701"/>
                </a:lnTo>
                <a:lnTo>
                  <a:pt x="83460" y="25290"/>
                </a:lnTo>
                <a:lnTo>
                  <a:pt x="83638" y="24460"/>
                </a:lnTo>
                <a:lnTo>
                  <a:pt x="83754" y="23612"/>
                </a:lnTo>
                <a:lnTo>
                  <a:pt x="83817" y="22754"/>
                </a:lnTo>
                <a:lnTo>
                  <a:pt x="83817" y="22335"/>
                </a:lnTo>
                <a:lnTo>
                  <a:pt x="83808" y="20906"/>
                </a:lnTo>
                <a:lnTo>
                  <a:pt x="83656" y="18057"/>
                </a:lnTo>
                <a:lnTo>
                  <a:pt x="83558" y="16637"/>
                </a:lnTo>
                <a:lnTo>
                  <a:pt x="83406" y="14628"/>
                </a:lnTo>
                <a:lnTo>
                  <a:pt x="83067" y="10610"/>
                </a:lnTo>
                <a:lnTo>
                  <a:pt x="82826" y="8609"/>
                </a:lnTo>
                <a:lnTo>
                  <a:pt x="82781" y="8270"/>
                </a:lnTo>
                <a:lnTo>
                  <a:pt x="82656" y="7609"/>
                </a:lnTo>
                <a:lnTo>
                  <a:pt x="82477" y="6966"/>
                </a:lnTo>
                <a:lnTo>
                  <a:pt x="82245" y="6341"/>
                </a:lnTo>
                <a:lnTo>
                  <a:pt x="81968" y="5734"/>
                </a:lnTo>
                <a:lnTo>
                  <a:pt x="81620" y="5162"/>
                </a:lnTo>
                <a:lnTo>
                  <a:pt x="81209" y="4618"/>
                </a:lnTo>
                <a:lnTo>
                  <a:pt x="80736" y="4109"/>
                </a:lnTo>
                <a:lnTo>
                  <a:pt x="80468" y="3867"/>
                </a:lnTo>
                <a:lnTo>
                  <a:pt x="79950" y="3439"/>
                </a:lnTo>
                <a:lnTo>
                  <a:pt x="79138" y="2876"/>
                </a:lnTo>
                <a:lnTo>
                  <a:pt x="78584" y="2537"/>
                </a:lnTo>
                <a:lnTo>
                  <a:pt x="78004" y="2242"/>
                </a:lnTo>
                <a:lnTo>
                  <a:pt x="77396" y="2001"/>
                </a:lnTo>
                <a:lnTo>
                  <a:pt x="76780" y="1796"/>
                </a:lnTo>
                <a:lnTo>
                  <a:pt x="76128" y="1653"/>
                </a:lnTo>
                <a:lnTo>
                  <a:pt x="75789" y="1599"/>
                </a:lnTo>
                <a:lnTo>
                  <a:pt x="74941" y="1483"/>
                </a:lnTo>
                <a:lnTo>
                  <a:pt x="73244" y="1278"/>
                </a:lnTo>
                <a:lnTo>
                  <a:pt x="72396" y="1206"/>
                </a:lnTo>
                <a:lnTo>
                  <a:pt x="68484" y="921"/>
                </a:lnTo>
                <a:lnTo>
                  <a:pt x="60653" y="376"/>
                </a:lnTo>
                <a:lnTo>
                  <a:pt x="56732" y="144"/>
                </a:lnTo>
                <a:lnTo>
                  <a:pt x="55366" y="72"/>
                </a:lnTo>
                <a:lnTo>
                  <a:pt x="52642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0" name="Google Shape;1297;p37">
            <a:extLst>
              <a:ext uri="{FF2B5EF4-FFF2-40B4-BE49-F238E27FC236}">
                <a16:creationId xmlns:a16="http://schemas.microsoft.com/office/drawing/2014/main" id="{975A9092-4391-4757-B579-2AB17B81D840}"/>
              </a:ext>
            </a:extLst>
          </p:cNvPr>
          <p:cNvSpPr txBox="1"/>
          <p:nvPr/>
        </p:nvSpPr>
        <p:spPr>
          <a:xfrm>
            <a:off x="5242876" y="5274031"/>
            <a:ext cx="225440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 and evaluate operators via preferences: parallel rules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" name="Google Shape;1298;p37">
            <a:extLst>
              <a:ext uri="{FF2B5EF4-FFF2-40B4-BE49-F238E27FC236}">
                <a16:creationId xmlns:a16="http://schemas.microsoft.com/office/drawing/2014/main" id="{86ADAAD3-BB25-4A7B-AF93-55EA041E8D25}"/>
              </a:ext>
            </a:extLst>
          </p:cNvPr>
          <p:cNvSpPr txBox="1"/>
          <p:nvPr/>
        </p:nvSpPr>
        <p:spPr>
          <a:xfrm>
            <a:off x="5242876" y="439866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Select Operator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" name="Google Shape;1302;p37">
            <a:extLst>
              <a:ext uri="{FF2B5EF4-FFF2-40B4-BE49-F238E27FC236}">
                <a16:creationId xmlns:a16="http://schemas.microsoft.com/office/drawing/2014/main" id="{784B41F2-B882-4C63-9596-01F017F99285}"/>
              </a:ext>
            </a:extLst>
          </p:cNvPr>
          <p:cNvSpPr/>
          <p:nvPr/>
        </p:nvSpPr>
        <p:spPr>
          <a:xfrm>
            <a:off x="5313161" y="4155593"/>
            <a:ext cx="1973281" cy="840369"/>
          </a:xfrm>
          <a:custGeom>
            <a:avLst/>
            <a:gdLst/>
            <a:ahLst/>
            <a:cxnLst/>
            <a:rect l="l" t="t" r="r" b="b"/>
            <a:pathLst>
              <a:path w="83898" h="35730" extrusionOk="0">
                <a:moveTo>
                  <a:pt x="52277" y="0"/>
                </a:moveTo>
                <a:lnTo>
                  <a:pt x="49651" y="63"/>
                </a:lnTo>
                <a:lnTo>
                  <a:pt x="47695" y="206"/>
                </a:lnTo>
                <a:lnTo>
                  <a:pt x="46383" y="358"/>
                </a:lnTo>
                <a:lnTo>
                  <a:pt x="45731" y="447"/>
                </a:lnTo>
                <a:lnTo>
                  <a:pt x="44874" y="563"/>
                </a:lnTo>
                <a:lnTo>
                  <a:pt x="43168" y="724"/>
                </a:lnTo>
                <a:lnTo>
                  <a:pt x="41444" y="786"/>
                </a:lnTo>
                <a:lnTo>
                  <a:pt x="39721" y="759"/>
                </a:lnTo>
                <a:lnTo>
                  <a:pt x="38846" y="706"/>
                </a:lnTo>
                <a:lnTo>
                  <a:pt x="37828" y="643"/>
                </a:lnTo>
                <a:lnTo>
                  <a:pt x="35774" y="599"/>
                </a:lnTo>
                <a:lnTo>
                  <a:pt x="33720" y="643"/>
                </a:lnTo>
                <a:lnTo>
                  <a:pt x="31666" y="742"/>
                </a:lnTo>
                <a:lnTo>
                  <a:pt x="30639" y="804"/>
                </a:lnTo>
                <a:lnTo>
                  <a:pt x="25460" y="1152"/>
                </a:lnTo>
                <a:lnTo>
                  <a:pt x="15101" y="1947"/>
                </a:lnTo>
                <a:lnTo>
                  <a:pt x="9922" y="2349"/>
                </a:lnTo>
                <a:lnTo>
                  <a:pt x="9350" y="2394"/>
                </a:lnTo>
                <a:lnTo>
                  <a:pt x="8225" y="2519"/>
                </a:lnTo>
                <a:lnTo>
                  <a:pt x="7109" y="2742"/>
                </a:lnTo>
                <a:lnTo>
                  <a:pt x="6305" y="3019"/>
                </a:lnTo>
                <a:lnTo>
                  <a:pt x="5778" y="3260"/>
                </a:lnTo>
                <a:lnTo>
                  <a:pt x="5519" y="3403"/>
                </a:lnTo>
                <a:lnTo>
                  <a:pt x="5153" y="3626"/>
                </a:lnTo>
                <a:lnTo>
                  <a:pt x="4474" y="4090"/>
                </a:lnTo>
                <a:lnTo>
                  <a:pt x="3849" y="4590"/>
                </a:lnTo>
                <a:lnTo>
                  <a:pt x="3278" y="5117"/>
                </a:lnTo>
                <a:lnTo>
                  <a:pt x="2769" y="5671"/>
                </a:lnTo>
                <a:lnTo>
                  <a:pt x="2304" y="6260"/>
                </a:lnTo>
                <a:lnTo>
                  <a:pt x="1894" y="6867"/>
                </a:lnTo>
                <a:lnTo>
                  <a:pt x="1536" y="7502"/>
                </a:lnTo>
                <a:lnTo>
                  <a:pt x="1215" y="8162"/>
                </a:lnTo>
                <a:lnTo>
                  <a:pt x="947" y="8841"/>
                </a:lnTo>
                <a:lnTo>
                  <a:pt x="715" y="9546"/>
                </a:lnTo>
                <a:lnTo>
                  <a:pt x="527" y="10270"/>
                </a:lnTo>
                <a:lnTo>
                  <a:pt x="313" y="11386"/>
                </a:lnTo>
                <a:lnTo>
                  <a:pt x="152" y="12949"/>
                </a:lnTo>
                <a:lnTo>
                  <a:pt x="126" y="13752"/>
                </a:lnTo>
                <a:lnTo>
                  <a:pt x="134" y="15021"/>
                </a:lnTo>
                <a:lnTo>
                  <a:pt x="188" y="16932"/>
                </a:lnTo>
                <a:lnTo>
                  <a:pt x="161" y="18191"/>
                </a:lnTo>
                <a:lnTo>
                  <a:pt x="99" y="18816"/>
                </a:lnTo>
                <a:lnTo>
                  <a:pt x="45" y="19334"/>
                </a:lnTo>
                <a:lnTo>
                  <a:pt x="0" y="20361"/>
                </a:lnTo>
                <a:lnTo>
                  <a:pt x="36" y="21370"/>
                </a:lnTo>
                <a:lnTo>
                  <a:pt x="134" y="22370"/>
                </a:lnTo>
                <a:lnTo>
                  <a:pt x="295" y="23361"/>
                </a:lnTo>
                <a:lnTo>
                  <a:pt x="510" y="24343"/>
                </a:lnTo>
                <a:lnTo>
                  <a:pt x="911" y="25799"/>
                </a:lnTo>
                <a:lnTo>
                  <a:pt x="1233" y="26772"/>
                </a:lnTo>
                <a:lnTo>
                  <a:pt x="1411" y="27272"/>
                </a:lnTo>
                <a:lnTo>
                  <a:pt x="1840" y="28210"/>
                </a:lnTo>
                <a:lnTo>
                  <a:pt x="2358" y="29058"/>
                </a:lnTo>
                <a:lnTo>
                  <a:pt x="2956" y="29817"/>
                </a:lnTo>
                <a:lnTo>
                  <a:pt x="3653" y="30487"/>
                </a:lnTo>
                <a:lnTo>
                  <a:pt x="4430" y="31059"/>
                </a:lnTo>
                <a:lnTo>
                  <a:pt x="5296" y="31514"/>
                </a:lnTo>
                <a:lnTo>
                  <a:pt x="6260" y="31871"/>
                </a:lnTo>
                <a:lnTo>
                  <a:pt x="6787" y="31996"/>
                </a:lnTo>
                <a:lnTo>
                  <a:pt x="7412" y="32130"/>
                </a:lnTo>
                <a:lnTo>
                  <a:pt x="8663" y="32336"/>
                </a:lnTo>
                <a:lnTo>
                  <a:pt x="9931" y="32470"/>
                </a:lnTo>
                <a:lnTo>
                  <a:pt x="11190" y="32550"/>
                </a:lnTo>
                <a:lnTo>
                  <a:pt x="12458" y="32568"/>
                </a:lnTo>
                <a:lnTo>
                  <a:pt x="13726" y="32541"/>
                </a:lnTo>
                <a:lnTo>
                  <a:pt x="15619" y="32443"/>
                </a:lnTo>
                <a:lnTo>
                  <a:pt x="16878" y="32336"/>
                </a:lnTo>
                <a:lnTo>
                  <a:pt x="18200" y="32220"/>
                </a:lnTo>
                <a:lnTo>
                  <a:pt x="20825" y="32104"/>
                </a:lnTo>
                <a:lnTo>
                  <a:pt x="22138" y="32112"/>
                </a:lnTo>
                <a:lnTo>
                  <a:pt x="25781" y="32166"/>
                </a:lnTo>
                <a:lnTo>
                  <a:pt x="31238" y="32282"/>
                </a:lnTo>
                <a:lnTo>
                  <a:pt x="34881" y="32318"/>
                </a:lnTo>
                <a:lnTo>
                  <a:pt x="36703" y="32309"/>
                </a:lnTo>
                <a:lnTo>
                  <a:pt x="38194" y="32300"/>
                </a:lnTo>
                <a:lnTo>
                  <a:pt x="41168" y="32211"/>
                </a:lnTo>
                <a:lnTo>
                  <a:pt x="45633" y="32023"/>
                </a:lnTo>
                <a:lnTo>
                  <a:pt x="48615" y="31898"/>
                </a:lnTo>
                <a:lnTo>
                  <a:pt x="49973" y="31845"/>
                </a:lnTo>
                <a:lnTo>
                  <a:pt x="51321" y="31791"/>
                </a:lnTo>
                <a:lnTo>
                  <a:pt x="53027" y="31702"/>
                </a:lnTo>
                <a:lnTo>
                  <a:pt x="56447" y="31523"/>
                </a:lnTo>
                <a:lnTo>
                  <a:pt x="58152" y="31487"/>
                </a:lnTo>
                <a:lnTo>
                  <a:pt x="60581" y="31487"/>
                </a:lnTo>
                <a:lnTo>
                  <a:pt x="65430" y="31577"/>
                </a:lnTo>
                <a:lnTo>
                  <a:pt x="67859" y="31603"/>
                </a:lnTo>
                <a:lnTo>
                  <a:pt x="69243" y="31612"/>
                </a:lnTo>
                <a:lnTo>
                  <a:pt x="72021" y="31603"/>
                </a:lnTo>
                <a:lnTo>
                  <a:pt x="74101" y="31487"/>
                </a:lnTo>
                <a:lnTo>
                  <a:pt x="75486" y="31327"/>
                </a:lnTo>
                <a:lnTo>
                  <a:pt x="76861" y="31085"/>
                </a:lnTo>
                <a:lnTo>
                  <a:pt x="78245" y="30737"/>
                </a:lnTo>
                <a:lnTo>
                  <a:pt x="78924" y="30505"/>
                </a:lnTo>
                <a:lnTo>
                  <a:pt x="78816" y="30737"/>
                </a:lnTo>
                <a:lnTo>
                  <a:pt x="78548" y="31175"/>
                </a:lnTo>
                <a:lnTo>
                  <a:pt x="78263" y="31559"/>
                </a:lnTo>
                <a:lnTo>
                  <a:pt x="77932" y="31898"/>
                </a:lnTo>
                <a:lnTo>
                  <a:pt x="77575" y="32193"/>
                </a:lnTo>
                <a:lnTo>
                  <a:pt x="77191" y="32443"/>
                </a:lnTo>
                <a:lnTo>
                  <a:pt x="76789" y="32648"/>
                </a:lnTo>
                <a:lnTo>
                  <a:pt x="76370" y="32800"/>
                </a:lnTo>
                <a:lnTo>
                  <a:pt x="76146" y="32854"/>
                </a:lnTo>
                <a:lnTo>
                  <a:pt x="75486" y="33005"/>
                </a:lnTo>
                <a:lnTo>
                  <a:pt x="74155" y="33238"/>
                </a:lnTo>
                <a:lnTo>
                  <a:pt x="72815" y="33407"/>
                </a:lnTo>
                <a:lnTo>
                  <a:pt x="71467" y="33514"/>
                </a:lnTo>
                <a:lnTo>
                  <a:pt x="70788" y="33541"/>
                </a:lnTo>
                <a:lnTo>
                  <a:pt x="67779" y="33631"/>
                </a:lnTo>
                <a:lnTo>
                  <a:pt x="61742" y="33693"/>
                </a:lnTo>
                <a:lnTo>
                  <a:pt x="58724" y="33711"/>
                </a:lnTo>
                <a:lnTo>
                  <a:pt x="57411" y="33693"/>
                </a:lnTo>
                <a:lnTo>
                  <a:pt x="55438" y="33595"/>
                </a:lnTo>
                <a:lnTo>
                  <a:pt x="54116" y="33559"/>
                </a:lnTo>
                <a:lnTo>
                  <a:pt x="53464" y="33568"/>
                </a:lnTo>
                <a:lnTo>
                  <a:pt x="46999" y="33756"/>
                </a:lnTo>
                <a:lnTo>
                  <a:pt x="40543" y="33979"/>
                </a:lnTo>
                <a:lnTo>
                  <a:pt x="38944" y="33988"/>
                </a:lnTo>
                <a:lnTo>
                  <a:pt x="37337" y="33961"/>
                </a:lnTo>
                <a:lnTo>
                  <a:pt x="36676" y="33961"/>
                </a:lnTo>
                <a:lnTo>
                  <a:pt x="35363" y="34015"/>
                </a:lnTo>
                <a:lnTo>
                  <a:pt x="33390" y="34166"/>
                </a:lnTo>
                <a:lnTo>
                  <a:pt x="30773" y="34399"/>
                </a:lnTo>
                <a:lnTo>
                  <a:pt x="28800" y="34497"/>
                </a:lnTo>
                <a:lnTo>
                  <a:pt x="27478" y="34497"/>
                </a:lnTo>
                <a:lnTo>
                  <a:pt x="26808" y="34470"/>
                </a:lnTo>
                <a:lnTo>
                  <a:pt x="25594" y="34399"/>
                </a:lnTo>
                <a:lnTo>
                  <a:pt x="23147" y="34345"/>
                </a:lnTo>
                <a:lnTo>
                  <a:pt x="19477" y="34345"/>
                </a:lnTo>
                <a:lnTo>
                  <a:pt x="17030" y="34354"/>
                </a:lnTo>
                <a:lnTo>
                  <a:pt x="15833" y="34363"/>
                </a:lnTo>
                <a:lnTo>
                  <a:pt x="13449" y="34416"/>
                </a:lnTo>
                <a:lnTo>
                  <a:pt x="11520" y="34416"/>
                </a:lnTo>
                <a:lnTo>
                  <a:pt x="10413" y="34381"/>
                </a:lnTo>
                <a:lnTo>
                  <a:pt x="9698" y="34273"/>
                </a:lnTo>
                <a:lnTo>
                  <a:pt x="9350" y="34184"/>
                </a:lnTo>
                <a:lnTo>
                  <a:pt x="8734" y="33997"/>
                </a:lnTo>
                <a:lnTo>
                  <a:pt x="7520" y="33532"/>
                </a:lnTo>
                <a:lnTo>
                  <a:pt x="6359" y="32961"/>
                </a:lnTo>
                <a:lnTo>
                  <a:pt x="5242" y="32282"/>
                </a:lnTo>
                <a:lnTo>
                  <a:pt x="4707" y="31898"/>
                </a:lnTo>
                <a:lnTo>
                  <a:pt x="4448" y="31764"/>
                </a:lnTo>
                <a:lnTo>
                  <a:pt x="3992" y="31603"/>
                </a:lnTo>
                <a:lnTo>
                  <a:pt x="3992" y="31603"/>
                </a:lnTo>
                <a:lnTo>
                  <a:pt x="4019" y="31845"/>
                </a:lnTo>
                <a:lnTo>
                  <a:pt x="4055" y="32166"/>
                </a:lnTo>
                <a:lnTo>
                  <a:pt x="4099" y="32255"/>
                </a:lnTo>
                <a:lnTo>
                  <a:pt x="4349" y="32604"/>
                </a:lnTo>
                <a:lnTo>
                  <a:pt x="4876" y="33273"/>
                </a:lnTo>
                <a:lnTo>
                  <a:pt x="5457" y="33881"/>
                </a:lnTo>
                <a:lnTo>
                  <a:pt x="5948" y="34282"/>
                </a:lnTo>
                <a:lnTo>
                  <a:pt x="6323" y="34515"/>
                </a:lnTo>
                <a:lnTo>
                  <a:pt x="6519" y="34613"/>
                </a:lnTo>
                <a:lnTo>
                  <a:pt x="7037" y="34863"/>
                </a:lnTo>
                <a:lnTo>
                  <a:pt x="8100" y="35238"/>
                </a:lnTo>
                <a:lnTo>
                  <a:pt x="9181" y="35479"/>
                </a:lnTo>
                <a:lnTo>
                  <a:pt x="10288" y="35604"/>
                </a:lnTo>
                <a:lnTo>
                  <a:pt x="10850" y="35613"/>
                </a:lnTo>
                <a:lnTo>
                  <a:pt x="18387" y="35613"/>
                </a:lnTo>
                <a:lnTo>
                  <a:pt x="25915" y="35622"/>
                </a:lnTo>
                <a:lnTo>
                  <a:pt x="26898" y="35640"/>
                </a:lnTo>
                <a:lnTo>
                  <a:pt x="28853" y="35729"/>
                </a:lnTo>
                <a:lnTo>
                  <a:pt x="29836" y="35720"/>
                </a:lnTo>
                <a:lnTo>
                  <a:pt x="35720" y="35533"/>
                </a:lnTo>
                <a:lnTo>
                  <a:pt x="41596" y="35309"/>
                </a:lnTo>
                <a:lnTo>
                  <a:pt x="45490" y="35166"/>
                </a:lnTo>
                <a:lnTo>
                  <a:pt x="49374" y="35006"/>
                </a:lnTo>
                <a:lnTo>
                  <a:pt x="52062" y="34881"/>
                </a:lnTo>
                <a:lnTo>
                  <a:pt x="56099" y="34675"/>
                </a:lnTo>
                <a:lnTo>
                  <a:pt x="58786" y="34577"/>
                </a:lnTo>
                <a:lnTo>
                  <a:pt x="60135" y="34541"/>
                </a:lnTo>
                <a:lnTo>
                  <a:pt x="63019" y="34515"/>
                </a:lnTo>
                <a:lnTo>
                  <a:pt x="68806" y="34586"/>
                </a:lnTo>
                <a:lnTo>
                  <a:pt x="71690" y="34622"/>
                </a:lnTo>
                <a:lnTo>
                  <a:pt x="72396" y="34613"/>
                </a:lnTo>
                <a:lnTo>
                  <a:pt x="73780" y="34470"/>
                </a:lnTo>
                <a:lnTo>
                  <a:pt x="75128" y="34193"/>
                </a:lnTo>
                <a:lnTo>
                  <a:pt x="76468" y="33818"/>
                </a:lnTo>
                <a:lnTo>
                  <a:pt x="77120" y="33595"/>
                </a:lnTo>
                <a:lnTo>
                  <a:pt x="77343" y="33506"/>
                </a:lnTo>
                <a:lnTo>
                  <a:pt x="77781" y="33309"/>
                </a:lnTo>
                <a:lnTo>
                  <a:pt x="78200" y="33068"/>
                </a:lnTo>
                <a:lnTo>
                  <a:pt x="78593" y="32791"/>
                </a:lnTo>
                <a:lnTo>
                  <a:pt x="78772" y="32648"/>
                </a:lnTo>
                <a:lnTo>
                  <a:pt x="79022" y="32425"/>
                </a:lnTo>
                <a:lnTo>
                  <a:pt x="79433" y="31943"/>
                </a:lnTo>
                <a:lnTo>
                  <a:pt x="79781" y="31425"/>
                </a:lnTo>
                <a:lnTo>
                  <a:pt x="80076" y="30871"/>
                </a:lnTo>
                <a:lnTo>
                  <a:pt x="80459" y="30005"/>
                </a:lnTo>
                <a:lnTo>
                  <a:pt x="80951" y="28844"/>
                </a:lnTo>
                <a:lnTo>
                  <a:pt x="81236" y="28290"/>
                </a:lnTo>
                <a:lnTo>
                  <a:pt x="81263" y="28219"/>
                </a:lnTo>
                <a:lnTo>
                  <a:pt x="81236" y="28005"/>
                </a:lnTo>
                <a:lnTo>
                  <a:pt x="81138" y="27772"/>
                </a:lnTo>
                <a:lnTo>
                  <a:pt x="80995" y="27567"/>
                </a:lnTo>
                <a:lnTo>
                  <a:pt x="80915" y="27496"/>
                </a:lnTo>
                <a:lnTo>
                  <a:pt x="80852" y="27460"/>
                </a:lnTo>
                <a:lnTo>
                  <a:pt x="80647" y="27442"/>
                </a:lnTo>
                <a:lnTo>
                  <a:pt x="80424" y="27487"/>
                </a:lnTo>
                <a:lnTo>
                  <a:pt x="80209" y="27576"/>
                </a:lnTo>
                <a:lnTo>
                  <a:pt x="80138" y="27630"/>
                </a:lnTo>
                <a:lnTo>
                  <a:pt x="79950" y="27817"/>
                </a:lnTo>
                <a:lnTo>
                  <a:pt x="79540" y="28156"/>
                </a:lnTo>
                <a:lnTo>
                  <a:pt x="78897" y="28594"/>
                </a:lnTo>
                <a:lnTo>
                  <a:pt x="77977" y="29032"/>
                </a:lnTo>
                <a:lnTo>
                  <a:pt x="76995" y="29344"/>
                </a:lnTo>
                <a:lnTo>
                  <a:pt x="76486" y="29433"/>
                </a:lnTo>
                <a:lnTo>
                  <a:pt x="75396" y="29603"/>
                </a:lnTo>
                <a:lnTo>
                  <a:pt x="73744" y="29773"/>
                </a:lnTo>
                <a:lnTo>
                  <a:pt x="72637" y="29835"/>
                </a:lnTo>
                <a:lnTo>
                  <a:pt x="72083" y="29844"/>
                </a:lnTo>
                <a:lnTo>
                  <a:pt x="69145" y="29880"/>
                </a:lnTo>
                <a:lnTo>
                  <a:pt x="63251" y="29889"/>
                </a:lnTo>
                <a:lnTo>
                  <a:pt x="60305" y="29889"/>
                </a:lnTo>
                <a:lnTo>
                  <a:pt x="56777" y="29871"/>
                </a:lnTo>
                <a:lnTo>
                  <a:pt x="53250" y="29889"/>
                </a:lnTo>
                <a:lnTo>
                  <a:pt x="52482" y="29925"/>
                </a:lnTo>
                <a:lnTo>
                  <a:pt x="50955" y="30103"/>
                </a:lnTo>
                <a:lnTo>
                  <a:pt x="50196" y="30166"/>
                </a:lnTo>
                <a:lnTo>
                  <a:pt x="48642" y="30228"/>
                </a:lnTo>
                <a:lnTo>
                  <a:pt x="45534" y="30318"/>
                </a:lnTo>
                <a:lnTo>
                  <a:pt x="43990" y="30389"/>
                </a:lnTo>
                <a:lnTo>
                  <a:pt x="41462" y="30541"/>
                </a:lnTo>
                <a:lnTo>
                  <a:pt x="36399" y="30871"/>
                </a:lnTo>
                <a:lnTo>
                  <a:pt x="33872" y="30978"/>
                </a:lnTo>
                <a:lnTo>
                  <a:pt x="33184" y="30996"/>
                </a:lnTo>
                <a:lnTo>
                  <a:pt x="31818" y="30960"/>
                </a:lnTo>
                <a:lnTo>
                  <a:pt x="29755" y="30827"/>
                </a:lnTo>
                <a:lnTo>
                  <a:pt x="28389" y="30719"/>
                </a:lnTo>
                <a:lnTo>
                  <a:pt x="27273" y="30648"/>
                </a:lnTo>
                <a:lnTo>
                  <a:pt x="25049" y="30559"/>
                </a:lnTo>
                <a:lnTo>
                  <a:pt x="22817" y="30541"/>
                </a:lnTo>
                <a:lnTo>
                  <a:pt x="20593" y="30621"/>
                </a:lnTo>
                <a:lnTo>
                  <a:pt x="19477" y="30702"/>
                </a:lnTo>
                <a:lnTo>
                  <a:pt x="18896" y="30746"/>
                </a:lnTo>
                <a:lnTo>
                  <a:pt x="17735" y="30746"/>
                </a:lnTo>
                <a:lnTo>
                  <a:pt x="16575" y="30728"/>
                </a:lnTo>
                <a:lnTo>
                  <a:pt x="15423" y="30746"/>
                </a:lnTo>
                <a:lnTo>
                  <a:pt x="14842" y="30791"/>
                </a:lnTo>
                <a:lnTo>
                  <a:pt x="14029" y="30862"/>
                </a:lnTo>
                <a:lnTo>
                  <a:pt x="12413" y="30943"/>
                </a:lnTo>
                <a:lnTo>
                  <a:pt x="10806" y="30943"/>
                </a:lnTo>
                <a:lnTo>
                  <a:pt x="9189" y="30844"/>
                </a:lnTo>
                <a:lnTo>
                  <a:pt x="8377" y="30755"/>
                </a:lnTo>
                <a:lnTo>
                  <a:pt x="7868" y="30684"/>
                </a:lnTo>
                <a:lnTo>
                  <a:pt x="6921" y="30460"/>
                </a:lnTo>
                <a:lnTo>
                  <a:pt x="6064" y="30139"/>
                </a:lnTo>
                <a:lnTo>
                  <a:pt x="5305" y="29719"/>
                </a:lnTo>
                <a:lnTo>
                  <a:pt x="4617" y="29183"/>
                </a:lnTo>
                <a:lnTo>
                  <a:pt x="4019" y="28549"/>
                </a:lnTo>
                <a:lnTo>
                  <a:pt x="3501" y="27799"/>
                </a:lnTo>
                <a:lnTo>
                  <a:pt x="3072" y="26942"/>
                </a:lnTo>
                <a:lnTo>
                  <a:pt x="2885" y="26469"/>
                </a:lnTo>
                <a:lnTo>
                  <a:pt x="2706" y="25978"/>
                </a:lnTo>
                <a:lnTo>
                  <a:pt x="2429" y="24995"/>
                </a:lnTo>
                <a:lnTo>
                  <a:pt x="2215" y="24004"/>
                </a:lnTo>
                <a:lnTo>
                  <a:pt x="2072" y="23004"/>
                </a:lnTo>
                <a:lnTo>
                  <a:pt x="1983" y="22004"/>
                </a:lnTo>
                <a:lnTo>
                  <a:pt x="1947" y="21004"/>
                </a:lnTo>
                <a:lnTo>
                  <a:pt x="1983" y="19486"/>
                </a:lnTo>
                <a:lnTo>
                  <a:pt x="2063" y="18459"/>
                </a:lnTo>
                <a:lnTo>
                  <a:pt x="2099" y="17958"/>
                </a:lnTo>
                <a:lnTo>
                  <a:pt x="2135" y="16940"/>
                </a:lnTo>
                <a:lnTo>
                  <a:pt x="2135" y="15422"/>
                </a:lnTo>
                <a:lnTo>
                  <a:pt x="2153" y="14404"/>
                </a:lnTo>
                <a:lnTo>
                  <a:pt x="2179" y="13529"/>
                </a:lnTo>
                <a:lnTo>
                  <a:pt x="2224" y="12225"/>
                </a:lnTo>
                <a:lnTo>
                  <a:pt x="2295" y="11359"/>
                </a:lnTo>
                <a:lnTo>
                  <a:pt x="2367" y="10931"/>
                </a:lnTo>
                <a:lnTo>
                  <a:pt x="2483" y="10323"/>
                </a:lnTo>
                <a:lnTo>
                  <a:pt x="2822" y="9198"/>
                </a:lnTo>
                <a:lnTo>
                  <a:pt x="3287" y="8180"/>
                </a:lnTo>
                <a:lnTo>
                  <a:pt x="3885" y="7269"/>
                </a:lnTo>
                <a:lnTo>
                  <a:pt x="4599" y="6466"/>
                </a:lnTo>
                <a:lnTo>
                  <a:pt x="5439" y="5778"/>
                </a:lnTo>
                <a:lnTo>
                  <a:pt x="6403" y="5207"/>
                </a:lnTo>
                <a:lnTo>
                  <a:pt x="7484" y="4751"/>
                </a:lnTo>
                <a:lnTo>
                  <a:pt x="8064" y="4573"/>
                </a:lnTo>
                <a:lnTo>
                  <a:pt x="8636" y="4421"/>
                </a:lnTo>
                <a:lnTo>
                  <a:pt x="9806" y="4206"/>
                </a:lnTo>
                <a:lnTo>
                  <a:pt x="11601" y="4019"/>
                </a:lnTo>
                <a:lnTo>
                  <a:pt x="12788" y="3938"/>
                </a:lnTo>
                <a:lnTo>
                  <a:pt x="16003" y="3742"/>
                </a:lnTo>
                <a:lnTo>
                  <a:pt x="20816" y="3501"/>
                </a:lnTo>
                <a:lnTo>
                  <a:pt x="24022" y="3304"/>
                </a:lnTo>
                <a:lnTo>
                  <a:pt x="25621" y="3179"/>
                </a:lnTo>
                <a:lnTo>
                  <a:pt x="27219" y="3045"/>
                </a:lnTo>
                <a:lnTo>
                  <a:pt x="30407" y="2840"/>
                </a:lnTo>
                <a:lnTo>
                  <a:pt x="33604" y="2724"/>
                </a:lnTo>
                <a:lnTo>
                  <a:pt x="35997" y="2724"/>
                </a:lnTo>
                <a:lnTo>
                  <a:pt x="37596" y="2769"/>
                </a:lnTo>
                <a:lnTo>
                  <a:pt x="38390" y="2813"/>
                </a:lnTo>
                <a:lnTo>
                  <a:pt x="39230" y="2858"/>
                </a:lnTo>
                <a:lnTo>
                  <a:pt x="40891" y="2867"/>
                </a:lnTo>
                <a:lnTo>
                  <a:pt x="42543" y="2787"/>
                </a:lnTo>
                <a:lnTo>
                  <a:pt x="44186" y="2617"/>
                </a:lnTo>
                <a:lnTo>
                  <a:pt x="45008" y="2492"/>
                </a:lnTo>
                <a:lnTo>
                  <a:pt x="46186" y="2322"/>
                </a:lnTo>
                <a:lnTo>
                  <a:pt x="48544" y="2063"/>
                </a:lnTo>
                <a:lnTo>
                  <a:pt x="50901" y="1911"/>
                </a:lnTo>
                <a:lnTo>
                  <a:pt x="53259" y="1840"/>
                </a:lnTo>
                <a:lnTo>
                  <a:pt x="55616" y="1858"/>
                </a:lnTo>
                <a:lnTo>
                  <a:pt x="57983" y="1929"/>
                </a:lnTo>
                <a:lnTo>
                  <a:pt x="61519" y="2117"/>
                </a:lnTo>
                <a:lnTo>
                  <a:pt x="63885" y="2286"/>
                </a:lnTo>
                <a:lnTo>
                  <a:pt x="66180" y="2465"/>
                </a:lnTo>
                <a:lnTo>
                  <a:pt x="70770" y="2778"/>
                </a:lnTo>
                <a:lnTo>
                  <a:pt x="73074" y="2876"/>
                </a:lnTo>
                <a:lnTo>
                  <a:pt x="73601" y="2894"/>
                </a:lnTo>
                <a:lnTo>
                  <a:pt x="74637" y="2992"/>
                </a:lnTo>
                <a:lnTo>
                  <a:pt x="75646" y="3179"/>
                </a:lnTo>
                <a:lnTo>
                  <a:pt x="76629" y="3465"/>
                </a:lnTo>
                <a:lnTo>
                  <a:pt x="77102" y="3662"/>
                </a:lnTo>
                <a:lnTo>
                  <a:pt x="77459" y="3822"/>
                </a:lnTo>
                <a:lnTo>
                  <a:pt x="78156" y="4180"/>
                </a:lnTo>
                <a:lnTo>
                  <a:pt x="78790" y="4581"/>
                </a:lnTo>
                <a:lnTo>
                  <a:pt x="79379" y="5046"/>
                </a:lnTo>
                <a:lnTo>
                  <a:pt x="79897" y="5573"/>
                </a:lnTo>
                <a:lnTo>
                  <a:pt x="80334" y="6171"/>
                </a:lnTo>
                <a:lnTo>
                  <a:pt x="80683" y="6841"/>
                </a:lnTo>
                <a:lnTo>
                  <a:pt x="80942" y="7600"/>
                </a:lnTo>
                <a:lnTo>
                  <a:pt x="81031" y="8019"/>
                </a:lnTo>
                <a:lnTo>
                  <a:pt x="81120" y="8493"/>
                </a:lnTo>
                <a:lnTo>
                  <a:pt x="81290" y="9439"/>
                </a:lnTo>
                <a:lnTo>
                  <a:pt x="81344" y="9913"/>
                </a:lnTo>
                <a:lnTo>
                  <a:pt x="81558" y="12690"/>
                </a:lnTo>
                <a:lnTo>
                  <a:pt x="81987" y="18235"/>
                </a:lnTo>
                <a:lnTo>
                  <a:pt x="82165" y="21013"/>
                </a:lnTo>
                <a:lnTo>
                  <a:pt x="82201" y="21647"/>
                </a:lnTo>
                <a:lnTo>
                  <a:pt x="82201" y="22906"/>
                </a:lnTo>
                <a:lnTo>
                  <a:pt x="82112" y="23843"/>
                </a:lnTo>
                <a:lnTo>
                  <a:pt x="81995" y="24459"/>
                </a:lnTo>
                <a:lnTo>
                  <a:pt x="81835" y="25067"/>
                </a:lnTo>
                <a:lnTo>
                  <a:pt x="81620" y="25674"/>
                </a:lnTo>
                <a:lnTo>
                  <a:pt x="81478" y="25978"/>
                </a:lnTo>
                <a:lnTo>
                  <a:pt x="81460" y="26058"/>
                </a:lnTo>
                <a:lnTo>
                  <a:pt x="81504" y="26290"/>
                </a:lnTo>
                <a:lnTo>
                  <a:pt x="81719" y="26674"/>
                </a:lnTo>
                <a:lnTo>
                  <a:pt x="81897" y="26879"/>
                </a:lnTo>
                <a:lnTo>
                  <a:pt x="81951" y="26924"/>
                </a:lnTo>
                <a:lnTo>
                  <a:pt x="82129" y="26960"/>
                </a:lnTo>
                <a:lnTo>
                  <a:pt x="82353" y="26951"/>
                </a:lnTo>
                <a:lnTo>
                  <a:pt x="82540" y="26897"/>
                </a:lnTo>
                <a:lnTo>
                  <a:pt x="82603" y="26853"/>
                </a:lnTo>
                <a:lnTo>
                  <a:pt x="82862" y="26594"/>
                </a:lnTo>
                <a:lnTo>
                  <a:pt x="83219" y="26156"/>
                </a:lnTo>
                <a:lnTo>
                  <a:pt x="83389" y="25844"/>
                </a:lnTo>
                <a:lnTo>
                  <a:pt x="83433" y="25674"/>
                </a:lnTo>
                <a:lnTo>
                  <a:pt x="83612" y="24843"/>
                </a:lnTo>
                <a:lnTo>
                  <a:pt x="83817" y="23575"/>
                </a:lnTo>
                <a:lnTo>
                  <a:pt x="83889" y="22727"/>
                </a:lnTo>
                <a:lnTo>
                  <a:pt x="83898" y="22298"/>
                </a:lnTo>
                <a:lnTo>
                  <a:pt x="83889" y="20879"/>
                </a:lnTo>
                <a:lnTo>
                  <a:pt x="83737" y="18030"/>
                </a:lnTo>
                <a:lnTo>
                  <a:pt x="83630" y="16601"/>
                </a:lnTo>
                <a:lnTo>
                  <a:pt x="83487" y="14601"/>
                </a:lnTo>
                <a:lnTo>
                  <a:pt x="83138" y="10582"/>
                </a:lnTo>
                <a:lnTo>
                  <a:pt x="82915" y="8582"/>
                </a:lnTo>
                <a:lnTo>
                  <a:pt x="82853" y="8189"/>
                </a:lnTo>
                <a:lnTo>
                  <a:pt x="82692" y="7448"/>
                </a:lnTo>
                <a:lnTo>
                  <a:pt x="82478" y="6742"/>
                </a:lnTo>
                <a:lnTo>
                  <a:pt x="82201" y="6082"/>
                </a:lnTo>
                <a:lnTo>
                  <a:pt x="81870" y="5465"/>
                </a:lnTo>
                <a:lnTo>
                  <a:pt x="81495" y="4885"/>
                </a:lnTo>
                <a:lnTo>
                  <a:pt x="81067" y="4358"/>
                </a:lnTo>
                <a:lnTo>
                  <a:pt x="80602" y="3867"/>
                </a:lnTo>
                <a:lnTo>
                  <a:pt x="80093" y="3421"/>
                </a:lnTo>
                <a:lnTo>
                  <a:pt x="79549" y="3019"/>
                </a:lnTo>
                <a:lnTo>
                  <a:pt x="78977" y="2661"/>
                </a:lnTo>
                <a:lnTo>
                  <a:pt x="78370" y="2349"/>
                </a:lnTo>
                <a:lnTo>
                  <a:pt x="77736" y="2081"/>
                </a:lnTo>
                <a:lnTo>
                  <a:pt x="77075" y="1858"/>
                </a:lnTo>
                <a:lnTo>
                  <a:pt x="76405" y="1679"/>
                </a:lnTo>
                <a:lnTo>
                  <a:pt x="75709" y="1554"/>
                </a:lnTo>
                <a:lnTo>
                  <a:pt x="75360" y="1510"/>
                </a:lnTo>
                <a:lnTo>
                  <a:pt x="73262" y="1268"/>
                </a:lnTo>
                <a:lnTo>
                  <a:pt x="69065" y="911"/>
                </a:lnTo>
                <a:lnTo>
                  <a:pt x="66966" y="759"/>
                </a:lnTo>
                <a:lnTo>
                  <a:pt x="64278" y="563"/>
                </a:lnTo>
                <a:lnTo>
                  <a:pt x="58903" y="224"/>
                </a:lnTo>
                <a:lnTo>
                  <a:pt x="56206" y="90"/>
                </a:lnTo>
                <a:lnTo>
                  <a:pt x="54893" y="45"/>
                </a:lnTo>
                <a:lnTo>
                  <a:pt x="52277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1306;p37">
            <a:extLst>
              <a:ext uri="{FF2B5EF4-FFF2-40B4-BE49-F238E27FC236}">
                <a16:creationId xmlns:a16="http://schemas.microsoft.com/office/drawing/2014/main" id="{434E9B2D-233B-45AB-B94A-FB82F853C068}"/>
              </a:ext>
            </a:extLst>
          </p:cNvPr>
          <p:cNvSpPr/>
          <p:nvPr/>
        </p:nvSpPr>
        <p:spPr>
          <a:xfrm rot="-3737778">
            <a:off x="4981088" y="4384367"/>
            <a:ext cx="205883" cy="475430"/>
          </a:xfrm>
          <a:custGeom>
            <a:avLst/>
            <a:gdLst/>
            <a:ahLst/>
            <a:cxnLst/>
            <a:rect l="l" t="t" r="r" b="b"/>
            <a:pathLst>
              <a:path w="29937" h="12370" extrusionOk="0">
                <a:moveTo>
                  <a:pt x="1364" y="1"/>
                </a:moveTo>
                <a:lnTo>
                  <a:pt x="1255" y="8"/>
                </a:lnTo>
                <a:lnTo>
                  <a:pt x="1146" y="22"/>
                </a:lnTo>
                <a:lnTo>
                  <a:pt x="1037" y="51"/>
                </a:lnTo>
                <a:lnTo>
                  <a:pt x="928" y="80"/>
                </a:lnTo>
                <a:lnTo>
                  <a:pt x="830" y="117"/>
                </a:lnTo>
                <a:lnTo>
                  <a:pt x="731" y="160"/>
                </a:lnTo>
                <a:lnTo>
                  <a:pt x="622" y="218"/>
                </a:lnTo>
                <a:lnTo>
                  <a:pt x="524" y="284"/>
                </a:lnTo>
                <a:lnTo>
                  <a:pt x="437" y="356"/>
                </a:lnTo>
                <a:lnTo>
                  <a:pt x="339" y="436"/>
                </a:lnTo>
                <a:lnTo>
                  <a:pt x="251" y="531"/>
                </a:lnTo>
                <a:lnTo>
                  <a:pt x="164" y="625"/>
                </a:lnTo>
                <a:lnTo>
                  <a:pt x="110" y="720"/>
                </a:lnTo>
                <a:lnTo>
                  <a:pt x="55" y="814"/>
                </a:lnTo>
                <a:lnTo>
                  <a:pt x="22" y="901"/>
                </a:lnTo>
                <a:lnTo>
                  <a:pt x="0" y="981"/>
                </a:lnTo>
                <a:lnTo>
                  <a:pt x="0" y="1068"/>
                </a:lnTo>
                <a:lnTo>
                  <a:pt x="0" y="1148"/>
                </a:lnTo>
                <a:lnTo>
                  <a:pt x="22" y="1228"/>
                </a:lnTo>
                <a:lnTo>
                  <a:pt x="44" y="1301"/>
                </a:lnTo>
                <a:lnTo>
                  <a:pt x="88" y="1373"/>
                </a:lnTo>
                <a:lnTo>
                  <a:pt x="131" y="1446"/>
                </a:lnTo>
                <a:lnTo>
                  <a:pt x="186" y="1518"/>
                </a:lnTo>
                <a:lnTo>
                  <a:pt x="251" y="1584"/>
                </a:lnTo>
                <a:lnTo>
                  <a:pt x="328" y="1656"/>
                </a:lnTo>
                <a:lnTo>
                  <a:pt x="404" y="1722"/>
                </a:lnTo>
                <a:lnTo>
                  <a:pt x="590" y="1845"/>
                </a:lnTo>
                <a:lnTo>
                  <a:pt x="786" y="1962"/>
                </a:lnTo>
                <a:lnTo>
                  <a:pt x="993" y="2078"/>
                </a:lnTo>
                <a:lnTo>
                  <a:pt x="1222" y="2187"/>
                </a:lnTo>
                <a:lnTo>
                  <a:pt x="1670" y="2397"/>
                </a:lnTo>
                <a:lnTo>
                  <a:pt x="2095" y="2593"/>
                </a:lnTo>
                <a:lnTo>
                  <a:pt x="4834" y="3930"/>
                </a:lnTo>
                <a:lnTo>
                  <a:pt x="6197" y="4591"/>
                </a:lnTo>
                <a:lnTo>
                  <a:pt x="7583" y="5244"/>
                </a:lnTo>
                <a:lnTo>
                  <a:pt x="8968" y="5891"/>
                </a:lnTo>
                <a:lnTo>
                  <a:pt x="10354" y="6523"/>
                </a:lnTo>
                <a:lnTo>
                  <a:pt x="11761" y="7147"/>
                </a:lnTo>
                <a:lnTo>
                  <a:pt x="12470" y="7452"/>
                </a:lnTo>
                <a:lnTo>
                  <a:pt x="13190" y="7757"/>
                </a:lnTo>
                <a:lnTo>
                  <a:pt x="13900" y="8048"/>
                </a:lnTo>
                <a:lnTo>
                  <a:pt x="14620" y="8346"/>
                </a:lnTo>
                <a:lnTo>
                  <a:pt x="15351" y="8629"/>
                </a:lnTo>
                <a:lnTo>
                  <a:pt x="16082" y="8912"/>
                </a:lnTo>
                <a:lnTo>
                  <a:pt x="16812" y="9188"/>
                </a:lnTo>
                <a:lnTo>
                  <a:pt x="17554" y="9457"/>
                </a:lnTo>
                <a:lnTo>
                  <a:pt x="18296" y="9718"/>
                </a:lnTo>
                <a:lnTo>
                  <a:pt x="19049" y="9972"/>
                </a:lnTo>
                <a:lnTo>
                  <a:pt x="19813" y="10227"/>
                </a:lnTo>
                <a:lnTo>
                  <a:pt x="20576" y="10466"/>
                </a:lnTo>
                <a:lnTo>
                  <a:pt x="21340" y="10706"/>
                </a:lnTo>
                <a:lnTo>
                  <a:pt x="22126" y="10931"/>
                </a:lnTo>
                <a:lnTo>
                  <a:pt x="22900" y="11149"/>
                </a:lnTo>
                <a:lnTo>
                  <a:pt x="23697" y="11360"/>
                </a:lnTo>
                <a:lnTo>
                  <a:pt x="24493" y="11563"/>
                </a:lnTo>
                <a:lnTo>
                  <a:pt x="25300" y="11759"/>
                </a:lnTo>
                <a:lnTo>
                  <a:pt x="26391" y="12006"/>
                </a:lnTo>
                <a:lnTo>
                  <a:pt x="27493" y="12231"/>
                </a:lnTo>
                <a:lnTo>
                  <a:pt x="27700" y="12268"/>
                </a:lnTo>
                <a:lnTo>
                  <a:pt x="27951" y="12297"/>
                </a:lnTo>
                <a:lnTo>
                  <a:pt x="28268" y="12326"/>
                </a:lnTo>
                <a:lnTo>
                  <a:pt x="28682" y="12369"/>
                </a:lnTo>
                <a:lnTo>
                  <a:pt x="28824" y="12304"/>
                </a:lnTo>
                <a:lnTo>
                  <a:pt x="29010" y="12238"/>
                </a:lnTo>
                <a:lnTo>
                  <a:pt x="29206" y="12166"/>
                </a:lnTo>
                <a:lnTo>
                  <a:pt x="29413" y="12086"/>
                </a:lnTo>
                <a:lnTo>
                  <a:pt x="29610" y="11999"/>
                </a:lnTo>
                <a:lnTo>
                  <a:pt x="29697" y="11955"/>
                </a:lnTo>
                <a:lnTo>
                  <a:pt x="29773" y="11904"/>
                </a:lnTo>
                <a:lnTo>
                  <a:pt x="29828" y="11861"/>
                </a:lnTo>
                <a:lnTo>
                  <a:pt x="29882" y="11810"/>
                </a:lnTo>
                <a:lnTo>
                  <a:pt x="29915" y="11759"/>
                </a:lnTo>
                <a:lnTo>
                  <a:pt x="29937" y="11701"/>
                </a:lnTo>
                <a:lnTo>
                  <a:pt x="29937" y="11628"/>
                </a:lnTo>
                <a:lnTo>
                  <a:pt x="29937" y="11541"/>
                </a:lnTo>
                <a:lnTo>
                  <a:pt x="29926" y="11461"/>
                </a:lnTo>
                <a:lnTo>
                  <a:pt x="29893" y="11374"/>
                </a:lnTo>
                <a:lnTo>
                  <a:pt x="29861" y="11280"/>
                </a:lnTo>
                <a:lnTo>
                  <a:pt x="29828" y="11193"/>
                </a:lnTo>
                <a:lnTo>
                  <a:pt x="29773" y="11098"/>
                </a:lnTo>
                <a:lnTo>
                  <a:pt x="29719" y="11011"/>
                </a:lnTo>
                <a:lnTo>
                  <a:pt x="29664" y="10924"/>
                </a:lnTo>
                <a:lnTo>
                  <a:pt x="29588" y="10844"/>
                </a:lnTo>
                <a:lnTo>
                  <a:pt x="29512" y="10764"/>
                </a:lnTo>
                <a:lnTo>
                  <a:pt x="29435" y="10691"/>
                </a:lnTo>
                <a:lnTo>
                  <a:pt x="29359" y="10626"/>
                </a:lnTo>
                <a:lnTo>
                  <a:pt x="29272" y="10568"/>
                </a:lnTo>
                <a:lnTo>
                  <a:pt x="29173" y="10517"/>
                </a:lnTo>
                <a:lnTo>
                  <a:pt x="29086" y="10474"/>
                </a:lnTo>
                <a:lnTo>
                  <a:pt x="28770" y="10350"/>
                </a:lnTo>
                <a:lnTo>
                  <a:pt x="28442" y="10234"/>
                </a:lnTo>
                <a:lnTo>
                  <a:pt x="27799" y="10009"/>
                </a:lnTo>
                <a:lnTo>
                  <a:pt x="27133" y="9798"/>
                </a:lnTo>
                <a:lnTo>
                  <a:pt x="26468" y="9588"/>
                </a:lnTo>
                <a:lnTo>
                  <a:pt x="25802" y="9384"/>
                </a:lnTo>
                <a:lnTo>
                  <a:pt x="25137" y="9166"/>
                </a:lnTo>
                <a:lnTo>
                  <a:pt x="24493" y="8948"/>
                </a:lnTo>
                <a:lnTo>
                  <a:pt x="24166" y="8832"/>
                </a:lnTo>
                <a:lnTo>
                  <a:pt x="23849" y="8709"/>
                </a:lnTo>
                <a:lnTo>
                  <a:pt x="21351" y="7714"/>
                </a:lnTo>
                <a:lnTo>
                  <a:pt x="18853" y="6719"/>
                </a:lnTo>
                <a:lnTo>
                  <a:pt x="13856" y="4721"/>
                </a:lnTo>
                <a:lnTo>
                  <a:pt x="8870" y="2717"/>
                </a:lnTo>
                <a:lnTo>
                  <a:pt x="3873" y="720"/>
                </a:lnTo>
                <a:lnTo>
                  <a:pt x="3448" y="545"/>
                </a:lnTo>
                <a:lnTo>
                  <a:pt x="2990" y="356"/>
                </a:lnTo>
                <a:lnTo>
                  <a:pt x="2761" y="269"/>
                </a:lnTo>
                <a:lnTo>
                  <a:pt x="2532" y="189"/>
                </a:lnTo>
                <a:lnTo>
                  <a:pt x="2292" y="124"/>
                </a:lnTo>
                <a:lnTo>
                  <a:pt x="2062" y="66"/>
                </a:lnTo>
                <a:lnTo>
                  <a:pt x="1822" y="22"/>
                </a:lnTo>
                <a:lnTo>
                  <a:pt x="1713" y="8"/>
                </a:lnTo>
                <a:lnTo>
                  <a:pt x="1593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1306;p37">
            <a:extLst>
              <a:ext uri="{FF2B5EF4-FFF2-40B4-BE49-F238E27FC236}">
                <a16:creationId xmlns:a16="http://schemas.microsoft.com/office/drawing/2014/main" id="{64D3AA36-A7A8-4FB3-B887-030E24F2D21A}"/>
              </a:ext>
            </a:extLst>
          </p:cNvPr>
          <p:cNvSpPr/>
          <p:nvPr/>
        </p:nvSpPr>
        <p:spPr>
          <a:xfrm rot="-3737778">
            <a:off x="7383529" y="4342800"/>
            <a:ext cx="171554" cy="402417"/>
          </a:xfrm>
          <a:custGeom>
            <a:avLst/>
            <a:gdLst/>
            <a:ahLst/>
            <a:cxnLst/>
            <a:rect l="l" t="t" r="r" b="b"/>
            <a:pathLst>
              <a:path w="29937" h="12370" extrusionOk="0">
                <a:moveTo>
                  <a:pt x="1364" y="1"/>
                </a:moveTo>
                <a:lnTo>
                  <a:pt x="1255" y="8"/>
                </a:lnTo>
                <a:lnTo>
                  <a:pt x="1146" y="22"/>
                </a:lnTo>
                <a:lnTo>
                  <a:pt x="1037" y="51"/>
                </a:lnTo>
                <a:lnTo>
                  <a:pt x="928" y="80"/>
                </a:lnTo>
                <a:lnTo>
                  <a:pt x="830" y="117"/>
                </a:lnTo>
                <a:lnTo>
                  <a:pt x="731" y="160"/>
                </a:lnTo>
                <a:lnTo>
                  <a:pt x="622" y="218"/>
                </a:lnTo>
                <a:lnTo>
                  <a:pt x="524" y="284"/>
                </a:lnTo>
                <a:lnTo>
                  <a:pt x="437" y="356"/>
                </a:lnTo>
                <a:lnTo>
                  <a:pt x="339" y="436"/>
                </a:lnTo>
                <a:lnTo>
                  <a:pt x="251" y="531"/>
                </a:lnTo>
                <a:lnTo>
                  <a:pt x="164" y="625"/>
                </a:lnTo>
                <a:lnTo>
                  <a:pt x="110" y="720"/>
                </a:lnTo>
                <a:lnTo>
                  <a:pt x="55" y="814"/>
                </a:lnTo>
                <a:lnTo>
                  <a:pt x="22" y="901"/>
                </a:lnTo>
                <a:lnTo>
                  <a:pt x="0" y="981"/>
                </a:lnTo>
                <a:lnTo>
                  <a:pt x="0" y="1068"/>
                </a:lnTo>
                <a:lnTo>
                  <a:pt x="0" y="1148"/>
                </a:lnTo>
                <a:lnTo>
                  <a:pt x="22" y="1228"/>
                </a:lnTo>
                <a:lnTo>
                  <a:pt x="44" y="1301"/>
                </a:lnTo>
                <a:lnTo>
                  <a:pt x="88" y="1373"/>
                </a:lnTo>
                <a:lnTo>
                  <a:pt x="131" y="1446"/>
                </a:lnTo>
                <a:lnTo>
                  <a:pt x="186" y="1518"/>
                </a:lnTo>
                <a:lnTo>
                  <a:pt x="251" y="1584"/>
                </a:lnTo>
                <a:lnTo>
                  <a:pt x="328" y="1656"/>
                </a:lnTo>
                <a:lnTo>
                  <a:pt x="404" y="1722"/>
                </a:lnTo>
                <a:lnTo>
                  <a:pt x="590" y="1845"/>
                </a:lnTo>
                <a:lnTo>
                  <a:pt x="786" y="1962"/>
                </a:lnTo>
                <a:lnTo>
                  <a:pt x="993" y="2078"/>
                </a:lnTo>
                <a:lnTo>
                  <a:pt x="1222" y="2187"/>
                </a:lnTo>
                <a:lnTo>
                  <a:pt x="1670" y="2397"/>
                </a:lnTo>
                <a:lnTo>
                  <a:pt x="2095" y="2593"/>
                </a:lnTo>
                <a:lnTo>
                  <a:pt x="4834" y="3930"/>
                </a:lnTo>
                <a:lnTo>
                  <a:pt x="6197" y="4591"/>
                </a:lnTo>
                <a:lnTo>
                  <a:pt x="7583" y="5244"/>
                </a:lnTo>
                <a:lnTo>
                  <a:pt x="8968" y="5891"/>
                </a:lnTo>
                <a:lnTo>
                  <a:pt x="10354" y="6523"/>
                </a:lnTo>
                <a:lnTo>
                  <a:pt x="11761" y="7147"/>
                </a:lnTo>
                <a:lnTo>
                  <a:pt x="12470" y="7452"/>
                </a:lnTo>
                <a:lnTo>
                  <a:pt x="13190" y="7757"/>
                </a:lnTo>
                <a:lnTo>
                  <a:pt x="13900" y="8048"/>
                </a:lnTo>
                <a:lnTo>
                  <a:pt x="14620" y="8346"/>
                </a:lnTo>
                <a:lnTo>
                  <a:pt x="15351" y="8629"/>
                </a:lnTo>
                <a:lnTo>
                  <a:pt x="16082" y="8912"/>
                </a:lnTo>
                <a:lnTo>
                  <a:pt x="16812" y="9188"/>
                </a:lnTo>
                <a:lnTo>
                  <a:pt x="17554" y="9457"/>
                </a:lnTo>
                <a:lnTo>
                  <a:pt x="18296" y="9718"/>
                </a:lnTo>
                <a:lnTo>
                  <a:pt x="19049" y="9972"/>
                </a:lnTo>
                <a:lnTo>
                  <a:pt x="19813" y="10227"/>
                </a:lnTo>
                <a:lnTo>
                  <a:pt x="20576" y="10466"/>
                </a:lnTo>
                <a:lnTo>
                  <a:pt x="21340" y="10706"/>
                </a:lnTo>
                <a:lnTo>
                  <a:pt x="22126" y="10931"/>
                </a:lnTo>
                <a:lnTo>
                  <a:pt x="22900" y="11149"/>
                </a:lnTo>
                <a:lnTo>
                  <a:pt x="23697" y="11360"/>
                </a:lnTo>
                <a:lnTo>
                  <a:pt x="24493" y="11563"/>
                </a:lnTo>
                <a:lnTo>
                  <a:pt x="25300" y="11759"/>
                </a:lnTo>
                <a:lnTo>
                  <a:pt x="26391" y="12006"/>
                </a:lnTo>
                <a:lnTo>
                  <a:pt x="27493" y="12231"/>
                </a:lnTo>
                <a:lnTo>
                  <a:pt x="27700" y="12268"/>
                </a:lnTo>
                <a:lnTo>
                  <a:pt x="27951" y="12297"/>
                </a:lnTo>
                <a:lnTo>
                  <a:pt x="28268" y="12326"/>
                </a:lnTo>
                <a:lnTo>
                  <a:pt x="28682" y="12369"/>
                </a:lnTo>
                <a:lnTo>
                  <a:pt x="28824" y="12304"/>
                </a:lnTo>
                <a:lnTo>
                  <a:pt x="29010" y="12238"/>
                </a:lnTo>
                <a:lnTo>
                  <a:pt x="29206" y="12166"/>
                </a:lnTo>
                <a:lnTo>
                  <a:pt x="29413" y="12086"/>
                </a:lnTo>
                <a:lnTo>
                  <a:pt x="29610" y="11999"/>
                </a:lnTo>
                <a:lnTo>
                  <a:pt x="29697" y="11955"/>
                </a:lnTo>
                <a:lnTo>
                  <a:pt x="29773" y="11904"/>
                </a:lnTo>
                <a:lnTo>
                  <a:pt x="29828" y="11861"/>
                </a:lnTo>
                <a:lnTo>
                  <a:pt x="29882" y="11810"/>
                </a:lnTo>
                <a:lnTo>
                  <a:pt x="29915" y="11759"/>
                </a:lnTo>
                <a:lnTo>
                  <a:pt x="29937" y="11701"/>
                </a:lnTo>
                <a:lnTo>
                  <a:pt x="29937" y="11628"/>
                </a:lnTo>
                <a:lnTo>
                  <a:pt x="29937" y="11541"/>
                </a:lnTo>
                <a:lnTo>
                  <a:pt x="29926" y="11461"/>
                </a:lnTo>
                <a:lnTo>
                  <a:pt x="29893" y="11374"/>
                </a:lnTo>
                <a:lnTo>
                  <a:pt x="29861" y="11280"/>
                </a:lnTo>
                <a:lnTo>
                  <a:pt x="29828" y="11193"/>
                </a:lnTo>
                <a:lnTo>
                  <a:pt x="29773" y="11098"/>
                </a:lnTo>
                <a:lnTo>
                  <a:pt x="29719" y="11011"/>
                </a:lnTo>
                <a:lnTo>
                  <a:pt x="29664" y="10924"/>
                </a:lnTo>
                <a:lnTo>
                  <a:pt x="29588" y="10844"/>
                </a:lnTo>
                <a:lnTo>
                  <a:pt x="29512" y="10764"/>
                </a:lnTo>
                <a:lnTo>
                  <a:pt x="29435" y="10691"/>
                </a:lnTo>
                <a:lnTo>
                  <a:pt x="29359" y="10626"/>
                </a:lnTo>
                <a:lnTo>
                  <a:pt x="29272" y="10568"/>
                </a:lnTo>
                <a:lnTo>
                  <a:pt x="29173" y="10517"/>
                </a:lnTo>
                <a:lnTo>
                  <a:pt x="29086" y="10474"/>
                </a:lnTo>
                <a:lnTo>
                  <a:pt x="28770" y="10350"/>
                </a:lnTo>
                <a:lnTo>
                  <a:pt x="28442" y="10234"/>
                </a:lnTo>
                <a:lnTo>
                  <a:pt x="27799" y="10009"/>
                </a:lnTo>
                <a:lnTo>
                  <a:pt x="27133" y="9798"/>
                </a:lnTo>
                <a:lnTo>
                  <a:pt x="26468" y="9588"/>
                </a:lnTo>
                <a:lnTo>
                  <a:pt x="25802" y="9384"/>
                </a:lnTo>
                <a:lnTo>
                  <a:pt x="25137" y="9166"/>
                </a:lnTo>
                <a:lnTo>
                  <a:pt x="24493" y="8948"/>
                </a:lnTo>
                <a:lnTo>
                  <a:pt x="24166" y="8832"/>
                </a:lnTo>
                <a:lnTo>
                  <a:pt x="23849" y="8709"/>
                </a:lnTo>
                <a:lnTo>
                  <a:pt x="21351" y="7714"/>
                </a:lnTo>
                <a:lnTo>
                  <a:pt x="18853" y="6719"/>
                </a:lnTo>
                <a:lnTo>
                  <a:pt x="13856" y="4721"/>
                </a:lnTo>
                <a:lnTo>
                  <a:pt x="8870" y="2717"/>
                </a:lnTo>
                <a:lnTo>
                  <a:pt x="3873" y="720"/>
                </a:lnTo>
                <a:lnTo>
                  <a:pt x="3448" y="545"/>
                </a:lnTo>
                <a:lnTo>
                  <a:pt x="2990" y="356"/>
                </a:lnTo>
                <a:lnTo>
                  <a:pt x="2761" y="269"/>
                </a:lnTo>
                <a:lnTo>
                  <a:pt x="2532" y="189"/>
                </a:lnTo>
                <a:lnTo>
                  <a:pt x="2292" y="124"/>
                </a:lnTo>
                <a:lnTo>
                  <a:pt x="2062" y="66"/>
                </a:lnTo>
                <a:lnTo>
                  <a:pt x="1822" y="22"/>
                </a:lnTo>
                <a:lnTo>
                  <a:pt x="1713" y="8"/>
                </a:lnTo>
                <a:lnTo>
                  <a:pt x="1593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" name="Google Shape;1306;p37">
            <a:extLst>
              <a:ext uri="{FF2B5EF4-FFF2-40B4-BE49-F238E27FC236}">
                <a16:creationId xmlns:a16="http://schemas.microsoft.com/office/drawing/2014/main" id="{124FBC8B-6577-4CD9-990F-18841883D40B}"/>
              </a:ext>
            </a:extLst>
          </p:cNvPr>
          <p:cNvSpPr/>
          <p:nvPr/>
        </p:nvSpPr>
        <p:spPr>
          <a:xfrm rot="-3737778">
            <a:off x="9675047" y="4286145"/>
            <a:ext cx="205182" cy="409826"/>
          </a:xfrm>
          <a:custGeom>
            <a:avLst/>
            <a:gdLst/>
            <a:ahLst/>
            <a:cxnLst/>
            <a:rect l="l" t="t" r="r" b="b"/>
            <a:pathLst>
              <a:path w="29937" h="12370" extrusionOk="0">
                <a:moveTo>
                  <a:pt x="1364" y="1"/>
                </a:moveTo>
                <a:lnTo>
                  <a:pt x="1255" y="8"/>
                </a:lnTo>
                <a:lnTo>
                  <a:pt x="1146" y="22"/>
                </a:lnTo>
                <a:lnTo>
                  <a:pt x="1037" y="51"/>
                </a:lnTo>
                <a:lnTo>
                  <a:pt x="928" y="80"/>
                </a:lnTo>
                <a:lnTo>
                  <a:pt x="830" y="117"/>
                </a:lnTo>
                <a:lnTo>
                  <a:pt x="731" y="160"/>
                </a:lnTo>
                <a:lnTo>
                  <a:pt x="622" y="218"/>
                </a:lnTo>
                <a:lnTo>
                  <a:pt x="524" y="284"/>
                </a:lnTo>
                <a:lnTo>
                  <a:pt x="437" y="356"/>
                </a:lnTo>
                <a:lnTo>
                  <a:pt x="339" y="436"/>
                </a:lnTo>
                <a:lnTo>
                  <a:pt x="251" y="531"/>
                </a:lnTo>
                <a:lnTo>
                  <a:pt x="164" y="625"/>
                </a:lnTo>
                <a:lnTo>
                  <a:pt x="110" y="720"/>
                </a:lnTo>
                <a:lnTo>
                  <a:pt x="55" y="814"/>
                </a:lnTo>
                <a:lnTo>
                  <a:pt x="22" y="901"/>
                </a:lnTo>
                <a:lnTo>
                  <a:pt x="0" y="981"/>
                </a:lnTo>
                <a:lnTo>
                  <a:pt x="0" y="1068"/>
                </a:lnTo>
                <a:lnTo>
                  <a:pt x="0" y="1148"/>
                </a:lnTo>
                <a:lnTo>
                  <a:pt x="22" y="1228"/>
                </a:lnTo>
                <a:lnTo>
                  <a:pt x="44" y="1301"/>
                </a:lnTo>
                <a:lnTo>
                  <a:pt x="88" y="1373"/>
                </a:lnTo>
                <a:lnTo>
                  <a:pt x="131" y="1446"/>
                </a:lnTo>
                <a:lnTo>
                  <a:pt x="186" y="1518"/>
                </a:lnTo>
                <a:lnTo>
                  <a:pt x="251" y="1584"/>
                </a:lnTo>
                <a:lnTo>
                  <a:pt x="328" y="1656"/>
                </a:lnTo>
                <a:lnTo>
                  <a:pt x="404" y="1722"/>
                </a:lnTo>
                <a:lnTo>
                  <a:pt x="590" y="1845"/>
                </a:lnTo>
                <a:lnTo>
                  <a:pt x="786" y="1962"/>
                </a:lnTo>
                <a:lnTo>
                  <a:pt x="993" y="2078"/>
                </a:lnTo>
                <a:lnTo>
                  <a:pt x="1222" y="2187"/>
                </a:lnTo>
                <a:lnTo>
                  <a:pt x="1670" y="2397"/>
                </a:lnTo>
                <a:lnTo>
                  <a:pt x="2095" y="2593"/>
                </a:lnTo>
                <a:lnTo>
                  <a:pt x="4834" y="3930"/>
                </a:lnTo>
                <a:lnTo>
                  <a:pt x="6197" y="4591"/>
                </a:lnTo>
                <a:lnTo>
                  <a:pt x="7583" y="5244"/>
                </a:lnTo>
                <a:lnTo>
                  <a:pt x="8968" y="5891"/>
                </a:lnTo>
                <a:lnTo>
                  <a:pt x="10354" y="6523"/>
                </a:lnTo>
                <a:lnTo>
                  <a:pt x="11761" y="7147"/>
                </a:lnTo>
                <a:lnTo>
                  <a:pt x="12470" y="7452"/>
                </a:lnTo>
                <a:lnTo>
                  <a:pt x="13190" y="7757"/>
                </a:lnTo>
                <a:lnTo>
                  <a:pt x="13900" y="8048"/>
                </a:lnTo>
                <a:lnTo>
                  <a:pt x="14620" y="8346"/>
                </a:lnTo>
                <a:lnTo>
                  <a:pt x="15351" y="8629"/>
                </a:lnTo>
                <a:lnTo>
                  <a:pt x="16082" y="8912"/>
                </a:lnTo>
                <a:lnTo>
                  <a:pt x="16812" y="9188"/>
                </a:lnTo>
                <a:lnTo>
                  <a:pt x="17554" y="9457"/>
                </a:lnTo>
                <a:lnTo>
                  <a:pt x="18296" y="9718"/>
                </a:lnTo>
                <a:lnTo>
                  <a:pt x="19049" y="9972"/>
                </a:lnTo>
                <a:lnTo>
                  <a:pt x="19813" y="10227"/>
                </a:lnTo>
                <a:lnTo>
                  <a:pt x="20576" y="10466"/>
                </a:lnTo>
                <a:lnTo>
                  <a:pt x="21340" y="10706"/>
                </a:lnTo>
                <a:lnTo>
                  <a:pt x="22126" y="10931"/>
                </a:lnTo>
                <a:lnTo>
                  <a:pt x="22900" y="11149"/>
                </a:lnTo>
                <a:lnTo>
                  <a:pt x="23697" y="11360"/>
                </a:lnTo>
                <a:lnTo>
                  <a:pt x="24493" y="11563"/>
                </a:lnTo>
                <a:lnTo>
                  <a:pt x="25300" y="11759"/>
                </a:lnTo>
                <a:lnTo>
                  <a:pt x="26391" y="12006"/>
                </a:lnTo>
                <a:lnTo>
                  <a:pt x="27493" y="12231"/>
                </a:lnTo>
                <a:lnTo>
                  <a:pt x="27700" y="12268"/>
                </a:lnTo>
                <a:lnTo>
                  <a:pt x="27951" y="12297"/>
                </a:lnTo>
                <a:lnTo>
                  <a:pt x="28268" y="12326"/>
                </a:lnTo>
                <a:lnTo>
                  <a:pt x="28682" y="12369"/>
                </a:lnTo>
                <a:lnTo>
                  <a:pt x="28824" y="12304"/>
                </a:lnTo>
                <a:lnTo>
                  <a:pt x="29010" y="12238"/>
                </a:lnTo>
                <a:lnTo>
                  <a:pt x="29206" y="12166"/>
                </a:lnTo>
                <a:lnTo>
                  <a:pt x="29413" y="12086"/>
                </a:lnTo>
                <a:lnTo>
                  <a:pt x="29610" y="11999"/>
                </a:lnTo>
                <a:lnTo>
                  <a:pt x="29697" y="11955"/>
                </a:lnTo>
                <a:lnTo>
                  <a:pt x="29773" y="11904"/>
                </a:lnTo>
                <a:lnTo>
                  <a:pt x="29828" y="11861"/>
                </a:lnTo>
                <a:lnTo>
                  <a:pt x="29882" y="11810"/>
                </a:lnTo>
                <a:lnTo>
                  <a:pt x="29915" y="11759"/>
                </a:lnTo>
                <a:lnTo>
                  <a:pt x="29937" y="11701"/>
                </a:lnTo>
                <a:lnTo>
                  <a:pt x="29937" y="11628"/>
                </a:lnTo>
                <a:lnTo>
                  <a:pt x="29937" y="11541"/>
                </a:lnTo>
                <a:lnTo>
                  <a:pt x="29926" y="11461"/>
                </a:lnTo>
                <a:lnTo>
                  <a:pt x="29893" y="11374"/>
                </a:lnTo>
                <a:lnTo>
                  <a:pt x="29861" y="11280"/>
                </a:lnTo>
                <a:lnTo>
                  <a:pt x="29828" y="11193"/>
                </a:lnTo>
                <a:lnTo>
                  <a:pt x="29773" y="11098"/>
                </a:lnTo>
                <a:lnTo>
                  <a:pt x="29719" y="11011"/>
                </a:lnTo>
                <a:lnTo>
                  <a:pt x="29664" y="10924"/>
                </a:lnTo>
                <a:lnTo>
                  <a:pt x="29588" y="10844"/>
                </a:lnTo>
                <a:lnTo>
                  <a:pt x="29512" y="10764"/>
                </a:lnTo>
                <a:lnTo>
                  <a:pt x="29435" y="10691"/>
                </a:lnTo>
                <a:lnTo>
                  <a:pt x="29359" y="10626"/>
                </a:lnTo>
                <a:lnTo>
                  <a:pt x="29272" y="10568"/>
                </a:lnTo>
                <a:lnTo>
                  <a:pt x="29173" y="10517"/>
                </a:lnTo>
                <a:lnTo>
                  <a:pt x="29086" y="10474"/>
                </a:lnTo>
                <a:lnTo>
                  <a:pt x="28770" y="10350"/>
                </a:lnTo>
                <a:lnTo>
                  <a:pt x="28442" y="10234"/>
                </a:lnTo>
                <a:lnTo>
                  <a:pt x="27799" y="10009"/>
                </a:lnTo>
                <a:lnTo>
                  <a:pt x="27133" y="9798"/>
                </a:lnTo>
                <a:lnTo>
                  <a:pt x="26468" y="9588"/>
                </a:lnTo>
                <a:lnTo>
                  <a:pt x="25802" y="9384"/>
                </a:lnTo>
                <a:lnTo>
                  <a:pt x="25137" y="9166"/>
                </a:lnTo>
                <a:lnTo>
                  <a:pt x="24493" y="8948"/>
                </a:lnTo>
                <a:lnTo>
                  <a:pt x="24166" y="8832"/>
                </a:lnTo>
                <a:lnTo>
                  <a:pt x="23849" y="8709"/>
                </a:lnTo>
                <a:lnTo>
                  <a:pt x="21351" y="7714"/>
                </a:lnTo>
                <a:lnTo>
                  <a:pt x="18853" y="6719"/>
                </a:lnTo>
                <a:lnTo>
                  <a:pt x="13856" y="4721"/>
                </a:lnTo>
                <a:lnTo>
                  <a:pt x="8870" y="2717"/>
                </a:lnTo>
                <a:lnTo>
                  <a:pt x="3873" y="720"/>
                </a:lnTo>
                <a:lnTo>
                  <a:pt x="3448" y="545"/>
                </a:lnTo>
                <a:lnTo>
                  <a:pt x="2990" y="356"/>
                </a:lnTo>
                <a:lnTo>
                  <a:pt x="2761" y="269"/>
                </a:lnTo>
                <a:lnTo>
                  <a:pt x="2532" y="189"/>
                </a:lnTo>
                <a:lnTo>
                  <a:pt x="2292" y="124"/>
                </a:lnTo>
                <a:lnTo>
                  <a:pt x="2062" y="66"/>
                </a:lnTo>
                <a:lnTo>
                  <a:pt x="1822" y="22"/>
                </a:lnTo>
                <a:lnTo>
                  <a:pt x="1713" y="8"/>
                </a:lnTo>
                <a:lnTo>
                  <a:pt x="1593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Google Shape;1306;p37">
            <a:extLst>
              <a:ext uri="{FF2B5EF4-FFF2-40B4-BE49-F238E27FC236}">
                <a16:creationId xmlns:a16="http://schemas.microsoft.com/office/drawing/2014/main" id="{106B5EA0-9A31-40BA-B159-69175B8329ED}"/>
              </a:ext>
            </a:extLst>
          </p:cNvPr>
          <p:cNvSpPr/>
          <p:nvPr/>
        </p:nvSpPr>
        <p:spPr>
          <a:xfrm rot="-3737778">
            <a:off x="2524766" y="4427400"/>
            <a:ext cx="205883" cy="475430"/>
          </a:xfrm>
          <a:custGeom>
            <a:avLst/>
            <a:gdLst/>
            <a:ahLst/>
            <a:cxnLst/>
            <a:rect l="l" t="t" r="r" b="b"/>
            <a:pathLst>
              <a:path w="29937" h="12370" extrusionOk="0">
                <a:moveTo>
                  <a:pt x="1364" y="1"/>
                </a:moveTo>
                <a:lnTo>
                  <a:pt x="1255" y="8"/>
                </a:lnTo>
                <a:lnTo>
                  <a:pt x="1146" y="22"/>
                </a:lnTo>
                <a:lnTo>
                  <a:pt x="1037" y="51"/>
                </a:lnTo>
                <a:lnTo>
                  <a:pt x="928" y="80"/>
                </a:lnTo>
                <a:lnTo>
                  <a:pt x="830" y="117"/>
                </a:lnTo>
                <a:lnTo>
                  <a:pt x="731" y="160"/>
                </a:lnTo>
                <a:lnTo>
                  <a:pt x="622" y="218"/>
                </a:lnTo>
                <a:lnTo>
                  <a:pt x="524" y="284"/>
                </a:lnTo>
                <a:lnTo>
                  <a:pt x="437" y="356"/>
                </a:lnTo>
                <a:lnTo>
                  <a:pt x="339" y="436"/>
                </a:lnTo>
                <a:lnTo>
                  <a:pt x="251" y="531"/>
                </a:lnTo>
                <a:lnTo>
                  <a:pt x="164" y="625"/>
                </a:lnTo>
                <a:lnTo>
                  <a:pt x="110" y="720"/>
                </a:lnTo>
                <a:lnTo>
                  <a:pt x="55" y="814"/>
                </a:lnTo>
                <a:lnTo>
                  <a:pt x="22" y="901"/>
                </a:lnTo>
                <a:lnTo>
                  <a:pt x="0" y="981"/>
                </a:lnTo>
                <a:lnTo>
                  <a:pt x="0" y="1068"/>
                </a:lnTo>
                <a:lnTo>
                  <a:pt x="0" y="1148"/>
                </a:lnTo>
                <a:lnTo>
                  <a:pt x="22" y="1228"/>
                </a:lnTo>
                <a:lnTo>
                  <a:pt x="44" y="1301"/>
                </a:lnTo>
                <a:lnTo>
                  <a:pt x="88" y="1373"/>
                </a:lnTo>
                <a:lnTo>
                  <a:pt x="131" y="1446"/>
                </a:lnTo>
                <a:lnTo>
                  <a:pt x="186" y="1518"/>
                </a:lnTo>
                <a:lnTo>
                  <a:pt x="251" y="1584"/>
                </a:lnTo>
                <a:lnTo>
                  <a:pt x="328" y="1656"/>
                </a:lnTo>
                <a:lnTo>
                  <a:pt x="404" y="1722"/>
                </a:lnTo>
                <a:lnTo>
                  <a:pt x="590" y="1845"/>
                </a:lnTo>
                <a:lnTo>
                  <a:pt x="786" y="1962"/>
                </a:lnTo>
                <a:lnTo>
                  <a:pt x="993" y="2078"/>
                </a:lnTo>
                <a:lnTo>
                  <a:pt x="1222" y="2187"/>
                </a:lnTo>
                <a:lnTo>
                  <a:pt x="1670" y="2397"/>
                </a:lnTo>
                <a:lnTo>
                  <a:pt x="2095" y="2593"/>
                </a:lnTo>
                <a:lnTo>
                  <a:pt x="4834" y="3930"/>
                </a:lnTo>
                <a:lnTo>
                  <a:pt x="6197" y="4591"/>
                </a:lnTo>
                <a:lnTo>
                  <a:pt x="7583" y="5244"/>
                </a:lnTo>
                <a:lnTo>
                  <a:pt x="8968" y="5891"/>
                </a:lnTo>
                <a:lnTo>
                  <a:pt x="10354" y="6523"/>
                </a:lnTo>
                <a:lnTo>
                  <a:pt x="11761" y="7147"/>
                </a:lnTo>
                <a:lnTo>
                  <a:pt x="12470" y="7452"/>
                </a:lnTo>
                <a:lnTo>
                  <a:pt x="13190" y="7757"/>
                </a:lnTo>
                <a:lnTo>
                  <a:pt x="13900" y="8048"/>
                </a:lnTo>
                <a:lnTo>
                  <a:pt x="14620" y="8346"/>
                </a:lnTo>
                <a:lnTo>
                  <a:pt x="15351" y="8629"/>
                </a:lnTo>
                <a:lnTo>
                  <a:pt x="16082" y="8912"/>
                </a:lnTo>
                <a:lnTo>
                  <a:pt x="16812" y="9188"/>
                </a:lnTo>
                <a:lnTo>
                  <a:pt x="17554" y="9457"/>
                </a:lnTo>
                <a:lnTo>
                  <a:pt x="18296" y="9718"/>
                </a:lnTo>
                <a:lnTo>
                  <a:pt x="19049" y="9972"/>
                </a:lnTo>
                <a:lnTo>
                  <a:pt x="19813" y="10227"/>
                </a:lnTo>
                <a:lnTo>
                  <a:pt x="20576" y="10466"/>
                </a:lnTo>
                <a:lnTo>
                  <a:pt x="21340" y="10706"/>
                </a:lnTo>
                <a:lnTo>
                  <a:pt x="22126" y="10931"/>
                </a:lnTo>
                <a:lnTo>
                  <a:pt x="22900" y="11149"/>
                </a:lnTo>
                <a:lnTo>
                  <a:pt x="23697" y="11360"/>
                </a:lnTo>
                <a:lnTo>
                  <a:pt x="24493" y="11563"/>
                </a:lnTo>
                <a:lnTo>
                  <a:pt x="25300" y="11759"/>
                </a:lnTo>
                <a:lnTo>
                  <a:pt x="26391" y="12006"/>
                </a:lnTo>
                <a:lnTo>
                  <a:pt x="27493" y="12231"/>
                </a:lnTo>
                <a:lnTo>
                  <a:pt x="27700" y="12268"/>
                </a:lnTo>
                <a:lnTo>
                  <a:pt x="27951" y="12297"/>
                </a:lnTo>
                <a:lnTo>
                  <a:pt x="28268" y="12326"/>
                </a:lnTo>
                <a:lnTo>
                  <a:pt x="28682" y="12369"/>
                </a:lnTo>
                <a:lnTo>
                  <a:pt x="28824" y="12304"/>
                </a:lnTo>
                <a:lnTo>
                  <a:pt x="29010" y="12238"/>
                </a:lnTo>
                <a:lnTo>
                  <a:pt x="29206" y="12166"/>
                </a:lnTo>
                <a:lnTo>
                  <a:pt x="29413" y="12086"/>
                </a:lnTo>
                <a:lnTo>
                  <a:pt x="29610" y="11999"/>
                </a:lnTo>
                <a:lnTo>
                  <a:pt x="29697" y="11955"/>
                </a:lnTo>
                <a:lnTo>
                  <a:pt x="29773" y="11904"/>
                </a:lnTo>
                <a:lnTo>
                  <a:pt x="29828" y="11861"/>
                </a:lnTo>
                <a:lnTo>
                  <a:pt x="29882" y="11810"/>
                </a:lnTo>
                <a:lnTo>
                  <a:pt x="29915" y="11759"/>
                </a:lnTo>
                <a:lnTo>
                  <a:pt x="29937" y="11701"/>
                </a:lnTo>
                <a:lnTo>
                  <a:pt x="29937" y="11628"/>
                </a:lnTo>
                <a:lnTo>
                  <a:pt x="29937" y="11541"/>
                </a:lnTo>
                <a:lnTo>
                  <a:pt x="29926" y="11461"/>
                </a:lnTo>
                <a:lnTo>
                  <a:pt x="29893" y="11374"/>
                </a:lnTo>
                <a:lnTo>
                  <a:pt x="29861" y="11280"/>
                </a:lnTo>
                <a:lnTo>
                  <a:pt x="29828" y="11193"/>
                </a:lnTo>
                <a:lnTo>
                  <a:pt x="29773" y="11098"/>
                </a:lnTo>
                <a:lnTo>
                  <a:pt x="29719" y="11011"/>
                </a:lnTo>
                <a:lnTo>
                  <a:pt x="29664" y="10924"/>
                </a:lnTo>
                <a:lnTo>
                  <a:pt x="29588" y="10844"/>
                </a:lnTo>
                <a:lnTo>
                  <a:pt x="29512" y="10764"/>
                </a:lnTo>
                <a:lnTo>
                  <a:pt x="29435" y="10691"/>
                </a:lnTo>
                <a:lnTo>
                  <a:pt x="29359" y="10626"/>
                </a:lnTo>
                <a:lnTo>
                  <a:pt x="29272" y="10568"/>
                </a:lnTo>
                <a:lnTo>
                  <a:pt x="29173" y="10517"/>
                </a:lnTo>
                <a:lnTo>
                  <a:pt x="29086" y="10474"/>
                </a:lnTo>
                <a:lnTo>
                  <a:pt x="28770" y="10350"/>
                </a:lnTo>
                <a:lnTo>
                  <a:pt x="28442" y="10234"/>
                </a:lnTo>
                <a:lnTo>
                  <a:pt x="27799" y="10009"/>
                </a:lnTo>
                <a:lnTo>
                  <a:pt x="27133" y="9798"/>
                </a:lnTo>
                <a:lnTo>
                  <a:pt x="26468" y="9588"/>
                </a:lnTo>
                <a:lnTo>
                  <a:pt x="25802" y="9384"/>
                </a:lnTo>
                <a:lnTo>
                  <a:pt x="25137" y="9166"/>
                </a:lnTo>
                <a:lnTo>
                  <a:pt x="24493" y="8948"/>
                </a:lnTo>
                <a:lnTo>
                  <a:pt x="24166" y="8832"/>
                </a:lnTo>
                <a:lnTo>
                  <a:pt x="23849" y="8709"/>
                </a:lnTo>
                <a:lnTo>
                  <a:pt x="21351" y="7714"/>
                </a:lnTo>
                <a:lnTo>
                  <a:pt x="18853" y="6719"/>
                </a:lnTo>
                <a:lnTo>
                  <a:pt x="13856" y="4721"/>
                </a:lnTo>
                <a:lnTo>
                  <a:pt x="8870" y="2717"/>
                </a:lnTo>
                <a:lnTo>
                  <a:pt x="3873" y="720"/>
                </a:lnTo>
                <a:lnTo>
                  <a:pt x="3448" y="545"/>
                </a:lnTo>
                <a:lnTo>
                  <a:pt x="2990" y="356"/>
                </a:lnTo>
                <a:lnTo>
                  <a:pt x="2761" y="269"/>
                </a:lnTo>
                <a:lnTo>
                  <a:pt x="2532" y="189"/>
                </a:lnTo>
                <a:lnTo>
                  <a:pt x="2292" y="124"/>
                </a:lnTo>
                <a:lnTo>
                  <a:pt x="2062" y="66"/>
                </a:lnTo>
                <a:lnTo>
                  <a:pt x="1822" y="22"/>
                </a:lnTo>
                <a:lnTo>
                  <a:pt x="1713" y="8"/>
                </a:lnTo>
                <a:lnTo>
                  <a:pt x="1593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Soar Knowledge Rules Structure &amp; Syntax</a:t>
            </a:r>
            <a:endParaRPr dirty="0"/>
          </a:p>
        </p:txBody>
      </p:sp>
      <p:sp>
        <p:nvSpPr>
          <p:cNvPr id="940" name="Google Shape;940;p40"/>
          <p:cNvSpPr/>
          <p:nvPr/>
        </p:nvSpPr>
        <p:spPr>
          <a:xfrm>
            <a:off x="3509520" y="1637184"/>
            <a:ext cx="4418741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2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{propose*hello-world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(state &lt;s&gt; ^type state)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(&lt;s&gt; ^operator &lt;o&gt; +)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(&lt;o&gt; ^name hello-world) }</a:t>
            </a: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60F4CAE-3B20-4089-A05A-9E5D26D635C9}"/>
              </a:ext>
            </a:extLst>
          </p:cNvPr>
          <p:cNvSpPr/>
          <p:nvPr/>
        </p:nvSpPr>
        <p:spPr>
          <a:xfrm>
            <a:off x="7932421" y="3708200"/>
            <a:ext cx="421868" cy="800081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A19ACC93-4F60-4E74-B330-F8F4D47D6B65}"/>
              </a:ext>
            </a:extLst>
          </p:cNvPr>
          <p:cNvSpPr/>
          <p:nvPr/>
        </p:nvSpPr>
        <p:spPr>
          <a:xfrm>
            <a:off x="7940731" y="2894848"/>
            <a:ext cx="421868" cy="51434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oogle Shape;112;p18">
            <a:extLst>
              <a:ext uri="{FF2B5EF4-FFF2-40B4-BE49-F238E27FC236}">
                <a16:creationId xmlns:a16="http://schemas.microsoft.com/office/drawing/2014/main" id="{2DB526A1-D8AE-4EC5-9F2D-B9546EF87E4A}"/>
              </a:ext>
            </a:extLst>
          </p:cNvPr>
          <p:cNvSpPr txBox="1"/>
          <p:nvPr/>
        </p:nvSpPr>
        <p:spPr>
          <a:xfrm>
            <a:off x="8393772" y="2612380"/>
            <a:ext cx="3714093" cy="105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Condition(s)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or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Left Hand Side (LHS) of the rule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112;p18">
            <a:extLst>
              <a:ext uri="{FF2B5EF4-FFF2-40B4-BE49-F238E27FC236}">
                <a16:creationId xmlns:a16="http://schemas.microsoft.com/office/drawing/2014/main" id="{0F58D0F9-B87B-4822-B5BE-396AEE7B3690}"/>
              </a:ext>
            </a:extLst>
          </p:cNvPr>
          <p:cNvSpPr txBox="1"/>
          <p:nvPr/>
        </p:nvSpPr>
        <p:spPr>
          <a:xfrm>
            <a:off x="8393772" y="3732603"/>
            <a:ext cx="3898661" cy="105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Action(s)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or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Right Hand Side (RHS) of the rule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112;p18">
            <a:extLst>
              <a:ext uri="{FF2B5EF4-FFF2-40B4-BE49-F238E27FC236}">
                <a16:creationId xmlns:a16="http://schemas.microsoft.com/office/drawing/2014/main" id="{8F82B484-E751-40EE-9823-01A0CCB36FBC}"/>
              </a:ext>
            </a:extLst>
          </p:cNvPr>
          <p:cNvSpPr txBox="1"/>
          <p:nvPr/>
        </p:nvSpPr>
        <p:spPr>
          <a:xfrm>
            <a:off x="8619252" y="1780664"/>
            <a:ext cx="206086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Rule name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5" name="Google Shape;1131;p44">
            <a:extLst>
              <a:ext uri="{FF2B5EF4-FFF2-40B4-BE49-F238E27FC236}">
                <a16:creationId xmlns:a16="http://schemas.microsoft.com/office/drawing/2014/main" id="{E4B4F2CF-1077-48E5-BCA1-F26376EA061A}"/>
              </a:ext>
            </a:extLst>
          </p:cNvPr>
          <p:cNvCxnSpPr>
            <a:cxnSpLocks/>
          </p:cNvCxnSpPr>
          <p:nvPr/>
        </p:nvCxnSpPr>
        <p:spPr>
          <a:xfrm flipV="1">
            <a:off x="2079837" y="2821820"/>
            <a:ext cx="1745673" cy="2442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" name="Google Shape;112;p18">
            <a:extLst>
              <a:ext uri="{FF2B5EF4-FFF2-40B4-BE49-F238E27FC236}">
                <a16:creationId xmlns:a16="http://schemas.microsoft.com/office/drawing/2014/main" id="{50DE8F38-98A1-4FFF-B7AB-7A79ED33CD21}"/>
              </a:ext>
            </a:extLst>
          </p:cNvPr>
          <p:cNvSpPr txBox="1"/>
          <p:nvPr/>
        </p:nvSpPr>
        <p:spPr>
          <a:xfrm>
            <a:off x="469942" y="2918203"/>
            <a:ext cx="206086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Starts with SP</a:t>
            </a:r>
          </a:p>
        </p:txBody>
      </p:sp>
      <p:cxnSp>
        <p:nvCxnSpPr>
          <p:cNvPr id="64" name="Google Shape;1131;p44">
            <a:extLst>
              <a:ext uri="{FF2B5EF4-FFF2-40B4-BE49-F238E27FC236}">
                <a16:creationId xmlns:a16="http://schemas.microsoft.com/office/drawing/2014/main" id="{8B0F66E8-2AC6-48DE-8704-7B7858EF19CE}"/>
              </a:ext>
            </a:extLst>
          </p:cNvPr>
          <p:cNvCxnSpPr>
            <a:cxnSpLocks/>
          </p:cNvCxnSpPr>
          <p:nvPr/>
        </p:nvCxnSpPr>
        <p:spPr>
          <a:xfrm flipV="1">
            <a:off x="2129137" y="3529760"/>
            <a:ext cx="1745673" cy="2442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5" name="Google Shape;112;p18">
            <a:extLst>
              <a:ext uri="{FF2B5EF4-FFF2-40B4-BE49-F238E27FC236}">
                <a16:creationId xmlns:a16="http://schemas.microsoft.com/office/drawing/2014/main" id="{810D68F7-A106-4F93-8BD8-CF8F70AC0E97}"/>
              </a:ext>
            </a:extLst>
          </p:cNvPr>
          <p:cNvSpPr txBox="1"/>
          <p:nvPr/>
        </p:nvSpPr>
        <p:spPr>
          <a:xfrm>
            <a:off x="468943" y="3796882"/>
            <a:ext cx="2612450" cy="116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Separate Actions or LHS from conditions or RHS. </a:t>
            </a:r>
          </a:p>
        </p:txBody>
      </p:sp>
      <p:cxnSp>
        <p:nvCxnSpPr>
          <p:cNvPr id="66" name="Google Shape;1131;p44">
            <a:extLst>
              <a:ext uri="{FF2B5EF4-FFF2-40B4-BE49-F238E27FC236}">
                <a16:creationId xmlns:a16="http://schemas.microsoft.com/office/drawing/2014/main" id="{AAE4AC96-486B-45D6-B6E9-EF156B5267EE}"/>
              </a:ext>
            </a:extLst>
          </p:cNvPr>
          <p:cNvCxnSpPr>
            <a:cxnSpLocks/>
            <a:stCxn id="52" idx="1"/>
            <a:endCxn id="22" idx="3"/>
          </p:cNvCxnSpPr>
          <p:nvPr/>
        </p:nvCxnSpPr>
        <p:spPr>
          <a:xfrm rot="10800000" flipV="1">
            <a:off x="7326164" y="2162463"/>
            <a:ext cx="1293089" cy="623653"/>
          </a:xfrm>
          <a:prstGeom prst="bentConnector3">
            <a:avLst>
              <a:gd name="adj1" fmla="val 7410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7ED45-2D19-4F4C-82B2-650FF39C73D2}"/>
              </a:ext>
            </a:extLst>
          </p:cNvPr>
          <p:cNvSpPr/>
          <p:nvPr/>
        </p:nvSpPr>
        <p:spPr>
          <a:xfrm>
            <a:off x="4374573" y="2579651"/>
            <a:ext cx="2951590" cy="412931"/>
          </a:xfrm>
          <a:prstGeom prst="rect">
            <a:avLst/>
          </a:prstGeom>
          <a:noFill/>
          <a:ln>
            <a:solidFill>
              <a:srgbClr val="FCB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9" grpId="0"/>
      <p:bldP spid="50" grpId="0"/>
      <p:bldP spid="52" grpId="0"/>
      <p:bldP spid="63" grpId="0"/>
      <p:bldP spid="6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odle Brainstorming Infographics by Slidesgo">
  <a:themeElements>
    <a:clrScheme name="Simple Light">
      <a:dk1>
        <a:srgbClr val="000000"/>
      </a:dk1>
      <a:lt1>
        <a:srgbClr val="FFFFFF"/>
      </a:lt1>
      <a:dk2>
        <a:srgbClr val="F2762E"/>
      </a:dk2>
      <a:lt2>
        <a:srgbClr val="F27166"/>
      </a:lt2>
      <a:accent1>
        <a:srgbClr val="3FBF9B"/>
      </a:accent1>
      <a:accent2>
        <a:srgbClr val="B3E7F2"/>
      </a:accent2>
      <a:accent3>
        <a:srgbClr val="F2D785"/>
      </a:accent3>
      <a:accent4>
        <a:srgbClr val="F2B84B"/>
      </a:accent4>
      <a:accent5>
        <a:srgbClr val="F25270"/>
      </a:accent5>
      <a:accent6>
        <a:srgbClr val="3FBF9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1257</Words>
  <Application>Microsoft Office PowerPoint</Application>
  <PresentationFormat>Widescreen</PresentationFormat>
  <Paragraphs>184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Fira Sans</vt:lpstr>
      <vt:lpstr>Fira Sans Condensed</vt:lpstr>
      <vt:lpstr>Fira Sans Condensed SemiBold</vt:lpstr>
      <vt:lpstr>Fira Sans Extra Condensed Medium</vt:lpstr>
      <vt:lpstr>Roboto</vt:lpstr>
      <vt:lpstr>Söhne</vt:lpstr>
      <vt:lpstr>Times New Roman</vt:lpstr>
      <vt:lpstr>Office Theme</vt:lpstr>
      <vt:lpstr>Doodle Brainstorming Infographics by Slidesgo</vt:lpstr>
      <vt:lpstr>Types of Memories for a Contextual Awareness Autonomous Navigation Agent</vt:lpstr>
      <vt:lpstr>Background</vt:lpstr>
      <vt:lpstr>Background</vt:lpstr>
      <vt:lpstr>Contextual Awarness and Memories</vt:lpstr>
      <vt:lpstr>Characteristics of Memories</vt:lpstr>
      <vt:lpstr>Cognitive Architecture</vt:lpstr>
      <vt:lpstr>Soar Cognitive Architecture</vt:lpstr>
      <vt:lpstr>Soar Basics</vt:lpstr>
      <vt:lpstr>Soar Knowledge Rules Structure &amp; Syntax</vt:lpstr>
      <vt:lpstr>Soar Operator Proposal</vt:lpstr>
      <vt:lpstr>Soar Apply Operator</vt:lpstr>
      <vt:lpstr>Memories</vt:lpstr>
      <vt:lpstr>Types of Memories</vt:lpstr>
      <vt:lpstr>Memories Overall Structure &amp; Integrations</vt:lpstr>
      <vt:lpstr>Working Memory ( Short-Term Memory ) </vt:lpstr>
      <vt:lpstr>Working Memory Knowledge Graph</vt:lpstr>
      <vt:lpstr>Working Memory Knowledge Graph</vt:lpstr>
      <vt:lpstr>Knowledge Utilisation</vt:lpstr>
      <vt:lpstr>Retrieving Working Memory Knowledge </vt:lpstr>
      <vt:lpstr>PowerPoint Presentation</vt:lpstr>
      <vt:lpstr>Episodic Memory Knowledge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Memories for a Contextual Awareness Autonomous Navigation Agent</dc:title>
  <dc:creator>Amini Baghbaderani, Reza (Student)</dc:creator>
  <cp:lastModifiedBy>Amini Baghbaderani, Reza (Student)</cp:lastModifiedBy>
  <cp:revision>130</cp:revision>
  <dcterms:created xsi:type="dcterms:W3CDTF">2023-05-26T14:23:16Z</dcterms:created>
  <dcterms:modified xsi:type="dcterms:W3CDTF">2023-05-28T15:40:00Z</dcterms:modified>
</cp:coreProperties>
</file>