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CE"/>
    <a:srgbClr val="0E4180"/>
    <a:srgbClr val="158390"/>
    <a:srgbClr val="0B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201-739D-4B47-81C2-75A0B687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1975"/>
            <a:ext cx="8053755" cy="2939683"/>
          </a:xfrm>
        </p:spPr>
        <p:txBody>
          <a:bodyPr anchor="b"/>
          <a:lstStyle>
            <a:lvl1pPr algn="l">
              <a:defRPr sz="6000">
                <a:solidFill>
                  <a:srgbClr val="0E418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13BA-8C56-4B0E-91F7-6FADFCE5D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055"/>
            <a:ext cx="7989277" cy="46377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88BC4-E018-40C1-8693-5F027987305F}"/>
              </a:ext>
            </a:extLst>
          </p:cNvPr>
          <p:cNvSpPr/>
          <p:nvPr userDrawn="1"/>
        </p:nvSpPr>
        <p:spPr>
          <a:xfrm>
            <a:off x="10884877" y="0"/>
            <a:ext cx="1307123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09124-8351-495B-8C0B-246B7E4542C0}"/>
              </a:ext>
            </a:extLst>
          </p:cNvPr>
          <p:cNvSpPr/>
          <p:nvPr userDrawn="1"/>
        </p:nvSpPr>
        <p:spPr>
          <a:xfrm>
            <a:off x="9577754" y="3429000"/>
            <a:ext cx="1307123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9E449-B5C5-4CA2-AC4E-D6BAD03628C8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03F4F4C-BDEC-4AEE-A9F4-F4A30B784AE5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CA9-2C44-4566-98CE-3772183625F6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590-CD23-4F3C-9631-6D77D80F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922-C035-41B0-B545-8538905C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64F3-345C-4DB6-9696-D9B1DFD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C451-2AF5-43CD-9D29-842B74F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ED1B-CD57-4B30-8018-6F8A2D28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69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8A2C4-0C63-4D08-8E76-34BD9FB8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270D3-3B0F-49B7-A2E6-684BD96B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717F-90E9-46C7-9295-66DEA067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F2F0-6E6B-494A-9990-D94E8DB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589A-C40D-448B-BE14-854732A9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6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E1B-0D77-49FB-B04D-C6C67D3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2D39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9D75-4C0A-4DEA-898E-933AE763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Montserrat" panose="00000500000000000000" pitchFamily="2" charset="0"/>
              </a:defRPr>
            </a:lvl1pPr>
            <a:lvl2pPr algn="just">
              <a:defRPr>
                <a:latin typeface="Montserrat" panose="00000500000000000000" pitchFamily="2" charset="0"/>
              </a:defRPr>
            </a:lvl2pPr>
            <a:lvl3pPr algn="just">
              <a:defRPr>
                <a:latin typeface="Montserrat" panose="00000500000000000000" pitchFamily="2" charset="0"/>
              </a:defRPr>
            </a:lvl3pPr>
            <a:lvl4pPr algn="just">
              <a:defRPr>
                <a:latin typeface="Montserrat" panose="00000500000000000000" pitchFamily="2" charset="0"/>
              </a:defRPr>
            </a:lvl4pPr>
            <a:lvl5pPr algn="just"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CFEF9-7530-418F-943B-4C9717AC84BA}"/>
              </a:ext>
            </a:extLst>
          </p:cNvPr>
          <p:cNvSpPr/>
          <p:nvPr userDrawn="1"/>
        </p:nvSpPr>
        <p:spPr>
          <a:xfrm>
            <a:off x="1" y="0"/>
            <a:ext cx="342900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C6936-9828-4968-8BFC-1A86F3473A22}"/>
              </a:ext>
            </a:extLst>
          </p:cNvPr>
          <p:cNvSpPr/>
          <p:nvPr userDrawn="1"/>
        </p:nvSpPr>
        <p:spPr>
          <a:xfrm>
            <a:off x="342901" y="3429000"/>
            <a:ext cx="342901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C2B63-CC1B-401A-875C-95F816037CF4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DC4901-7136-4844-B321-306DBB297D66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DFE92-6785-42D3-A79A-AC59B295874B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BB2-DCE7-4C4F-A4BE-D6A2732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579"/>
            <a:ext cx="10515600" cy="1789600"/>
          </a:xfrm>
        </p:spPr>
        <p:txBody>
          <a:bodyPr anchor="b"/>
          <a:lstStyle>
            <a:lvl1pPr algn="ctr">
              <a:defRPr sz="6000">
                <a:solidFill>
                  <a:srgbClr val="0E418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13C1-D000-4737-B9D9-B746091B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843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D8DA6-C046-44F5-893C-256EE0F0F715}"/>
              </a:ext>
            </a:extLst>
          </p:cNvPr>
          <p:cNvSpPr/>
          <p:nvPr userDrawn="1"/>
        </p:nvSpPr>
        <p:spPr>
          <a:xfrm>
            <a:off x="11849100" y="-4762"/>
            <a:ext cx="342900" cy="3429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94652-064C-4A2A-802F-4F27404D8080}"/>
              </a:ext>
            </a:extLst>
          </p:cNvPr>
          <p:cNvSpPr/>
          <p:nvPr userDrawn="1"/>
        </p:nvSpPr>
        <p:spPr>
          <a:xfrm>
            <a:off x="11849099" y="3424238"/>
            <a:ext cx="342901" cy="3429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20BD5-94D7-41BD-B34D-576DCB0EF8F5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998EA21-C17A-46CC-B533-9B63AC6E431A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D694A-E6A7-4169-ACF2-AE354F0535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1F1-0A6F-41E3-9C24-EC1E76C5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729B-1AB4-47EF-B300-4A66A600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algn="ctr">
              <a:defRPr sz="3200">
                <a:solidFill>
                  <a:srgbClr val="00B4CE"/>
                </a:solidFill>
                <a:latin typeface="Montserrat" panose="00000500000000000000" pitchFamily="2" charset="0"/>
              </a:defRPr>
            </a:lvl2pPr>
            <a:lvl3pPr algn="ctr">
              <a:defRPr sz="2800">
                <a:solidFill>
                  <a:srgbClr val="00B4CE"/>
                </a:solidFill>
                <a:latin typeface="Montserrat" panose="00000500000000000000" pitchFamily="2" charset="0"/>
              </a:defRPr>
            </a:lvl3pPr>
            <a:lvl4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4pPr>
            <a:lvl5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236F-54B4-4379-AA81-9CD04C67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0B4CE"/>
                </a:solidFill>
                <a:latin typeface="Montserrat" panose="00000500000000000000" pitchFamily="2" charset="0"/>
              </a:defRPr>
            </a:lvl1pPr>
            <a:lvl2pPr algn="ctr">
              <a:defRPr sz="3200">
                <a:solidFill>
                  <a:srgbClr val="00B4CE"/>
                </a:solidFill>
                <a:latin typeface="Montserrat" panose="00000500000000000000" pitchFamily="2" charset="0"/>
              </a:defRPr>
            </a:lvl2pPr>
            <a:lvl3pPr algn="ctr">
              <a:defRPr sz="2800">
                <a:solidFill>
                  <a:srgbClr val="00B4CE"/>
                </a:solidFill>
                <a:latin typeface="Montserrat" panose="00000500000000000000" pitchFamily="2" charset="0"/>
              </a:defRPr>
            </a:lvl3pPr>
            <a:lvl4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4pPr>
            <a:lvl5pPr algn="ctr">
              <a:defRPr sz="2400">
                <a:solidFill>
                  <a:srgbClr val="00B4CE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D83B-AB9B-4685-8B9C-FC3C559EBFEC}"/>
              </a:ext>
            </a:extLst>
          </p:cNvPr>
          <p:cNvSpPr txBox="1"/>
          <p:nvPr userDrawn="1"/>
        </p:nvSpPr>
        <p:spPr>
          <a:xfrm>
            <a:off x="8382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38BCC5-8E0F-4F1C-A85A-AC88CC072CA2}" type="datetime4">
              <a:rPr lang="en-US" sz="1400" smtClean="0">
                <a:latin typeface="Montserrat" panose="00000500000000000000" pitchFamily="2" charset="0"/>
              </a:rPr>
              <a:t>November 9, 2023</a:t>
            </a:fld>
            <a:endParaRPr lang="en-ID" sz="14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DFCC4-0F8B-4849-A394-A61E943342E8}"/>
              </a:ext>
            </a:extLst>
          </p:cNvPr>
          <p:cNvSpPr txBox="1"/>
          <p:nvPr userDrawn="1"/>
        </p:nvSpPr>
        <p:spPr>
          <a:xfrm>
            <a:off x="8610600" y="635635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9C70C2A-6C46-47D5-8885-04657964A136}" type="slidenum">
              <a:rPr lang="en-ID" sz="1400" smtClean="0">
                <a:latin typeface="Montserrat" panose="00000500000000000000" pitchFamily="2" charset="0"/>
              </a:rPr>
              <a:pPr algn="r"/>
              <a:t>‹#›</a:t>
            </a:fld>
            <a:endParaRPr lang="en-ID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0E5E-FFFA-4554-B4C0-2E2F133D7B04}"/>
              </a:ext>
            </a:extLst>
          </p:cNvPr>
          <p:cNvSpPr/>
          <p:nvPr userDrawn="1"/>
        </p:nvSpPr>
        <p:spPr>
          <a:xfrm rot="16200000">
            <a:off x="2932906" y="-2932906"/>
            <a:ext cx="230187" cy="6096000"/>
          </a:xfrm>
          <a:prstGeom prst="rect">
            <a:avLst/>
          </a:prstGeom>
          <a:solidFill>
            <a:srgbClr val="0E4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F14-A01C-4BA7-8F69-735DF367433F}"/>
              </a:ext>
            </a:extLst>
          </p:cNvPr>
          <p:cNvSpPr/>
          <p:nvPr userDrawn="1"/>
        </p:nvSpPr>
        <p:spPr>
          <a:xfrm rot="16200000">
            <a:off x="9028906" y="-2932905"/>
            <a:ext cx="230187" cy="6096000"/>
          </a:xfrm>
          <a:prstGeom prst="rect">
            <a:avLst/>
          </a:prstGeom>
          <a:solidFill>
            <a:srgbClr val="00B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88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74AA-542D-4FED-B906-0DD32410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2048-7175-412F-A73E-E1F066B5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2C60-FF82-4D42-82F4-73D4B6C9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65C5A-9BA6-4953-85A6-9ECC9E4A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20B8-DC4B-473C-8A99-24053B55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20B6B-2EE3-45A2-BF70-572DCCDA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E4031-6DD5-4AD7-9D76-4290731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2E055-5A3D-4352-8573-1BA5925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6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11E-FCC4-4392-9BB8-D92A6E53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1A043-2DBC-4DA8-BE82-7A4AF27E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A767-7C90-46A0-97E2-FE6E720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1E08-7635-4E1C-8238-F40B1311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29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4982-7C3F-45A4-80AE-0180A549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BAC16-E1CA-4B86-9B71-DF9C2A3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3772-8825-4CC0-96AA-E86FD5A9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3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C148-8DC3-483D-988F-D7C3BC88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7F19-5BEA-42A9-9AE1-B3D1F836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69A5-9E90-4212-8A62-4B6B27B1D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B0A7-C15C-4CE3-97C8-D3E1C17B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6502-6B1E-4A82-98F8-2C5135E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8B9F-CF36-46C9-9F34-EFC789A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1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7E1F-15B6-40E1-9E6F-11CF541F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4698E-D6F7-4498-B872-9892C0584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A86A-8B71-44E4-B5BB-701F9BAE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1176-373F-4755-9C08-494BB4D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C249-F71C-4C56-AE71-7C567014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3D6E-7F90-4478-B56D-F657A6F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8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C0596-0DE3-4CA5-8A17-A7DDCA5E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92B15-60D1-4798-BFA5-09A0C9D5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2DB5-4AA9-4240-9A6B-2F1A4D1B0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7F6E-048B-44D8-8DDC-4D4D23A9F837}" type="datetimeFigureOut">
              <a:rPr lang="en-ID" smtClean="0"/>
              <a:t>09/11/2023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91EB-5385-4D6D-8619-9D3F900A8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AD6A-13C7-428E-988D-BC5BE9385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6FA7-169E-419A-967D-C14C5F4BF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8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B64B-F0F4-4A12-B947-F20480855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48334-5D2C-4F78-8F3A-8FAC2A22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197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Muzhaffar Zidan</dc:creator>
  <cp:lastModifiedBy>Reza Muzhaffar Zidan</cp:lastModifiedBy>
  <cp:revision>11</cp:revision>
  <dcterms:created xsi:type="dcterms:W3CDTF">2021-11-04T04:41:20Z</dcterms:created>
  <dcterms:modified xsi:type="dcterms:W3CDTF">2023-11-09T06:59:56Z</dcterms:modified>
</cp:coreProperties>
</file>