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0C47-B219-4DC8-B68B-A579F83B2CFA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48C4-1D5F-4BD3-8DA7-6093CF3302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058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0C47-B219-4DC8-B68B-A579F83B2CFA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48C4-1D5F-4BD3-8DA7-6093CF3302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796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0C47-B219-4DC8-B68B-A579F83B2CFA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48C4-1D5F-4BD3-8DA7-6093CF3302EE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3209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0C47-B219-4DC8-B68B-A579F83B2CFA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48C4-1D5F-4BD3-8DA7-6093CF3302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022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0C47-B219-4DC8-B68B-A579F83B2CFA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48C4-1D5F-4BD3-8DA7-6093CF3302EE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957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0C47-B219-4DC8-B68B-A579F83B2CFA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48C4-1D5F-4BD3-8DA7-6093CF3302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3046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0C47-B219-4DC8-B68B-A579F83B2CFA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48C4-1D5F-4BD3-8DA7-6093CF3302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1080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0C47-B219-4DC8-B68B-A579F83B2CFA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48C4-1D5F-4BD3-8DA7-6093CF3302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160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0C47-B219-4DC8-B68B-A579F83B2CFA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48C4-1D5F-4BD3-8DA7-6093CF3302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475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0C47-B219-4DC8-B68B-A579F83B2CFA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48C4-1D5F-4BD3-8DA7-6093CF3302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293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0C47-B219-4DC8-B68B-A579F83B2CFA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48C4-1D5F-4BD3-8DA7-6093CF3302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423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0C47-B219-4DC8-B68B-A579F83B2CFA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48C4-1D5F-4BD3-8DA7-6093CF3302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645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0C47-B219-4DC8-B68B-A579F83B2CFA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48C4-1D5F-4BD3-8DA7-6093CF3302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949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0C47-B219-4DC8-B68B-A579F83B2CFA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48C4-1D5F-4BD3-8DA7-6093CF3302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763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0C47-B219-4DC8-B68B-A579F83B2CFA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48C4-1D5F-4BD3-8DA7-6093CF3302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744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50C47-B219-4DC8-B68B-A579F83B2CFA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48C4-1D5F-4BD3-8DA7-6093CF3302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890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50C47-B219-4DC8-B68B-A579F83B2CFA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5C48C4-1D5F-4BD3-8DA7-6093CF3302E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18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FD2B-C819-4D61-8060-62C9853CAD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Restaurant System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30B95-C809-4B1E-A1B6-AFDFA888E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: Indra Oki Sandy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8099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D906-D7A4-4A03-B2C8-0B1CD824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Endpoint yang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diperlukan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/ API Document</a:t>
            </a:r>
            <a:endParaRPr lang="en-ID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E0EAE-792A-49AD-A39F-77851CBB5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http://localhost:3000/swagger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D382C-4E5D-4933-91E5-C6E84DDCA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51454"/>
            <a:ext cx="8176591" cy="37943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F73C9F-4B86-4BD6-AA18-81EB76B15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501" y="2651454"/>
            <a:ext cx="8077200" cy="395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1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93505-8170-4AF0-90DF-725CC3FA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Apps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8236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6DDC-80A3-4B58-BD0D-7BA147E7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What (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Apa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)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A8DE-8E93-48FE-BA9D-7DD9436F9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0" i="0" dirty="0"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1. Apa tujuan aplikasi Sistem Restoran ini?</a:t>
            </a:r>
          </a:p>
          <a:p>
            <a:pPr marL="0" indent="0">
              <a:buNone/>
            </a:pPr>
            <a:endParaRPr lang="en-ID" b="0" i="0" dirty="0"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b="0" i="0" dirty="0"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2.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Apa</a:t>
            </a:r>
            <a:r>
              <a:rPr lang="en-ID" b="0" i="0" dirty="0"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fitur-fitur</a:t>
            </a:r>
            <a:r>
              <a:rPr lang="en-ID" b="0" i="0" dirty="0"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utama</a:t>
            </a:r>
            <a:r>
              <a:rPr lang="en-ID" b="0" i="0" dirty="0"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disediakan</a:t>
            </a:r>
            <a:r>
              <a:rPr lang="en-ID" b="0" i="0" dirty="0"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oleh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?</a:t>
            </a:r>
            <a:endParaRPr lang="en-ID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38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54B0-7DF2-4337-937A-8E63C7E1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Why (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Mengapa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)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2D5C1-BE4A-4D60-9977-82D971674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0" i="0" dirty="0">
                <a:solidFill>
                  <a:schemeClr val="tx1"/>
                </a:solidFill>
                <a:effectLst/>
                <a:latin typeface="+mj-lt"/>
              </a:rPr>
              <a:t>1.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j-lt"/>
              </a:rPr>
              <a:t>Mengapa</a:t>
            </a:r>
            <a:r>
              <a:rPr lang="en-ID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j-lt"/>
              </a:rPr>
              <a:t>restoran</a:t>
            </a:r>
            <a:r>
              <a:rPr lang="en-ID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j-lt"/>
              </a:rPr>
              <a:t>membutuhkan</a:t>
            </a:r>
            <a:r>
              <a:rPr lang="en-ID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j-lt"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j-lt"/>
              </a:rPr>
              <a:t>Sistem</a:t>
            </a:r>
            <a:r>
              <a:rPr lang="en-ID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j-lt"/>
              </a:rPr>
              <a:t>Restoran</a:t>
            </a:r>
            <a:r>
              <a:rPr lang="en-ID" b="0" i="0" dirty="0">
                <a:solidFill>
                  <a:schemeClr val="tx1"/>
                </a:solidFill>
                <a:effectLst/>
                <a:latin typeface="+mj-lt"/>
              </a:rPr>
              <a:t>?</a:t>
            </a:r>
            <a:endParaRPr lang="en-ID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872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95A7-C010-450F-AA05-07A2DB9A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Where (Dimana)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CA2D5-3625-49F0-8D2B-E2D252BA5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0" i="0" dirty="0">
                <a:solidFill>
                  <a:schemeClr val="tx1"/>
                </a:solidFill>
                <a:effectLst/>
                <a:latin typeface="+mj-lt"/>
              </a:rPr>
              <a:t>1. Di mana aplikasi Sistem Restoran ini digunakan?</a:t>
            </a:r>
          </a:p>
          <a:p>
            <a:pPr marL="0" indent="0">
              <a:buNone/>
            </a:pPr>
            <a:endParaRPr lang="it-IT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it-IT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-ID" dirty="0">
                <a:solidFill>
                  <a:schemeClr val="tx1"/>
                </a:solidFill>
                <a:latin typeface="+mj-lt"/>
              </a:rPr>
              <a:t>2. </a:t>
            </a:r>
            <a:r>
              <a:rPr lang="it-IT" b="0" i="0" dirty="0">
                <a:solidFill>
                  <a:schemeClr val="tx1"/>
                </a:solidFill>
                <a:effectLst/>
                <a:latin typeface="+mj-lt"/>
              </a:rPr>
              <a:t>Di mana data restoran disimpan dan diakses? </a:t>
            </a:r>
            <a:endParaRPr lang="it-IT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186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92EE-E19F-4F51-A848-E2833FFD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When (Kapan)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D6642-07C2-4CE4-BDE4-FEDE7E5E2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1. </a:t>
            </a:r>
            <a:r>
              <a:rPr lang="en-ID" b="0" i="0" dirty="0">
                <a:solidFill>
                  <a:schemeClr val="tx1"/>
                </a:solidFill>
                <a:effectLst/>
                <a:latin typeface="+mj-lt"/>
              </a:rPr>
              <a:t>Kapan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j-lt"/>
              </a:rPr>
              <a:t>pengguna</a:t>
            </a:r>
            <a:r>
              <a:rPr lang="en-ID" b="0" i="0" dirty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j-lt"/>
              </a:rPr>
              <a:t>baik</a:t>
            </a:r>
            <a:r>
              <a:rPr lang="en-ID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j-lt"/>
              </a:rPr>
              <a:t>staf</a:t>
            </a:r>
            <a:r>
              <a:rPr lang="en-ID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j-lt"/>
              </a:rPr>
              <a:t>restoran</a:t>
            </a:r>
            <a:r>
              <a:rPr lang="en-ID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j-lt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j-lt"/>
              </a:rPr>
              <a:t>pelanggan</a:t>
            </a:r>
            <a:r>
              <a:rPr lang="en-ID" b="0" i="0" dirty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j-lt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j-lt"/>
              </a:rPr>
              <a:t>mengakses</a:t>
            </a:r>
            <a:r>
              <a:rPr lang="en-ID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j-lt"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j-lt"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  <a:latin typeface="+mj-lt"/>
              </a:rPr>
              <a:t>?</a:t>
            </a:r>
          </a:p>
          <a:p>
            <a:pPr marL="0" indent="0">
              <a:buNone/>
            </a:pPr>
            <a:endParaRPr lang="en-ID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ID" dirty="0">
                <a:solidFill>
                  <a:schemeClr val="tx1"/>
                </a:solidFill>
                <a:latin typeface="+mj-lt"/>
              </a:rPr>
              <a:t>2. </a:t>
            </a:r>
            <a:r>
              <a:rPr lang="en-ID" b="0" i="0" dirty="0">
                <a:solidFill>
                  <a:schemeClr val="tx1"/>
                </a:solidFill>
                <a:effectLst/>
                <a:latin typeface="+mj-lt"/>
              </a:rPr>
              <a:t>Kapan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j-lt"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j-lt"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j-lt"/>
              </a:rPr>
              <a:t>diperkenalkan</a:t>
            </a:r>
            <a:r>
              <a:rPr lang="en-ID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j-lt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j-lt"/>
              </a:rPr>
              <a:t>diimplementasikan</a:t>
            </a:r>
            <a:r>
              <a:rPr lang="en-ID" b="0" i="0" dirty="0">
                <a:solidFill>
                  <a:schemeClr val="tx1"/>
                </a:solidFill>
                <a:effectLst/>
                <a:latin typeface="+mj-lt"/>
              </a:rPr>
              <a:t> di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+mj-lt"/>
              </a:rPr>
              <a:t>restoran</a:t>
            </a:r>
            <a:r>
              <a:rPr lang="en-ID" b="0" i="0" dirty="0">
                <a:solidFill>
                  <a:schemeClr val="tx1"/>
                </a:solidFill>
                <a:effectLst/>
                <a:latin typeface="+mj-lt"/>
              </a:rPr>
              <a:t>? </a:t>
            </a:r>
            <a:endParaRPr lang="en-ID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792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9D27-7142-4490-B718-2120CB9A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Who (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Siapa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)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158E0-3B91-4F3F-9258-0688FB668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0" i="0" dirty="0">
                <a:solidFill>
                  <a:schemeClr val="tx1"/>
                </a:solidFill>
                <a:effectLst/>
              </a:rPr>
              <a:t>1.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Siapa</a:t>
            </a:r>
            <a:r>
              <a:rPr lang="en-ID" b="0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menggunakan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Sistem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Restoran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</a:rPr>
              <a:t>?</a:t>
            </a:r>
          </a:p>
          <a:p>
            <a:pPr marL="0" indent="0">
              <a:buNone/>
            </a:pPr>
            <a:endParaRPr lang="en-ID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D" dirty="0">
                <a:solidFill>
                  <a:schemeClr val="tx1"/>
                </a:solidFill>
              </a:rPr>
              <a:t>2.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Siapa</a:t>
            </a:r>
            <a:r>
              <a:rPr lang="en-ID" b="0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bertanggung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jawab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atas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pengelolaan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pemeliharaan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</a:rPr>
              <a:t>?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26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C0CB-08F9-479E-81BC-4244B7AE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How (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öhne"/>
              </a:rPr>
              <a:t>Bagaimana</a:t>
            </a:r>
            <a:r>
              <a:rPr lang="en-ID" b="0" i="0" dirty="0">
                <a:solidFill>
                  <a:schemeClr val="tx1"/>
                </a:solidFill>
                <a:effectLst/>
                <a:latin typeface="Söhne"/>
              </a:rPr>
              <a:t>)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DBF16-2288-4E16-90D6-0D3925648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Bagaimana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berinteraksi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pelanggan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?</a:t>
            </a:r>
          </a:p>
          <a:p>
            <a:pPr marL="0" indent="0">
              <a:buNone/>
            </a:pPr>
            <a:endParaRPr lang="en-ID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D" dirty="0">
                <a:solidFill>
                  <a:schemeClr val="tx1"/>
                </a:solidFill>
              </a:rPr>
              <a:t>2. </a:t>
            </a:r>
            <a:r>
              <a:rPr lang="it-IT" b="0" i="0" dirty="0">
                <a:solidFill>
                  <a:schemeClr val="tx1"/>
                </a:solidFill>
                <a:effectLst/>
              </a:rPr>
              <a:t>Bagaimana aplikasi ini digunakan oleh staf restoran?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22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856D-64E6-4ED4-AB4B-E606945D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F5161E-66EC-4397-9505-A207092A3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8" y="1409962"/>
            <a:ext cx="11138178" cy="4467377"/>
          </a:xfrm>
        </p:spPr>
      </p:pic>
    </p:spTree>
    <p:extLst>
      <p:ext uri="{BB962C8B-B14F-4D97-AF65-F5344CB8AC3E}">
        <p14:creationId xmlns:p14="http://schemas.microsoft.com/office/powerpoint/2010/main" val="398569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2050-D835-4889-A8DA-7E3CBA6FA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ea typeface="Calibri" panose="020F0502020204030204" pitchFamily="34" charset="0"/>
              </a:rPr>
              <a:t>Technology</a:t>
            </a:r>
            <a:r>
              <a:rPr lang="en-US" sz="4000" dirty="0">
                <a:effectLst/>
                <a:ea typeface="Calibri" panose="020F0502020204030204" pitchFamily="34" charset="0"/>
              </a:rPr>
              <a:t> Stack yang </a:t>
            </a:r>
            <a:r>
              <a:rPr lang="en-US" sz="4000" dirty="0" err="1">
                <a:effectLst/>
                <a:ea typeface="Calibri" panose="020F0502020204030204" pitchFamily="34" charset="0"/>
              </a:rPr>
              <a:t>digunakan</a:t>
            </a:r>
            <a:endParaRPr lang="en-ID" sz="6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9561CA-AA37-47E3-B5E8-115840EF1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85" y="1930400"/>
            <a:ext cx="2000871" cy="122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0EB6D8-DF18-4075-898A-7A4FA3E58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974" y="2052093"/>
            <a:ext cx="2381582" cy="743054"/>
          </a:xfrm>
          <a:prstGeom prst="rect">
            <a:avLst/>
          </a:prstGeom>
        </p:spPr>
      </p:pic>
      <p:pic>
        <p:nvPicPr>
          <p:cNvPr id="1028" name="Picture 4" descr="Postgresql vertikal logo - Social media dan logos Icons">
            <a:extLst>
              <a:ext uri="{FF2B5EF4-FFF2-40B4-BE49-F238E27FC236}">
                <a16:creationId xmlns:a16="http://schemas.microsoft.com/office/drawing/2014/main" id="{20CF4F3E-8E45-407C-B219-A12D8B2A0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556" y="1930400"/>
            <a:ext cx="1685340" cy="148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quelize asli wordmark logo - Social media dan logos Icons">
            <a:extLst>
              <a:ext uri="{FF2B5EF4-FFF2-40B4-BE49-F238E27FC236}">
                <a16:creationId xmlns:a16="http://schemas.microsoft.com/office/drawing/2014/main" id="{3BF21EA8-83A5-457D-AF29-C56A82279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025" y="1397367"/>
            <a:ext cx="2143909" cy="214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ode JS — Template engine. Template Engine is the presentation… by Sjlouji  | Joan Louji | JavaScript in Plain English">
            <a:extLst>
              <a:ext uri="{FF2B5EF4-FFF2-40B4-BE49-F238E27FC236}">
                <a16:creationId xmlns:a16="http://schemas.microsoft.com/office/drawing/2014/main" id="{92573FB4-1C6A-4045-A1BE-7AEC12CD7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742817"/>
            <a:ext cx="2989402" cy="146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ootstrap (front-end framework) - Wikipedia">
            <a:extLst>
              <a:ext uri="{FF2B5EF4-FFF2-40B4-BE49-F238E27FC236}">
                <a16:creationId xmlns:a16="http://schemas.microsoft.com/office/drawing/2014/main" id="{78A34D6D-8C74-4FFF-AE69-47889BB36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823" y="3858837"/>
            <a:ext cx="1545689" cy="123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hat is JavaScript? | Webopedia">
            <a:extLst>
              <a:ext uri="{FF2B5EF4-FFF2-40B4-BE49-F238E27FC236}">
                <a16:creationId xmlns:a16="http://schemas.microsoft.com/office/drawing/2014/main" id="{3F3582CF-48FC-41EA-A9B1-D41AC537C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427" y="3251200"/>
            <a:ext cx="2381582" cy="238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3757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169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Söhne</vt:lpstr>
      <vt:lpstr>Trebuchet MS</vt:lpstr>
      <vt:lpstr>Wingdings 3</vt:lpstr>
      <vt:lpstr>Facet</vt:lpstr>
      <vt:lpstr>Restaurant System</vt:lpstr>
      <vt:lpstr>What (Apa)</vt:lpstr>
      <vt:lpstr>Why (Mengapa)</vt:lpstr>
      <vt:lpstr>Where (Dimana)</vt:lpstr>
      <vt:lpstr>When (Kapan)</vt:lpstr>
      <vt:lpstr>Who (Siapa)</vt:lpstr>
      <vt:lpstr>How (Bagaimana)</vt:lpstr>
      <vt:lpstr>ERD</vt:lpstr>
      <vt:lpstr>Technology Stack yang digunakan</vt:lpstr>
      <vt:lpstr>Endpoint yang diperlukan / API Document</vt:lpstr>
      <vt:lpstr>Demo Apps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System</dc:title>
  <dc:creator>ACER</dc:creator>
  <cp:lastModifiedBy>ACER</cp:lastModifiedBy>
  <cp:revision>4</cp:revision>
  <dcterms:created xsi:type="dcterms:W3CDTF">2023-09-28T15:20:37Z</dcterms:created>
  <dcterms:modified xsi:type="dcterms:W3CDTF">2023-10-02T08:29:03Z</dcterms:modified>
</cp:coreProperties>
</file>