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igs" ContentType="application/vnd.openxmlformats-package.digital-signature-origin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6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IBM Coursera Advanced Data Science </a:t>
            </a:r>
            <a:br>
              <a:rPr lang="en-US" b="1"/>
            </a:br>
            <a:r>
              <a:rPr lang="en-US" b="1"/>
              <a:t>Capstone Project</a:t>
            </a:r>
            <a:br>
              <a:rPr lang="en-US" b="1"/>
            </a:b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554182" y="2507673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||||||||||||||||||||||||||||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7193C-10A8-423A-8A73-21EB845A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722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13A50-721C-4742-BBFD-0B39B2BF160D}"/>
              </a:ext>
            </a:extLst>
          </p:cNvPr>
          <p:cNvSpPr txBox="1"/>
          <p:nvPr/>
        </p:nvSpPr>
        <p:spPr>
          <a:xfrm>
            <a:off x="692627" y="2138341"/>
            <a:ext cx="6179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latin typeface="Bodoni MT Black" panose="02070A03080606020203" pitchFamily="18" charset="0"/>
              </a:rPr>
              <a:t>Reza</a:t>
            </a:r>
            <a:r>
              <a:rPr lang="en-US" sz="5400" b="1" dirty="0">
                <a:latin typeface="Bodoni MT Black" panose="02070A03080606020203" pitchFamily="18" charset="0"/>
              </a:rPr>
              <a:t> </a:t>
            </a:r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doni MT Black" panose="02070A03080606020203" pitchFamily="18" charset="0"/>
              </a:rPr>
              <a:t>Hashemi</a:t>
            </a:r>
          </a:p>
        </p:txBody>
      </p:sp>
    </p:spTree>
    <p:extLst>
      <p:ext uri="{BB962C8B-B14F-4D97-AF65-F5344CB8AC3E}">
        <p14:creationId xmlns:p14="http://schemas.microsoft.com/office/powerpoint/2010/main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lmzUAa0wXl/uvlghFoTjBfyurfuOKUNwyhm+xDmYVJY=</DigestValue>
    </Reference>
    <Reference Type="http://www.w3.org/2000/09/xmldsig#Object" URI="#idOfficeObject">
      <DigestMethod Algorithm="http://www.w3.org/2001/04/xmlenc#sha256"/>
      <DigestValue>8Pnk0GW/qibtjodcu6y6mVEU+1P6MPdtUW4+Cg+K6Mk=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Qr1kTSfiF2pGNuhfChqsQm8j1nC7iHv+8L5BuaaXH2U=</DigestValue>
    </Reference>
  </SignedInfo>
  <SignatureValue>PAqxpBmjwqJ2D0soX6nfTbn8RqHdTFajP57pcJ15/NyP64kiO6a1pgqMk0ZbqI4WDmeLEN68VAaD
uIAQfmtOaVh9ny0uolnaczGIhpVE8apNtJKl15v9CN2gAvZWIO19DZyn5+OR9XtAud0JSwHG6g6n
4OBBQPy+YFr4bZar1A4sqkcPDHpxU7WQROJ3W4hYZHh7mbLPeCqjAfNOEP4JQ2axp28m6FBKl/Kz
rvy+fsh8WFnfX3mZPxmmz3whc4FYYqUv2Dvexz3BkmP3X7AvZmPZh8Ii/Emd3UTJwpkW5F3e//Jw
vPB9jy0Dh5HkSwIXvdVnxwSOJuc3EqzJwFmQHg==</SignatureValue>
  <KeyInfo>
    <X509Data>
      <X509Certificate>MIID8jCCAtqgAwIBAgIQgKDsQGZOk4lEZtzgorAsvDANBgkqhkiG9w0BAQsFADB4MXYwEQYKCZImiZPyLGQBGRYDbmV0MBUGCgmSJomT8ixkARkWB3dpbmRvd3MwHQYDVQQDExZNUy1Pcmdhbml6YXRpb24tQWNjZXNzMCsGA1UECxMkODJkYmFjYTQtM2U4MS00NmNhLTljNzMtMDk1MGMxZWFjYTk3MB4XDTE5MDgwODIyNDYzMVoXDTI5MDgwODIzMTYzMVowLzEtMCsGA1UEAxMkYThkMGE4NmMtZTE2OC00YjY1LTgyMWMtNWE4YWE2NDM4NjhiMIIBIjANBgkqhkiG9w0BAQEFAAOCAQ8AMIIBCgKCAQEAxQXJfKseCEdUe0LgVr1kKRn/Yj4c2VYdkn5GOK3L/e2QBopcmsH0/A0X1B6EcsmDOUND5GI47Cdjgefoqfx+HGqjPHBS+GygNm+MOFHQ5+sZVTJc1zSxiBDCs/6LVeeVbblJh5sJLKsfR+Y8PEkE/IyfMg7GsLDaYh3HQ0U/GP7JRspXpenMbuTpfCAoR0XOWOGV0Wnr99K6TiZg/X9DCo/R4h/GsQbB0iP6eVaKF2MhF5yagc6K0Hw6vqWNJwnoZmGHlU2znLTbkFrriqd6UKnxKwZfIDVYwgQWmv9SjJAagxGvF5fjMvqIcAqkCAei0SL+kO/Kv134z/wz7heA0QIDAQABo4HAMIG9MAwGA1UdEwEB/wQCMAAwFgYDVR0lAQH/BAwwCgYIKwYBBQUHAwIwIgYLKoZIhvcUAQWCHAIEEwSBEGyo0Kho4WVLghxaiqZDhoswIgYLKoZIhvcUAQWCHAMEEwSBEGYOioOWBIRHrip36VafXoMwIgYLKoZIhvcUAQWCHAUEEwSBEK66MwVAyzxAn3ixvZ3fHbQwFAYLKoZIhvcUAQWCHAgEBQSBAkFTMBMGCyqGSIb3FAEFghwHBAQEgQEwMA0GCSqGSIb3DQEBCwUAA4IBAQAdudgO+BXtAEAwB+3lmQ6lVLw6kxZQJGj72582xF+mZSuTZF15IdRuPoNMfOEaUHjne6HGjGXOp00uE6f45PV77UmHFcQMLlpUtcQ3le8e+GGgOICV2b1iLkefE5Caw2CtieAmOrfojVEn0NLa8W0kSlVT8oDVvmAkYAqc1DTvXs6Az9wUVTDNXQAjRSqlNxWFat1Oc1em8bEAHzJ+k8jj0QK6hqtNlzLF4lfoAT9EZJKZGo1IX8lCXCSIIRFjtCEpo29SL/hxlNrZaBy24g5hTgNGhiW1e7lWYqjqvosMZ2BG0x91fY26HJH+Q+8EMBdntA62LbLIS+r+dEJF3fF4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1G8y4gs7Zm4gRPeqz2QeyOAHjbp+B3hMO5ku2j3B8ks=</DigestValue>
      </Reference>
      <Reference URI="/ppt/media/image1.png?ContentType=image/png">
        <DigestMethod Algorithm="http://www.w3.org/2001/04/xmlenc#sha256"/>
        <DigestValue>FrUt1Edv8DFCKadkInQsbX9B9VC0U6U7ZAS0/W3B6ok=</DigestValue>
      </Reference>
      <Reference URI="/ppt/media/image10.jpeg?ContentType=image/jpeg">
        <DigestMethod Algorithm="http://www.w3.org/2001/04/xmlenc#sha256"/>
        <DigestValue>M2iRT19xxTWBvVCpRL8oseN+YIQ5XKQRFnQxx0Rkg4g=</DigestValue>
      </Reference>
      <Reference URI="/ppt/media/image11.jpeg?ContentType=image/jpeg">
        <DigestMethod Algorithm="http://www.w3.org/2001/04/xmlenc#sha256"/>
        <DigestValue>yItpZ3kVk0A3Pbwq3iVn2lt0CYy2NgVU0nT35rxhrCQ=</DigestValue>
      </Reference>
      <Reference URI="/ppt/media/image12.jpeg?ContentType=image/jpeg">
        <DigestMethod Algorithm="http://www.w3.org/2001/04/xmlenc#sha256"/>
        <DigestValue>xM78YHu513f5+l+JEWXw5hqQAgzArhkOMeG5nZNLLi8=</DigestValue>
      </Reference>
      <Reference URI="/ppt/media/image13.jpeg?ContentType=image/jpeg">
        <DigestMethod Algorithm="http://www.w3.org/2001/04/xmlenc#sha256"/>
        <DigestValue>wASKVtLsH6clIPqEDSxtq8Dyh583kP7J8xAahZ/L1YQ=</DigestValue>
      </Reference>
      <Reference URI="/ppt/media/image14.jpeg?ContentType=image/jpeg">
        <DigestMethod Algorithm="http://www.w3.org/2001/04/xmlenc#sha256"/>
        <DigestValue>YV+YsSZvbwTnk5OdRs9SR5b6u7jYyzPo7RJs0Y0NaT0=</DigestValue>
      </Reference>
      <Reference URI="/ppt/media/image15.jpeg?ContentType=image/jpeg">
        <DigestMethod Algorithm="http://www.w3.org/2001/04/xmlenc#sha256"/>
        <DigestValue>ZgZ/z7fqnum3/JmG5lrnjSWOigZdko749GB5eXA49d8=</DigestValue>
      </Reference>
      <Reference URI="/ppt/media/image16.jpeg?ContentType=image/jpeg">
        <DigestMethod Algorithm="http://www.w3.org/2001/04/xmlenc#sha256"/>
        <DigestValue>Fr0T+4NW655QvBgx72rC0ESR6wHizxusHJ4Mw4XCSVE=</DigestValue>
      </Reference>
      <Reference URI="/ppt/media/image2.jpeg?ContentType=image/jpeg">
        <DigestMethod Algorithm="http://www.w3.org/2001/04/xmlenc#sha256"/>
        <DigestValue>/kVr2VSJ/WKhL2RmcYzvJKYDw94IatfEcH7Eue5ITMM=</DigestValue>
      </Reference>
      <Reference URI="/ppt/media/image3.jpeg?ContentType=image/jpeg">
        <DigestMethod Algorithm="http://www.w3.org/2001/04/xmlenc#sha256"/>
        <DigestValue>XUhCjSDC8+k30Pqm0p+keTeXI3pqcv6vTQ6moW8mk44=</DigestValue>
      </Reference>
      <Reference URI="/ppt/media/image4.jpeg?ContentType=image/jpeg">
        <DigestMethod Algorithm="http://www.w3.org/2001/04/xmlenc#sha256"/>
        <DigestValue>khLxItDpy2HTo8P47Ty1Mb/e5pgspNanyCKEbuAhcHQ=</DigestValue>
      </Reference>
      <Reference URI="/ppt/media/image5.jpeg?ContentType=image/jpeg">
        <DigestMethod Algorithm="http://www.w3.org/2001/04/xmlenc#sha256"/>
        <DigestValue>3MwDzwUtWKd9Vyl6GTw/xSSf1UuE5EIswyzz9ivYWZ4=</DigestValue>
      </Reference>
      <Reference URI="/ppt/media/image6.jpeg?ContentType=image/jpeg">
        <DigestMethod Algorithm="http://www.w3.org/2001/04/xmlenc#sha256"/>
        <DigestValue>6jvNglmha7KBwqt2NMIBcW3D76RMtpAsfGr++iJkAn8=</DigestValue>
      </Reference>
      <Reference URI="/ppt/media/image7.jpeg?ContentType=image/jpeg">
        <DigestMethod Algorithm="http://www.w3.org/2001/04/xmlenc#sha256"/>
        <DigestValue>qfu8q0wNO34VRn4omz5rVHDRO1X87SxFh8Z7fgckytA=</DigestValue>
      </Reference>
      <Reference URI="/ppt/media/image8.jpeg?ContentType=image/jpeg">
        <DigestMethod Algorithm="http://www.w3.org/2001/04/xmlenc#sha256"/>
        <DigestValue>S3REI3QVZB18aM5yUhkdFOPlPqAJ6ysNX2oUPSDxFpA=</DigestValue>
      </Reference>
      <Reference URI="/ppt/media/image9.jpeg?ContentType=image/jpeg">
        <DigestMethod Algorithm="http://www.w3.org/2001/04/xmlenc#sha256"/>
        <DigestValue>hlbrsFfieuOKuLz5Jb/lW1k02+mgo8OGhntKS81ILIU=</DigestValue>
      </Reference>
      <Reference URI="/ppt/presentation.xml?ContentType=application/vnd.openxmlformats-officedocument.presentationml.presentation.main+xml">
        <DigestMethod Algorithm="http://www.w3.org/2001/04/xmlenc#sha256"/>
        <DigestValue>aBnKlEOiC7W8UpymRH2ryzq63oQSohFXtAiE5RwRfC4=</DigestValue>
      </Reference>
      <Reference URI="/ppt/presProps.xml?ContentType=application/vnd.openxmlformats-officedocument.presentationml.presProps+xml">
        <DigestMethod Algorithm="http://www.w3.org/2001/04/xmlenc#sha256"/>
        <DigestValue>iR3n9s8WASu/2iXfCk++VbY9i+WXfzK+4wd65Kc59dw=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xuiZXQWInrq0Q3mmiSwuWJlkTJ+TuZBE7PiASDoup2g=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Sfrt91NaIRfMKNBNq1cbPCoRrpIZg4WzmHO28NZKlow=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oHj/V81MiZareLjJqOeJ1Z0TU3zG0KyWDyqSz9TJITg=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Nn1d70j7geQa3frmJGbNV6e8ozMd6He8TyF4kIN5up4=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IfpWb9v3HvOniEfII0Uz6tw5kjwAVYeyMJcMOMKLyB8=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unpMTtFNcMFt8XZcMTVTGua8MKndprzWW3rXRwNboEE=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dKLOIzGv7F7o8wGBacNTQ9sRaKt3uQvwOALqJwR3O9Q=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WVPNBwoW3n2yWcsGKpf8Ut+5lcm3xDBSO7fyi6beE2c=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4kFcKuLt5QtEjgSuSgQgWMgdyNpwPYZLOzqLPUa6ajM=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VF+8vPL4cD47pJIEGu5yOZ3i3KAdmgeYVsda3o9gYos=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r97FvUCM1Ffof6SqVQcH9ABX8Ss4MPL9DIsoWaN9heU=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H7WxRT3bS4N6c8WCN2WEops5fOJoi3MC0/b3Y9eWws0=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8TrvHKrZq72Y+f9TvCEzTYCWE+uATuzfhX3Al5VSzVI=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byNIrIjd3lSD3s04e0+falA+sb2459nRgLUbR3ZFDHA=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Fu4bAQogXbpCGXzpZcidhIjfi9pdc/y7srrcVRtlbfk=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vE2cx1/HiKh+jlnPqfYTe+689+yiPpawHoaORINiWkM=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FNO1f++6KdkpH1YV0YaplDVHyNTyxiYzsKRRlfqg1gM=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qJdl/b5H6zYlR8N5sZrocgeUjWGy1Khnre1HNvLhXBg=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qJdl/b5H6zYlR8N5sZrocgeUjWGy1Khnre1HNvLhXBg=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aYlNr/WXWWsliqBLmxx0RBL9ubNaGdz9QNmmG+AaFlY=</DigestValue>
      </Reference>
      <Reference URI="/ppt/slides/slide1.xml?ContentType=application/vnd.openxmlformats-officedocument.presentationml.slide+xml">
        <DigestMethod Algorithm="http://www.w3.org/2001/04/xmlenc#sha256"/>
        <DigestValue>tskK/ghzhGfc2ofVkMmnj45RwWCis4d8+Sftu0GUuYI=</DigestValue>
      </Reference>
      <Reference URI="/ppt/slides/slide10.xml?ContentType=application/vnd.openxmlformats-officedocument.presentationml.slide+xml">
        <DigestMethod Algorithm="http://www.w3.org/2001/04/xmlenc#sha256"/>
        <DigestValue>mJwB5kbD6Opftf7aG2VHiw/l4C1qKpEM2Uu+ZNqeWD8=</DigestValue>
      </Reference>
      <Reference URI="/ppt/slides/slide11.xml?ContentType=application/vnd.openxmlformats-officedocument.presentationml.slide+xml">
        <DigestMethod Algorithm="http://www.w3.org/2001/04/xmlenc#sha256"/>
        <DigestValue>ZpWLicF23z+Zz2ZCkHi65531+e3I6yfx63iXtLy2XGQ=</DigestValue>
      </Reference>
      <Reference URI="/ppt/slides/slide12.xml?ContentType=application/vnd.openxmlformats-officedocument.presentationml.slide+xml">
        <DigestMethod Algorithm="http://www.w3.org/2001/04/xmlenc#sha256"/>
        <DigestValue>QtFZYagSNU49Iz+EfBBvGOGl3UyFqegM2NFOv61UwkA=</DigestValue>
      </Reference>
      <Reference URI="/ppt/slides/slide13.xml?ContentType=application/vnd.openxmlformats-officedocument.presentationml.slide+xml">
        <DigestMethod Algorithm="http://www.w3.org/2001/04/xmlenc#sha256"/>
        <DigestValue>X4Y07QQQssTtxW5sX0APwF0uPto6r6OtFs+yEaOgiJA=</DigestValue>
      </Reference>
      <Reference URI="/ppt/slides/slide14.xml?ContentType=application/vnd.openxmlformats-officedocument.presentationml.slide+xml">
        <DigestMethod Algorithm="http://www.w3.org/2001/04/xmlenc#sha256"/>
        <DigestValue>K0jLVppuJ48BHs2hXEUY6qOrbwXIngPlqaGT0qtKtq8=</DigestValue>
      </Reference>
      <Reference URI="/ppt/slides/slide15.xml?ContentType=application/vnd.openxmlformats-officedocument.presentationml.slide+xml">
        <DigestMethod Algorithm="http://www.w3.org/2001/04/xmlenc#sha256"/>
        <DigestValue>XvSSc9csvqQxExjiq76/qc6nwzsyU3QXm2q4ja+ZWwk=</DigestValue>
      </Reference>
      <Reference URI="/ppt/slides/slide16.xml?ContentType=application/vnd.openxmlformats-officedocument.presentationml.slide+xml">
        <DigestMethod Algorithm="http://www.w3.org/2001/04/xmlenc#sha256"/>
        <DigestValue>aLKEg5djS69bU/qCAMDt36f7gvUOfxqGYcftyNGU8co=</DigestValue>
      </Reference>
      <Reference URI="/ppt/slides/slide17.xml?ContentType=application/vnd.openxmlformats-officedocument.presentationml.slide+xml">
        <DigestMethod Algorithm="http://www.w3.org/2001/04/xmlenc#sha256"/>
        <DigestValue>tydfP9HrUVld7/+sJ75qc5Wfp9CzNmWJpGwFGswdBMs=</DigestValue>
      </Reference>
      <Reference URI="/ppt/slides/slide2.xml?ContentType=application/vnd.openxmlformats-officedocument.presentationml.slide+xml">
        <DigestMethod Algorithm="http://www.w3.org/2001/04/xmlenc#sha256"/>
        <DigestValue>Vhqm3LcEef5kC7DFaFNFoVckldXPtIuZowd2kk3flBs=</DigestValue>
      </Reference>
      <Reference URI="/ppt/slides/slide3.xml?ContentType=application/vnd.openxmlformats-officedocument.presentationml.slide+xml">
        <DigestMethod Algorithm="http://www.w3.org/2001/04/xmlenc#sha256"/>
        <DigestValue>L3LyPNmYUPwtj4MYB7RPkZL1fqRTSFqhmE2df04Yj8c=</DigestValue>
      </Reference>
      <Reference URI="/ppt/slides/slide4.xml?ContentType=application/vnd.openxmlformats-officedocument.presentationml.slide+xml">
        <DigestMethod Algorithm="http://www.w3.org/2001/04/xmlenc#sha256"/>
        <DigestValue>/gKR3eQWKrjikeevZOUFyl/mOa3NUG8J6kZXRLw17qk=</DigestValue>
      </Reference>
      <Reference URI="/ppt/slides/slide5.xml?ContentType=application/vnd.openxmlformats-officedocument.presentationml.slide+xml">
        <DigestMethod Algorithm="http://www.w3.org/2001/04/xmlenc#sha256"/>
        <DigestValue>0X7Zv6ngb9VlqypFtNE2E9fyYwhKUcmDlv0QOiq/2b8=</DigestValue>
      </Reference>
      <Reference URI="/ppt/slides/slide6.xml?ContentType=application/vnd.openxmlformats-officedocument.presentationml.slide+xml">
        <DigestMethod Algorithm="http://www.w3.org/2001/04/xmlenc#sha256"/>
        <DigestValue>v92wCezLn1xeCrNezYrp4bDxmtAdjJD6tIQP739bSnQ=</DigestValue>
      </Reference>
      <Reference URI="/ppt/slides/slide7.xml?ContentType=application/vnd.openxmlformats-officedocument.presentationml.slide+xml">
        <DigestMethod Algorithm="http://www.w3.org/2001/04/xmlenc#sha256"/>
        <DigestValue>Lrj/NR9Jxvcxufb797ZSgLiTqXu6Opuq95o7kD8v+Qo=</DigestValue>
      </Reference>
      <Reference URI="/ppt/slides/slide8.xml?ContentType=application/vnd.openxmlformats-officedocument.presentationml.slide+xml">
        <DigestMethod Algorithm="http://www.w3.org/2001/04/xmlenc#sha256"/>
        <DigestValue>C8rokI5lqcn1CQJjDqq7ohR6L8OtofAN8Y52OOaxiqI=</DigestValue>
      </Reference>
      <Reference URI="/ppt/slides/slide9.xml?ContentType=application/vnd.openxmlformats-officedocument.presentationml.slide+xml">
        <DigestMethod Algorithm="http://www.w3.org/2001/04/xmlenc#sha256"/>
        <DigestValue>4HXHtQp8zrXcULQn/C+9df6OBe1nAIm142KzE6VZGlY=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theme1.xml?ContentType=application/vnd.openxmlformats-officedocument.theme+xml">
        <DigestMethod Algorithm="http://www.w3.org/2001/04/xmlenc#sha256"/>
        <DigestValue>1kNHuX2d4+3OBd4xpaYYo8xmS7LAixyCsTl/CDSfX1Y=</DigestValue>
      </Reference>
      <Reference URI="/ppt/viewProps.xml?ContentType=application/vnd.openxmlformats-officedocument.presentationml.viewProps+xml">
        <DigestMethod Algorithm="http://www.w3.org/2001/04/xmlenc#sha256"/>
        <DigestValue>PzdFWpj28OvVE5Y44GJIbD2tY6Q0SXhN0pgtVhWgsfY=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2019-08-28T18:54:13Z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16.0.11901/19</OfficeVersion>
          <ApplicationVersion>16.0.11901</ApplicationVersion>
          <Monitors>3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  <SignatureInfoV2 xmlns="http://schemas.microsoft.com/office/2006/digsig">
          <Address1/>
          <Address2/>
        </SignatureInfoV2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2019-08-28T18:54:13Z</xd:SigningTime>
          <xd:SigningCertificate>
            <xd:Cert>
              <xd:CertDigest>
                <DigestMethod Algorithm="http://www.w3.org/2001/04/xmlenc#sha256"/>
                <DigestValue>CJ5v2r+oZMfOh9X+cF0joDY3xomdkoUPigQewNu5D08=</DigestValue>
              </xd:CertDigest>
              <xd:IssuerSerial>
                <X509IssuerName>DC=net + DC=windows + CN=MS-Organization-Access + OU=82dbaca4-3e81-46ca-9c73-0950c1eaca97</X509IssuerName>
                <X509SerialNumber>170976742708766130795102768387849202876</X509SerialNumber>
              </xd:IssuerSerial>
            </xd:Cert>
          </xd:SigningCertificate>
          <xd:SignaturePolicyIdentifier>
            <xd:SignaturePolicyImplied/>
          </xd:SignaturePolicyIdentifier>
          <xd:SignatureProductionPlace>
            <xd:City/>
            <xd:StateOrProvince>Michigan</xd:StateOrProvince>
            <xd:PostalCode/>
            <xd:CountryName>USA</xd:CountryName>
          </xd:SignatureProductionPlace>
          <xd:SignerRole>
            <xd:ClaimedRoles>
              <xd:ClaimedRole>Data Scientist</xd:ClaimedRole>
            </xd:ClaimedRoles>
          </xd:SignerRole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Bodoni MT Black</vt:lpstr>
      <vt:lpstr>Calibri</vt:lpstr>
      <vt:lpstr>Calibri Light</vt:lpstr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rezapci@msn.com</dc:creator>
  <cp:lastModifiedBy>Reza Hashemi</cp:lastModifiedBy>
  <cp:revision>5</cp:revision>
  <dcterms:created xsi:type="dcterms:W3CDTF">2018-11-24T19:32:15Z</dcterms:created>
  <dcterms:modified xsi:type="dcterms:W3CDTF">2019-08-28T18:53:39Z</dcterms:modified>
</cp:coreProperties>
</file>