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8893-5B22-584A-8681-3D84051B04EF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AC6-A54B-284E-A7B1-2AE34002B42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093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8FF7-D30F-8A0A-375C-EAAC8DD26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E83EE-0B38-2B18-FF85-DDBB50B21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7B7F-4D63-CFA2-77C0-39C03901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1914-8BB4-68E5-8AE9-49CD61E0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5AAA-D899-3972-524F-3412D848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415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D3E9-02DF-1F52-06F3-24E7F593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36FE4-E921-CCB2-7D81-74075F77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BEDC-1380-7AB7-E7C2-11C283B0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63AE-C3C2-4E45-C30F-88AA7489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D244-BE47-D6E2-61C4-96F932D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849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B47B-BF27-F40C-F998-B95B4BE8F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110A-3120-8785-32F4-7E430862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3563-9BA2-02A4-0AD3-1E9A9029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0DCB-7034-6BED-F962-28D4F450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6081-9299-D462-AF91-DC107B7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0782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79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214A-0891-3F79-26D1-F00D79A4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A6EF-E647-D3F6-7565-88A28169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1EA0-8772-2743-ED85-10ABF3C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BDCC-A8F2-29D2-5D78-45FBBAE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4686-32CA-2C2B-8350-879BCDF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0949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A5F6-B43D-DA39-AC10-493526AE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FCA8-07D2-F965-2157-AEBF8C7B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4533-0D89-F510-72AA-6443E6D6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12C8-7832-822B-92D0-820C8371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7FE0-16AD-BE79-485E-55ED6AE8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577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0B9-7B6A-1728-D600-455F534A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7768-A1B8-EF56-15E1-01115CA9B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5A6BB-B386-CD5B-9048-125C8BF2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B3BD-69C8-14BE-39D2-C202682D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466D-079F-7EC9-7C46-2D6A8EAB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A138-F65E-036F-B687-D1338845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671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315-7862-FA80-7240-15365F3D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5F66-181B-D7D8-B4AC-5C58CE43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06A1A-B8A4-66B6-CC87-933E748C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DC4F1-4563-2EE5-8304-2355EA44F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C7D1F-9F9B-6A02-2F64-CB064D684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06B8F-BF49-EC45-731C-F1C30689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FC7CA-0EFA-577D-14B8-C32FDF27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76F64-D02E-A5B4-B8E4-A7BE7A4B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39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D45-BA01-8D59-4A17-89F91CD1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E4E1B-F7DA-143D-BBEF-468DAD59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9352D-2CCE-C567-B81D-3497E7B6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9799B-3247-BF3F-D4F2-CF99CC21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3779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57B7-25D8-447A-0E32-4077574B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DBA8E-2774-0EF8-924E-F5D3D70D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589F-A7C4-0FD1-1D34-C3147A28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653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B847-3918-8F3E-809C-9234E1D8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324C-8799-A420-4D0C-5B84B2C7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A6A7D-1405-D01F-3EA7-5C731B7D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A723-37E4-902A-E6C0-C39FD11B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D632-B5F8-3A49-C56D-3C2118C0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DD4DF-9E71-5B06-4E2F-8F86BFD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423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E44F-D575-C097-A0CD-85B8BEF2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DFA7A-68C9-9D68-EDDC-3D763D15F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3B1E-5533-6BF1-5370-9F8881C4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055D-B9BD-7474-9EC4-945E744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9631-57F1-054A-8BD0-B5384875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55889-8E98-5832-E5FE-2A5787E5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48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D3B9F-ADE7-4D2F-C0EE-287E92D2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71A1-2AE6-7C0B-1DA7-A8C12105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F834-D58C-0332-0B9C-3EFFD43C0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A1F4-D368-7F4D-9E21-C365BD0D3B63}" type="datetimeFigureOut">
              <a:rPr lang="en-UA" smtClean="0"/>
              <a:t>22.04.2023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50D-D3D2-C71F-DA63-3554529F5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D841-7A16-0BBB-E85A-C5991927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0BF1-A04A-F347-A0E5-82D8007408B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5876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" name="Shape 3482"/>
          <p:cNvGrpSpPr/>
          <p:nvPr/>
        </p:nvGrpSpPr>
        <p:grpSpPr>
          <a:xfrm>
            <a:off x="3739621" y="1461769"/>
            <a:ext cx="2071151" cy="2392032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2012130" cy="173146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</a:p>
          </p:txBody>
        </p:sp>
      </p:grpSp>
      <p:grpSp>
        <p:nvGrpSpPr>
          <p:cNvPr id="3" name="Shape 3519">
            <a:extLst>
              <a:ext uri="{FF2B5EF4-FFF2-40B4-BE49-F238E27FC236}">
                <a16:creationId xmlns:a16="http://schemas.microsoft.com/office/drawing/2014/main" id="{7D22F50C-969F-EB30-5550-93481F7F0E30}"/>
              </a:ext>
            </a:extLst>
          </p:cNvPr>
          <p:cNvGrpSpPr/>
          <p:nvPr/>
        </p:nvGrpSpPr>
        <p:grpSpPr>
          <a:xfrm>
            <a:off x="3992309" y="2131619"/>
            <a:ext cx="1618428" cy="1399310"/>
            <a:chOff x="2178035" y="1054763"/>
            <a:chExt cx="844371" cy="435978"/>
          </a:xfrm>
        </p:grpSpPr>
        <p:sp>
          <p:nvSpPr>
            <p:cNvPr id="4" name="Shape 3520">
              <a:extLst>
                <a:ext uri="{FF2B5EF4-FFF2-40B4-BE49-F238E27FC236}">
                  <a16:creationId xmlns:a16="http://schemas.microsoft.com/office/drawing/2014/main" id="{514A40AE-CC56-0822-C569-4B08706D5BEE}"/>
                </a:ext>
              </a:extLst>
            </p:cNvPr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Shape 3521">
              <a:extLst>
                <a:ext uri="{FF2B5EF4-FFF2-40B4-BE49-F238E27FC236}">
                  <a16:creationId xmlns:a16="http://schemas.microsoft.com/office/drawing/2014/main" id="{D079D333-A08B-CE19-1288-3E960F2103C4}"/>
                </a:ext>
              </a:extLst>
            </p:cNvPr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Apache Airflow</a:t>
              </a:r>
            </a:p>
          </p:txBody>
        </p:sp>
      </p:grpSp>
      <p:grpSp>
        <p:nvGrpSpPr>
          <p:cNvPr id="3473" name="Shape 3473"/>
          <p:cNvGrpSpPr/>
          <p:nvPr/>
        </p:nvGrpSpPr>
        <p:grpSpPr>
          <a:xfrm>
            <a:off x="9412976" y="2097156"/>
            <a:ext cx="1669974" cy="1399310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Tableau Public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78501" y="0"/>
            <a:ext cx="11759599" cy="7084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None/>
            </a:pPr>
            <a:r>
              <a:rPr lang="en-US" sz="1733" dirty="0">
                <a:solidFill>
                  <a:srgbClr val="75787A"/>
                </a:solidFill>
              </a:rPr>
              <a:t>Crypto Data Pipeline</a:t>
            </a:r>
          </a:p>
        </p:txBody>
      </p:sp>
      <p:grpSp>
        <p:nvGrpSpPr>
          <p:cNvPr id="3522" name="Shape 3522"/>
          <p:cNvGrpSpPr/>
          <p:nvPr/>
        </p:nvGrpSpPr>
        <p:grpSpPr>
          <a:xfrm>
            <a:off x="1336511" y="2046760"/>
            <a:ext cx="1529548" cy="1341783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Binance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3AE46E-D8B1-E75D-B2EC-9CD5500C91AC}"/>
              </a:ext>
            </a:extLst>
          </p:cNvPr>
          <p:cNvGrpSpPr/>
          <p:nvPr/>
        </p:nvGrpSpPr>
        <p:grpSpPr>
          <a:xfrm>
            <a:off x="1710958" y="2476341"/>
            <a:ext cx="670560" cy="670560"/>
            <a:chOff x="1255110" y="3349269"/>
            <a:chExt cx="670560" cy="670560"/>
          </a:xfrm>
        </p:grpSpPr>
        <p:sp>
          <p:nvSpPr>
            <p:cNvPr id="3529" name="Shape 3529"/>
            <p:cNvSpPr/>
            <p:nvPr/>
          </p:nvSpPr>
          <p:spPr>
            <a:xfrm>
              <a:off x="1255110" y="3349269"/>
              <a:ext cx="670560" cy="670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6" name="Picture 2" descr="Binance: BTC, Crypto and NFTS - Apps on Google Play">
              <a:extLst>
                <a:ext uri="{FF2B5EF4-FFF2-40B4-BE49-F238E27FC236}">
                  <a16:creationId xmlns:a16="http://schemas.microsoft.com/office/drawing/2014/main" id="{31651E56-D105-E942-93B8-943985051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946" y="3465997"/>
              <a:ext cx="440635" cy="440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Shape 3504">
            <a:extLst>
              <a:ext uri="{FF2B5EF4-FFF2-40B4-BE49-F238E27FC236}">
                <a16:creationId xmlns:a16="http://schemas.microsoft.com/office/drawing/2014/main" id="{ACC59810-AFAE-D0F2-E790-87F62D326952}"/>
              </a:ext>
            </a:extLst>
          </p:cNvPr>
          <p:cNvGrpSpPr/>
          <p:nvPr/>
        </p:nvGrpSpPr>
        <p:grpSpPr>
          <a:xfrm>
            <a:off x="3857512" y="4550998"/>
            <a:ext cx="1629619" cy="1399310"/>
            <a:chOff x="2178036" y="1054762"/>
            <a:chExt cx="846237" cy="806262"/>
          </a:xfrm>
        </p:grpSpPr>
        <p:sp>
          <p:nvSpPr>
            <p:cNvPr id="7" name="Shape 3505">
              <a:extLst>
                <a:ext uri="{FF2B5EF4-FFF2-40B4-BE49-F238E27FC236}">
                  <a16:creationId xmlns:a16="http://schemas.microsoft.com/office/drawing/2014/main" id="{F6A53D15-DD2F-8E01-45B7-6E180B021C22}"/>
                </a:ext>
              </a:extLst>
            </p:cNvPr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3506">
              <a:extLst>
                <a:ext uri="{FF2B5EF4-FFF2-40B4-BE49-F238E27FC236}">
                  <a16:creationId xmlns:a16="http://schemas.microsoft.com/office/drawing/2014/main" id="{B36EE7F1-40E6-ECAA-E3E0-FD6695C6C6F7}"/>
                </a:ext>
              </a:extLst>
            </p:cNvPr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Discord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0B5EA7-82FF-E8BF-A17A-A44CE1C140C9}"/>
              </a:ext>
            </a:extLst>
          </p:cNvPr>
          <p:cNvGrpSpPr/>
          <p:nvPr/>
        </p:nvGrpSpPr>
        <p:grpSpPr>
          <a:xfrm>
            <a:off x="4311440" y="5024709"/>
            <a:ext cx="670560" cy="670560"/>
            <a:chOff x="2992386" y="5308441"/>
            <a:chExt cx="670560" cy="670560"/>
          </a:xfrm>
        </p:grpSpPr>
        <p:sp>
          <p:nvSpPr>
            <p:cNvPr id="10" name="Shape 3529">
              <a:extLst>
                <a:ext uri="{FF2B5EF4-FFF2-40B4-BE49-F238E27FC236}">
                  <a16:creationId xmlns:a16="http://schemas.microsoft.com/office/drawing/2014/main" id="{026EF0FC-910D-0E62-C2FD-DCC3C873A6F4}"/>
                </a:ext>
              </a:extLst>
            </p:cNvPr>
            <p:cNvSpPr/>
            <p:nvPr/>
          </p:nvSpPr>
          <p:spPr>
            <a:xfrm>
              <a:off x="2992386" y="5308441"/>
              <a:ext cx="670560" cy="670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0" name="Picture 6" descr="Discord - Free social icons">
              <a:extLst>
                <a:ext uri="{FF2B5EF4-FFF2-40B4-BE49-F238E27FC236}">
                  <a16:creationId xmlns:a16="http://schemas.microsoft.com/office/drawing/2014/main" id="{C363D015-3B17-9992-3097-987B551B5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101" y="5384156"/>
              <a:ext cx="541130" cy="541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F0D83-45CF-56B2-F2E0-5BF71E781BDF}"/>
              </a:ext>
            </a:extLst>
          </p:cNvPr>
          <p:cNvGrpSpPr/>
          <p:nvPr/>
        </p:nvGrpSpPr>
        <p:grpSpPr>
          <a:xfrm>
            <a:off x="4439916" y="2647857"/>
            <a:ext cx="670560" cy="670560"/>
            <a:chOff x="3048648" y="2853814"/>
            <a:chExt cx="670560" cy="670560"/>
          </a:xfrm>
        </p:grpSpPr>
        <p:sp>
          <p:nvSpPr>
            <p:cNvPr id="3532" name="Shape 3532"/>
            <p:cNvSpPr/>
            <p:nvPr/>
          </p:nvSpPr>
          <p:spPr>
            <a:xfrm>
              <a:off x="3048648" y="2853814"/>
              <a:ext cx="670560" cy="670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2" name="Picture 8" descr="Airflow&quot; Icon - Download for free – Iconduck">
              <a:extLst>
                <a:ext uri="{FF2B5EF4-FFF2-40B4-BE49-F238E27FC236}">
                  <a16:creationId xmlns:a16="http://schemas.microsoft.com/office/drawing/2014/main" id="{45AB4840-1CA4-0DA2-9542-DBFCC4A34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645" y="2923609"/>
              <a:ext cx="538031" cy="538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C87FE0-169B-0786-841E-B0348FB99F85}"/>
              </a:ext>
            </a:extLst>
          </p:cNvPr>
          <p:cNvGrpSpPr/>
          <p:nvPr/>
        </p:nvGrpSpPr>
        <p:grpSpPr>
          <a:xfrm>
            <a:off x="9798575" y="2617208"/>
            <a:ext cx="670560" cy="670560"/>
            <a:chOff x="8076820" y="2822136"/>
            <a:chExt cx="670560" cy="670560"/>
          </a:xfrm>
        </p:grpSpPr>
        <p:sp>
          <p:nvSpPr>
            <p:cNvPr id="15" name="Shape 3529">
              <a:extLst>
                <a:ext uri="{FF2B5EF4-FFF2-40B4-BE49-F238E27FC236}">
                  <a16:creationId xmlns:a16="http://schemas.microsoft.com/office/drawing/2014/main" id="{14752EA4-682D-B6BE-8E38-D3F0230E8504}"/>
                </a:ext>
              </a:extLst>
            </p:cNvPr>
            <p:cNvSpPr/>
            <p:nvPr/>
          </p:nvSpPr>
          <p:spPr>
            <a:xfrm>
              <a:off x="8076820" y="2822136"/>
              <a:ext cx="670560" cy="670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4" name="Picture 10" descr="Tableau Software icon in Color Style">
              <a:extLst>
                <a:ext uri="{FF2B5EF4-FFF2-40B4-BE49-F238E27FC236}">
                  <a16:creationId xmlns:a16="http://schemas.microsoft.com/office/drawing/2014/main" id="{14EDA349-9190-0F21-255C-4AB36D82AE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980" y="2916214"/>
              <a:ext cx="496240" cy="496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hape 3545">
            <a:extLst>
              <a:ext uri="{FF2B5EF4-FFF2-40B4-BE49-F238E27FC236}">
                <a16:creationId xmlns:a16="http://schemas.microsoft.com/office/drawing/2014/main" id="{BBDCFF1A-7987-9277-C7BD-7EFD1133AE0D}"/>
              </a:ext>
            </a:extLst>
          </p:cNvPr>
          <p:cNvCxnSpPr>
            <a:cxnSpLocks/>
            <a:stCxn id="3529" idx="3"/>
            <a:endCxn id="3532" idx="1"/>
          </p:cNvCxnSpPr>
          <p:nvPr/>
        </p:nvCxnSpPr>
        <p:spPr>
          <a:xfrm>
            <a:off x="2381518" y="2811621"/>
            <a:ext cx="2058398" cy="1715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" name="Shape 642">
            <a:extLst>
              <a:ext uri="{FF2B5EF4-FFF2-40B4-BE49-F238E27FC236}">
                <a16:creationId xmlns:a16="http://schemas.microsoft.com/office/drawing/2014/main" id="{A11F4895-B3A9-B310-315D-D59485DDCBDA}"/>
              </a:ext>
            </a:extLst>
          </p:cNvPr>
          <p:cNvGrpSpPr/>
          <p:nvPr/>
        </p:nvGrpSpPr>
        <p:grpSpPr>
          <a:xfrm>
            <a:off x="6717871" y="2097156"/>
            <a:ext cx="1669974" cy="1399310"/>
            <a:chOff x="2178036" y="1054763"/>
            <a:chExt cx="1146188" cy="637511"/>
          </a:xfrm>
        </p:grpSpPr>
        <p:sp>
          <p:nvSpPr>
            <p:cNvPr id="26" name="Shape 643">
              <a:extLst>
                <a:ext uri="{FF2B5EF4-FFF2-40B4-BE49-F238E27FC236}">
                  <a16:creationId xmlns:a16="http://schemas.microsoft.com/office/drawing/2014/main" id="{62454E5E-A3DC-D2F5-A9CC-BF0F775FC09C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44">
              <a:extLst>
                <a:ext uri="{FF2B5EF4-FFF2-40B4-BE49-F238E27FC236}">
                  <a16:creationId xmlns:a16="http://schemas.microsoft.com/office/drawing/2014/main" id="{0E530B96-2BDE-BF86-6F1A-EABA8887B226}"/>
                </a:ext>
              </a:extLst>
            </p:cNvPr>
            <p:cNvSpPr txBox="1"/>
            <p:nvPr/>
          </p:nvSpPr>
          <p:spPr>
            <a:xfrm>
              <a:off x="2178036" y="1092342"/>
              <a:ext cx="709166" cy="42684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Drive</a:t>
              </a:r>
            </a:p>
          </p:txBody>
        </p:sp>
      </p:grpSp>
      <p:cxnSp>
        <p:nvCxnSpPr>
          <p:cNvPr id="23" name="Shape 3545">
            <a:extLst>
              <a:ext uri="{FF2B5EF4-FFF2-40B4-BE49-F238E27FC236}">
                <a16:creationId xmlns:a16="http://schemas.microsoft.com/office/drawing/2014/main" id="{64F6F34E-FF7B-51AC-67B2-82DF3FD31AF7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7862090" y="2844590"/>
            <a:ext cx="1936485" cy="1078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957534-7751-0259-14E4-988FF5466AA4}"/>
              </a:ext>
            </a:extLst>
          </p:cNvPr>
          <p:cNvGrpSpPr/>
          <p:nvPr/>
        </p:nvGrpSpPr>
        <p:grpSpPr>
          <a:xfrm>
            <a:off x="7191530" y="2509310"/>
            <a:ext cx="670560" cy="670560"/>
            <a:chOff x="5727808" y="2841229"/>
            <a:chExt cx="670560" cy="670560"/>
          </a:xfrm>
        </p:grpSpPr>
        <p:sp>
          <p:nvSpPr>
            <p:cNvPr id="29" name="Shape 3529">
              <a:extLst>
                <a:ext uri="{FF2B5EF4-FFF2-40B4-BE49-F238E27FC236}">
                  <a16:creationId xmlns:a16="http://schemas.microsoft.com/office/drawing/2014/main" id="{4D7806FD-5EE2-5815-EC1B-256AFC0C75F5}"/>
                </a:ext>
              </a:extLst>
            </p:cNvPr>
            <p:cNvSpPr/>
            <p:nvPr/>
          </p:nvSpPr>
          <p:spPr>
            <a:xfrm>
              <a:off x="5727808" y="2841229"/>
              <a:ext cx="670560" cy="670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>
                <a:lnSpc>
                  <a:spcPct val="121428"/>
                </a:lnSpc>
                <a:buClr>
                  <a:srgbClr val="000000"/>
                </a:buClr>
              </a:pPr>
              <a:endParaRPr sz="9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Picture 12" descr="Google sheets - Free interface icons">
              <a:extLst>
                <a:ext uri="{FF2B5EF4-FFF2-40B4-BE49-F238E27FC236}">
                  <a16:creationId xmlns:a16="http://schemas.microsoft.com/office/drawing/2014/main" id="{39894C10-543E-F401-B79A-80AB4BB43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6221" y="2940010"/>
              <a:ext cx="464360" cy="464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hape 3545">
            <a:extLst>
              <a:ext uri="{FF2B5EF4-FFF2-40B4-BE49-F238E27FC236}">
                <a16:creationId xmlns:a16="http://schemas.microsoft.com/office/drawing/2014/main" id="{1ED8AB0B-D1A4-0F68-DCBB-BC73A4108781}"/>
              </a:ext>
            </a:extLst>
          </p:cNvPr>
          <p:cNvCxnSpPr>
            <a:cxnSpLocks/>
            <a:stCxn id="3532" idx="3"/>
            <a:endCxn id="29" idx="1"/>
          </p:cNvCxnSpPr>
          <p:nvPr/>
        </p:nvCxnSpPr>
        <p:spPr>
          <a:xfrm flipV="1">
            <a:off x="5110476" y="2844590"/>
            <a:ext cx="2081054" cy="1385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Shape 3545">
            <a:extLst>
              <a:ext uri="{FF2B5EF4-FFF2-40B4-BE49-F238E27FC236}">
                <a16:creationId xmlns:a16="http://schemas.microsoft.com/office/drawing/2014/main" id="{00BE75CB-0BC1-758B-5894-56D27CBAA46C}"/>
              </a:ext>
            </a:extLst>
          </p:cNvPr>
          <p:cNvCxnSpPr>
            <a:cxnSpLocks/>
            <a:stCxn id="3532" idx="2"/>
            <a:endCxn id="10" idx="0"/>
          </p:cNvCxnSpPr>
          <p:nvPr/>
        </p:nvCxnSpPr>
        <p:spPr>
          <a:xfrm rot="5400000">
            <a:off x="3857812" y="4107325"/>
            <a:ext cx="1706292" cy="1284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Shape 2279">
            <a:extLst>
              <a:ext uri="{FF2B5EF4-FFF2-40B4-BE49-F238E27FC236}">
                <a16:creationId xmlns:a16="http://schemas.microsoft.com/office/drawing/2014/main" id="{FEE736CC-F68D-8D86-4A98-D471EE6E4498}"/>
              </a:ext>
            </a:extLst>
          </p:cNvPr>
          <p:cNvSpPr txBox="1"/>
          <p:nvPr/>
        </p:nvSpPr>
        <p:spPr>
          <a:xfrm>
            <a:off x="2991591" y="2406214"/>
            <a:ext cx="624424" cy="371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8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Fetching Data from Binance API</a:t>
            </a:r>
          </a:p>
        </p:txBody>
      </p:sp>
      <p:sp>
        <p:nvSpPr>
          <p:cNvPr id="44" name="Shape 2279">
            <a:extLst>
              <a:ext uri="{FF2B5EF4-FFF2-40B4-BE49-F238E27FC236}">
                <a16:creationId xmlns:a16="http://schemas.microsoft.com/office/drawing/2014/main" id="{EE12023A-0DD4-4C73-D9F0-0253AED691BA}"/>
              </a:ext>
            </a:extLst>
          </p:cNvPr>
          <p:cNvSpPr txBox="1"/>
          <p:nvPr/>
        </p:nvSpPr>
        <p:spPr>
          <a:xfrm>
            <a:off x="4784928" y="4048125"/>
            <a:ext cx="779472" cy="369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8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Sending Alert Message in case of Error</a:t>
            </a:r>
          </a:p>
        </p:txBody>
      </p:sp>
      <p:sp>
        <p:nvSpPr>
          <p:cNvPr id="45" name="Shape 2279">
            <a:extLst>
              <a:ext uri="{FF2B5EF4-FFF2-40B4-BE49-F238E27FC236}">
                <a16:creationId xmlns:a16="http://schemas.microsoft.com/office/drawing/2014/main" id="{E80DD77E-1D5F-DB17-3B15-B526D580D355}"/>
              </a:ext>
            </a:extLst>
          </p:cNvPr>
          <p:cNvSpPr txBox="1"/>
          <p:nvPr/>
        </p:nvSpPr>
        <p:spPr>
          <a:xfrm>
            <a:off x="5972219" y="2650266"/>
            <a:ext cx="624424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8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 </a:t>
            </a:r>
          </a:p>
        </p:txBody>
      </p:sp>
      <p:sp>
        <p:nvSpPr>
          <p:cNvPr id="46" name="Shape 2279">
            <a:extLst>
              <a:ext uri="{FF2B5EF4-FFF2-40B4-BE49-F238E27FC236}">
                <a16:creationId xmlns:a16="http://schemas.microsoft.com/office/drawing/2014/main" id="{400437D0-4DB2-C6A4-D65B-93B0D8FCE9FF}"/>
              </a:ext>
            </a:extLst>
          </p:cNvPr>
          <p:cNvSpPr txBox="1"/>
          <p:nvPr/>
        </p:nvSpPr>
        <p:spPr>
          <a:xfrm>
            <a:off x="8557182" y="2523696"/>
            <a:ext cx="703212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8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Getting Data for Dashboards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Aleksey Movchanyuk</dc:creator>
  <cp:lastModifiedBy>Aleksey Movchanyuk</cp:lastModifiedBy>
  <cp:revision>3</cp:revision>
  <dcterms:created xsi:type="dcterms:W3CDTF">2023-04-22T18:33:57Z</dcterms:created>
  <dcterms:modified xsi:type="dcterms:W3CDTF">2023-04-22T20:17:04Z</dcterms:modified>
</cp:coreProperties>
</file>