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72" r:id="rId4"/>
  </p:sldMasterIdLst>
  <p:sldIdLst>
    <p:sldId id="256" r:id="rId5"/>
    <p:sldId id="261" r:id="rId6"/>
    <p:sldId id="324" r:id="rId7"/>
    <p:sldId id="325" r:id="rId8"/>
    <p:sldId id="327" r:id="rId9"/>
    <p:sldId id="329" r:id="rId10"/>
    <p:sldId id="338" r:id="rId11"/>
    <p:sldId id="330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04048" y="3003798"/>
            <a:ext cx="3888432" cy="1152129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3600" b="1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03900" y="4155926"/>
            <a:ext cx="3888432" cy="504056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2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INSERT THE TITLE </a:t>
            </a:r>
            <a:endParaRPr lang="en-US" altLang="ko-KR" sz="1200" b="1" dirty="0"/>
          </a:p>
          <a:p>
            <a:pPr>
              <a:spcBef>
                <a:spcPts val="0"/>
              </a:spcBef>
              <a:defRPr/>
            </a:pPr>
            <a:r>
              <a:rPr lang="en-US" altLang="ko-KR" sz="1200" b="1" dirty="0"/>
              <a:t>OF YOUR PRESENTATION HERE</a:t>
            </a:r>
            <a:endParaRPr lang="en-US" altLang="ko-KR" sz="1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1952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01681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87924" y="1089585"/>
            <a:ext cx="1368152" cy="1482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3528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1907704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1880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076056" y="1341082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599209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183385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767561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351737" y="3147814"/>
            <a:ext cx="1440160" cy="125271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57557" y="286543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172774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57557" y="2662807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42340" y="1476771"/>
            <a:ext cx="2196000" cy="2196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29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676775" y="195486"/>
            <a:ext cx="1944216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60041"/>
            <a:ext cx="3168352" cy="3147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360041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418176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056440" y="2211711"/>
            <a:ext cx="1476000" cy="129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79912" y="920899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9912" y="3147814"/>
            <a:ext cx="4752528" cy="17220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0550" y="915566"/>
            <a:ext cx="3117354" cy="3960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339502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059832" y="2624708"/>
            <a:ext cx="60841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9552" y="1131590"/>
            <a:ext cx="403244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39552" y="3291830"/>
            <a:ext cx="1656184" cy="14401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267744" y="3377692"/>
            <a:ext cx="2304256" cy="1354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1203598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644008" y="3060973"/>
            <a:ext cx="4104456" cy="1728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9900" y="3061296"/>
            <a:ext cx="410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9526" y="1183060"/>
            <a:ext cx="9153525" cy="3960440"/>
          </a:xfrm>
          <a:custGeom>
            <a:avLst/>
            <a:gdLst>
              <a:gd name="connsiteX0" fmla="*/ 0 w 9144000"/>
              <a:gd name="connsiteY0" fmla="*/ 0 h 3960440"/>
              <a:gd name="connsiteX1" fmla="*/ 9144000 w 9144000"/>
              <a:gd name="connsiteY1" fmla="*/ 0 h 3960440"/>
              <a:gd name="connsiteX2" fmla="*/ 9144000 w 9144000"/>
              <a:gd name="connsiteY2" fmla="*/ 3960440 h 3960440"/>
              <a:gd name="connsiteX3" fmla="*/ 0 w 9144000"/>
              <a:gd name="connsiteY3" fmla="*/ 3960440 h 3960440"/>
              <a:gd name="connsiteX4" fmla="*/ 0 w 9144000"/>
              <a:gd name="connsiteY4" fmla="*/ 0 h 3960440"/>
              <a:gd name="connsiteX0-1" fmla="*/ 0 w 9153525"/>
              <a:gd name="connsiteY0-2" fmla="*/ 3276600 h 3960440"/>
              <a:gd name="connsiteX1-3" fmla="*/ 9153525 w 9153525"/>
              <a:gd name="connsiteY1-4" fmla="*/ 0 h 3960440"/>
              <a:gd name="connsiteX2-5" fmla="*/ 9153525 w 9153525"/>
              <a:gd name="connsiteY2-6" fmla="*/ 3960440 h 3960440"/>
              <a:gd name="connsiteX3-7" fmla="*/ 9525 w 9153525"/>
              <a:gd name="connsiteY3-8" fmla="*/ 3960440 h 3960440"/>
              <a:gd name="connsiteX4-9" fmla="*/ 0 w 9153525"/>
              <a:gd name="connsiteY4-10" fmla="*/ 3276600 h 39604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3525" h="3960440">
                <a:moveTo>
                  <a:pt x="0" y="3276600"/>
                </a:moveTo>
                <a:lnTo>
                  <a:pt x="9153525" y="0"/>
                </a:lnTo>
                <a:lnTo>
                  <a:pt x="9153525" y="3960440"/>
                </a:lnTo>
                <a:lnTo>
                  <a:pt x="9525" y="396044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798" y="777418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516216" y="915566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63838"/>
            <a:ext cx="9144000" cy="144016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8748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3555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1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42" y="2730636"/>
            <a:ext cx="2040674" cy="20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52750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881512" y="2812503"/>
            <a:ext cx="1874748" cy="12732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576763" y="2331939"/>
            <a:ext cx="2346784" cy="16057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  <a:endParaRPr lang="en-US" altLang="ko-KR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4860032" y="987574"/>
            <a:ext cx="3168352" cy="3168352"/>
          </a:xfrm>
          <a:prstGeom prst="ellipse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32" y="1851670"/>
            <a:ext cx="3168352" cy="10081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60032" y="2859782"/>
            <a:ext cx="3168352" cy="50405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en-US" altLang="ko-KR" dirty="0"/>
          </a:p>
          <a:p>
            <a:pPr lvl="0"/>
            <a:r>
              <a:rPr lang="en-US" altLang="ko-KR" dirty="0"/>
              <a:t>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rgbClr val="444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059"/>
            <a:ext cx="3856106" cy="51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53958"/>
            <a:ext cx="640871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979712" y="153958"/>
            <a:ext cx="698477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395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  <a:endParaRPr lang="en-US" altLang="ko-KR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20" Type="http://schemas.openxmlformats.org/officeDocument/2006/relationships/slideLayout" Target="../slideLayouts/slideLayout22.xml"/><Relationship Id="rId2" Type="http://schemas.openxmlformats.org/officeDocument/2006/relationships/slideLayout" Target="../slideLayouts/slideLayout4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hyperlink" Target="http://www.free-powerpoint-templates-desig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sv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999230" y="2931795"/>
            <a:ext cx="4893310" cy="1151890"/>
          </a:xfrm>
        </p:spPr>
        <p:txBody>
          <a:bodyPr/>
          <a:lstStyle/>
          <a:p>
            <a:r>
              <a:rPr lang="id-ID" altLang="en-US" sz="2400" dirty="0">
                <a:ea typeface="Malgun Gothic" panose="020B0503020000020004" pitchFamily="50" charset="-127"/>
              </a:rPr>
              <a:t>Sistem Informasi </a:t>
            </a:r>
            <a:endParaRPr lang="id-ID" altLang="en-US" sz="2400" dirty="0">
              <a:ea typeface="Malgun Gothic" panose="020B0503020000020004" pitchFamily="50" charset="-127"/>
            </a:endParaRPr>
          </a:p>
          <a:p>
            <a:r>
              <a:rPr lang="id-ID" altLang="en-US" sz="2400" dirty="0">
                <a:ea typeface="Malgun Gothic" panose="020B0503020000020004" pitchFamily="50" charset="-127"/>
              </a:rPr>
              <a:t>Pendaftaran Calon </a:t>
            </a:r>
            <a:endParaRPr lang="id-ID" altLang="en-US" sz="2400" dirty="0">
              <a:ea typeface="Malgun Gothic" panose="020B0503020000020004" pitchFamily="50" charset="-127"/>
            </a:endParaRPr>
          </a:p>
          <a:p>
            <a:r>
              <a:rPr lang="id-ID" altLang="en-US" sz="2400" dirty="0">
                <a:ea typeface="Malgun Gothic" panose="020B0503020000020004" pitchFamily="50" charset="-127"/>
              </a:rPr>
              <a:t>Anggota WRI Di Polinema</a:t>
            </a:r>
            <a:endParaRPr lang="id-ID" altLang="en-US" sz="2400" dirty="0">
              <a:ea typeface="Malgun Gothic" panose="020B0503020000020004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03900" y="4227681"/>
            <a:ext cx="3888432" cy="50405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d-ID" altLang="en-US" dirty="0"/>
              <a:t>sebuah sistem infomasi pendaftaran </a:t>
            </a:r>
            <a:endParaRPr lang="id-ID" altLang="en-US" dirty="0"/>
          </a:p>
          <a:p>
            <a:pPr>
              <a:spcBef>
                <a:spcPts val="0"/>
              </a:spcBef>
              <a:defRPr/>
            </a:pPr>
            <a:r>
              <a:rPr lang="id-ID" altLang="en-US" dirty="0"/>
              <a:t>calon anggota wri </a:t>
            </a:r>
            <a:r>
              <a:rPr lang="en-US" altLang="id-ID" dirty="0"/>
              <a:t>di</a:t>
            </a:r>
            <a:r>
              <a:rPr lang="id-ID" altLang="en-US" dirty="0"/>
              <a:t> Polinema</a:t>
            </a:r>
            <a:endParaRPr lang="id-ID" altLang="en-US" dirty="0"/>
          </a:p>
        </p:txBody>
      </p:sp>
      <p:sp>
        <p:nvSpPr>
          <p:cNvPr id="6" name="TextBox 5">
            <a:hlinkClick r:id="rId1"/>
          </p:cNvPr>
          <p:cNvSpPr txBox="1"/>
          <p:nvPr/>
        </p:nvSpPr>
        <p:spPr>
          <a:xfrm>
            <a:off x="-36512" y="4825165"/>
            <a:ext cx="89289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cs typeface="Arial" panose="020B0604020202020204" pitchFamily="34" charset="0"/>
                <a:hlinkClick r:id="rId1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wr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670" y="170815"/>
            <a:ext cx="1499870" cy="46545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4032448" y="339502"/>
            <a:ext cx="5111552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altLang="en-US" sz="3600" dirty="0">
                <a:solidFill>
                  <a:schemeClr val="accent2"/>
                </a:solidFill>
                <a:cs typeface="Arial" panose="020B0604020202020204" pitchFamily="34" charset="0"/>
              </a:rPr>
              <a:t>Anggota kelompok : </a:t>
            </a:r>
            <a:endParaRPr lang="id-ID" altLang="en-US" sz="36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0374" y="1203598"/>
            <a:ext cx="5328592" cy="755937"/>
            <a:chOff x="3414539" y="1203598"/>
            <a:chExt cx="5328592" cy="755937"/>
          </a:xfrm>
        </p:grpSpPr>
        <p:grpSp>
          <p:nvGrpSpPr>
            <p:cNvPr id="13" name="Group 12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14" name="Rectangle 13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" name="Rectangle 1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122111" y="2111871"/>
            <a:ext cx="5328592" cy="755937"/>
            <a:chOff x="3414539" y="1203598"/>
            <a:chExt cx="5328592" cy="755937"/>
          </a:xfrm>
        </p:grpSpPr>
        <p:grpSp>
          <p:nvGrpSpPr>
            <p:cNvPr id="19" name="Group 18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sosceles Triangle 24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Isosceles Triangle 2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2763849" y="3020144"/>
            <a:ext cx="5328592" cy="755937"/>
            <a:chOff x="3414539" y="1203598"/>
            <a:chExt cx="5328592" cy="755937"/>
          </a:xfrm>
        </p:grpSpPr>
        <p:grpSp>
          <p:nvGrpSpPr>
            <p:cNvPr id="27" name="Group 26"/>
            <p:cNvGrpSpPr/>
            <p:nvPr/>
          </p:nvGrpSpPr>
          <p:grpSpPr>
            <a:xfrm>
              <a:off x="3414539" y="1203598"/>
              <a:ext cx="3816400" cy="576064"/>
              <a:chOff x="4572000" y="1743933"/>
              <a:chExt cx="3816400" cy="576064"/>
            </a:xfrm>
            <a:solidFill>
              <a:srgbClr val="FFC00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788024" y="1743933"/>
                <a:ext cx="3384376" cy="576064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Isosceles Triangle 31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Isosceles Triangle 32"/>
              <p:cNvSpPr/>
              <p:nvPr/>
            </p:nvSpPr>
            <p:spPr>
              <a:xfrm rot="5400000">
                <a:off x="7992400" y="1923933"/>
                <a:ext cx="576000" cy="216000"/>
              </a:xfrm>
              <a:prstGeom prst="triangle">
                <a:avLst>
                  <a:gd name="adj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314639" y="1383471"/>
              <a:ext cx="4428492" cy="576064"/>
              <a:chOff x="4572000" y="1743934"/>
              <a:chExt cx="4428492" cy="576064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Rectangle 28"/>
              <p:cNvSpPr/>
              <p:nvPr/>
            </p:nvSpPr>
            <p:spPr>
              <a:xfrm>
                <a:off x="4788024" y="1743934"/>
                <a:ext cx="421246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 rot="16200000">
                <a:off x="4392000" y="1923934"/>
                <a:ext cx="576000" cy="216000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3695748" y="1260765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42756" y="2169038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989765" y="3077311"/>
            <a:ext cx="608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33779" y="1402521"/>
            <a:ext cx="3716924" cy="533281"/>
            <a:chOff x="4667944" y="1383471"/>
            <a:chExt cx="3716924" cy="533281"/>
          </a:xfrm>
        </p:grpSpPr>
        <p:sp>
          <p:nvSpPr>
            <p:cNvPr id="46" name="TextBox 45"/>
            <p:cNvSpPr txBox="1"/>
            <p:nvPr/>
          </p:nvSpPr>
          <p:spPr>
            <a:xfrm>
              <a:off x="4667944" y="1641162"/>
              <a:ext cx="330703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1841720260</a:t>
              </a:r>
              <a:endPara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67944" y="1383471"/>
              <a:ext cx="371692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M. Nuruddin Ismail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80474" y="2314068"/>
            <a:ext cx="3716924" cy="533281"/>
            <a:chOff x="4667944" y="1383471"/>
            <a:chExt cx="3716924" cy="533281"/>
          </a:xfrm>
        </p:grpSpPr>
        <p:sp>
          <p:nvSpPr>
            <p:cNvPr id="50" name="TextBox 49"/>
            <p:cNvSpPr txBox="1"/>
            <p:nvPr/>
          </p:nvSpPr>
          <p:spPr>
            <a:xfrm>
              <a:off x="4667944" y="1641162"/>
              <a:ext cx="330703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1841720002</a:t>
              </a:r>
              <a:endPara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667944" y="1383471"/>
              <a:ext cx="371692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Oktaviano Andy Suryadi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027169" y="3225615"/>
            <a:ext cx="3716924" cy="533281"/>
            <a:chOff x="4667944" y="1383471"/>
            <a:chExt cx="3716924" cy="533281"/>
          </a:xfrm>
        </p:grpSpPr>
        <p:sp>
          <p:nvSpPr>
            <p:cNvPr id="53" name="TextBox 52"/>
            <p:cNvSpPr txBox="1"/>
            <p:nvPr/>
          </p:nvSpPr>
          <p:spPr>
            <a:xfrm>
              <a:off x="4667944" y="1641162"/>
              <a:ext cx="3307035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1841720078</a:t>
              </a:r>
              <a:endParaRPr lang="id-ID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667944" y="1383471"/>
              <a:ext cx="3716924" cy="27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Reza Rinaladi</a:t>
              </a:r>
              <a:endParaRPr lang="id-ID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74110" y="4394835"/>
            <a:ext cx="330708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Modern PowerPoint  Presentation designed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 descr="peop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22945" y="1431290"/>
            <a:ext cx="480060" cy="480060"/>
          </a:xfrm>
          <a:prstGeom prst="rect">
            <a:avLst/>
          </a:prstGeom>
        </p:spPr>
      </p:pic>
      <p:pic>
        <p:nvPicPr>
          <p:cNvPr id="9" name="Picture 8" descr="peop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974330" y="2339340"/>
            <a:ext cx="480060" cy="480060"/>
          </a:xfrm>
          <a:prstGeom prst="rect">
            <a:avLst/>
          </a:prstGeom>
        </p:spPr>
      </p:pic>
      <p:pic>
        <p:nvPicPr>
          <p:cNvPr id="48" name="Picture 47" descr="peop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12380" y="3248025"/>
            <a:ext cx="480060" cy="48006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Daftar Pembahasan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id-ID" altLang="en-US" dirty="0"/>
              <a:t>Hal-hal yang akan di bahas : </a:t>
            </a:r>
            <a:endParaRPr lang="id-ID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9077" y="2940446"/>
            <a:ext cx="8064896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41004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550567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203640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18196" y="2832851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805500" y="2764618"/>
            <a:ext cx="351656" cy="351656"/>
            <a:chOff x="7674582" y="2611946"/>
            <a:chExt cx="351656" cy="351656"/>
          </a:xfrm>
        </p:grpSpPr>
        <p:sp>
          <p:nvSpPr>
            <p:cNvPr id="18" name="Oval 17"/>
            <p:cNvSpPr/>
            <p:nvPr/>
          </p:nvSpPr>
          <p:spPr>
            <a:xfrm>
              <a:off x="7674582" y="2611946"/>
              <a:ext cx="351656" cy="351656"/>
            </a:xfrm>
            <a:prstGeom prst="ellipse">
              <a:avLst/>
            </a:prstGeom>
            <a:solidFill>
              <a:schemeClr val="accent2">
                <a:alpha val="7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740352" y="2680179"/>
              <a:ext cx="216000" cy="216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249961" y="3208443"/>
            <a:ext cx="817211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400" b="1" dirty="0">
                <a:solidFill>
                  <a:schemeClr val="bg1"/>
                </a:solidFill>
                <a:cs typeface="Arial" panose="020B0604020202020204" pitchFamily="34" charset="0"/>
              </a:rPr>
              <a:t>ERD</a:t>
            </a:r>
            <a:endParaRPr lang="id-ID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16325" y="2352675"/>
            <a:ext cx="1365885" cy="3683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buClrTx/>
              <a:buSzTx/>
              <a:buFontTx/>
            </a:pPr>
            <a:r>
              <a:rPr lang="id-ID" sz="1400" b="1" dirty="0">
                <a:solidFill>
                  <a:schemeClr val="bg1"/>
                </a:solidFill>
                <a:cs typeface="Arial" panose="020B0604020202020204" pitchFamily="34" charset="0"/>
              </a:rPr>
              <a:t>Use Case</a:t>
            </a:r>
            <a:endParaRPr lang="id-ID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3690" y="2204085"/>
            <a:ext cx="1864360" cy="5219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400" b="1" dirty="0">
                <a:solidFill>
                  <a:schemeClr val="bg1"/>
                </a:solidFill>
                <a:cs typeface="Arial" panose="020B0604020202020204" pitchFamily="34" charset="0"/>
              </a:rPr>
              <a:t>Demo Website</a:t>
            </a:r>
            <a:endParaRPr lang="id-ID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id-ID" sz="1400" b="1" dirty="0">
                <a:solidFill>
                  <a:schemeClr val="bg1"/>
                </a:solidFill>
                <a:cs typeface="Arial" panose="020B0604020202020204" pitchFamily="34" charset="0"/>
              </a:rPr>
              <a:t>(secara langsung)</a:t>
            </a:r>
            <a:endParaRPr lang="id-ID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0644" y="3224000"/>
            <a:ext cx="1177251" cy="337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cs typeface="Arial" panose="020B0604020202020204" pitchFamily="34" charset="0"/>
              </a:rPr>
              <a:t>Q &amp; A</a:t>
            </a:r>
            <a:endParaRPr lang="id-ID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7485" y="2383473"/>
            <a:ext cx="1908810" cy="3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1400" b="1" dirty="0">
                <a:solidFill>
                  <a:schemeClr val="bg1"/>
                </a:solidFill>
                <a:cs typeface="Arial" panose="020B0604020202020204" pitchFamily="34" charset="0"/>
              </a:rPr>
              <a:t>Latar Belakang</a:t>
            </a:r>
            <a:endParaRPr lang="id-ID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Latar Belakang</a:t>
            </a:r>
            <a:endParaRPr lang="id-ID" dirty="0"/>
          </a:p>
        </p:txBody>
      </p:sp>
      <p:sp>
        <p:nvSpPr>
          <p:cNvPr id="3" name="TextBox 2"/>
          <p:cNvSpPr txBox="1"/>
          <p:nvPr/>
        </p:nvSpPr>
        <p:spPr>
          <a:xfrm>
            <a:off x="2195736" y="1197160"/>
            <a:ext cx="1816230" cy="33718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1600" b="1" dirty="0">
                <a:solidFill>
                  <a:srgbClr val="444342"/>
                </a:solidFill>
                <a:cs typeface="Arial" panose="020B0604020202020204" pitchFamily="34" charset="0"/>
              </a:rPr>
              <a:t>???</a:t>
            </a:r>
            <a:endParaRPr lang="id-ID" sz="1600" b="1" dirty="0">
              <a:solidFill>
                <a:srgbClr val="444342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85851" y="1535714"/>
            <a:ext cx="36000" cy="3607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9295" y="1720850"/>
            <a:ext cx="575119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Mempermudah para pendaftar ketika melakukan pendaftaran</a:t>
            </a:r>
            <a:endParaRPr lang="id-ID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Mempermudah para admin ketika melakukan pendataan pendaftar</a:t>
            </a:r>
            <a:endParaRPr lang="id-ID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altLang="en-US" sz="1400" dirty="0">
                <a:solidFill>
                  <a:schemeClr val="bg1"/>
                </a:solidFill>
                <a:cs typeface="Arial" panose="020B0604020202020204" pitchFamily="34" charset="0"/>
              </a:rPr>
              <a:t>Mempermudah para admin ketika melakukan seleksi pendaftar</a:t>
            </a:r>
            <a:endParaRPr lang="id-ID" alt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ERD</a:t>
            </a:r>
            <a:endParaRPr lang="id-ID" dirty="0"/>
          </a:p>
        </p:txBody>
      </p:sp>
      <p:pic>
        <p:nvPicPr>
          <p:cNvPr id="6" name="Picture 5" descr="F:\erd.pngerd"/>
          <p:cNvPicPr>
            <a:picLocks noChangeAspect="1"/>
          </p:cNvPicPr>
          <p:nvPr/>
        </p:nvPicPr>
        <p:blipFill>
          <a:blip r:embed="rId1"/>
          <a:srcRect t="-1009" b="-282"/>
          <a:stretch>
            <a:fillRect/>
          </a:stretch>
        </p:blipFill>
        <p:spPr>
          <a:xfrm>
            <a:off x="2727325" y="729615"/>
            <a:ext cx="5628640" cy="427863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Use Case</a:t>
            </a:r>
            <a:endParaRPr lang="id-ID" dirty="0"/>
          </a:p>
        </p:txBody>
      </p:sp>
      <p:pic>
        <p:nvPicPr>
          <p:cNvPr id="7" name="Picture 6" descr="use 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8805" y="586105"/>
            <a:ext cx="3747135" cy="4312920"/>
          </a:xfrm>
          <a:prstGeom prst="rect">
            <a:avLst/>
          </a:prstGeom>
        </p:spPr>
      </p:pic>
      <p:cxnSp>
        <p:nvCxnSpPr>
          <p:cNvPr id="3" name="Konektor Garis Lurus 2"/>
          <p:cNvCxnSpPr/>
          <p:nvPr/>
        </p:nvCxnSpPr>
        <p:spPr>
          <a:xfrm flipV="1">
            <a:off x="4788535" y="2283460"/>
            <a:ext cx="863600" cy="41465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4117"/>
            <a:ext cx="9144000" cy="576064"/>
          </a:xfrm>
        </p:spPr>
        <p:txBody>
          <a:bodyPr/>
          <a:lstStyle/>
          <a:p>
            <a:pPr algn="ctr"/>
            <a:r>
              <a:rPr lang="en-US" altLang="id-ID" sz="3500" dirty="0">
                <a:solidFill>
                  <a:srgbClr val="FFC000"/>
                </a:solidFill>
              </a:rPr>
              <a:t>Lansung saja kita demo-kan</a:t>
            </a:r>
            <a:br>
              <a:rPr lang="en-US" altLang="id-ID" sz="3500" dirty="0">
                <a:solidFill>
                  <a:srgbClr val="FFC000"/>
                </a:solidFill>
              </a:rPr>
            </a:br>
            <a:r>
              <a:rPr lang="en-US" altLang="id-ID" sz="3500" dirty="0">
                <a:solidFill>
                  <a:srgbClr val="FFC000"/>
                </a:solidFill>
              </a:rPr>
              <a:t>websitenya... :D</a:t>
            </a:r>
            <a:endParaRPr lang="en-US" altLang="id-ID" sz="35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/>
              <a:t>Terimakasih :)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id-ID" altLang="en-US" dirty="0"/>
              <a:t>Apakah ada pertanyaan?</a:t>
            </a:r>
            <a:endParaRPr lang="id-ID" altLang="en-US" dirty="0"/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Cover and End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Presentation</Application>
  <PresentationFormat>On-screen Show (16:9)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Malgun Gothic</vt:lpstr>
      <vt:lpstr>Microsoft YaHei</vt:lpstr>
      <vt:lpstr/>
      <vt:lpstr>Arial Unicode MS</vt:lpstr>
      <vt:lpstr>Calibri</vt:lpstr>
      <vt:lpstr>Segoe Print</vt:lpstr>
      <vt:lpstr>Cover and End Slide Master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Reza R</cp:lastModifiedBy>
  <cp:revision>96</cp:revision>
  <dcterms:created xsi:type="dcterms:W3CDTF">2016-12-05T23:26:00Z</dcterms:created>
  <dcterms:modified xsi:type="dcterms:W3CDTF">2019-12-12T01:50:20Z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1057-11.2.0.9070</vt:lpwstr>
  </property>
</Properties>
</file>