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0a65d09a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0a65d09a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0a65d09a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0a65d09a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0a65d09a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0a65d09a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0a65d09a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0a65d09a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453275" y="1578400"/>
            <a:ext cx="5101500" cy="18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Employee Attrition</a:t>
            </a:r>
            <a:endParaRPr b="1" i="1" sz="4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33"/>
              <a:t>How to know better our employees !</a:t>
            </a:r>
            <a:endParaRPr sz="1933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750850" y="4439975"/>
            <a:ext cx="1232700" cy="3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Rezart Abazi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dataset used for this analysis contains HR </a:t>
            </a:r>
            <a:r>
              <a:rPr lang="en"/>
              <a:t> data about past and current employees 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Some of characteristics of employees were collected such as  Age, Gender , Marital Status from the personal life and Monthly Income, Job Role and so on from the job insight.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Exactly this dataset has </a:t>
            </a:r>
            <a:r>
              <a:rPr lang="en"/>
              <a:t>1471 observations and 35 variables.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Aim of this analysis is to uncover the factors that lead to employee attrition and explore important questions regarding the factors influencing the attrition.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647800" y="668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r>
              <a:rPr lang="en"/>
              <a:t> insight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158775" y="1436813"/>
            <a:ext cx="4229100" cy="15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Work-life balance: 1 = 'Bad'; 2 = 'Good'; 3 = 'Better;' 4 = 'Best'</a:t>
            </a:r>
            <a:endParaRPr i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/>
              <a:t>Majority of the employees have there life balance at level 3, </a:t>
            </a:r>
            <a:endParaRPr i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/>
              <a:t>there are around 5.4% employees who need to work on this. </a:t>
            </a:r>
            <a:endParaRPr i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/>
              <a:t>Only 10.4% employees have there life completely balanced</a:t>
            </a:r>
            <a:endParaRPr i="1"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 </a:t>
            </a:r>
            <a:endParaRPr sz="120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3350" y="3215988"/>
            <a:ext cx="1812275" cy="176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25" y="1401738"/>
            <a:ext cx="3831354" cy="181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785450" y="3626000"/>
            <a:ext cx="52548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Lato"/>
                <a:ea typeface="Lato"/>
                <a:cs typeface="Lato"/>
                <a:sym typeface="Lato"/>
              </a:rPr>
              <a:t>Education</a:t>
            </a:r>
            <a:endParaRPr i="1"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Lato"/>
                <a:ea typeface="Lato"/>
                <a:cs typeface="Lato"/>
                <a:sym typeface="Lato"/>
              </a:rPr>
              <a:t>Education level: 1 = 'Below College'; 2 = 'College'; 3 = 'Bachelor'; 4 = 'Master'; 5 = 'Doctor'</a:t>
            </a:r>
            <a:endParaRPr i="1"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Lato"/>
                <a:ea typeface="Lato"/>
                <a:cs typeface="Lato"/>
                <a:sym typeface="Lato"/>
              </a:rPr>
              <a:t>Only 3.3% employee hold the highest education qualification. </a:t>
            </a:r>
            <a:endParaRPr i="1"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Lato"/>
                <a:ea typeface="Lato"/>
                <a:cs typeface="Lato"/>
                <a:sym typeface="Lato"/>
              </a:rPr>
              <a:t>Most of the employees have the education 'Bachelor'</a:t>
            </a:r>
            <a:endParaRPr i="1"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543700" y="600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insight 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4385175" y="1447113"/>
            <a:ext cx="3984600" cy="14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 very important factor which was </a:t>
            </a:r>
            <a:r>
              <a:rPr i="1" lang="en"/>
              <a:t>highlighted</a:t>
            </a:r>
            <a:r>
              <a:rPr i="1" lang="en"/>
              <a:t> during the analysis was the distance from home.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We have a positive correlation here between the distance and the employees attrition where a higher distance between home and office will increase the </a:t>
            </a:r>
            <a:r>
              <a:rPr i="1" lang="en"/>
              <a:t>probability</a:t>
            </a:r>
            <a:r>
              <a:rPr i="1" lang="en"/>
              <a:t> to attrition.</a:t>
            </a:r>
            <a:endParaRPr i="1"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50" y="1232900"/>
            <a:ext cx="3909224" cy="18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3166250"/>
            <a:ext cx="4354252" cy="18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413225" y="3631225"/>
            <a:ext cx="3376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Lato"/>
                <a:ea typeface="Lato"/>
                <a:cs typeface="Lato"/>
                <a:sym typeface="Lato"/>
              </a:rPr>
              <a:t>Another factor affecting the </a:t>
            </a:r>
            <a:r>
              <a:rPr i="1" lang="en">
                <a:latin typeface="Lato"/>
                <a:ea typeface="Lato"/>
                <a:cs typeface="Lato"/>
                <a:sym typeface="Lato"/>
              </a:rPr>
              <a:t>attrition</a:t>
            </a:r>
            <a:r>
              <a:rPr i="1" lang="en">
                <a:latin typeface="Lato"/>
                <a:ea typeface="Lato"/>
                <a:cs typeface="Lato"/>
                <a:sym typeface="Lato"/>
              </a:rPr>
              <a:t> is the age where we can notice as if the majority of employees who leave the company are less than 40 years old.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presentation we included only an insight of all the analysis and all the factors.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r>
              <a:rPr lang="en"/>
              <a:t>  for improving the situation and creating an optimal situation where less employees choose to leave the company would be: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Closing the  salary gap  between male and female workers for bringing gender equality to our working </a:t>
            </a:r>
            <a:r>
              <a:rPr lang="en"/>
              <a:t>environment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Creating clear career path with more personalized offers for  young people who join the company and offering them a prospective since they have the highest share of attrition.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the employees who are living far from office offer a hybrid working model or in case that is not possible subsidiaries for the transport or for renting a car annually.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