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60" r:id="rId3"/>
    <p:sldId id="266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0D2A8B-606C-4337-BCC2-F690B17047FB}" type="doc">
      <dgm:prSet loTypeId="urn:microsoft.com/office/officeart/2005/8/layout/hList1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78C8173E-50C0-4615-8E75-036841DE26BA}">
      <dgm:prSet phldrT="[Text]"/>
      <dgm:spPr/>
      <dgm:t>
        <a:bodyPr/>
        <a:lstStyle/>
        <a:p>
          <a:r>
            <a:rPr lang="id-ID" b="1"/>
            <a:t>XAMPP 5.6.40</a:t>
          </a:r>
          <a:r>
            <a:rPr lang="id-ID"/>
            <a:t> </a:t>
          </a:r>
          <a:endParaRPr lang="id-ID" dirty="0"/>
        </a:p>
      </dgm:t>
    </dgm:pt>
    <dgm:pt modelId="{86CBA6E5-AA7D-4BD5-B014-03566DE6923D}" type="parTrans" cxnId="{4DEFED73-A891-49B3-9D69-EAC98F4BF907}">
      <dgm:prSet/>
      <dgm:spPr/>
      <dgm:t>
        <a:bodyPr/>
        <a:lstStyle/>
        <a:p>
          <a:endParaRPr lang="id-ID"/>
        </a:p>
      </dgm:t>
    </dgm:pt>
    <dgm:pt modelId="{9FA78F4F-7D53-41CB-9F59-1570815951C3}" type="sibTrans" cxnId="{4DEFED73-A891-49B3-9D69-EAC98F4BF907}">
      <dgm:prSet/>
      <dgm:spPr/>
      <dgm:t>
        <a:bodyPr/>
        <a:lstStyle/>
        <a:p>
          <a:endParaRPr lang="id-ID"/>
        </a:p>
      </dgm:t>
    </dgm:pt>
    <dgm:pt modelId="{D2C3BF01-A823-4091-AEDC-5A98B3E67D2B}">
      <dgm:prSet phldrT="[Text]"/>
      <dgm:spPr/>
      <dgm:t>
        <a:bodyPr/>
        <a:lstStyle/>
        <a:p>
          <a:r>
            <a:rPr lang="id-ID" b="1"/>
            <a:t>SEQUEL PRO</a:t>
          </a:r>
          <a:endParaRPr lang="id-ID" b="1" dirty="0"/>
        </a:p>
      </dgm:t>
    </dgm:pt>
    <dgm:pt modelId="{1FD37395-E949-4FA9-9894-B1E97B52025C}" type="parTrans" cxnId="{16154B6F-5A5F-491E-A785-950AB24D514B}">
      <dgm:prSet/>
      <dgm:spPr/>
      <dgm:t>
        <a:bodyPr/>
        <a:lstStyle/>
        <a:p>
          <a:endParaRPr lang="id-ID"/>
        </a:p>
      </dgm:t>
    </dgm:pt>
    <dgm:pt modelId="{821A01AB-277A-47A0-A62E-B06AB09D4348}" type="sibTrans" cxnId="{16154B6F-5A5F-491E-A785-950AB24D514B}">
      <dgm:prSet/>
      <dgm:spPr/>
      <dgm:t>
        <a:bodyPr/>
        <a:lstStyle/>
        <a:p>
          <a:endParaRPr lang="id-ID"/>
        </a:p>
      </dgm:t>
    </dgm:pt>
    <dgm:pt modelId="{B076F447-4E0E-4B81-B8A4-A5DBBE0AFEE3}">
      <dgm:prSet phldrT="[Text]"/>
      <dgm:spPr/>
      <dgm:t>
        <a:bodyPr/>
        <a:lstStyle/>
        <a:p>
          <a:pPr algn="ctr">
            <a:buNone/>
          </a:pPr>
          <a:r>
            <a:rPr lang="id-ID" b="1" dirty="0"/>
            <a:t>bit.ly/xampp56</a:t>
          </a:r>
        </a:p>
      </dgm:t>
    </dgm:pt>
    <dgm:pt modelId="{5AA51C92-C33C-4A1F-BE4D-77D551F32176}" type="parTrans" cxnId="{338A1653-83A3-4345-8984-315C0973BBE6}">
      <dgm:prSet/>
      <dgm:spPr/>
      <dgm:t>
        <a:bodyPr/>
        <a:lstStyle/>
        <a:p>
          <a:endParaRPr lang="id-ID"/>
        </a:p>
      </dgm:t>
    </dgm:pt>
    <dgm:pt modelId="{876A9EA8-70AF-4313-9E08-0C79CEEA0819}" type="sibTrans" cxnId="{338A1653-83A3-4345-8984-315C0973BBE6}">
      <dgm:prSet/>
      <dgm:spPr/>
      <dgm:t>
        <a:bodyPr/>
        <a:lstStyle/>
        <a:p>
          <a:endParaRPr lang="id-ID"/>
        </a:p>
      </dgm:t>
    </dgm:pt>
    <dgm:pt modelId="{DA7C6157-D4CC-4052-8588-21592BEF6DD9}">
      <dgm:prSet phldrT="[Text]"/>
      <dgm:spPr/>
      <dgm:t>
        <a:bodyPr/>
        <a:lstStyle/>
        <a:p>
          <a:pPr algn="ctr">
            <a:buNone/>
          </a:pPr>
          <a:r>
            <a:rPr lang="id-ID" b="1" dirty="0"/>
            <a:t>bit.ly/squelpro</a:t>
          </a:r>
        </a:p>
      </dgm:t>
    </dgm:pt>
    <dgm:pt modelId="{162E9208-94C0-4155-9C03-2529C5C93854}" type="parTrans" cxnId="{82C5A7A2-5AEA-4F3A-8800-0D8F5135CA68}">
      <dgm:prSet/>
      <dgm:spPr/>
      <dgm:t>
        <a:bodyPr/>
        <a:lstStyle/>
        <a:p>
          <a:endParaRPr lang="id-ID"/>
        </a:p>
      </dgm:t>
    </dgm:pt>
    <dgm:pt modelId="{72227992-C8AD-450E-A607-41D2DD12DF3C}" type="sibTrans" cxnId="{82C5A7A2-5AEA-4F3A-8800-0D8F5135CA68}">
      <dgm:prSet/>
      <dgm:spPr/>
      <dgm:t>
        <a:bodyPr/>
        <a:lstStyle/>
        <a:p>
          <a:endParaRPr lang="id-ID"/>
        </a:p>
      </dgm:t>
    </dgm:pt>
    <dgm:pt modelId="{A425445E-A8BF-4CD8-B9A4-879C13A60BE2}" type="pres">
      <dgm:prSet presAssocID="{B30D2A8B-606C-4337-BCC2-F690B17047FB}" presName="Name0" presStyleCnt="0">
        <dgm:presLayoutVars>
          <dgm:dir/>
          <dgm:animLvl val="lvl"/>
          <dgm:resizeHandles val="exact"/>
        </dgm:presLayoutVars>
      </dgm:prSet>
      <dgm:spPr/>
    </dgm:pt>
    <dgm:pt modelId="{F3B91CD2-D7B9-48AC-8275-E962DF65A2A3}" type="pres">
      <dgm:prSet presAssocID="{78C8173E-50C0-4615-8E75-036841DE26BA}" presName="composite" presStyleCnt="0"/>
      <dgm:spPr/>
    </dgm:pt>
    <dgm:pt modelId="{9AA488E4-0DF6-44DF-A198-2DE99CDE4B62}" type="pres">
      <dgm:prSet presAssocID="{78C8173E-50C0-4615-8E75-036841DE26B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963B8DB-80F4-407C-A189-92A74D44091D}" type="pres">
      <dgm:prSet presAssocID="{78C8173E-50C0-4615-8E75-036841DE26BA}" presName="desTx" presStyleLbl="alignAccFollowNode1" presStyleIdx="0" presStyleCnt="2">
        <dgm:presLayoutVars>
          <dgm:bulletEnabled val="1"/>
        </dgm:presLayoutVars>
      </dgm:prSet>
      <dgm:spPr/>
    </dgm:pt>
    <dgm:pt modelId="{A48A5C4F-24BC-4470-9E6C-1D52A12C7103}" type="pres">
      <dgm:prSet presAssocID="{9FA78F4F-7D53-41CB-9F59-1570815951C3}" presName="space" presStyleCnt="0"/>
      <dgm:spPr/>
    </dgm:pt>
    <dgm:pt modelId="{4253CFAA-C751-486B-9763-1FF2541388C8}" type="pres">
      <dgm:prSet presAssocID="{D2C3BF01-A823-4091-AEDC-5A98B3E67D2B}" presName="composite" presStyleCnt="0"/>
      <dgm:spPr/>
    </dgm:pt>
    <dgm:pt modelId="{D96D0FF1-F616-499E-8CC2-A994BFEFEA4A}" type="pres">
      <dgm:prSet presAssocID="{D2C3BF01-A823-4091-AEDC-5A98B3E67D2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AAB5948-BDC6-435B-98CA-26702D57CAFD}" type="pres">
      <dgm:prSet presAssocID="{D2C3BF01-A823-4091-AEDC-5A98B3E67D2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F263613-DAA2-49A4-B371-A19D1408D6E3}" type="presOf" srcId="{B30D2A8B-606C-4337-BCC2-F690B17047FB}" destId="{A425445E-A8BF-4CD8-B9A4-879C13A60BE2}" srcOrd="0" destOrd="0" presId="urn:microsoft.com/office/officeart/2005/8/layout/hList1"/>
    <dgm:cxn modelId="{35345F23-D75C-413E-AA82-179B98692446}" type="presOf" srcId="{78C8173E-50C0-4615-8E75-036841DE26BA}" destId="{9AA488E4-0DF6-44DF-A198-2DE99CDE4B62}" srcOrd="0" destOrd="0" presId="urn:microsoft.com/office/officeart/2005/8/layout/hList1"/>
    <dgm:cxn modelId="{16154B6F-5A5F-491E-A785-950AB24D514B}" srcId="{B30D2A8B-606C-4337-BCC2-F690B17047FB}" destId="{D2C3BF01-A823-4091-AEDC-5A98B3E67D2B}" srcOrd="1" destOrd="0" parTransId="{1FD37395-E949-4FA9-9894-B1E97B52025C}" sibTransId="{821A01AB-277A-47A0-A62E-B06AB09D4348}"/>
    <dgm:cxn modelId="{338A1653-83A3-4345-8984-315C0973BBE6}" srcId="{78C8173E-50C0-4615-8E75-036841DE26BA}" destId="{B076F447-4E0E-4B81-B8A4-A5DBBE0AFEE3}" srcOrd="0" destOrd="0" parTransId="{5AA51C92-C33C-4A1F-BE4D-77D551F32176}" sibTransId="{876A9EA8-70AF-4313-9E08-0C79CEEA0819}"/>
    <dgm:cxn modelId="{A17EC953-76D1-4C5D-A43B-1C7596643384}" type="presOf" srcId="{DA7C6157-D4CC-4052-8588-21592BEF6DD9}" destId="{0AAB5948-BDC6-435B-98CA-26702D57CAFD}" srcOrd="0" destOrd="0" presId="urn:microsoft.com/office/officeart/2005/8/layout/hList1"/>
    <dgm:cxn modelId="{4DEFED73-A891-49B3-9D69-EAC98F4BF907}" srcId="{B30D2A8B-606C-4337-BCC2-F690B17047FB}" destId="{78C8173E-50C0-4615-8E75-036841DE26BA}" srcOrd="0" destOrd="0" parTransId="{86CBA6E5-AA7D-4BD5-B014-03566DE6923D}" sibTransId="{9FA78F4F-7D53-41CB-9F59-1570815951C3}"/>
    <dgm:cxn modelId="{5D847F81-8194-451E-8FDD-72AA951C68F3}" type="presOf" srcId="{B076F447-4E0E-4B81-B8A4-A5DBBE0AFEE3}" destId="{5963B8DB-80F4-407C-A189-92A74D44091D}" srcOrd="0" destOrd="0" presId="urn:microsoft.com/office/officeart/2005/8/layout/hList1"/>
    <dgm:cxn modelId="{0496BA94-35BE-4B2B-ACDC-9D4467AF837F}" type="presOf" srcId="{D2C3BF01-A823-4091-AEDC-5A98B3E67D2B}" destId="{D96D0FF1-F616-499E-8CC2-A994BFEFEA4A}" srcOrd="0" destOrd="0" presId="urn:microsoft.com/office/officeart/2005/8/layout/hList1"/>
    <dgm:cxn modelId="{82C5A7A2-5AEA-4F3A-8800-0D8F5135CA68}" srcId="{D2C3BF01-A823-4091-AEDC-5A98B3E67D2B}" destId="{DA7C6157-D4CC-4052-8588-21592BEF6DD9}" srcOrd="0" destOrd="0" parTransId="{162E9208-94C0-4155-9C03-2529C5C93854}" sibTransId="{72227992-C8AD-450E-A607-41D2DD12DF3C}"/>
    <dgm:cxn modelId="{989A23E8-C146-4649-8BD1-833564B47E1E}" type="presParOf" srcId="{A425445E-A8BF-4CD8-B9A4-879C13A60BE2}" destId="{F3B91CD2-D7B9-48AC-8275-E962DF65A2A3}" srcOrd="0" destOrd="0" presId="urn:microsoft.com/office/officeart/2005/8/layout/hList1"/>
    <dgm:cxn modelId="{24CBE812-370E-4E88-B59A-D4BCD551B181}" type="presParOf" srcId="{F3B91CD2-D7B9-48AC-8275-E962DF65A2A3}" destId="{9AA488E4-0DF6-44DF-A198-2DE99CDE4B62}" srcOrd="0" destOrd="0" presId="urn:microsoft.com/office/officeart/2005/8/layout/hList1"/>
    <dgm:cxn modelId="{8C646FFB-9FCE-49F3-8D8F-74148B87B81C}" type="presParOf" srcId="{F3B91CD2-D7B9-48AC-8275-E962DF65A2A3}" destId="{5963B8DB-80F4-407C-A189-92A74D44091D}" srcOrd="1" destOrd="0" presId="urn:microsoft.com/office/officeart/2005/8/layout/hList1"/>
    <dgm:cxn modelId="{AD029091-5C4C-4288-835E-35F049A66241}" type="presParOf" srcId="{A425445E-A8BF-4CD8-B9A4-879C13A60BE2}" destId="{A48A5C4F-24BC-4470-9E6C-1D52A12C7103}" srcOrd="1" destOrd="0" presId="urn:microsoft.com/office/officeart/2005/8/layout/hList1"/>
    <dgm:cxn modelId="{0C5F9F2C-A350-4DE4-9193-891331BCE90E}" type="presParOf" srcId="{A425445E-A8BF-4CD8-B9A4-879C13A60BE2}" destId="{4253CFAA-C751-486B-9763-1FF2541388C8}" srcOrd="2" destOrd="0" presId="urn:microsoft.com/office/officeart/2005/8/layout/hList1"/>
    <dgm:cxn modelId="{D773CED0-C85A-44AA-90F6-130EDC482B93}" type="presParOf" srcId="{4253CFAA-C751-486B-9763-1FF2541388C8}" destId="{D96D0FF1-F616-499E-8CC2-A994BFEFEA4A}" srcOrd="0" destOrd="0" presId="urn:microsoft.com/office/officeart/2005/8/layout/hList1"/>
    <dgm:cxn modelId="{025B84E9-2E6B-4B0F-9506-F103CD9723BE}" type="presParOf" srcId="{4253CFAA-C751-486B-9763-1FF2541388C8}" destId="{0AAB5948-BDC6-435B-98CA-26702D57CA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488E4-0DF6-44DF-A198-2DE99CDE4B62}">
      <dsp:nvSpPr>
        <dsp:cNvPr id="0" name=""/>
        <dsp:cNvSpPr/>
      </dsp:nvSpPr>
      <dsp:spPr>
        <a:xfrm>
          <a:off x="50" y="3014"/>
          <a:ext cx="4838118" cy="1468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2712" tIns="207264" rIns="362712" bIns="207264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5100" b="1" kern="1200"/>
            <a:t>XAMPP 5.6.40</a:t>
          </a:r>
          <a:r>
            <a:rPr lang="id-ID" sz="5100" kern="1200"/>
            <a:t> </a:t>
          </a:r>
          <a:endParaRPr lang="id-ID" sz="5100" kern="1200" dirty="0"/>
        </a:p>
      </dsp:txBody>
      <dsp:txXfrm>
        <a:off x="50" y="3014"/>
        <a:ext cx="4838118" cy="1468800"/>
      </dsp:txXfrm>
    </dsp:sp>
    <dsp:sp modelId="{5963B8DB-80F4-407C-A189-92A74D44091D}">
      <dsp:nvSpPr>
        <dsp:cNvPr id="0" name=""/>
        <dsp:cNvSpPr/>
      </dsp:nvSpPr>
      <dsp:spPr>
        <a:xfrm>
          <a:off x="50" y="1471815"/>
          <a:ext cx="4838118" cy="22399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34" tIns="272034" rIns="362712" bIns="408051" numCol="1" spcCol="1270" anchor="t" anchorCtr="0">
          <a:noAutofit/>
        </a:bodyPr>
        <a:lstStyle/>
        <a:p>
          <a:pPr marL="285750" lvl="1" indent="-285750" algn="ctr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d-ID" sz="5100" b="1" kern="1200" dirty="0"/>
            <a:t>bit.ly/xampp56</a:t>
          </a:r>
        </a:p>
      </dsp:txBody>
      <dsp:txXfrm>
        <a:off x="50" y="1471815"/>
        <a:ext cx="4838118" cy="2239920"/>
      </dsp:txXfrm>
    </dsp:sp>
    <dsp:sp modelId="{D96D0FF1-F616-499E-8CC2-A994BFEFEA4A}">
      <dsp:nvSpPr>
        <dsp:cNvPr id="0" name=""/>
        <dsp:cNvSpPr/>
      </dsp:nvSpPr>
      <dsp:spPr>
        <a:xfrm>
          <a:off x="5515505" y="3014"/>
          <a:ext cx="4838118" cy="1468800"/>
        </a:xfrm>
        <a:prstGeom prst="rect">
          <a:avLst/>
        </a:prstGeom>
        <a:gradFill rotWithShape="0">
          <a:gsLst>
            <a:gs pos="0">
              <a:schemeClr val="accent4">
                <a:hueOff val="1221077"/>
                <a:satOff val="-46523"/>
                <a:lumOff val="23135"/>
                <a:alphaOff val="0"/>
                <a:tint val="96000"/>
                <a:lumMod val="104000"/>
              </a:schemeClr>
            </a:gs>
            <a:gs pos="100000">
              <a:schemeClr val="accent4">
                <a:hueOff val="1221077"/>
                <a:satOff val="-46523"/>
                <a:lumOff val="23135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1221077"/>
              <a:satOff val="-46523"/>
              <a:lumOff val="23135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2712" tIns="207264" rIns="362712" bIns="207264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5100" b="1" kern="1200"/>
            <a:t>SEQUEL PRO</a:t>
          </a:r>
          <a:endParaRPr lang="id-ID" sz="5100" b="1" kern="1200" dirty="0"/>
        </a:p>
      </dsp:txBody>
      <dsp:txXfrm>
        <a:off x="5515505" y="3014"/>
        <a:ext cx="4838118" cy="1468800"/>
      </dsp:txXfrm>
    </dsp:sp>
    <dsp:sp modelId="{0AAB5948-BDC6-435B-98CA-26702D57CAFD}">
      <dsp:nvSpPr>
        <dsp:cNvPr id="0" name=""/>
        <dsp:cNvSpPr/>
      </dsp:nvSpPr>
      <dsp:spPr>
        <a:xfrm>
          <a:off x="5515505" y="1471815"/>
          <a:ext cx="4838118" cy="2239920"/>
        </a:xfrm>
        <a:prstGeom prst="rect">
          <a:avLst/>
        </a:prstGeom>
        <a:solidFill>
          <a:schemeClr val="accent4">
            <a:tint val="40000"/>
            <a:alpha val="90000"/>
            <a:hueOff val="2047107"/>
            <a:satOff val="17873"/>
            <a:lumOff val="3322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2047107"/>
              <a:satOff val="17873"/>
              <a:lumOff val="33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34" tIns="272034" rIns="362712" bIns="408051" numCol="1" spcCol="1270" anchor="t" anchorCtr="0">
          <a:noAutofit/>
        </a:bodyPr>
        <a:lstStyle/>
        <a:p>
          <a:pPr marL="285750" lvl="1" indent="-285750" algn="ctr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d-ID" sz="5100" b="1" kern="1200" dirty="0"/>
            <a:t>bit.ly/squelpro</a:t>
          </a:r>
        </a:p>
      </dsp:txBody>
      <dsp:txXfrm>
        <a:off x="5515505" y="1471815"/>
        <a:ext cx="4838118" cy="223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362862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FFFF0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3630023"/>
          </a:xfrm>
        </p:spPr>
        <p:txBody>
          <a:bodyPr>
            <a:normAutofit fontScale="90000"/>
          </a:bodyPr>
          <a:lstStyle/>
          <a:p>
            <a:r>
              <a:rPr lang="id-ID" sz="8000" b="1" dirty="0">
                <a:solidFill>
                  <a:srgbClr val="00B0F0"/>
                </a:solidFill>
              </a:rPr>
              <a:t>Aplikasi</a:t>
            </a:r>
            <a:r>
              <a:rPr lang="id-ID" sz="8000" b="1" dirty="0"/>
              <a:t> </a:t>
            </a:r>
            <a:r>
              <a:rPr lang="id-ID" sz="9600" b="1" dirty="0" err="1"/>
              <a:t>Query</a:t>
            </a:r>
            <a:r>
              <a:rPr lang="id-ID" sz="9600" b="1" dirty="0"/>
              <a:t> </a:t>
            </a:r>
            <a:br>
              <a:rPr lang="id-ID" sz="8000" b="1" dirty="0"/>
            </a:br>
            <a:r>
              <a:rPr lang="id-ID" sz="16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Mac</a:t>
            </a:r>
            <a:r>
              <a:rPr lang="id-ID" sz="16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OS</a:t>
            </a:r>
            <a:endParaRPr lang="en-US" sz="8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6141492"/>
            <a:ext cx="9440034" cy="354463"/>
          </a:xfrm>
        </p:spPr>
        <p:txBody>
          <a:bodyPr>
            <a:normAutofit fontScale="92500" lnSpcReduction="20000"/>
          </a:bodyPr>
          <a:lstStyle/>
          <a:p>
            <a:r>
              <a:rPr lang="id-ID" sz="2000" dirty="0">
                <a:solidFill>
                  <a:srgbClr val="FFFF00"/>
                </a:solidFill>
              </a:rPr>
              <a:t>Disiapkan oleh Agung Nugroho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07256B-DFC2-4C55-8FC2-8C3EA97E79BC}"/>
              </a:ext>
            </a:extLst>
          </p:cNvPr>
          <p:cNvSpPr/>
          <p:nvPr/>
        </p:nvSpPr>
        <p:spPr>
          <a:xfrm>
            <a:off x="218363" y="1867807"/>
            <a:ext cx="5239008" cy="1934936"/>
          </a:xfrm>
          <a:prstGeom prst="roundRect">
            <a:avLst>
              <a:gd name="adj" fmla="val 50000"/>
            </a:avLst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B7CF1-C12D-47FD-84E8-C7281D4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2862"/>
            <a:ext cx="10353762" cy="913489"/>
          </a:xfrm>
        </p:spPr>
        <p:txBody>
          <a:bodyPr>
            <a:normAutofit fontScale="90000"/>
          </a:bodyPr>
          <a:lstStyle/>
          <a:p>
            <a:r>
              <a:rPr lang="id-ID" sz="6600" b="1" dirty="0">
                <a:solidFill>
                  <a:srgbClr val="FFFF00"/>
                </a:solidFill>
              </a:rPr>
              <a:t>Aplikasi yang dibutuhkan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C003-6288-4ADF-912A-C3F9C6C2F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050277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d-ID" sz="3600" b="1" dirty="0">
                <a:solidFill>
                  <a:srgbClr val="FFFF00"/>
                </a:solidFill>
              </a:rPr>
              <a:t>XAMPP versi 5.6.40</a:t>
            </a:r>
          </a:p>
          <a:p>
            <a:pPr marL="36900" indent="0">
              <a:buNone/>
            </a:pPr>
            <a:r>
              <a:rPr lang="id-ID" sz="3600" b="1" dirty="0" err="1">
                <a:solidFill>
                  <a:srgbClr val="FFFF00"/>
                </a:solidFill>
              </a:rPr>
              <a:t>Sequel</a:t>
            </a:r>
            <a:r>
              <a:rPr lang="id-ID" sz="3600" b="1" dirty="0">
                <a:solidFill>
                  <a:srgbClr val="FFFF00"/>
                </a:solidFill>
              </a:rPr>
              <a:t> Pro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48EE3-6C8B-4481-97D4-DE05F140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815" y="1866900"/>
            <a:ext cx="6077713" cy="3714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EF4EB89-0FF1-49F1-8CEC-DCC68E00CC07}"/>
              </a:ext>
            </a:extLst>
          </p:cNvPr>
          <p:cNvSpPr/>
          <p:nvPr/>
        </p:nvSpPr>
        <p:spPr>
          <a:xfrm>
            <a:off x="5341257" y="4393292"/>
            <a:ext cx="1712686" cy="10794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9F430-36ED-4966-AC4C-19CEB910D7A7}"/>
              </a:ext>
            </a:extLst>
          </p:cNvPr>
          <p:cNvSpPr/>
          <p:nvPr/>
        </p:nvSpPr>
        <p:spPr>
          <a:xfrm>
            <a:off x="7997588" y="1966265"/>
            <a:ext cx="1637731" cy="1079460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793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49CC-3D8F-4F73-8ACC-AADEFED9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LINK UNDUH APLIKASI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E8A643-377A-4C10-9D45-1689D37AE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32448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9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1A4F-0FBF-4E33-BD5A-EF56BAC2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2862"/>
            <a:ext cx="10353762" cy="986967"/>
          </a:xfrm>
        </p:spPr>
        <p:txBody>
          <a:bodyPr>
            <a:normAutofit/>
          </a:bodyPr>
          <a:lstStyle/>
          <a:p>
            <a:r>
              <a:rPr lang="id-ID" sz="6000" b="1" dirty="0">
                <a:solidFill>
                  <a:srgbClr val="FFFF00"/>
                </a:solidFill>
              </a:rPr>
              <a:t>Menjalankan XAMPP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77A2-263F-48C9-8DCB-B45B938C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Open </a:t>
            </a:r>
            <a:r>
              <a:rPr lang="id-ID" b="1" dirty="0">
                <a:solidFill>
                  <a:srgbClr val="FFFF00"/>
                </a:solidFill>
              </a:rPr>
              <a:t>Folder XAMPP</a:t>
            </a:r>
          </a:p>
          <a:p>
            <a:r>
              <a:rPr lang="id-ID" dirty="0"/>
              <a:t>Open </a:t>
            </a:r>
            <a:r>
              <a:rPr lang="id-ID" b="1" dirty="0" err="1">
                <a:solidFill>
                  <a:srgbClr val="00B0F0"/>
                </a:solidFill>
              </a:rPr>
              <a:t>Manager</a:t>
            </a:r>
            <a:r>
              <a:rPr lang="id-ID" b="1" dirty="0">
                <a:solidFill>
                  <a:srgbClr val="00B0F0"/>
                </a:solidFill>
              </a:rPr>
              <a:t>-OSX</a:t>
            </a:r>
          </a:p>
          <a:p>
            <a:r>
              <a:rPr lang="id-ID" dirty="0"/>
              <a:t>Pilih Tab </a:t>
            </a:r>
            <a:r>
              <a:rPr lang="id-ID" b="1" dirty="0" err="1">
                <a:solidFill>
                  <a:srgbClr val="FFC000"/>
                </a:solidFill>
              </a:rPr>
              <a:t>Manage</a:t>
            </a:r>
            <a:r>
              <a:rPr lang="id-ID" b="1" dirty="0">
                <a:solidFill>
                  <a:srgbClr val="FFC000"/>
                </a:solidFill>
              </a:rPr>
              <a:t> Server</a:t>
            </a:r>
          </a:p>
          <a:p>
            <a:r>
              <a:rPr lang="id-ID" dirty="0"/>
              <a:t>Pilih </a:t>
            </a:r>
            <a:r>
              <a:rPr lang="id-ID" b="1" dirty="0" err="1"/>
              <a:t>MySQL</a:t>
            </a:r>
            <a:r>
              <a:rPr lang="id-ID" b="1" dirty="0"/>
              <a:t> </a:t>
            </a:r>
            <a:r>
              <a:rPr lang="id-ID" b="1" dirty="0" err="1"/>
              <a:t>Database</a:t>
            </a:r>
            <a:endParaRPr lang="id-ID" b="1" dirty="0"/>
          </a:p>
          <a:p>
            <a:r>
              <a:rPr lang="id-ID" dirty="0"/>
              <a:t>Klik </a:t>
            </a:r>
            <a:r>
              <a:rPr lang="id-ID" b="1" dirty="0"/>
              <a:t>START</a:t>
            </a:r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AFF90-7393-40D0-8D5C-98FBCA34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107" y="2076450"/>
            <a:ext cx="5124450" cy="3209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8574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79AD-93A7-44ED-BCE2-8A789BF5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2862"/>
            <a:ext cx="10353762" cy="957938"/>
          </a:xfrm>
        </p:spPr>
        <p:txBody>
          <a:bodyPr>
            <a:normAutofit/>
          </a:bodyPr>
          <a:lstStyle/>
          <a:p>
            <a:r>
              <a:rPr lang="id-ID" sz="4800" b="1" dirty="0" err="1">
                <a:solidFill>
                  <a:srgbClr val="FFFF00"/>
                </a:solidFill>
              </a:rPr>
              <a:t>MySQL</a:t>
            </a:r>
            <a:r>
              <a:rPr lang="id-ID" sz="4800" b="1" dirty="0">
                <a:solidFill>
                  <a:srgbClr val="FFFF00"/>
                </a:solidFill>
              </a:rPr>
              <a:t> sudah berjalan...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A6C499-1DD7-45D6-9D8E-5E96886B1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687" y="1320800"/>
            <a:ext cx="7113569" cy="50077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669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552B-F7AD-445D-8C5F-FB084615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Sequel</a:t>
            </a:r>
            <a:r>
              <a:rPr lang="id-ID" dirty="0"/>
              <a:t>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F58F-2A56-4EC4-8BD0-F857B5208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95" y="1360482"/>
            <a:ext cx="4949976" cy="5134656"/>
          </a:xfrm>
        </p:spPr>
        <p:txBody>
          <a:bodyPr/>
          <a:lstStyle/>
          <a:p>
            <a:r>
              <a:rPr lang="id-ID" dirty="0"/>
              <a:t>Open </a:t>
            </a:r>
            <a:r>
              <a:rPr lang="id-ID" b="1" dirty="0" err="1">
                <a:solidFill>
                  <a:srgbClr val="FFFF00"/>
                </a:solidFill>
              </a:rPr>
              <a:t>Sequel</a:t>
            </a:r>
            <a:r>
              <a:rPr lang="id-ID" b="1" dirty="0">
                <a:solidFill>
                  <a:srgbClr val="FFFF00"/>
                </a:solidFill>
              </a:rPr>
              <a:t> Pro</a:t>
            </a:r>
          </a:p>
          <a:p>
            <a:r>
              <a:rPr lang="id-ID" dirty="0"/>
              <a:t>Ketik hal </a:t>
            </a:r>
            <a:r>
              <a:rPr lang="id-ID" dirty="0" err="1"/>
              <a:t>sbb</a:t>
            </a:r>
            <a:r>
              <a:rPr lang="id-ID" dirty="0"/>
              <a:t>. Seperti gambar):</a:t>
            </a:r>
          </a:p>
          <a:p>
            <a:pPr marL="907200" lvl="1" indent="-457200">
              <a:buFont typeface="+mj-lt"/>
              <a:buAutoNum type="arabicPeriod"/>
            </a:pPr>
            <a:r>
              <a:rPr lang="id-ID" b="1" dirty="0">
                <a:solidFill>
                  <a:srgbClr val="00B0F0"/>
                </a:solidFill>
              </a:rPr>
              <a:t>Nama koneksi</a:t>
            </a:r>
          </a:p>
          <a:p>
            <a:pPr marL="907200" lvl="1" indent="-457200">
              <a:buFont typeface="+mj-lt"/>
              <a:buAutoNum type="arabicPeriod"/>
            </a:pPr>
            <a:r>
              <a:rPr lang="id-ID" b="1" dirty="0" err="1">
                <a:solidFill>
                  <a:srgbClr val="00B0F0"/>
                </a:solidFill>
              </a:rPr>
              <a:t>Host</a:t>
            </a:r>
            <a:endParaRPr lang="id-ID" b="1" dirty="0">
              <a:solidFill>
                <a:srgbClr val="00B0F0"/>
              </a:solidFill>
            </a:endParaRPr>
          </a:p>
          <a:p>
            <a:pPr marL="907200" lvl="1" indent="-457200">
              <a:buFont typeface="+mj-lt"/>
              <a:buAutoNum type="arabicPeriod"/>
            </a:pPr>
            <a:r>
              <a:rPr lang="id-ID" b="1" dirty="0" err="1">
                <a:solidFill>
                  <a:srgbClr val="00B0F0"/>
                </a:solidFill>
              </a:rPr>
              <a:t>Username</a:t>
            </a:r>
            <a:endParaRPr lang="id-ID" b="1" dirty="0">
              <a:solidFill>
                <a:srgbClr val="00B0F0"/>
              </a:solidFill>
            </a:endParaRPr>
          </a:p>
          <a:p>
            <a:pPr marL="530100" indent="-457200"/>
            <a:r>
              <a:rPr lang="id-ID" b="1" dirty="0">
                <a:solidFill>
                  <a:schemeClr val="tx1"/>
                </a:solidFill>
              </a:rPr>
              <a:t>Klik tombol </a:t>
            </a:r>
            <a:r>
              <a:rPr lang="id-ID" b="1" dirty="0" err="1">
                <a:solidFill>
                  <a:srgbClr val="FFFF00"/>
                </a:solidFill>
              </a:rPr>
              <a:t>Connect</a:t>
            </a:r>
            <a:endParaRPr lang="id-ID" b="1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7FF1B-027D-4C8F-B2AF-63058E971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229" y="1360482"/>
            <a:ext cx="6253229" cy="5134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113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AD19-0C77-4A39-A5A2-EDBA5CB4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Menambah </a:t>
            </a:r>
            <a:r>
              <a:rPr lang="id-ID" dirty="0" err="1"/>
              <a:t>Database</a:t>
            </a:r>
            <a:r>
              <a:rPr lang="id-ID" dirty="0"/>
              <a:t> dan Impor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3662-64A6-4152-9ABA-B3959634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620162"/>
            <a:ext cx="4368800" cy="4874976"/>
          </a:xfrm>
        </p:spPr>
        <p:txBody>
          <a:bodyPr/>
          <a:lstStyle/>
          <a:p>
            <a:r>
              <a:rPr lang="id-ID" dirty="0"/>
              <a:t>Pada Menu </a:t>
            </a:r>
            <a:r>
              <a:rPr lang="id-ID" b="1" dirty="0" err="1">
                <a:solidFill>
                  <a:srgbClr val="FFFF00"/>
                </a:solidFill>
              </a:rPr>
              <a:t>Database</a:t>
            </a:r>
            <a:r>
              <a:rPr lang="id-ID" dirty="0"/>
              <a:t>, pilih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Pilih </a:t>
            </a:r>
            <a:r>
              <a:rPr lang="id-ID" b="1" dirty="0" err="1">
                <a:solidFill>
                  <a:srgbClr val="FFFF00"/>
                </a:solidFill>
              </a:rPr>
              <a:t>Import</a:t>
            </a:r>
            <a:endParaRPr lang="id-ID" b="1" dirty="0">
              <a:solidFill>
                <a:srgbClr val="FFFF00"/>
              </a:solidFill>
            </a:endParaRPr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03FFE-1401-4476-9C8E-80F92ED3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5" y="2244049"/>
            <a:ext cx="3705225" cy="1266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036F7-EF23-482F-A0D0-38B38BA15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304"/>
          <a:stretch/>
        </p:blipFill>
        <p:spPr>
          <a:xfrm>
            <a:off x="716415" y="4210050"/>
            <a:ext cx="3638550" cy="2505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EEA29B-C0F5-4B1B-A8C5-6078F1250819}"/>
              </a:ext>
            </a:extLst>
          </p:cNvPr>
          <p:cNvSpPr txBox="1">
            <a:spLocks/>
          </p:cNvSpPr>
          <p:nvPr/>
        </p:nvSpPr>
        <p:spPr>
          <a:xfrm>
            <a:off x="5406573" y="1772562"/>
            <a:ext cx="5860983" cy="4874976"/>
          </a:xfrm>
          <a:prstGeom prst="rect">
            <a:avLst/>
          </a:prstGeom>
          <a:solidFill>
            <a:schemeClr val="bg1">
              <a:alpha val="97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Pada </a:t>
            </a:r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b="1" dirty="0">
                <a:solidFill>
                  <a:srgbClr val="FFFF00"/>
                </a:solidFill>
              </a:rPr>
              <a:t>Latihan01.sql</a:t>
            </a:r>
          </a:p>
          <a:p>
            <a:r>
              <a:rPr lang="id-ID" dirty="0"/>
              <a:t>Klik </a:t>
            </a:r>
            <a:r>
              <a:rPr lang="id-ID" b="1" dirty="0">
                <a:solidFill>
                  <a:srgbClr val="FFFF00"/>
                </a:solidFill>
              </a:rPr>
              <a:t>Open</a:t>
            </a:r>
            <a:endParaRPr lang="id-ID" dirty="0"/>
          </a:p>
          <a:p>
            <a:pPr marL="36900" indent="0">
              <a:buNone/>
            </a:pPr>
            <a:r>
              <a:rPr lang="id-ID" dirty="0"/>
              <a:t>Maka akan muncul 2 tabel </a:t>
            </a:r>
            <a:r>
              <a:rPr lang="id-ID" dirty="0" err="1"/>
              <a:t>sbb</a:t>
            </a:r>
            <a:r>
              <a:rPr lang="id-ID" dirty="0"/>
              <a:t>:</a:t>
            </a:r>
          </a:p>
          <a:p>
            <a:pPr marL="36900" indent="0">
              <a:buNone/>
            </a:pPr>
            <a:endParaRPr lang="id-ID" dirty="0"/>
          </a:p>
          <a:p>
            <a:pPr marL="36900" indent="0">
              <a:buNone/>
            </a:pPr>
            <a:endParaRPr lang="id-ID" dirty="0"/>
          </a:p>
          <a:p>
            <a:pPr marL="36900" indent="0">
              <a:buNone/>
            </a:pPr>
            <a:endParaRPr lang="id-ID" dirty="0"/>
          </a:p>
          <a:p>
            <a:endParaRPr lang="id-ID" dirty="0"/>
          </a:p>
          <a:p>
            <a:r>
              <a:rPr lang="id-ID" dirty="0"/>
              <a:t>Lakukan hal yang sama untuk mengimpor </a:t>
            </a:r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b="1" dirty="0">
                <a:solidFill>
                  <a:srgbClr val="FFFF00"/>
                </a:solidFill>
              </a:rPr>
              <a:t>Latihan02.sql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88F31-0577-4EB7-B794-4B9D5840E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249" y="3314927"/>
            <a:ext cx="4037366" cy="1485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021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8046-EAA1-49EE-8D1F-BC225C43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</a:t>
            </a:r>
            <a:r>
              <a:rPr lang="id-ID" dirty="0" err="1"/>
              <a:t>query</a:t>
            </a:r>
            <a:r>
              <a:rPr lang="id-ID" dirty="0"/>
              <a:t> pada </a:t>
            </a:r>
            <a:r>
              <a:rPr lang="id-ID" dirty="0" err="1"/>
              <a:t>Sequel</a:t>
            </a:r>
            <a:r>
              <a:rPr lang="id-ID" dirty="0"/>
              <a:t> Pro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C272F-C95D-4D4C-8460-8C92CB7F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537" y="1571479"/>
            <a:ext cx="8094109" cy="484435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E64DCB-F028-4492-B689-DF5507F12406}"/>
              </a:ext>
            </a:extLst>
          </p:cNvPr>
          <p:cNvSpPr/>
          <p:nvPr/>
        </p:nvSpPr>
        <p:spPr>
          <a:xfrm>
            <a:off x="8502558" y="1873441"/>
            <a:ext cx="996286" cy="542213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6892B8-8C71-424E-BB70-048D0D4DFCE4}"/>
              </a:ext>
            </a:extLst>
          </p:cNvPr>
          <p:cNvSpPr/>
          <p:nvPr/>
        </p:nvSpPr>
        <p:spPr>
          <a:xfrm>
            <a:off x="9678540" y="3684891"/>
            <a:ext cx="2206106" cy="518615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F07FB-37E7-4695-9149-6D7020BCE4FE}"/>
              </a:ext>
            </a:extLst>
          </p:cNvPr>
          <p:cNvSpPr txBox="1"/>
          <p:nvPr/>
        </p:nvSpPr>
        <p:spPr>
          <a:xfrm>
            <a:off x="72507" y="1739171"/>
            <a:ext cx="3309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2800" dirty="0"/>
              <a:t>Klik </a:t>
            </a:r>
            <a:r>
              <a:rPr lang="id-ID" sz="2800" dirty="0" err="1"/>
              <a:t>icon</a:t>
            </a:r>
            <a:r>
              <a:rPr lang="id-ID" sz="2800" dirty="0"/>
              <a:t> </a:t>
            </a:r>
            <a:r>
              <a:rPr lang="id-ID" sz="2800" dirty="0">
                <a:solidFill>
                  <a:srgbClr val="FFFF00"/>
                </a:solidFill>
              </a:rPr>
              <a:t>QUERY</a:t>
            </a:r>
          </a:p>
          <a:p>
            <a:pPr marL="342900" indent="-342900">
              <a:buAutoNum type="arabicPeriod"/>
            </a:pPr>
            <a:endParaRPr lang="id-ID" sz="2800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endParaRPr lang="id-ID" sz="2800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endParaRPr lang="id-ID" sz="2800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id-ID" sz="2800" dirty="0" err="1"/>
              <a:t>Ketikkan</a:t>
            </a:r>
            <a:r>
              <a:rPr lang="id-ID" sz="2800" dirty="0"/>
              <a:t> Perintah </a:t>
            </a:r>
            <a:r>
              <a:rPr lang="id-ID" sz="2800" dirty="0" err="1"/>
              <a:t>Query</a:t>
            </a:r>
            <a:r>
              <a:rPr lang="id-ID" sz="2800" dirty="0"/>
              <a:t> pada </a:t>
            </a:r>
            <a:r>
              <a:rPr lang="id-ID" sz="2800" dirty="0" err="1"/>
              <a:t>box</a:t>
            </a:r>
            <a:endParaRPr lang="id-ID" sz="2800" dirty="0"/>
          </a:p>
          <a:p>
            <a:pPr marL="342900" indent="-342900">
              <a:buAutoNum type="arabicPeriod"/>
            </a:pPr>
            <a:endParaRPr lang="id-ID" sz="2800" dirty="0"/>
          </a:p>
          <a:p>
            <a:pPr marL="342900" indent="-342900">
              <a:buAutoNum type="arabicPeriod"/>
            </a:pPr>
            <a:r>
              <a:rPr lang="id-ID" sz="2800" dirty="0"/>
              <a:t>Klik </a:t>
            </a:r>
            <a:r>
              <a:rPr lang="id-ID" sz="2800" b="1" dirty="0">
                <a:solidFill>
                  <a:srgbClr val="FFFF00"/>
                </a:solidFill>
              </a:rPr>
              <a:t>Run </a:t>
            </a:r>
            <a:r>
              <a:rPr lang="id-ID" sz="2800" b="1" dirty="0" err="1">
                <a:solidFill>
                  <a:srgbClr val="FFFF00"/>
                </a:solidFill>
              </a:rPr>
              <a:t>Current</a:t>
            </a:r>
            <a:endParaRPr lang="id-ID" sz="2800" b="1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endParaRPr lang="id-ID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C59690-B970-4EDF-9D13-E3F3682F821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20872" y="2035336"/>
            <a:ext cx="5281686" cy="1092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27A367-E416-4BA7-BEB2-6D45EBA4AE75}"/>
              </a:ext>
            </a:extLst>
          </p:cNvPr>
          <p:cNvCxnSpPr>
            <a:cxnSpLocks/>
          </p:cNvCxnSpPr>
          <p:nvPr/>
        </p:nvCxnSpPr>
        <p:spPr>
          <a:xfrm flipV="1">
            <a:off x="3220872" y="2919830"/>
            <a:ext cx="3037680" cy="10183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882D4D-E40A-40BF-83A6-AC2E0DCFAD0D}"/>
              </a:ext>
            </a:extLst>
          </p:cNvPr>
          <p:cNvCxnSpPr>
            <a:cxnSpLocks/>
          </p:cNvCxnSpPr>
          <p:nvPr/>
        </p:nvCxnSpPr>
        <p:spPr>
          <a:xfrm flipV="1">
            <a:off x="3220872" y="3938170"/>
            <a:ext cx="6457668" cy="10569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93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{552D2039-025C-43DD-A99B-775E762CDB27}tf12214701</Template>
  <TotalTime>0</TotalTime>
  <Words>125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Goudy Old Style</vt:lpstr>
      <vt:lpstr>Wingdings 2</vt:lpstr>
      <vt:lpstr>SlateVTI</vt:lpstr>
      <vt:lpstr>Aplikasi Query  Mac OS</vt:lpstr>
      <vt:lpstr>Aplikasi yang dibutuhkan</vt:lpstr>
      <vt:lpstr>LINK UNDUH APLIKASI</vt:lpstr>
      <vt:lpstr>Menjalankan XAMPP</vt:lpstr>
      <vt:lpstr>MySQL sudah berjalan...</vt:lpstr>
      <vt:lpstr>Sequel Pro</vt:lpstr>
      <vt:lpstr>Menambah Database dan Impor Data</vt:lpstr>
      <vt:lpstr>Contoh query pada Sequel Pro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2020-05-18T21:55:46Z</dcterms:created>
  <dcterms:modified xsi:type="dcterms:W3CDTF">2020-05-19T05:17:34Z</dcterms:modified>
</cp:coreProperties>
</file>