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0"/>
  </p:notesMasterIdLst>
  <p:sldIdLst>
    <p:sldId id="289" r:id="rId2"/>
    <p:sldId id="314" r:id="rId3"/>
    <p:sldId id="316" r:id="rId4"/>
    <p:sldId id="290" r:id="rId5"/>
    <p:sldId id="843" r:id="rId6"/>
    <p:sldId id="449" r:id="rId7"/>
    <p:sldId id="450" r:id="rId8"/>
    <p:sldId id="452" r:id="rId9"/>
    <p:sldId id="811" r:id="rId10"/>
    <p:sldId id="812" r:id="rId11"/>
    <p:sldId id="813" r:id="rId12"/>
    <p:sldId id="814" r:id="rId13"/>
    <p:sldId id="815" r:id="rId14"/>
    <p:sldId id="446" r:id="rId15"/>
    <p:sldId id="323" r:id="rId16"/>
    <p:sldId id="816" r:id="rId17"/>
    <p:sldId id="817" r:id="rId18"/>
    <p:sldId id="818" r:id="rId19"/>
    <p:sldId id="819" r:id="rId20"/>
    <p:sldId id="820" r:id="rId21"/>
    <p:sldId id="839" r:id="rId22"/>
    <p:sldId id="710" r:id="rId23"/>
    <p:sldId id="801" r:id="rId24"/>
    <p:sldId id="797" r:id="rId25"/>
    <p:sldId id="730" r:id="rId26"/>
    <p:sldId id="732" r:id="rId27"/>
    <p:sldId id="733" r:id="rId28"/>
    <p:sldId id="711" r:id="rId29"/>
    <p:sldId id="796" r:id="rId30"/>
    <p:sldId id="798" r:id="rId31"/>
    <p:sldId id="713" r:id="rId32"/>
    <p:sldId id="461" r:id="rId33"/>
    <p:sldId id="454" r:id="rId34"/>
    <p:sldId id="845" r:id="rId35"/>
    <p:sldId id="457" r:id="rId36"/>
    <p:sldId id="459" r:id="rId37"/>
    <p:sldId id="417" r:id="rId38"/>
    <p:sldId id="841" r:id="rId39"/>
    <p:sldId id="421" r:id="rId40"/>
    <p:sldId id="842" r:id="rId41"/>
    <p:sldId id="448" r:id="rId42"/>
    <p:sldId id="844" r:id="rId43"/>
    <p:sldId id="603" r:id="rId44"/>
    <p:sldId id="472" r:id="rId45"/>
    <p:sldId id="476" r:id="rId46"/>
    <p:sldId id="477" r:id="rId47"/>
    <p:sldId id="443" r:id="rId48"/>
    <p:sldId id="378" r:id="rId4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9B9B9"/>
    <a:srgbClr val="858F3D"/>
    <a:srgbClr val="BCC578"/>
    <a:srgbClr val="FFF9AE"/>
    <a:srgbClr val="8497B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771" autoAdjust="0"/>
    <p:restoredTop sz="94705" autoAdjust="0"/>
  </p:normalViewPr>
  <p:slideViewPr>
    <p:cSldViewPr snapToGrid="0">
      <p:cViewPr varScale="1">
        <p:scale>
          <a:sx n="75" d="100"/>
          <a:sy n="75" d="100"/>
        </p:scale>
        <p:origin x="821" y="43"/>
      </p:cViewPr>
      <p:guideLst>
        <p:guide orient="horz" pos="2160"/>
        <p:guide pos="3840"/>
      </p:guideLst>
    </p:cSldViewPr>
  </p:slideViewPr>
  <p:notesTextViewPr>
    <p:cViewPr>
      <p:scale>
        <a:sx n="1" d="1"/>
        <a:sy n="1" d="1"/>
      </p:scale>
      <p:origin x="0" y="0"/>
    </p:cViewPr>
  </p:notesTextViewPr>
  <p:sorterViewPr>
    <p:cViewPr>
      <p:scale>
        <a:sx n="100" d="100"/>
        <a:sy n="100" d="100"/>
      </p:scale>
      <p:origin x="0" y="-734"/>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euku Raja Irfan Radarma" userId="cf428174-95ba-4576-8554-3a3b8ffa52b7" providerId="ADAL" clId="{43662E93-C377-4484-8357-E8910B86B47B}"/>
    <pc:docChg chg="modSld">
      <pc:chgData name="Teuku Raja Irfan Radarma" userId="cf428174-95ba-4576-8554-3a3b8ffa52b7" providerId="ADAL" clId="{43662E93-C377-4484-8357-E8910B86B47B}" dt="2023-10-12T01:55:25.034" v="0" actId="20577"/>
      <pc:docMkLst>
        <pc:docMk/>
      </pc:docMkLst>
      <pc:sldChg chg="modSp mod">
        <pc:chgData name="Teuku Raja Irfan Radarma" userId="cf428174-95ba-4576-8554-3a3b8ffa52b7" providerId="ADAL" clId="{43662E93-C377-4484-8357-E8910B86B47B}" dt="2023-10-12T01:55:25.034" v="0" actId="20577"/>
        <pc:sldMkLst>
          <pc:docMk/>
          <pc:sldMk cId="1661561886" sldId="845"/>
        </pc:sldMkLst>
        <pc:spChg chg="mod">
          <ac:chgData name="Teuku Raja Irfan Radarma" userId="cf428174-95ba-4576-8554-3a3b8ffa52b7" providerId="ADAL" clId="{43662E93-C377-4484-8357-E8910B86B47B}" dt="2023-10-12T01:55:25.034" v="0" actId="20577"/>
          <ac:spMkLst>
            <pc:docMk/>
            <pc:sldMk cId="1661561886" sldId="845"/>
            <ac:spMk id="13" creationId="{314CCF00-57FD-4154-A45F-468B2487AD92}"/>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2070AC-2B69-4C67-A9A1-73BED6DF5D79}" type="datetimeFigureOut">
              <a:rPr lang="en-US" smtClean="0"/>
              <a:t>10/11/2023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33AFA81-2894-4AD8-8FA0-79B0042EEE6A}" type="slidenum">
              <a:rPr lang="en-US" smtClean="0"/>
              <a:t>‹#›</a:t>
            </a:fld>
            <a:endParaRPr lang="en-US" dirty="0"/>
          </a:p>
        </p:txBody>
      </p:sp>
    </p:spTree>
    <p:extLst>
      <p:ext uri="{BB962C8B-B14F-4D97-AF65-F5344CB8AC3E}">
        <p14:creationId xmlns:p14="http://schemas.microsoft.com/office/powerpoint/2010/main" val="2751584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62FAFD-8644-45A4-B625-C1EED27E66DD}" type="slidenum">
              <a:rPr lang="en-US" smtClean="0">
                <a:solidFill>
                  <a:prstClr val="black"/>
                </a:solidFill>
              </a:rPr>
              <a:pPr/>
              <a:t>1</a:t>
            </a:fld>
            <a:endParaRPr lang="en-US" dirty="0">
              <a:solidFill>
                <a:prstClr val="black"/>
              </a:solidFill>
            </a:endParaRPr>
          </a:p>
        </p:txBody>
      </p:sp>
    </p:spTree>
    <p:extLst>
      <p:ext uri="{BB962C8B-B14F-4D97-AF65-F5344CB8AC3E}">
        <p14:creationId xmlns:p14="http://schemas.microsoft.com/office/powerpoint/2010/main" val="27562271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
        <p:nvSpPr>
          <p:cNvPr id="4" name="Slide Number Placeholder 3"/>
          <p:cNvSpPr>
            <a:spLocks noGrp="1"/>
          </p:cNvSpPr>
          <p:nvPr>
            <p:ph type="sldNum" sz="quarter" idx="5"/>
          </p:nvPr>
        </p:nvSpPr>
        <p:spPr/>
        <p:txBody>
          <a:bodyPr/>
          <a:lstStyle/>
          <a:p>
            <a:fld id="{433AFA81-2894-4AD8-8FA0-79B0042EEE6A}" type="slidenum">
              <a:rPr lang="en-US" smtClean="0"/>
              <a:t>32</a:t>
            </a:fld>
            <a:endParaRPr lang="en-US" dirty="0"/>
          </a:p>
        </p:txBody>
      </p:sp>
    </p:spTree>
    <p:extLst>
      <p:ext uri="{BB962C8B-B14F-4D97-AF65-F5344CB8AC3E}">
        <p14:creationId xmlns:p14="http://schemas.microsoft.com/office/powerpoint/2010/main" val="38911816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
        <p:nvSpPr>
          <p:cNvPr id="4" name="Slide Number Placeholder 3"/>
          <p:cNvSpPr>
            <a:spLocks noGrp="1"/>
          </p:cNvSpPr>
          <p:nvPr>
            <p:ph type="sldNum" sz="quarter" idx="5"/>
          </p:nvPr>
        </p:nvSpPr>
        <p:spPr/>
        <p:txBody>
          <a:bodyPr/>
          <a:lstStyle/>
          <a:p>
            <a:fld id="{433AFA81-2894-4AD8-8FA0-79B0042EEE6A}" type="slidenum">
              <a:rPr lang="en-US" smtClean="0"/>
              <a:t>38</a:t>
            </a:fld>
            <a:endParaRPr lang="en-US" dirty="0"/>
          </a:p>
        </p:txBody>
      </p:sp>
    </p:spTree>
    <p:extLst>
      <p:ext uri="{BB962C8B-B14F-4D97-AF65-F5344CB8AC3E}">
        <p14:creationId xmlns:p14="http://schemas.microsoft.com/office/powerpoint/2010/main" val="28691082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
        <p:nvSpPr>
          <p:cNvPr id="4" name="Slide Number Placeholder 3"/>
          <p:cNvSpPr>
            <a:spLocks noGrp="1"/>
          </p:cNvSpPr>
          <p:nvPr>
            <p:ph type="sldNum" sz="quarter" idx="5"/>
          </p:nvPr>
        </p:nvSpPr>
        <p:spPr/>
        <p:txBody>
          <a:bodyPr/>
          <a:lstStyle/>
          <a:p>
            <a:fld id="{433AFA81-2894-4AD8-8FA0-79B0042EEE6A}" type="slidenum">
              <a:rPr lang="en-US" smtClean="0"/>
              <a:t>40</a:t>
            </a:fld>
            <a:endParaRPr lang="en-US" dirty="0"/>
          </a:p>
        </p:txBody>
      </p:sp>
    </p:spTree>
    <p:extLst>
      <p:ext uri="{BB962C8B-B14F-4D97-AF65-F5344CB8AC3E}">
        <p14:creationId xmlns:p14="http://schemas.microsoft.com/office/powerpoint/2010/main" val="26419752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
        <p:nvSpPr>
          <p:cNvPr id="4" name="Slide Number Placeholder 3"/>
          <p:cNvSpPr>
            <a:spLocks noGrp="1"/>
          </p:cNvSpPr>
          <p:nvPr>
            <p:ph type="sldNum" sz="quarter" idx="5"/>
          </p:nvPr>
        </p:nvSpPr>
        <p:spPr/>
        <p:txBody>
          <a:bodyPr/>
          <a:lstStyle/>
          <a:p>
            <a:fld id="{433AFA81-2894-4AD8-8FA0-79B0042EEE6A}" type="slidenum">
              <a:rPr lang="en-US" smtClean="0"/>
              <a:t>44</a:t>
            </a:fld>
            <a:endParaRPr lang="en-US" dirty="0"/>
          </a:p>
        </p:txBody>
      </p:sp>
    </p:spTree>
    <p:extLst>
      <p:ext uri="{BB962C8B-B14F-4D97-AF65-F5344CB8AC3E}">
        <p14:creationId xmlns:p14="http://schemas.microsoft.com/office/powerpoint/2010/main" val="8631640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
        <p:nvSpPr>
          <p:cNvPr id="4" name="Slide Number Placeholder 3"/>
          <p:cNvSpPr>
            <a:spLocks noGrp="1"/>
          </p:cNvSpPr>
          <p:nvPr>
            <p:ph type="sldNum" sz="quarter" idx="5"/>
          </p:nvPr>
        </p:nvSpPr>
        <p:spPr/>
        <p:txBody>
          <a:bodyPr/>
          <a:lstStyle/>
          <a:p>
            <a:fld id="{433AFA81-2894-4AD8-8FA0-79B0042EEE6A}" type="slidenum">
              <a:rPr lang="en-US" smtClean="0"/>
              <a:t>45</a:t>
            </a:fld>
            <a:endParaRPr lang="en-US" dirty="0"/>
          </a:p>
        </p:txBody>
      </p:sp>
    </p:spTree>
    <p:extLst>
      <p:ext uri="{BB962C8B-B14F-4D97-AF65-F5344CB8AC3E}">
        <p14:creationId xmlns:p14="http://schemas.microsoft.com/office/powerpoint/2010/main" val="25525667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
        <p:nvSpPr>
          <p:cNvPr id="4" name="Slide Number Placeholder 3"/>
          <p:cNvSpPr>
            <a:spLocks noGrp="1"/>
          </p:cNvSpPr>
          <p:nvPr>
            <p:ph type="sldNum" sz="quarter" idx="5"/>
          </p:nvPr>
        </p:nvSpPr>
        <p:spPr/>
        <p:txBody>
          <a:bodyPr/>
          <a:lstStyle/>
          <a:p>
            <a:fld id="{433AFA81-2894-4AD8-8FA0-79B0042EEE6A}" type="slidenum">
              <a:rPr lang="en-US" smtClean="0"/>
              <a:t>46</a:t>
            </a:fld>
            <a:endParaRPr lang="en-US" dirty="0"/>
          </a:p>
        </p:txBody>
      </p:sp>
    </p:spTree>
    <p:extLst>
      <p:ext uri="{BB962C8B-B14F-4D97-AF65-F5344CB8AC3E}">
        <p14:creationId xmlns:p14="http://schemas.microsoft.com/office/powerpoint/2010/main" val="12520205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
        <p:nvSpPr>
          <p:cNvPr id="4" name="Slide Number Placeholder 3"/>
          <p:cNvSpPr>
            <a:spLocks noGrp="1"/>
          </p:cNvSpPr>
          <p:nvPr>
            <p:ph type="sldNum" sz="quarter" idx="5"/>
          </p:nvPr>
        </p:nvSpPr>
        <p:spPr/>
        <p:txBody>
          <a:bodyPr/>
          <a:lstStyle/>
          <a:p>
            <a:fld id="{433AFA81-2894-4AD8-8FA0-79B0042EEE6A}" type="slidenum">
              <a:rPr lang="en-US" smtClean="0"/>
              <a:t>4</a:t>
            </a:fld>
            <a:endParaRPr lang="en-US" dirty="0"/>
          </a:p>
        </p:txBody>
      </p:sp>
    </p:spTree>
    <p:extLst>
      <p:ext uri="{BB962C8B-B14F-4D97-AF65-F5344CB8AC3E}">
        <p14:creationId xmlns:p14="http://schemas.microsoft.com/office/powerpoint/2010/main" val="39852126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
        <p:nvSpPr>
          <p:cNvPr id="4" name="Slide Number Placeholder 3"/>
          <p:cNvSpPr>
            <a:spLocks noGrp="1"/>
          </p:cNvSpPr>
          <p:nvPr>
            <p:ph type="sldNum" sz="quarter" idx="5"/>
          </p:nvPr>
        </p:nvSpPr>
        <p:spPr/>
        <p:txBody>
          <a:bodyPr/>
          <a:lstStyle/>
          <a:p>
            <a:fld id="{433AFA81-2894-4AD8-8FA0-79B0042EEE6A}" type="slidenum">
              <a:rPr lang="en-US" smtClean="0"/>
              <a:t>5</a:t>
            </a:fld>
            <a:endParaRPr lang="en-US" dirty="0"/>
          </a:p>
        </p:txBody>
      </p:sp>
    </p:spTree>
    <p:extLst>
      <p:ext uri="{BB962C8B-B14F-4D97-AF65-F5344CB8AC3E}">
        <p14:creationId xmlns:p14="http://schemas.microsoft.com/office/powerpoint/2010/main" val="37460691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
        <p:nvSpPr>
          <p:cNvPr id="4" name="Slide Number Placeholder 3"/>
          <p:cNvSpPr>
            <a:spLocks noGrp="1"/>
          </p:cNvSpPr>
          <p:nvPr>
            <p:ph type="sldNum" sz="quarter" idx="5"/>
          </p:nvPr>
        </p:nvSpPr>
        <p:spPr/>
        <p:txBody>
          <a:bodyPr/>
          <a:lstStyle/>
          <a:p>
            <a:fld id="{433AFA81-2894-4AD8-8FA0-79B0042EEE6A}" type="slidenum">
              <a:rPr lang="en-US" smtClean="0"/>
              <a:t>6</a:t>
            </a:fld>
            <a:endParaRPr lang="en-US" dirty="0"/>
          </a:p>
        </p:txBody>
      </p:sp>
    </p:spTree>
    <p:extLst>
      <p:ext uri="{BB962C8B-B14F-4D97-AF65-F5344CB8AC3E}">
        <p14:creationId xmlns:p14="http://schemas.microsoft.com/office/powerpoint/2010/main" val="9068972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
        <p:nvSpPr>
          <p:cNvPr id="4" name="Slide Number Placeholder 3"/>
          <p:cNvSpPr>
            <a:spLocks noGrp="1"/>
          </p:cNvSpPr>
          <p:nvPr>
            <p:ph type="sldNum" sz="quarter" idx="5"/>
          </p:nvPr>
        </p:nvSpPr>
        <p:spPr/>
        <p:txBody>
          <a:bodyPr/>
          <a:lstStyle/>
          <a:p>
            <a:fld id="{433AFA81-2894-4AD8-8FA0-79B0042EEE6A}" type="slidenum">
              <a:rPr lang="en-US" smtClean="0"/>
              <a:t>7</a:t>
            </a:fld>
            <a:endParaRPr lang="en-US" dirty="0"/>
          </a:p>
        </p:txBody>
      </p:sp>
    </p:spTree>
    <p:extLst>
      <p:ext uri="{BB962C8B-B14F-4D97-AF65-F5344CB8AC3E}">
        <p14:creationId xmlns:p14="http://schemas.microsoft.com/office/powerpoint/2010/main" val="35635641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
        <p:nvSpPr>
          <p:cNvPr id="4" name="Slide Number Placeholder 3"/>
          <p:cNvSpPr>
            <a:spLocks noGrp="1"/>
          </p:cNvSpPr>
          <p:nvPr>
            <p:ph type="sldNum" sz="quarter" idx="5"/>
          </p:nvPr>
        </p:nvSpPr>
        <p:spPr/>
        <p:txBody>
          <a:bodyPr/>
          <a:lstStyle/>
          <a:p>
            <a:fld id="{433AFA81-2894-4AD8-8FA0-79B0042EEE6A}" type="slidenum">
              <a:rPr lang="en-US" smtClean="0"/>
              <a:t>8</a:t>
            </a:fld>
            <a:endParaRPr lang="en-US" dirty="0"/>
          </a:p>
        </p:txBody>
      </p:sp>
    </p:spTree>
    <p:extLst>
      <p:ext uri="{BB962C8B-B14F-4D97-AF65-F5344CB8AC3E}">
        <p14:creationId xmlns:p14="http://schemas.microsoft.com/office/powerpoint/2010/main" val="6227706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7DA4817-647A-409C-98A7-956718B09CB4}" type="slidenum">
              <a:rPr lang="en-GB" smtClean="0">
                <a:solidFill>
                  <a:prstClr val="black"/>
                </a:solidFill>
              </a:rPr>
              <a:pPr>
                <a:defRPr/>
              </a:pPr>
              <a:t>18</a:t>
            </a:fld>
            <a:endParaRPr lang="en-GB">
              <a:solidFill>
                <a:prstClr val="black"/>
              </a:solidFill>
            </a:endParaRPr>
          </a:p>
        </p:txBody>
      </p:sp>
    </p:spTree>
    <p:extLst>
      <p:ext uri="{BB962C8B-B14F-4D97-AF65-F5344CB8AC3E}">
        <p14:creationId xmlns:p14="http://schemas.microsoft.com/office/powerpoint/2010/main" val="34843031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7DA4817-647A-409C-98A7-956718B09CB4}" type="slidenum">
              <a:rPr lang="en-GB" smtClean="0">
                <a:solidFill>
                  <a:prstClr val="black"/>
                </a:solidFill>
              </a:rPr>
              <a:pPr>
                <a:defRPr/>
              </a:pPr>
              <a:t>19</a:t>
            </a:fld>
            <a:endParaRPr lang="en-GB">
              <a:solidFill>
                <a:prstClr val="black"/>
              </a:solidFill>
            </a:endParaRPr>
          </a:p>
        </p:txBody>
      </p:sp>
    </p:spTree>
    <p:extLst>
      <p:ext uri="{BB962C8B-B14F-4D97-AF65-F5344CB8AC3E}">
        <p14:creationId xmlns:p14="http://schemas.microsoft.com/office/powerpoint/2010/main" val="23020703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7DA4817-647A-409C-98A7-956718B09CB4}" type="slidenum">
              <a:rPr lang="en-GB" smtClean="0">
                <a:solidFill>
                  <a:prstClr val="black"/>
                </a:solidFill>
              </a:rPr>
              <a:pPr>
                <a:defRPr/>
              </a:pPr>
              <a:t>20</a:t>
            </a:fld>
            <a:endParaRPr lang="en-GB">
              <a:solidFill>
                <a:prstClr val="black"/>
              </a:solidFill>
            </a:endParaRPr>
          </a:p>
        </p:txBody>
      </p:sp>
    </p:spTree>
    <p:extLst>
      <p:ext uri="{BB962C8B-B14F-4D97-AF65-F5344CB8AC3E}">
        <p14:creationId xmlns:p14="http://schemas.microsoft.com/office/powerpoint/2010/main" val="349309460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751671" y="0"/>
            <a:ext cx="9440329" cy="6492240"/>
          </a:xfrm>
          <a:prstGeom prst="rect">
            <a:avLst/>
          </a:prstGeom>
        </p:spPr>
      </p:pic>
      <p:sp>
        <p:nvSpPr>
          <p:cNvPr id="4" name="Date Placeholder 3"/>
          <p:cNvSpPr>
            <a:spLocks noGrp="1"/>
          </p:cNvSpPr>
          <p:nvPr>
            <p:ph type="dt" sz="half" idx="10"/>
          </p:nvPr>
        </p:nvSpPr>
        <p:spPr>
          <a:xfrm>
            <a:off x="5141625" y="6200662"/>
            <a:ext cx="1908751" cy="274320"/>
          </a:xfrm>
        </p:spPr>
        <p:txBody>
          <a:bodyPr/>
          <a:lstStyle>
            <a:lvl1pPr>
              <a:defRPr>
                <a:solidFill>
                  <a:schemeClr val="tx1"/>
                </a:solidFill>
              </a:defRPr>
            </a:lvl1pPr>
          </a:lstStyle>
          <a:p>
            <a:fld id="{F7566273-D631-43B1-86C1-B61A4D1BB2F7}" type="datetime1">
              <a:rPr lang="en-US" smtClean="0">
                <a:solidFill>
                  <a:prstClr val="white"/>
                </a:solidFill>
              </a:rPr>
              <a:t>10/11/2023</a:t>
            </a:fld>
            <a:endParaRPr lang="en-US" dirty="0">
              <a:solidFill>
                <a:prstClr val="white"/>
              </a:solidFill>
            </a:endParaRPr>
          </a:p>
        </p:txBody>
      </p:sp>
      <p:sp>
        <p:nvSpPr>
          <p:cNvPr id="5" name="Footer Placeholder 4"/>
          <p:cNvSpPr>
            <a:spLocks noGrp="1"/>
          </p:cNvSpPr>
          <p:nvPr>
            <p:ph type="ftr" sz="quarter" idx="11"/>
          </p:nvPr>
        </p:nvSpPr>
        <p:spPr>
          <a:xfrm>
            <a:off x="7055996" y="6200662"/>
            <a:ext cx="3860800" cy="274320"/>
          </a:xfrm>
        </p:spPr>
        <p:txBody>
          <a:bodyPr/>
          <a:lstStyle>
            <a:lvl1pPr>
              <a:defRPr>
                <a:solidFill>
                  <a:schemeClr val="tx1"/>
                </a:solidFill>
              </a:defRPr>
            </a:lvl1pPr>
          </a:lstStyle>
          <a:p>
            <a:r>
              <a:rPr lang="en-US" dirty="0">
                <a:solidFill>
                  <a:prstClr val="white"/>
                </a:solidFill>
              </a:rPr>
              <a:t>Footer text goes here</a:t>
            </a:r>
          </a:p>
        </p:txBody>
      </p:sp>
      <p:sp>
        <p:nvSpPr>
          <p:cNvPr id="6" name="Slide Number Placeholder 5"/>
          <p:cNvSpPr>
            <a:spLocks noGrp="1"/>
          </p:cNvSpPr>
          <p:nvPr>
            <p:ph type="sldNum" sz="quarter" idx="12"/>
          </p:nvPr>
        </p:nvSpPr>
        <p:spPr>
          <a:xfrm>
            <a:off x="10932717" y="6200662"/>
            <a:ext cx="1219200" cy="274320"/>
          </a:xfrm>
        </p:spPr>
        <p:txBody>
          <a:bodyPr/>
          <a:lstStyle>
            <a:lvl1pPr>
              <a:defRPr>
                <a:solidFill>
                  <a:schemeClr val="tx1"/>
                </a:solidFill>
              </a:defRPr>
            </a:lvl1pPr>
          </a:lstStyle>
          <a:p>
            <a:fld id="{27C98126-00D4-4536-8967-EB49841E9AA8}" type="slidenum">
              <a:rPr lang="en-US" smtClean="0">
                <a:solidFill>
                  <a:prstClr val="white"/>
                </a:solidFill>
              </a:rPr>
              <a:pPr/>
              <a:t>‹#›</a:t>
            </a:fld>
            <a:endParaRPr lang="en-US" dirty="0">
              <a:solidFill>
                <a:prstClr val="white"/>
              </a:solidFill>
            </a:endParaRPr>
          </a:p>
        </p:txBody>
      </p:sp>
      <p:sp>
        <p:nvSpPr>
          <p:cNvPr id="12" name="Rectangle 11"/>
          <p:cNvSpPr/>
          <p:nvPr userDrawn="1"/>
        </p:nvSpPr>
        <p:spPr>
          <a:xfrm>
            <a:off x="0" y="6492240"/>
            <a:ext cx="12192000" cy="365760"/>
          </a:xfrm>
          <a:prstGeom prst="rect">
            <a:avLst/>
          </a:prstGeom>
          <a:solidFill>
            <a:schemeClr val="accent4">
              <a:lumMod val="2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r">
              <a:defRPr/>
            </a:pPr>
            <a:r>
              <a:rPr lang="en-US" sz="800" dirty="0">
                <a:solidFill>
                  <a:prstClr val="white"/>
                </a:solidFill>
                <a:cs typeface="Arial" pitchFamily="34" charset="0"/>
              </a:rPr>
              <a:t>© 2015 by McGraw-Hill Education. This proprietary material solely for authorized instructor use. Not authorized for sale or distribution in any manner. This document may not be copied, scanned, duplicated, forwarded, distributed, or posted on a website, in whole or part.</a:t>
            </a:r>
          </a:p>
        </p:txBody>
      </p:sp>
      <p:sp>
        <p:nvSpPr>
          <p:cNvPr id="2" name="Title 1"/>
          <p:cNvSpPr>
            <a:spLocks noGrp="1"/>
          </p:cNvSpPr>
          <p:nvPr userDrawn="1">
            <p:ph type="ctrTitle"/>
          </p:nvPr>
        </p:nvSpPr>
        <p:spPr>
          <a:xfrm>
            <a:off x="-1" y="0"/>
            <a:ext cx="5580530" cy="5833241"/>
          </a:xfrm>
          <a:prstGeom prst="round2DiagRect">
            <a:avLst/>
          </a:prstGeom>
          <a:solidFill>
            <a:schemeClr val="bg1"/>
          </a:solidFill>
        </p:spPr>
        <p:txBody>
          <a:bodyPr>
            <a:noAutofit/>
            <a:scene3d>
              <a:camera prst="orthographicFront"/>
              <a:lightRig rig="soft" dir="t">
                <a:rot lat="0" lon="0" rev="10800000"/>
              </a:lightRig>
            </a:scene3d>
            <a:sp3d>
              <a:bevelT w="27940" h="12700"/>
              <a:contourClr>
                <a:srgbClr val="DDDDDD"/>
              </a:contourClr>
            </a:sp3d>
          </a:bodyPr>
          <a:lstStyle>
            <a:lvl1pPr algn="l">
              <a:defRPr sz="5400" b="1" cap="none" spc="-150">
                <a:ln w="11430"/>
                <a:solidFill>
                  <a:srgbClr val="F8F8F8"/>
                </a:solidFill>
                <a:effectLst/>
              </a:defRPr>
            </a:lvl1pPr>
          </a:lstStyle>
          <a:p>
            <a:r>
              <a:rPr lang="en-US" dirty="0"/>
              <a:t>Click to edit Master title style</a:t>
            </a:r>
          </a:p>
        </p:txBody>
      </p:sp>
      <p:sp>
        <p:nvSpPr>
          <p:cNvPr id="3" name="Subtitle 2"/>
          <p:cNvSpPr>
            <a:spLocks noGrp="1"/>
          </p:cNvSpPr>
          <p:nvPr userDrawn="1">
            <p:ph type="subTitle" idx="1" hasCustomPrompt="1"/>
          </p:nvPr>
        </p:nvSpPr>
        <p:spPr>
          <a:xfrm>
            <a:off x="260416" y="5540990"/>
            <a:ext cx="2479040" cy="960342"/>
          </a:xfrm>
          <a:prstGeom prst="rect">
            <a:avLst/>
          </a:prstGeom>
          <a:noFill/>
          <a:ln>
            <a:noFill/>
          </a:ln>
        </p:spPr>
        <p:txBody>
          <a:bodyPr vert="horz" lIns="91440" tIns="45720" rIns="91440" bIns="45720" rtlCol="0" anchor="b">
            <a:noAutofit/>
            <a:scene3d>
              <a:camera prst="orthographicFront"/>
              <a:lightRig rig="soft" dir="t">
                <a:rot lat="0" lon="0" rev="10800000"/>
              </a:lightRig>
            </a:scene3d>
            <a:sp3d>
              <a:bevelT w="27940" h="12700"/>
              <a:contourClr>
                <a:srgbClr val="DDDDDD"/>
              </a:contourClr>
            </a:sp3d>
          </a:bodyPr>
          <a:lstStyle>
            <a:lvl1pPr marL="0" indent="0">
              <a:defRPr lang="en-US" sz="2800" b="1" cap="none" spc="-150" baseline="0" dirty="0">
                <a:ln w="11430"/>
                <a:solidFill>
                  <a:srgbClr val="F8F8F8"/>
                </a:solidFill>
                <a:effectLst>
                  <a:outerShdw blurRad="25400" algn="tl" rotWithShape="0">
                    <a:srgbClr val="000000">
                      <a:alpha val="43000"/>
                    </a:srgbClr>
                  </a:outerShdw>
                </a:effectLst>
                <a:latin typeface="+mj-lt"/>
                <a:ea typeface="+mj-ea"/>
                <a:cs typeface="+mj-cs"/>
              </a:defRPr>
            </a:lvl1pPr>
          </a:lstStyle>
          <a:p>
            <a:pPr lvl="0">
              <a:spcBef>
                <a:spcPct val="0"/>
              </a:spcBef>
              <a:buNone/>
            </a:pPr>
            <a:r>
              <a:rPr lang="en-US" dirty="0"/>
              <a:t>Click to edit subtitle </a:t>
            </a:r>
          </a:p>
        </p:txBody>
      </p:sp>
    </p:spTree>
    <p:extLst>
      <p:ext uri="{BB962C8B-B14F-4D97-AF65-F5344CB8AC3E}">
        <p14:creationId xmlns:p14="http://schemas.microsoft.com/office/powerpoint/2010/main" val="95608933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Quote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179916" y="2125042"/>
            <a:ext cx="8753763" cy="2323374"/>
          </a:xfrm>
          <a:solidFill>
            <a:schemeClr val="accent4"/>
          </a:solidFill>
          <a:effectLst>
            <a:outerShdw blurRad="50800" dist="38100" dir="2700000" algn="tl" rotWithShape="0">
              <a:prstClr val="black">
                <a:alpha val="40000"/>
              </a:prstClr>
            </a:outerShdw>
          </a:effectLst>
        </p:spPr>
        <p:txBody>
          <a:bodyPr/>
          <a:lstStyle>
            <a:lvl1pPr>
              <a:defRPr sz="4400" baseline="0">
                <a:solidFill>
                  <a:schemeClr val="accent3">
                    <a:lumMod val="75000"/>
                  </a:schemeClr>
                </a:solidFill>
              </a:defRPr>
            </a:lvl1pPr>
          </a:lstStyle>
          <a:p>
            <a:r>
              <a:rPr lang="en-US" dirty="0"/>
              <a:t>Click to enter quotation text.</a:t>
            </a:r>
          </a:p>
        </p:txBody>
      </p:sp>
      <p:sp>
        <p:nvSpPr>
          <p:cNvPr id="4" name="Date Placeholder 3"/>
          <p:cNvSpPr>
            <a:spLocks noGrp="1"/>
          </p:cNvSpPr>
          <p:nvPr>
            <p:ph type="dt" sz="half" idx="10"/>
          </p:nvPr>
        </p:nvSpPr>
        <p:spPr/>
        <p:txBody>
          <a:bodyPr/>
          <a:lstStyle/>
          <a:p>
            <a:fld id="{3E9E8D10-BEF8-4B24-A405-20865B02A8E5}" type="datetime1">
              <a:rPr lang="en-US" smtClean="0">
                <a:solidFill>
                  <a:prstClr val="black">
                    <a:alpha val="60000"/>
                  </a:prstClr>
                </a:solidFill>
              </a:rPr>
              <a:t>10/11/2023</a:t>
            </a:fld>
            <a:endParaRPr lang="en-US" dirty="0">
              <a:solidFill>
                <a:prstClr val="black">
                  <a:alpha val="60000"/>
                </a:prstClr>
              </a:solidFill>
            </a:endParaRPr>
          </a:p>
        </p:txBody>
      </p:sp>
      <p:sp>
        <p:nvSpPr>
          <p:cNvPr id="5" name="Footer Placeholder 4"/>
          <p:cNvSpPr>
            <a:spLocks noGrp="1"/>
          </p:cNvSpPr>
          <p:nvPr>
            <p:ph type="ftr" sz="quarter" idx="11"/>
          </p:nvPr>
        </p:nvSpPr>
        <p:spPr/>
        <p:txBody>
          <a:bodyPr/>
          <a:lstStyle/>
          <a:p>
            <a:r>
              <a:rPr lang="en-US" dirty="0">
                <a:solidFill>
                  <a:prstClr val="black">
                    <a:alpha val="60000"/>
                  </a:prstClr>
                </a:solidFill>
              </a:rPr>
              <a:t>Footer text goes here</a:t>
            </a:r>
          </a:p>
        </p:txBody>
      </p:sp>
      <p:sp>
        <p:nvSpPr>
          <p:cNvPr id="6" name="Slide Number Placeholder 5"/>
          <p:cNvSpPr>
            <a:spLocks noGrp="1"/>
          </p:cNvSpPr>
          <p:nvPr>
            <p:ph type="sldNum" sz="quarter" idx="12"/>
          </p:nvPr>
        </p:nvSpPr>
        <p:spPr/>
        <p:txBody>
          <a:bodyPr/>
          <a:lstStyle/>
          <a:p>
            <a:fld id="{4FAD8F58-50E6-4A60-819B-C60CC62A37E7}" type="slidenum">
              <a:rPr lang="en-US" smtClean="0">
                <a:solidFill>
                  <a:prstClr val="white">
                    <a:tint val="75000"/>
                  </a:prstClr>
                </a:solidFill>
              </a:rPr>
              <a:pPr/>
              <a:t>‹#›</a:t>
            </a:fld>
            <a:endParaRPr lang="en-US" dirty="0">
              <a:solidFill>
                <a:prstClr val="white">
                  <a:tint val="75000"/>
                </a:prstClr>
              </a:solidFill>
            </a:endParaRPr>
          </a:p>
        </p:txBody>
      </p:sp>
      <p:sp>
        <p:nvSpPr>
          <p:cNvPr id="10" name="Text Placeholder 3"/>
          <p:cNvSpPr>
            <a:spLocks noGrp="1"/>
          </p:cNvSpPr>
          <p:nvPr>
            <p:ph type="body" sz="half" idx="2" hasCustomPrompt="1"/>
          </p:nvPr>
        </p:nvSpPr>
        <p:spPr>
          <a:xfrm>
            <a:off x="2179916" y="4613563"/>
            <a:ext cx="8753763" cy="1413493"/>
          </a:xfrm>
        </p:spPr>
        <p:txBody>
          <a:bodyPr anchor="t">
            <a:normAutofit/>
          </a:bodyPr>
          <a:lstStyle>
            <a:lvl1pPr marL="0" indent="0">
              <a:buNone/>
              <a:defRPr sz="2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enter caption.</a:t>
            </a:r>
          </a:p>
        </p:txBody>
      </p:sp>
      <p:sp>
        <p:nvSpPr>
          <p:cNvPr id="12" name="TextBox 11"/>
          <p:cNvSpPr txBox="1"/>
          <p:nvPr/>
        </p:nvSpPr>
        <p:spPr>
          <a:xfrm>
            <a:off x="1503410" y="1648495"/>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r>
              <a:rPr lang="en-US" dirty="0">
                <a:solidFill>
                  <a:schemeClr val="accent2"/>
                </a:solidFill>
              </a:rPr>
              <a:t>“</a:t>
            </a:r>
          </a:p>
        </p:txBody>
      </p:sp>
      <p:sp>
        <p:nvSpPr>
          <p:cNvPr id="15" name="TextBox 14"/>
          <p:cNvSpPr txBox="1"/>
          <p:nvPr/>
        </p:nvSpPr>
        <p:spPr>
          <a:xfrm>
            <a:off x="10746100" y="3291029"/>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r>
              <a:rPr lang="en-US" dirty="0">
                <a:solidFill>
                  <a:schemeClr val="accent2"/>
                </a:solidFill>
              </a:rPr>
              <a:t>”</a:t>
            </a:r>
          </a:p>
        </p:txBody>
      </p:sp>
    </p:spTree>
    <p:extLst>
      <p:ext uri="{BB962C8B-B14F-4D97-AF65-F5344CB8AC3E}">
        <p14:creationId xmlns:p14="http://schemas.microsoft.com/office/powerpoint/2010/main" val="37087356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2_Two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30600961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5" name="Slide Number Placeholder 26"/>
          <p:cNvSpPr txBox="1">
            <a:spLocks/>
          </p:cNvSpPr>
          <p:nvPr userDrawn="1"/>
        </p:nvSpPr>
        <p:spPr>
          <a:xfrm>
            <a:off x="9723967" y="6389688"/>
            <a:ext cx="2182284" cy="381000"/>
          </a:xfrm>
          <a:prstGeom prst="rect">
            <a:avLst/>
          </a:prstGeom>
        </p:spPr>
        <p:txBody>
          <a:bodyPr lIns="91435" tIns="45718" rIns="91435" bIns="45718"/>
          <a:lstStyle/>
          <a:p>
            <a:pPr algn="r" defTabSz="913448" eaLnBrk="1" hangingPunct="1">
              <a:defRPr/>
            </a:pPr>
            <a:fld id="{1E8F6E5C-9E9A-4957-B695-8E34EC35C4D1}" type="slidenum">
              <a:rPr lang="en-US" sz="1700">
                <a:latin typeface="Arial" pitchFamily="34" charset="0"/>
                <a:ea typeface="ＭＳ Ｐゴシック" pitchFamily="34" charset="-128"/>
              </a:rPr>
              <a:pPr algn="r" defTabSz="913448" eaLnBrk="1" hangingPunct="1">
                <a:defRPr/>
              </a:pPr>
              <a:t>‹#›</a:t>
            </a:fld>
            <a:endParaRPr lang="en-US" sz="1700" dirty="0">
              <a:latin typeface="Arial" pitchFamily="34" charset="0"/>
              <a:ea typeface="ＭＳ Ｐゴシック" pitchFamily="34" charset="-128"/>
            </a:endParaRPr>
          </a:p>
        </p:txBody>
      </p:sp>
      <p:sp>
        <p:nvSpPr>
          <p:cNvPr id="8" name="Content Placeholder 7"/>
          <p:cNvSpPr>
            <a:spLocks noGrp="1"/>
          </p:cNvSpPr>
          <p:nvPr>
            <p:ph sz="quarter" idx="10"/>
          </p:nvPr>
        </p:nvSpPr>
        <p:spPr>
          <a:xfrm>
            <a:off x="506490" y="908124"/>
            <a:ext cx="11315095" cy="4665085"/>
          </a:xfrm>
          <a:prstGeom prst="rect">
            <a:avLst/>
          </a:prstGeom>
        </p:spPr>
        <p:txBody>
          <a:bodyPr vert="horz" lIns="64008" tIns="32004" rIns="64008" bIns="32004"/>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1"/>
          <p:cNvSpPr>
            <a:spLocks noGrp="1"/>
          </p:cNvSpPr>
          <p:nvPr>
            <p:ph type="title"/>
          </p:nvPr>
        </p:nvSpPr>
        <p:spPr>
          <a:xfrm>
            <a:off x="609299" y="125708"/>
            <a:ext cx="10973405" cy="600599"/>
          </a:xfrm>
          <a:prstGeom prst="rect">
            <a:avLst/>
          </a:prstGeom>
        </p:spPr>
        <p:txBody>
          <a:bodyPr vert="horz" lIns="64008" tIns="32004" rIns="64008" bIns="32004" anchor="ctr"/>
          <a:lstStyle>
            <a:lvl1pPr>
              <a:defRPr sz="2800">
                <a:solidFill>
                  <a:schemeClr val="bg2"/>
                </a:solidFill>
              </a:defRPr>
            </a:lvl1pPr>
          </a:lstStyle>
          <a:p>
            <a:r>
              <a:rPr lang="en-US" dirty="0"/>
              <a:t>Click to edit Master title style</a:t>
            </a:r>
          </a:p>
        </p:txBody>
      </p:sp>
    </p:spTree>
    <p:extLst>
      <p:ext uri="{BB962C8B-B14F-4D97-AF65-F5344CB8AC3E}">
        <p14:creationId xmlns:p14="http://schemas.microsoft.com/office/powerpoint/2010/main" val="20392666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5" name="Slide Number Placeholder 26"/>
          <p:cNvSpPr txBox="1">
            <a:spLocks/>
          </p:cNvSpPr>
          <p:nvPr userDrawn="1"/>
        </p:nvSpPr>
        <p:spPr>
          <a:xfrm>
            <a:off x="9723967" y="6389688"/>
            <a:ext cx="2182284" cy="381000"/>
          </a:xfrm>
          <a:prstGeom prst="rect">
            <a:avLst/>
          </a:prstGeom>
        </p:spPr>
        <p:txBody>
          <a:bodyPr lIns="91435" tIns="45718" rIns="91435" bIns="45718"/>
          <a:lstStyle/>
          <a:p>
            <a:pPr algn="r" defTabSz="913448" eaLnBrk="1" hangingPunct="1">
              <a:defRPr/>
            </a:pPr>
            <a:fld id="{1E8F6E5C-9E9A-4957-B695-8E34EC35C4D1}" type="slidenum">
              <a:rPr lang="en-US" sz="1700">
                <a:latin typeface="Arial" pitchFamily="34" charset="0"/>
                <a:ea typeface="ＭＳ Ｐゴシック" pitchFamily="34" charset="-128"/>
              </a:rPr>
              <a:pPr algn="r" defTabSz="913448" eaLnBrk="1" hangingPunct="1">
                <a:defRPr/>
              </a:pPr>
              <a:t>‹#›</a:t>
            </a:fld>
            <a:endParaRPr lang="en-US" sz="1700" dirty="0">
              <a:latin typeface="Arial" pitchFamily="34" charset="0"/>
              <a:ea typeface="ＭＳ Ｐゴシック" pitchFamily="34" charset="-128"/>
            </a:endParaRPr>
          </a:p>
        </p:txBody>
      </p:sp>
      <p:sp>
        <p:nvSpPr>
          <p:cNvPr id="8" name="Content Placeholder 7"/>
          <p:cNvSpPr>
            <a:spLocks noGrp="1"/>
          </p:cNvSpPr>
          <p:nvPr>
            <p:ph sz="quarter" idx="10"/>
          </p:nvPr>
        </p:nvSpPr>
        <p:spPr>
          <a:xfrm>
            <a:off x="506490" y="908124"/>
            <a:ext cx="11315095" cy="4665085"/>
          </a:xfrm>
          <a:prstGeom prst="rect">
            <a:avLst/>
          </a:prstGeom>
        </p:spPr>
        <p:txBody>
          <a:bodyPr vert="horz" lIns="64008" tIns="32004" rIns="64008" bIns="32004"/>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1"/>
          <p:cNvSpPr>
            <a:spLocks noGrp="1"/>
          </p:cNvSpPr>
          <p:nvPr>
            <p:ph type="title"/>
          </p:nvPr>
        </p:nvSpPr>
        <p:spPr>
          <a:xfrm>
            <a:off x="609299" y="125708"/>
            <a:ext cx="10973405" cy="600599"/>
          </a:xfrm>
          <a:prstGeom prst="rect">
            <a:avLst/>
          </a:prstGeom>
        </p:spPr>
        <p:txBody>
          <a:bodyPr vert="horz" lIns="64008" tIns="32004" rIns="64008" bIns="32004" anchor="ctr"/>
          <a:lstStyle>
            <a:lvl1pPr>
              <a:defRPr sz="2800">
                <a:solidFill>
                  <a:schemeClr val="bg2"/>
                </a:solidFill>
              </a:defRPr>
            </a:lvl1pPr>
          </a:lstStyle>
          <a:p>
            <a:r>
              <a:rPr lang="en-US" dirty="0"/>
              <a:t>Click to edit Master title style</a:t>
            </a:r>
          </a:p>
        </p:txBody>
      </p:sp>
    </p:spTree>
    <p:extLst>
      <p:ext uri="{BB962C8B-B14F-4D97-AF65-F5344CB8AC3E}">
        <p14:creationId xmlns:p14="http://schemas.microsoft.com/office/powerpoint/2010/main" val="16780625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5" name="Slide Number Placeholder 26"/>
          <p:cNvSpPr txBox="1">
            <a:spLocks/>
          </p:cNvSpPr>
          <p:nvPr userDrawn="1"/>
        </p:nvSpPr>
        <p:spPr>
          <a:xfrm>
            <a:off x="9723967" y="6389688"/>
            <a:ext cx="2182284" cy="381000"/>
          </a:xfrm>
          <a:prstGeom prst="rect">
            <a:avLst/>
          </a:prstGeom>
        </p:spPr>
        <p:txBody>
          <a:bodyPr lIns="91435" tIns="45718" rIns="91435" bIns="45718"/>
          <a:lstStyle/>
          <a:p>
            <a:pPr algn="r" defTabSz="913448" eaLnBrk="1" hangingPunct="1">
              <a:defRPr/>
            </a:pPr>
            <a:fld id="{1E8F6E5C-9E9A-4957-B695-8E34EC35C4D1}" type="slidenum">
              <a:rPr lang="en-US" sz="1700">
                <a:latin typeface="Arial" pitchFamily="34" charset="0"/>
                <a:ea typeface="ＭＳ Ｐゴシック" pitchFamily="34" charset="-128"/>
              </a:rPr>
              <a:pPr algn="r" defTabSz="913448" eaLnBrk="1" hangingPunct="1">
                <a:defRPr/>
              </a:pPr>
              <a:t>‹#›</a:t>
            </a:fld>
            <a:endParaRPr lang="en-US" sz="1700" dirty="0">
              <a:latin typeface="Arial" pitchFamily="34" charset="0"/>
              <a:ea typeface="ＭＳ Ｐゴシック" pitchFamily="34" charset="-128"/>
            </a:endParaRPr>
          </a:p>
        </p:txBody>
      </p:sp>
      <p:sp>
        <p:nvSpPr>
          <p:cNvPr id="8" name="Content Placeholder 7"/>
          <p:cNvSpPr>
            <a:spLocks noGrp="1"/>
          </p:cNvSpPr>
          <p:nvPr>
            <p:ph sz="quarter" idx="10"/>
          </p:nvPr>
        </p:nvSpPr>
        <p:spPr>
          <a:xfrm>
            <a:off x="506490" y="908124"/>
            <a:ext cx="11315095" cy="4665085"/>
          </a:xfrm>
          <a:prstGeom prst="rect">
            <a:avLst/>
          </a:prstGeom>
        </p:spPr>
        <p:txBody>
          <a:bodyPr vert="horz" lIns="64008" tIns="32004" rIns="64008" bIns="32004"/>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1"/>
          <p:cNvSpPr>
            <a:spLocks noGrp="1"/>
          </p:cNvSpPr>
          <p:nvPr>
            <p:ph type="title"/>
          </p:nvPr>
        </p:nvSpPr>
        <p:spPr>
          <a:xfrm>
            <a:off x="609299" y="125708"/>
            <a:ext cx="10973405" cy="600599"/>
          </a:xfrm>
          <a:prstGeom prst="rect">
            <a:avLst/>
          </a:prstGeom>
        </p:spPr>
        <p:txBody>
          <a:bodyPr vert="horz" lIns="64008" tIns="32004" rIns="64008" bIns="32004" anchor="ctr"/>
          <a:lstStyle>
            <a:lvl1pPr>
              <a:defRPr sz="2800">
                <a:solidFill>
                  <a:schemeClr val="bg2"/>
                </a:solidFill>
              </a:defRPr>
            </a:lvl1pPr>
          </a:lstStyle>
          <a:p>
            <a:r>
              <a:rPr lang="en-US" dirty="0"/>
              <a:t>Click to edit Master title style</a:t>
            </a:r>
          </a:p>
        </p:txBody>
      </p:sp>
    </p:spTree>
    <p:extLst>
      <p:ext uri="{BB962C8B-B14F-4D97-AF65-F5344CB8AC3E}">
        <p14:creationId xmlns:p14="http://schemas.microsoft.com/office/powerpoint/2010/main" val="39258512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5" name="Slide Number Placeholder 26"/>
          <p:cNvSpPr txBox="1">
            <a:spLocks/>
          </p:cNvSpPr>
          <p:nvPr userDrawn="1"/>
        </p:nvSpPr>
        <p:spPr>
          <a:xfrm>
            <a:off x="9723967" y="6389688"/>
            <a:ext cx="2182284" cy="381000"/>
          </a:xfrm>
          <a:prstGeom prst="rect">
            <a:avLst/>
          </a:prstGeom>
        </p:spPr>
        <p:txBody>
          <a:bodyPr lIns="91435" tIns="45718" rIns="91435" bIns="45718"/>
          <a:lstStyle/>
          <a:p>
            <a:pPr algn="r" defTabSz="913448" eaLnBrk="1" hangingPunct="1">
              <a:defRPr/>
            </a:pPr>
            <a:fld id="{1E8F6E5C-9E9A-4957-B695-8E34EC35C4D1}" type="slidenum">
              <a:rPr lang="en-US" sz="1700">
                <a:latin typeface="Arial" pitchFamily="34" charset="0"/>
                <a:ea typeface="ＭＳ Ｐゴシック" pitchFamily="34" charset="-128"/>
              </a:rPr>
              <a:pPr algn="r" defTabSz="913448" eaLnBrk="1" hangingPunct="1">
                <a:defRPr/>
              </a:pPr>
              <a:t>‹#›</a:t>
            </a:fld>
            <a:endParaRPr lang="en-US" sz="1700" dirty="0">
              <a:latin typeface="Arial" pitchFamily="34" charset="0"/>
              <a:ea typeface="ＭＳ Ｐゴシック" pitchFamily="34" charset="-128"/>
            </a:endParaRPr>
          </a:p>
        </p:txBody>
      </p:sp>
      <p:sp>
        <p:nvSpPr>
          <p:cNvPr id="8" name="Content Placeholder 7"/>
          <p:cNvSpPr>
            <a:spLocks noGrp="1"/>
          </p:cNvSpPr>
          <p:nvPr>
            <p:ph sz="quarter" idx="10"/>
          </p:nvPr>
        </p:nvSpPr>
        <p:spPr>
          <a:xfrm>
            <a:off x="506490" y="908124"/>
            <a:ext cx="11315095" cy="4665085"/>
          </a:xfrm>
          <a:prstGeom prst="rect">
            <a:avLst/>
          </a:prstGeom>
        </p:spPr>
        <p:txBody>
          <a:bodyPr vert="horz" lIns="64008" tIns="32004" rIns="64008" bIns="32004"/>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1"/>
          <p:cNvSpPr>
            <a:spLocks noGrp="1"/>
          </p:cNvSpPr>
          <p:nvPr>
            <p:ph type="title"/>
          </p:nvPr>
        </p:nvSpPr>
        <p:spPr>
          <a:xfrm>
            <a:off x="609299" y="125708"/>
            <a:ext cx="10973405" cy="600599"/>
          </a:xfrm>
          <a:prstGeom prst="rect">
            <a:avLst/>
          </a:prstGeom>
        </p:spPr>
        <p:txBody>
          <a:bodyPr vert="horz" lIns="64008" tIns="32004" rIns="64008" bIns="32004" anchor="ctr"/>
          <a:lstStyle>
            <a:lvl1pPr>
              <a:defRPr sz="2800">
                <a:solidFill>
                  <a:schemeClr val="bg2"/>
                </a:solidFill>
              </a:defRPr>
            </a:lvl1pPr>
          </a:lstStyle>
          <a:p>
            <a:r>
              <a:rPr lang="en-US" dirty="0"/>
              <a:t>Click to edit Master title style</a:t>
            </a:r>
          </a:p>
        </p:txBody>
      </p:sp>
    </p:spTree>
    <p:extLst>
      <p:ext uri="{BB962C8B-B14F-4D97-AF65-F5344CB8AC3E}">
        <p14:creationId xmlns:p14="http://schemas.microsoft.com/office/powerpoint/2010/main" val="40459158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5_Title and Content">
    <p:spTree>
      <p:nvGrpSpPr>
        <p:cNvPr id="1" name=""/>
        <p:cNvGrpSpPr/>
        <p:nvPr/>
      </p:nvGrpSpPr>
      <p:grpSpPr>
        <a:xfrm>
          <a:off x="0" y="0"/>
          <a:ext cx="0" cy="0"/>
          <a:chOff x="0" y="0"/>
          <a:chExt cx="0" cy="0"/>
        </a:xfrm>
      </p:grpSpPr>
      <p:sp>
        <p:nvSpPr>
          <p:cNvPr id="5" name="Slide Number Placeholder 26"/>
          <p:cNvSpPr txBox="1">
            <a:spLocks/>
          </p:cNvSpPr>
          <p:nvPr userDrawn="1"/>
        </p:nvSpPr>
        <p:spPr>
          <a:xfrm>
            <a:off x="9723967" y="6389688"/>
            <a:ext cx="2182284" cy="381000"/>
          </a:xfrm>
          <a:prstGeom prst="rect">
            <a:avLst/>
          </a:prstGeom>
        </p:spPr>
        <p:txBody>
          <a:bodyPr lIns="91435" tIns="45718" rIns="91435" bIns="45718"/>
          <a:lstStyle/>
          <a:p>
            <a:pPr algn="r" defTabSz="913448" eaLnBrk="1" hangingPunct="1">
              <a:defRPr/>
            </a:pPr>
            <a:fld id="{1E8F6E5C-9E9A-4957-B695-8E34EC35C4D1}" type="slidenum">
              <a:rPr lang="en-US" sz="1700">
                <a:latin typeface="Arial" pitchFamily="34" charset="0"/>
                <a:ea typeface="ＭＳ Ｐゴシック" pitchFamily="34" charset="-128"/>
              </a:rPr>
              <a:pPr algn="r" defTabSz="913448" eaLnBrk="1" hangingPunct="1">
                <a:defRPr/>
              </a:pPr>
              <a:t>‹#›</a:t>
            </a:fld>
            <a:endParaRPr lang="en-US" sz="1700" dirty="0">
              <a:latin typeface="Arial" pitchFamily="34" charset="0"/>
              <a:ea typeface="ＭＳ Ｐゴシック" pitchFamily="34" charset="-128"/>
            </a:endParaRPr>
          </a:p>
        </p:txBody>
      </p:sp>
      <p:sp>
        <p:nvSpPr>
          <p:cNvPr id="8" name="Content Placeholder 7"/>
          <p:cNvSpPr>
            <a:spLocks noGrp="1"/>
          </p:cNvSpPr>
          <p:nvPr>
            <p:ph sz="quarter" idx="10"/>
          </p:nvPr>
        </p:nvSpPr>
        <p:spPr>
          <a:xfrm>
            <a:off x="506490" y="908124"/>
            <a:ext cx="11315095" cy="4665085"/>
          </a:xfrm>
          <a:prstGeom prst="rect">
            <a:avLst/>
          </a:prstGeom>
        </p:spPr>
        <p:txBody>
          <a:bodyPr vert="horz" lIns="64008" tIns="32004" rIns="64008" bIns="32004"/>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1"/>
          <p:cNvSpPr>
            <a:spLocks noGrp="1"/>
          </p:cNvSpPr>
          <p:nvPr>
            <p:ph type="title"/>
          </p:nvPr>
        </p:nvSpPr>
        <p:spPr>
          <a:xfrm>
            <a:off x="609299" y="125708"/>
            <a:ext cx="10973405" cy="600599"/>
          </a:xfrm>
          <a:prstGeom prst="rect">
            <a:avLst/>
          </a:prstGeom>
        </p:spPr>
        <p:txBody>
          <a:bodyPr vert="horz" lIns="64008" tIns="32004" rIns="64008" bIns="32004" anchor="ctr"/>
          <a:lstStyle>
            <a:lvl1pPr>
              <a:defRPr sz="2800">
                <a:solidFill>
                  <a:schemeClr val="bg2"/>
                </a:solidFill>
              </a:defRPr>
            </a:lvl1pPr>
          </a:lstStyle>
          <a:p>
            <a:r>
              <a:rPr lang="en-US" dirty="0"/>
              <a:t>Click to edit Master title style</a:t>
            </a:r>
          </a:p>
        </p:txBody>
      </p:sp>
    </p:spTree>
    <p:extLst>
      <p:ext uri="{BB962C8B-B14F-4D97-AF65-F5344CB8AC3E}">
        <p14:creationId xmlns:p14="http://schemas.microsoft.com/office/powerpoint/2010/main" val="349767064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6_Title and Content">
    <p:spTree>
      <p:nvGrpSpPr>
        <p:cNvPr id="1" name=""/>
        <p:cNvGrpSpPr/>
        <p:nvPr/>
      </p:nvGrpSpPr>
      <p:grpSpPr>
        <a:xfrm>
          <a:off x="0" y="0"/>
          <a:ext cx="0" cy="0"/>
          <a:chOff x="0" y="0"/>
          <a:chExt cx="0" cy="0"/>
        </a:xfrm>
      </p:grpSpPr>
      <p:sp>
        <p:nvSpPr>
          <p:cNvPr id="5" name="Slide Number Placeholder 26"/>
          <p:cNvSpPr txBox="1">
            <a:spLocks/>
          </p:cNvSpPr>
          <p:nvPr userDrawn="1"/>
        </p:nvSpPr>
        <p:spPr>
          <a:xfrm>
            <a:off x="9723967" y="6389688"/>
            <a:ext cx="2182284" cy="381000"/>
          </a:xfrm>
          <a:prstGeom prst="rect">
            <a:avLst/>
          </a:prstGeom>
        </p:spPr>
        <p:txBody>
          <a:bodyPr lIns="91435" tIns="45718" rIns="91435" bIns="45718"/>
          <a:lstStyle/>
          <a:p>
            <a:pPr algn="r" defTabSz="913448" eaLnBrk="1" hangingPunct="1">
              <a:defRPr/>
            </a:pPr>
            <a:fld id="{1E8F6E5C-9E9A-4957-B695-8E34EC35C4D1}" type="slidenum">
              <a:rPr lang="en-US" sz="1700">
                <a:latin typeface="Arial" pitchFamily="34" charset="0"/>
                <a:ea typeface="ＭＳ Ｐゴシック" pitchFamily="34" charset="-128"/>
              </a:rPr>
              <a:pPr algn="r" defTabSz="913448" eaLnBrk="1" hangingPunct="1">
                <a:defRPr/>
              </a:pPr>
              <a:t>‹#›</a:t>
            </a:fld>
            <a:endParaRPr lang="en-US" sz="1700" dirty="0">
              <a:latin typeface="Arial" pitchFamily="34" charset="0"/>
              <a:ea typeface="ＭＳ Ｐゴシック" pitchFamily="34" charset="-128"/>
            </a:endParaRPr>
          </a:p>
        </p:txBody>
      </p:sp>
      <p:sp>
        <p:nvSpPr>
          <p:cNvPr id="8" name="Content Placeholder 7"/>
          <p:cNvSpPr>
            <a:spLocks noGrp="1"/>
          </p:cNvSpPr>
          <p:nvPr>
            <p:ph sz="quarter" idx="10"/>
          </p:nvPr>
        </p:nvSpPr>
        <p:spPr>
          <a:xfrm>
            <a:off x="506490" y="908124"/>
            <a:ext cx="11315095" cy="4665085"/>
          </a:xfrm>
          <a:prstGeom prst="rect">
            <a:avLst/>
          </a:prstGeom>
        </p:spPr>
        <p:txBody>
          <a:bodyPr vert="horz" lIns="64008" tIns="32004" rIns="64008" bIns="32004"/>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1"/>
          <p:cNvSpPr>
            <a:spLocks noGrp="1"/>
          </p:cNvSpPr>
          <p:nvPr>
            <p:ph type="title"/>
          </p:nvPr>
        </p:nvSpPr>
        <p:spPr>
          <a:xfrm>
            <a:off x="609299" y="125708"/>
            <a:ext cx="10973405" cy="600599"/>
          </a:xfrm>
          <a:prstGeom prst="rect">
            <a:avLst/>
          </a:prstGeom>
        </p:spPr>
        <p:txBody>
          <a:bodyPr vert="horz" lIns="64008" tIns="32004" rIns="64008" bIns="32004" anchor="ctr"/>
          <a:lstStyle>
            <a:lvl1pPr>
              <a:defRPr sz="2800">
                <a:solidFill>
                  <a:schemeClr val="bg2"/>
                </a:solidFill>
              </a:defRPr>
            </a:lvl1pPr>
          </a:lstStyle>
          <a:p>
            <a:r>
              <a:rPr lang="en-US" dirty="0"/>
              <a:t>Click to edit Master title style</a:t>
            </a:r>
          </a:p>
        </p:txBody>
      </p:sp>
    </p:spTree>
    <p:extLst>
      <p:ext uri="{BB962C8B-B14F-4D97-AF65-F5344CB8AC3E}">
        <p14:creationId xmlns:p14="http://schemas.microsoft.com/office/powerpoint/2010/main" val="269026601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7_Title and Content">
    <p:spTree>
      <p:nvGrpSpPr>
        <p:cNvPr id="1" name=""/>
        <p:cNvGrpSpPr/>
        <p:nvPr/>
      </p:nvGrpSpPr>
      <p:grpSpPr>
        <a:xfrm>
          <a:off x="0" y="0"/>
          <a:ext cx="0" cy="0"/>
          <a:chOff x="0" y="0"/>
          <a:chExt cx="0" cy="0"/>
        </a:xfrm>
      </p:grpSpPr>
      <p:sp>
        <p:nvSpPr>
          <p:cNvPr id="5" name="Slide Number Placeholder 26"/>
          <p:cNvSpPr txBox="1">
            <a:spLocks/>
          </p:cNvSpPr>
          <p:nvPr userDrawn="1"/>
        </p:nvSpPr>
        <p:spPr>
          <a:xfrm>
            <a:off x="9723967" y="6389688"/>
            <a:ext cx="2182284" cy="381000"/>
          </a:xfrm>
          <a:prstGeom prst="rect">
            <a:avLst/>
          </a:prstGeom>
        </p:spPr>
        <p:txBody>
          <a:bodyPr lIns="91435" tIns="45718" rIns="91435" bIns="45718"/>
          <a:lstStyle/>
          <a:p>
            <a:pPr algn="r" defTabSz="913448" eaLnBrk="1" hangingPunct="1">
              <a:defRPr/>
            </a:pPr>
            <a:fld id="{1E8F6E5C-9E9A-4957-B695-8E34EC35C4D1}" type="slidenum">
              <a:rPr lang="en-US" sz="1700">
                <a:latin typeface="Arial" pitchFamily="34" charset="0"/>
                <a:ea typeface="ＭＳ Ｐゴシック" pitchFamily="34" charset="-128"/>
              </a:rPr>
              <a:pPr algn="r" defTabSz="913448" eaLnBrk="1" hangingPunct="1">
                <a:defRPr/>
              </a:pPr>
              <a:t>‹#›</a:t>
            </a:fld>
            <a:endParaRPr lang="en-US" sz="1700" dirty="0">
              <a:latin typeface="Arial" pitchFamily="34" charset="0"/>
              <a:ea typeface="ＭＳ Ｐゴシック" pitchFamily="34" charset="-128"/>
            </a:endParaRPr>
          </a:p>
        </p:txBody>
      </p:sp>
      <p:sp>
        <p:nvSpPr>
          <p:cNvPr id="8" name="Content Placeholder 7"/>
          <p:cNvSpPr>
            <a:spLocks noGrp="1"/>
          </p:cNvSpPr>
          <p:nvPr>
            <p:ph sz="quarter" idx="10"/>
          </p:nvPr>
        </p:nvSpPr>
        <p:spPr>
          <a:xfrm>
            <a:off x="506490" y="908124"/>
            <a:ext cx="11315095" cy="4665085"/>
          </a:xfrm>
          <a:prstGeom prst="rect">
            <a:avLst/>
          </a:prstGeom>
        </p:spPr>
        <p:txBody>
          <a:bodyPr vert="horz" lIns="64008" tIns="32004" rIns="64008" bIns="32004"/>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1"/>
          <p:cNvSpPr>
            <a:spLocks noGrp="1"/>
          </p:cNvSpPr>
          <p:nvPr>
            <p:ph type="title"/>
          </p:nvPr>
        </p:nvSpPr>
        <p:spPr>
          <a:xfrm>
            <a:off x="609299" y="125708"/>
            <a:ext cx="10973405" cy="600599"/>
          </a:xfrm>
          <a:prstGeom prst="rect">
            <a:avLst/>
          </a:prstGeom>
        </p:spPr>
        <p:txBody>
          <a:bodyPr vert="horz" lIns="64008" tIns="32004" rIns="64008" bIns="32004" anchor="ctr"/>
          <a:lstStyle>
            <a:lvl1pPr>
              <a:defRPr sz="2800">
                <a:solidFill>
                  <a:schemeClr val="bg2"/>
                </a:solidFill>
              </a:defRPr>
            </a:lvl1pPr>
          </a:lstStyle>
          <a:p>
            <a:r>
              <a:rPr lang="en-US" dirty="0"/>
              <a:t>Click to edit Master title style</a:t>
            </a:r>
          </a:p>
        </p:txBody>
      </p:sp>
    </p:spTree>
    <p:extLst>
      <p:ext uri="{BB962C8B-B14F-4D97-AF65-F5344CB8AC3E}">
        <p14:creationId xmlns:p14="http://schemas.microsoft.com/office/powerpoint/2010/main" val="384923744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9_Title and Content">
    <p:spTree>
      <p:nvGrpSpPr>
        <p:cNvPr id="1" name=""/>
        <p:cNvGrpSpPr/>
        <p:nvPr/>
      </p:nvGrpSpPr>
      <p:grpSpPr>
        <a:xfrm>
          <a:off x="0" y="0"/>
          <a:ext cx="0" cy="0"/>
          <a:chOff x="0" y="0"/>
          <a:chExt cx="0" cy="0"/>
        </a:xfrm>
      </p:grpSpPr>
      <p:sp>
        <p:nvSpPr>
          <p:cNvPr id="5" name="Slide Number Placeholder 26"/>
          <p:cNvSpPr txBox="1">
            <a:spLocks/>
          </p:cNvSpPr>
          <p:nvPr userDrawn="1"/>
        </p:nvSpPr>
        <p:spPr>
          <a:xfrm>
            <a:off x="9723967" y="6389688"/>
            <a:ext cx="2182284" cy="381000"/>
          </a:xfrm>
          <a:prstGeom prst="rect">
            <a:avLst/>
          </a:prstGeom>
        </p:spPr>
        <p:txBody>
          <a:bodyPr lIns="91435" tIns="45718" rIns="91435" bIns="45718"/>
          <a:lstStyle/>
          <a:p>
            <a:pPr algn="r" defTabSz="913448" eaLnBrk="1" hangingPunct="1">
              <a:defRPr/>
            </a:pPr>
            <a:fld id="{1E8F6E5C-9E9A-4957-B695-8E34EC35C4D1}" type="slidenum">
              <a:rPr lang="en-US" sz="1700">
                <a:latin typeface="Arial" pitchFamily="34" charset="0"/>
                <a:ea typeface="ＭＳ Ｐゴシック" pitchFamily="34" charset="-128"/>
              </a:rPr>
              <a:pPr algn="r" defTabSz="913448" eaLnBrk="1" hangingPunct="1">
                <a:defRPr/>
              </a:pPr>
              <a:t>‹#›</a:t>
            </a:fld>
            <a:endParaRPr lang="en-US" sz="1700" dirty="0">
              <a:latin typeface="Arial" pitchFamily="34" charset="0"/>
              <a:ea typeface="ＭＳ Ｐゴシック" pitchFamily="34" charset="-128"/>
            </a:endParaRPr>
          </a:p>
        </p:txBody>
      </p:sp>
      <p:sp>
        <p:nvSpPr>
          <p:cNvPr id="8" name="Content Placeholder 7"/>
          <p:cNvSpPr>
            <a:spLocks noGrp="1"/>
          </p:cNvSpPr>
          <p:nvPr>
            <p:ph sz="quarter" idx="10"/>
          </p:nvPr>
        </p:nvSpPr>
        <p:spPr>
          <a:xfrm>
            <a:off x="506490" y="908124"/>
            <a:ext cx="11315095" cy="4665085"/>
          </a:xfrm>
          <a:prstGeom prst="rect">
            <a:avLst/>
          </a:prstGeom>
        </p:spPr>
        <p:txBody>
          <a:bodyPr vert="horz" lIns="64008" tIns="32004" rIns="64008" bIns="32004"/>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1"/>
          <p:cNvSpPr>
            <a:spLocks noGrp="1"/>
          </p:cNvSpPr>
          <p:nvPr>
            <p:ph type="title"/>
          </p:nvPr>
        </p:nvSpPr>
        <p:spPr>
          <a:xfrm>
            <a:off x="609299" y="125708"/>
            <a:ext cx="10973405" cy="600599"/>
          </a:xfrm>
          <a:prstGeom prst="rect">
            <a:avLst/>
          </a:prstGeom>
        </p:spPr>
        <p:txBody>
          <a:bodyPr vert="horz" lIns="64008" tIns="32004" rIns="64008" bIns="32004" anchor="ctr"/>
          <a:lstStyle>
            <a:lvl1pPr>
              <a:defRPr sz="2800">
                <a:solidFill>
                  <a:schemeClr val="bg2"/>
                </a:solidFill>
              </a:defRPr>
            </a:lvl1pPr>
          </a:lstStyle>
          <a:p>
            <a:r>
              <a:rPr lang="en-US" dirty="0"/>
              <a:t>Click to edit Master title style</a:t>
            </a:r>
          </a:p>
        </p:txBody>
      </p:sp>
    </p:spTree>
    <p:extLst>
      <p:ext uri="{BB962C8B-B14F-4D97-AF65-F5344CB8AC3E}">
        <p14:creationId xmlns:p14="http://schemas.microsoft.com/office/powerpoint/2010/main" val="20433908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06071" y="0"/>
            <a:ext cx="10588698" cy="1188720"/>
          </a:xfrm>
        </p:spPr>
        <p:txBody>
          <a:bodyPr vert="horz" lIns="91440" tIns="45720" rIns="91440" bIns="45720" rtlCol="0" anchor="ctr">
            <a:normAutofit/>
          </a:bodyPr>
          <a:lstStyle>
            <a:lvl1pPr>
              <a:defRPr lang="en-US" dirty="0"/>
            </a:lvl1pPr>
          </a:lstStyle>
          <a:p>
            <a:pPr lvl="0"/>
            <a:r>
              <a:rPr lang="en-US" dirty="0"/>
              <a:t>Click to edit Master title style  </a:t>
            </a:r>
          </a:p>
        </p:txBody>
      </p:sp>
      <p:sp>
        <p:nvSpPr>
          <p:cNvPr id="3" name="Content Placeholder 2"/>
          <p:cNvSpPr>
            <a:spLocks noGrp="1"/>
          </p:cNvSpPr>
          <p:nvPr>
            <p:ph idx="1"/>
          </p:nvPr>
        </p:nvSpPr>
        <p:spPr>
          <a:xfrm>
            <a:off x="2074225" y="1817225"/>
            <a:ext cx="9508175" cy="4308938"/>
          </a:xfrm>
          <a:prstGeom prst="rect">
            <a:avLst/>
          </a:prstGeom>
        </p:spPr>
        <p:txBody>
          <a:bodyPr vert="horz" lIns="91440" tIns="45720" rIns="91440" bIns="45720" rtlCol="0">
            <a:normAutofit/>
          </a:bodyPr>
          <a:lstStyle>
            <a:lvl1pPr>
              <a:defRPr lang="en-US" dirty="0" smtClean="0"/>
            </a:lvl1pPr>
            <a:lvl2pPr>
              <a:defRPr lang="en-US" dirty="0" smtClean="0"/>
            </a:lvl2pPr>
            <a:lvl3pPr>
              <a:defRPr lang="en-US" dirty="0" smtClean="0"/>
            </a:lvl3pPr>
            <a:lvl4pPr>
              <a:defRPr lang="en-US" dirty="0" smtClean="0"/>
            </a:lvl4pPr>
            <a:lvl5pPr>
              <a:defRPr lang="en-US" dirty="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5"/>
          <p:cNvSpPr>
            <a:spLocks noGrp="1"/>
          </p:cNvSpPr>
          <p:nvPr>
            <p:ph type="sldNum" sz="quarter" idx="4"/>
          </p:nvPr>
        </p:nvSpPr>
        <p:spPr>
          <a:xfrm>
            <a:off x="10946684" y="6303097"/>
            <a:ext cx="1219200" cy="274320"/>
          </a:xfrm>
          <a:prstGeom prst="rect">
            <a:avLst/>
          </a:prstGeom>
        </p:spPr>
        <p:txBody>
          <a:bodyPr vert="horz" lIns="91440" tIns="45720" rIns="91440" bIns="45720" rtlCol="0" anchor="ctr"/>
          <a:lstStyle>
            <a:lvl1pPr algn="r">
              <a:defRPr sz="1200">
                <a:solidFill>
                  <a:sysClr val="windowText" lastClr="000000"/>
                </a:solidFill>
              </a:defRPr>
            </a:lvl1pPr>
          </a:lstStyle>
          <a:p>
            <a:fld id="{27C98126-00D4-4536-8967-EB49841E9AA8}" type="slidenum">
              <a:rPr lang="en-US" smtClean="0"/>
              <a:pPr/>
              <a:t>‹#›</a:t>
            </a:fld>
            <a:endParaRPr lang="en-US" dirty="0"/>
          </a:p>
        </p:txBody>
      </p:sp>
      <p:sp>
        <p:nvSpPr>
          <p:cNvPr id="9" name="Date Placeholder 3"/>
          <p:cNvSpPr>
            <a:spLocks noGrp="1"/>
          </p:cNvSpPr>
          <p:nvPr>
            <p:ph type="dt" sz="half" idx="2"/>
          </p:nvPr>
        </p:nvSpPr>
        <p:spPr>
          <a:xfrm>
            <a:off x="5171606" y="6303097"/>
            <a:ext cx="1848789" cy="274320"/>
          </a:xfrm>
          <a:prstGeom prst="rect">
            <a:avLst/>
          </a:prstGeom>
        </p:spPr>
        <p:txBody>
          <a:bodyPr vert="horz" lIns="91440" tIns="45720" rIns="91440" bIns="45720" rtlCol="0" anchor="ctr"/>
          <a:lstStyle>
            <a:lvl1pPr algn="l">
              <a:defRPr sz="1200">
                <a:solidFill>
                  <a:sysClr val="windowText" lastClr="000000"/>
                </a:solidFill>
              </a:defRPr>
            </a:lvl1pPr>
          </a:lstStyle>
          <a:p>
            <a:fld id="{F6256D38-0405-4CE4-A2A4-B1F49A27DF9C}" type="datetime1">
              <a:rPr lang="en-US" smtClean="0"/>
              <a:t>10/11/2023</a:t>
            </a:fld>
            <a:endParaRPr lang="en-US" dirty="0"/>
          </a:p>
        </p:txBody>
      </p:sp>
      <p:sp>
        <p:nvSpPr>
          <p:cNvPr id="10" name="Footer Placeholder 4"/>
          <p:cNvSpPr>
            <a:spLocks noGrp="1"/>
          </p:cNvSpPr>
          <p:nvPr>
            <p:ph type="ftr" sz="quarter" idx="3"/>
          </p:nvPr>
        </p:nvSpPr>
        <p:spPr>
          <a:xfrm>
            <a:off x="7066516" y="6303097"/>
            <a:ext cx="3860800" cy="274320"/>
          </a:xfrm>
          <a:prstGeom prst="rect">
            <a:avLst/>
          </a:prstGeom>
        </p:spPr>
        <p:txBody>
          <a:bodyPr vert="horz" lIns="91440" tIns="45720" rIns="91440" bIns="45720" rtlCol="0" anchor="ctr"/>
          <a:lstStyle>
            <a:lvl1pPr algn="ctr">
              <a:defRPr sz="1200">
                <a:solidFill>
                  <a:sysClr val="windowText" lastClr="000000"/>
                </a:solidFill>
              </a:defRPr>
            </a:lvl1pPr>
          </a:lstStyle>
          <a:p>
            <a:r>
              <a:rPr lang="en-US" dirty="0"/>
              <a:t>Footer text goes here</a:t>
            </a:r>
          </a:p>
        </p:txBody>
      </p:sp>
    </p:spTree>
    <p:extLst>
      <p:ext uri="{BB962C8B-B14F-4D97-AF65-F5344CB8AC3E}">
        <p14:creationId xmlns:p14="http://schemas.microsoft.com/office/powerpoint/2010/main" val="863457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7" name="Rectangle 6"/>
          <p:cNvSpPr/>
          <p:nvPr userDrawn="1"/>
        </p:nvSpPr>
        <p:spPr>
          <a:xfrm>
            <a:off x="10831103" y="5262093"/>
            <a:ext cx="1360897" cy="132877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p:cNvSpPr/>
          <p:nvPr userDrawn="1"/>
        </p:nvSpPr>
        <p:spPr>
          <a:xfrm>
            <a:off x="0" y="0"/>
            <a:ext cx="586854" cy="241565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p:cNvSpPr/>
          <p:nvPr userDrawn="1"/>
        </p:nvSpPr>
        <p:spPr>
          <a:xfrm>
            <a:off x="8280679" y="0"/>
            <a:ext cx="3911321" cy="241565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a:stretch/>
        </p:blipFill>
        <p:spPr>
          <a:xfrm>
            <a:off x="450573" y="0"/>
            <a:ext cx="8348095" cy="6585584"/>
          </a:xfrm>
          <a:prstGeom prst="rect">
            <a:avLst/>
          </a:prstGeom>
        </p:spPr>
      </p:pic>
      <p:sp>
        <p:nvSpPr>
          <p:cNvPr id="14" name="Round Diagonal Corner Rectangle 13"/>
          <p:cNvSpPr/>
          <p:nvPr userDrawn="1"/>
        </p:nvSpPr>
        <p:spPr>
          <a:xfrm>
            <a:off x="3330054" y="1978214"/>
            <a:ext cx="8861946" cy="4612851"/>
          </a:xfrm>
          <a:prstGeom prst="round2Diag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chemeClr val="bg1"/>
              </a:solidFill>
            </a:endParaRPr>
          </a:p>
        </p:txBody>
      </p:sp>
      <p:sp>
        <p:nvSpPr>
          <p:cNvPr id="2" name="Title 1"/>
          <p:cNvSpPr>
            <a:spLocks noGrp="1"/>
          </p:cNvSpPr>
          <p:nvPr>
            <p:ph type="title" hasCustomPrompt="1"/>
          </p:nvPr>
        </p:nvSpPr>
        <p:spPr>
          <a:xfrm>
            <a:off x="3657600" y="2303946"/>
            <a:ext cx="8423564" cy="1819155"/>
          </a:xfrm>
        </p:spPr>
        <p:txBody>
          <a:bodyPr vert="horz" lIns="91440" tIns="45720" rIns="91440" bIns="45720" rtlCol="0" anchor="b">
            <a:noAutofit/>
          </a:bodyPr>
          <a:lstStyle>
            <a:lvl1pPr>
              <a:defRPr lang="en-US" sz="5400" dirty="0">
                <a:solidFill>
                  <a:schemeClr val="bg1"/>
                </a:solidFill>
              </a:defRPr>
            </a:lvl1pPr>
          </a:lstStyle>
          <a:p>
            <a:pPr lvl="0"/>
            <a:r>
              <a:rPr lang="en-US" dirty="0"/>
              <a:t>Click to Edit Title</a:t>
            </a:r>
          </a:p>
        </p:txBody>
      </p:sp>
      <p:sp>
        <p:nvSpPr>
          <p:cNvPr id="3" name="Text Placeholder 2"/>
          <p:cNvSpPr>
            <a:spLocks noGrp="1"/>
          </p:cNvSpPr>
          <p:nvPr>
            <p:ph type="body" idx="1"/>
          </p:nvPr>
        </p:nvSpPr>
        <p:spPr>
          <a:xfrm>
            <a:off x="3646139" y="4606224"/>
            <a:ext cx="7323917" cy="642422"/>
          </a:xfrm>
          <a:prstGeom prst="rect">
            <a:avLst/>
          </a:prstGeom>
        </p:spPr>
        <p:txBody>
          <a:bodyPr vert="horz" lIns="91440" tIns="45720" rIns="91440" bIns="45720" rtlCol="0" anchor="t">
            <a:normAutofit/>
            <a:scene3d>
              <a:camera prst="orthographicFront"/>
              <a:lightRig rig="soft" dir="t">
                <a:rot lat="0" lon="0" rev="10800000"/>
              </a:lightRig>
            </a:scene3d>
            <a:sp3d>
              <a:bevelT w="27940" h="12700"/>
              <a:contourClr>
                <a:srgbClr val="DDDDDD"/>
              </a:contourClr>
            </a:sp3d>
          </a:bodyPr>
          <a:lstStyle>
            <a:lvl1pPr marL="0" indent="0">
              <a:buFontTx/>
              <a:buNone/>
              <a:defRPr lang="en-US" sz="3200" b="1" cap="none" spc="0" dirty="0" smtClean="0">
                <a:ln w="11430"/>
                <a:solidFill>
                  <a:schemeClr val="bg1"/>
                </a:solidFill>
                <a:effectLst>
                  <a:outerShdw blurRad="38100" dist="38100" dir="2700000" algn="tl">
                    <a:srgbClr val="000000">
                      <a:alpha val="84000"/>
                    </a:srgbClr>
                  </a:outerShdw>
                </a:effectLst>
                <a:latin typeface="+mj-lt"/>
                <a:ea typeface="+mj-ea"/>
                <a:cs typeface="+mj-cs"/>
              </a:defRPr>
            </a:lvl1pPr>
          </a:lstStyle>
          <a:p>
            <a:pPr lvl="0">
              <a:spcBef>
                <a:spcPct val="0"/>
              </a:spcBef>
            </a:pPr>
            <a:r>
              <a:rPr lang="en-US" dirty="0"/>
              <a:t>Click to edit Master text styles</a:t>
            </a:r>
          </a:p>
        </p:txBody>
      </p:sp>
      <p:sp>
        <p:nvSpPr>
          <p:cNvPr id="10" name="Slide Number Placeholder 5"/>
          <p:cNvSpPr>
            <a:spLocks noGrp="1"/>
          </p:cNvSpPr>
          <p:nvPr>
            <p:ph type="sldNum" sz="quarter" idx="4"/>
          </p:nvPr>
        </p:nvSpPr>
        <p:spPr>
          <a:xfrm>
            <a:off x="10946684" y="6303097"/>
            <a:ext cx="1219200" cy="274320"/>
          </a:xfrm>
          <a:prstGeom prst="rect">
            <a:avLst/>
          </a:prstGeom>
        </p:spPr>
        <p:txBody>
          <a:bodyPr vert="horz" lIns="91440" tIns="45720" rIns="91440" bIns="45720" rtlCol="0" anchor="ctr"/>
          <a:lstStyle>
            <a:lvl1pPr algn="r">
              <a:defRPr sz="1200">
                <a:solidFill>
                  <a:schemeClr val="bg1"/>
                </a:solidFill>
              </a:defRPr>
            </a:lvl1pPr>
          </a:lstStyle>
          <a:p>
            <a:fld id="{27C98126-00D4-4536-8967-EB49841E9AA8}" type="slidenum">
              <a:rPr lang="en-US" smtClean="0">
                <a:solidFill>
                  <a:prstClr val="white"/>
                </a:solidFill>
              </a:rPr>
              <a:pPr/>
              <a:t>‹#›</a:t>
            </a:fld>
            <a:endParaRPr lang="en-US" dirty="0">
              <a:solidFill>
                <a:prstClr val="white"/>
              </a:solidFill>
            </a:endParaRPr>
          </a:p>
        </p:txBody>
      </p:sp>
      <p:sp>
        <p:nvSpPr>
          <p:cNvPr id="11" name="Date Placeholder 3"/>
          <p:cNvSpPr>
            <a:spLocks noGrp="1"/>
          </p:cNvSpPr>
          <p:nvPr>
            <p:ph type="dt" sz="half" idx="2"/>
          </p:nvPr>
        </p:nvSpPr>
        <p:spPr>
          <a:xfrm>
            <a:off x="5171606" y="6303097"/>
            <a:ext cx="1848789" cy="274320"/>
          </a:xfrm>
          <a:prstGeom prst="rect">
            <a:avLst/>
          </a:prstGeom>
        </p:spPr>
        <p:txBody>
          <a:bodyPr vert="horz" lIns="91440" tIns="45720" rIns="91440" bIns="45720" rtlCol="0" anchor="ctr"/>
          <a:lstStyle>
            <a:lvl1pPr algn="l">
              <a:defRPr sz="1200">
                <a:solidFill>
                  <a:schemeClr val="bg1"/>
                </a:solidFill>
              </a:defRPr>
            </a:lvl1pPr>
          </a:lstStyle>
          <a:p>
            <a:fld id="{134DB0C4-BD5D-49AD-AEE6-079F63B18A1A}" type="datetime1">
              <a:rPr lang="en-US" smtClean="0">
                <a:solidFill>
                  <a:prstClr val="white"/>
                </a:solidFill>
              </a:rPr>
              <a:t>10/11/2023</a:t>
            </a:fld>
            <a:endParaRPr lang="en-US" dirty="0">
              <a:solidFill>
                <a:prstClr val="white"/>
              </a:solidFill>
            </a:endParaRPr>
          </a:p>
        </p:txBody>
      </p:sp>
      <p:sp>
        <p:nvSpPr>
          <p:cNvPr id="12" name="Footer Placeholder 4"/>
          <p:cNvSpPr>
            <a:spLocks noGrp="1"/>
          </p:cNvSpPr>
          <p:nvPr>
            <p:ph type="ftr" sz="quarter" idx="3"/>
          </p:nvPr>
        </p:nvSpPr>
        <p:spPr>
          <a:xfrm>
            <a:off x="7066516" y="6303097"/>
            <a:ext cx="3860800" cy="274320"/>
          </a:xfrm>
          <a:prstGeom prst="rect">
            <a:avLst/>
          </a:prstGeom>
        </p:spPr>
        <p:txBody>
          <a:bodyPr vert="horz" lIns="91440" tIns="45720" rIns="91440" bIns="45720" rtlCol="0" anchor="ctr"/>
          <a:lstStyle>
            <a:lvl1pPr algn="ctr">
              <a:defRPr sz="1200">
                <a:solidFill>
                  <a:schemeClr val="bg1"/>
                </a:solidFill>
              </a:defRPr>
            </a:lvl1pPr>
          </a:lstStyle>
          <a:p>
            <a:r>
              <a:rPr lang="en-US" dirty="0">
                <a:solidFill>
                  <a:prstClr val="white"/>
                </a:solidFill>
              </a:rPr>
              <a:t>Footer text goes here</a:t>
            </a:r>
          </a:p>
        </p:txBody>
      </p:sp>
    </p:spTree>
    <p:extLst>
      <p:ext uri="{BB962C8B-B14F-4D97-AF65-F5344CB8AC3E}">
        <p14:creationId xmlns:p14="http://schemas.microsoft.com/office/powerpoint/2010/main" val="307017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06071" y="0"/>
            <a:ext cx="10573266" cy="1188720"/>
          </a:xfrm>
        </p:spPr>
        <p:txBody>
          <a:bodyPr/>
          <a:lstStyle/>
          <a:p>
            <a:r>
              <a:rPr lang="en-US"/>
              <a:t>Click to edit Master title style</a:t>
            </a:r>
          </a:p>
        </p:txBody>
      </p:sp>
      <p:sp>
        <p:nvSpPr>
          <p:cNvPr id="9" name="Text Placeholder 8"/>
          <p:cNvSpPr>
            <a:spLocks noGrp="1"/>
          </p:cNvSpPr>
          <p:nvPr>
            <p:ph type="body" sz="quarter" idx="13"/>
          </p:nvPr>
        </p:nvSpPr>
        <p:spPr>
          <a:xfrm>
            <a:off x="1539943" y="1828215"/>
            <a:ext cx="4846320" cy="4285073"/>
          </a:xfrm>
        </p:spPr>
        <p:txBody>
          <a:bodyPr/>
          <a:lstStyle>
            <a:lvl1pPr marL="274320" indent="-274320">
              <a:buFont typeface="Arial" pitchFamily="34" charset="0"/>
              <a:buChar char="•"/>
              <a:tabLst>
                <a:tab pos="274320" algn="l"/>
              </a:tabLst>
              <a:defRPr b="0"/>
            </a:lvl1pPr>
            <a:lvl2pPr marL="742950" indent="-285750">
              <a:buFont typeface="Arial" pitchFamily="34" charset="0"/>
              <a:buChar char="•"/>
              <a:defRPr/>
            </a:lvl2pPr>
            <a:lvl3pPr marL="1143000" indent="-228600">
              <a:buFont typeface="Arial" pitchFamily="34" charset="0"/>
              <a:buChar char="•"/>
              <a:defRPr/>
            </a:lvl3pPr>
            <a:lvl4pPr marL="1600200" indent="-228600">
              <a:buFont typeface="Arial" pitchFamily="34" charset="0"/>
              <a:buChar char="•"/>
              <a:defRPr/>
            </a:lvl4pPr>
            <a:lvl5pPr marL="2057400" indent="-228600">
              <a:buFont typeface="Arial" pitchFamily="34"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 Placeholder 10"/>
          <p:cNvSpPr>
            <a:spLocks noGrp="1"/>
          </p:cNvSpPr>
          <p:nvPr>
            <p:ph type="body" sz="quarter" idx="14"/>
          </p:nvPr>
        </p:nvSpPr>
        <p:spPr>
          <a:xfrm>
            <a:off x="6748883" y="1828800"/>
            <a:ext cx="4846320" cy="4295601"/>
          </a:xfrm>
        </p:spPr>
        <p:txBody>
          <a:bodyPr/>
          <a:lstStyle>
            <a:lvl1pPr marL="274320" indent="-274320">
              <a:buFont typeface="Arial" pitchFamily="34" charset="0"/>
              <a:buChar char="•"/>
              <a:defRPr b="0"/>
            </a:lvl1pPr>
            <a:lvl2pPr marL="742950" indent="-285750">
              <a:buFont typeface="Arial" pitchFamily="34" charset="0"/>
              <a:buChar char="•"/>
              <a:defRPr/>
            </a:lvl2pPr>
            <a:lvl3pPr marL="1143000" indent="-228600">
              <a:buFont typeface="Arial" pitchFamily="34" charset="0"/>
              <a:buChar char="•"/>
              <a:defRPr/>
            </a:lvl3pPr>
            <a:lvl4pPr marL="1600200" indent="-228600">
              <a:buFont typeface="Arial" pitchFamily="34" charset="0"/>
              <a:buChar char="•"/>
              <a:defRPr/>
            </a:lvl4pPr>
            <a:lvl5pPr marL="2057400" indent="-228600">
              <a:buFont typeface="Arial" pitchFamily="34"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5"/>
          <p:cNvSpPr>
            <a:spLocks noGrp="1"/>
          </p:cNvSpPr>
          <p:nvPr>
            <p:ph type="sldNum" sz="quarter" idx="4"/>
          </p:nvPr>
        </p:nvSpPr>
        <p:spPr>
          <a:xfrm>
            <a:off x="10946684" y="6303097"/>
            <a:ext cx="1219200" cy="274320"/>
          </a:xfrm>
          <a:prstGeom prst="rect">
            <a:avLst/>
          </a:prstGeom>
        </p:spPr>
        <p:txBody>
          <a:bodyPr vert="horz" lIns="91440" tIns="45720" rIns="91440" bIns="45720" rtlCol="0" anchor="ctr"/>
          <a:lstStyle>
            <a:lvl1pPr algn="r">
              <a:defRPr sz="1200">
                <a:solidFill>
                  <a:sysClr val="windowText" lastClr="000000"/>
                </a:solidFill>
              </a:defRPr>
            </a:lvl1pPr>
          </a:lstStyle>
          <a:p>
            <a:fld id="{27C98126-00D4-4536-8967-EB49841E9AA8}" type="slidenum">
              <a:rPr lang="en-US" smtClean="0"/>
              <a:pPr/>
              <a:t>‹#›</a:t>
            </a:fld>
            <a:endParaRPr lang="en-US" dirty="0"/>
          </a:p>
        </p:txBody>
      </p:sp>
      <p:sp>
        <p:nvSpPr>
          <p:cNvPr id="10" name="Date Placeholder 3"/>
          <p:cNvSpPr>
            <a:spLocks noGrp="1"/>
          </p:cNvSpPr>
          <p:nvPr>
            <p:ph type="dt" sz="half" idx="2"/>
          </p:nvPr>
        </p:nvSpPr>
        <p:spPr>
          <a:xfrm>
            <a:off x="5171606" y="6303097"/>
            <a:ext cx="1848789" cy="274320"/>
          </a:xfrm>
          <a:prstGeom prst="rect">
            <a:avLst/>
          </a:prstGeom>
        </p:spPr>
        <p:txBody>
          <a:bodyPr vert="horz" lIns="91440" tIns="45720" rIns="91440" bIns="45720" rtlCol="0" anchor="ctr"/>
          <a:lstStyle>
            <a:lvl1pPr algn="l">
              <a:defRPr sz="1200">
                <a:solidFill>
                  <a:sysClr val="windowText" lastClr="000000"/>
                </a:solidFill>
              </a:defRPr>
            </a:lvl1pPr>
          </a:lstStyle>
          <a:p>
            <a:fld id="{B33742F2-6D99-486D-8848-CD9D61A3147F}" type="datetime1">
              <a:rPr lang="en-US" smtClean="0"/>
              <a:t>10/11/2023</a:t>
            </a:fld>
            <a:endParaRPr lang="en-US" dirty="0"/>
          </a:p>
        </p:txBody>
      </p:sp>
      <p:sp>
        <p:nvSpPr>
          <p:cNvPr id="12" name="Footer Placeholder 4"/>
          <p:cNvSpPr>
            <a:spLocks noGrp="1"/>
          </p:cNvSpPr>
          <p:nvPr>
            <p:ph type="ftr" sz="quarter" idx="3"/>
          </p:nvPr>
        </p:nvSpPr>
        <p:spPr>
          <a:xfrm>
            <a:off x="7066516" y="6303097"/>
            <a:ext cx="3860800" cy="274320"/>
          </a:xfrm>
          <a:prstGeom prst="rect">
            <a:avLst/>
          </a:prstGeom>
        </p:spPr>
        <p:txBody>
          <a:bodyPr vert="horz" lIns="91440" tIns="45720" rIns="91440" bIns="45720" rtlCol="0" anchor="ctr"/>
          <a:lstStyle>
            <a:lvl1pPr algn="ctr">
              <a:defRPr sz="1200">
                <a:solidFill>
                  <a:sysClr val="windowText" lastClr="000000"/>
                </a:solidFill>
              </a:defRPr>
            </a:lvl1pPr>
          </a:lstStyle>
          <a:p>
            <a:r>
              <a:rPr lang="en-US" dirty="0"/>
              <a:t>Footer text goes here</a:t>
            </a:r>
          </a:p>
        </p:txBody>
      </p:sp>
    </p:spTree>
    <p:extLst>
      <p:ext uri="{BB962C8B-B14F-4D97-AF65-F5344CB8AC3E}">
        <p14:creationId xmlns:p14="http://schemas.microsoft.com/office/powerpoint/2010/main" val="31324567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06071" y="0"/>
            <a:ext cx="10573266" cy="1188720"/>
          </a:xfrm>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1632301" y="1836055"/>
            <a:ext cx="4846320" cy="639762"/>
          </a:xfrm>
          <a:prstGeom prst="rect">
            <a:avLst/>
          </a:prstGeom>
          <a:solidFill>
            <a:schemeClr val="accent2">
              <a:lumMod val="75000"/>
            </a:schemeClr>
          </a:solidFill>
        </p:spPr>
        <p:style>
          <a:lnRef idx="0">
            <a:schemeClr val="accent5"/>
          </a:lnRef>
          <a:fillRef idx="3">
            <a:schemeClr val="accent5"/>
          </a:fillRef>
          <a:effectRef idx="3">
            <a:schemeClr val="accent5"/>
          </a:effectRef>
          <a:fontRef idx="none"/>
        </p:style>
        <p:txBody>
          <a:bodyPr anchor="b"/>
          <a:lstStyle>
            <a:lvl1pPr marL="0" indent="0">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5" name="Text Placeholder 4"/>
          <p:cNvSpPr>
            <a:spLocks noGrp="1"/>
          </p:cNvSpPr>
          <p:nvPr>
            <p:ph type="body" sz="quarter" idx="3"/>
          </p:nvPr>
        </p:nvSpPr>
        <p:spPr>
          <a:xfrm>
            <a:off x="6850087" y="1836055"/>
            <a:ext cx="4846320" cy="639762"/>
          </a:xfrm>
          <a:prstGeom prst="rect">
            <a:avLst/>
          </a:prstGeom>
          <a:solidFill>
            <a:schemeClr val="accent2">
              <a:lumMod val="75000"/>
            </a:schemeClr>
          </a:solidFill>
        </p:spPr>
        <p:style>
          <a:lnRef idx="0">
            <a:schemeClr val="accent5"/>
          </a:lnRef>
          <a:fillRef idx="3">
            <a:schemeClr val="accent5"/>
          </a:fillRef>
          <a:effectRef idx="3">
            <a:schemeClr val="accent5"/>
          </a:effectRef>
          <a:fontRef idx="none"/>
        </p:style>
        <p:txBody>
          <a:bodyPr anchor="b"/>
          <a:lstStyle>
            <a:lvl1pPr marL="0" indent="0">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1" name="Text Placeholder 10"/>
          <p:cNvSpPr>
            <a:spLocks noGrp="1"/>
          </p:cNvSpPr>
          <p:nvPr>
            <p:ph type="body" sz="quarter" idx="13"/>
          </p:nvPr>
        </p:nvSpPr>
        <p:spPr>
          <a:xfrm>
            <a:off x="1632301" y="2480581"/>
            <a:ext cx="4846320" cy="3781324"/>
          </a:xfrm>
        </p:spPr>
        <p:txBody>
          <a:bodyPr/>
          <a:lstStyle>
            <a:lvl1pPr>
              <a:defRPr sz="2400" b="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ext Placeholder 12"/>
          <p:cNvSpPr>
            <a:spLocks noGrp="1"/>
          </p:cNvSpPr>
          <p:nvPr>
            <p:ph type="body" sz="quarter" idx="14"/>
          </p:nvPr>
        </p:nvSpPr>
        <p:spPr>
          <a:xfrm>
            <a:off x="6850087" y="2480581"/>
            <a:ext cx="4846320" cy="3756909"/>
          </a:xfrm>
        </p:spPr>
        <p:txBody>
          <a:bodyPr/>
          <a:lstStyle>
            <a:lvl1pPr>
              <a:defRPr sz="2400" b="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5"/>
          <p:cNvSpPr>
            <a:spLocks noGrp="1"/>
          </p:cNvSpPr>
          <p:nvPr>
            <p:ph type="sldNum" sz="quarter" idx="4"/>
          </p:nvPr>
        </p:nvSpPr>
        <p:spPr>
          <a:xfrm>
            <a:off x="10946684" y="6303097"/>
            <a:ext cx="1219200" cy="274320"/>
          </a:xfrm>
          <a:prstGeom prst="rect">
            <a:avLst/>
          </a:prstGeom>
        </p:spPr>
        <p:txBody>
          <a:bodyPr vert="horz" lIns="91440" tIns="45720" rIns="91440" bIns="45720" rtlCol="0" anchor="ctr"/>
          <a:lstStyle>
            <a:lvl1pPr algn="r">
              <a:defRPr sz="1200">
                <a:solidFill>
                  <a:sysClr val="windowText" lastClr="000000"/>
                </a:solidFill>
              </a:defRPr>
            </a:lvl1pPr>
          </a:lstStyle>
          <a:p>
            <a:fld id="{27C98126-00D4-4536-8967-EB49841E9AA8}" type="slidenum">
              <a:rPr lang="en-US" smtClean="0"/>
              <a:pPr/>
              <a:t>‹#›</a:t>
            </a:fld>
            <a:endParaRPr lang="en-US" dirty="0"/>
          </a:p>
        </p:txBody>
      </p:sp>
      <p:sp>
        <p:nvSpPr>
          <p:cNvPr id="12" name="Date Placeholder 3"/>
          <p:cNvSpPr>
            <a:spLocks noGrp="1"/>
          </p:cNvSpPr>
          <p:nvPr>
            <p:ph type="dt" sz="half" idx="2"/>
          </p:nvPr>
        </p:nvSpPr>
        <p:spPr>
          <a:xfrm>
            <a:off x="5171606" y="6303097"/>
            <a:ext cx="1848789" cy="274320"/>
          </a:xfrm>
          <a:prstGeom prst="rect">
            <a:avLst/>
          </a:prstGeom>
        </p:spPr>
        <p:txBody>
          <a:bodyPr vert="horz" lIns="91440" tIns="45720" rIns="91440" bIns="45720" rtlCol="0" anchor="ctr"/>
          <a:lstStyle>
            <a:lvl1pPr algn="l">
              <a:defRPr sz="1200">
                <a:solidFill>
                  <a:sysClr val="windowText" lastClr="000000"/>
                </a:solidFill>
              </a:defRPr>
            </a:lvl1pPr>
          </a:lstStyle>
          <a:p>
            <a:fld id="{1FF48EFD-E125-49CB-A514-2A51628F9FEC}" type="datetime1">
              <a:rPr lang="en-US" smtClean="0"/>
              <a:t>10/11/2023</a:t>
            </a:fld>
            <a:endParaRPr lang="en-US" dirty="0"/>
          </a:p>
        </p:txBody>
      </p:sp>
      <p:sp>
        <p:nvSpPr>
          <p:cNvPr id="14" name="Footer Placeholder 4"/>
          <p:cNvSpPr>
            <a:spLocks noGrp="1"/>
          </p:cNvSpPr>
          <p:nvPr>
            <p:ph type="ftr" sz="quarter" idx="15"/>
          </p:nvPr>
        </p:nvSpPr>
        <p:spPr>
          <a:xfrm>
            <a:off x="7066516" y="6303097"/>
            <a:ext cx="3860800" cy="274320"/>
          </a:xfrm>
          <a:prstGeom prst="rect">
            <a:avLst/>
          </a:prstGeom>
        </p:spPr>
        <p:txBody>
          <a:bodyPr vert="horz" lIns="91440" tIns="45720" rIns="91440" bIns="45720" rtlCol="0" anchor="ctr"/>
          <a:lstStyle>
            <a:lvl1pPr algn="ctr">
              <a:defRPr sz="1200">
                <a:solidFill>
                  <a:sysClr val="windowText" lastClr="000000"/>
                </a:solidFill>
              </a:defRPr>
            </a:lvl1pPr>
          </a:lstStyle>
          <a:p>
            <a:r>
              <a:rPr lang="en-US" dirty="0"/>
              <a:t>Footer text goes here</a:t>
            </a:r>
          </a:p>
        </p:txBody>
      </p:sp>
    </p:spTree>
    <p:extLst>
      <p:ext uri="{BB962C8B-B14F-4D97-AF65-F5344CB8AC3E}">
        <p14:creationId xmlns:p14="http://schemas.microsoft.com/office/powerpoint/2010/main" val="14104976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519518" y="0"/>
            <a:ext cx="10661922" cy="1188720"/>
          </a:xfrm>
        </p:spPr>
        <p:txBody>
          <a:bodyPr vert="horz" lIns="91440" tIns="45720" rIns="91440" bIns="45720" rtlCol="0" anchor="ctr">
            <a:normAutofit/>
          </a:bodyPr>
          <a:lstStyle>
            <a:lvl1pPr>
              <a:defRPr lang="en-US"/>
            </a:lvl1pPr>
          </a:lstStyle>
          <a:p>
            <a:pPr lvl="0"/>
            <a:r>
              <a:rPr lang="en-US"/>
              <a:t>Click to edit Master title style</a:t>
            </a:r>
          </a:p>
        </p:txBody>
      </p:sp>
      <p:sp>
        <p:nvSpPr>
          <p:cNvPr id="6" name="Slide Number Placeholder 5"/>
          <p:cNvSpPr>
            <a:spLocks noGrp="1"/>
          </p:cNvSpPr>
          <p:nvPr>
            <p:ph type="sldNum" sz="quarter" idx="4"/>
          </p:nvPr>
        </p:nvSpPr>
        <p:spPr>
          <a:xfrm>
            <a:off x="10946684" y="6303097"/>
            <a:ext cx="1219200" cy="274320"/>
          </a:xfrm>
          <a:prstGeom prst="rect">
            <a:avLst/>
          </a:prstGeom>
        </p:spPr>
        <p:txBody>
          <a:bodyPr vert="horz" lIns="91440" tIns="45720" rIns="91440" bIns="45720" rtlCol="0" anchor="ctr"/>
          <a:lstStyle>
            <a:lvl1pPr algn="r">
              <a:defRPr sz="1200">
                <a:solidFill>
                  <a:sysClr val="windowText" lastClr="000000"/>
                </a:solidFill>
              </a:defRPr>
            </a:lvl1pPr>
          </a:lstStyle>
          <a:p>
            <a:fld id="{27C98126-00D4-4536-8967-EB49841E9AA8}" type="slidenum">
              <a:rPr lang="en-US" smtClean="0"/>
              <a:pPr/>
              <a:t>‹#›</a:t>
            </a:fld>
            <a:endParaRPr lang="en-US" dirty="0"/>
          </a:p>
        </p:txBody>
      </p:sp>
      <p:sp>
        <p:nvSpPr>
          <p:cNvPr id="7" name="Date Placeholder 3"/>
          <p:cNvSpPr>
            <a:spLocks noGrp="1"/>
          </p:cNvSpPr>
          <p:nvPr>
            <p:ph type="dt" sz="half" idx="2"/>
          </p:nvPr>
        </p:nvSpPr>
        <p:spPr>
          <a:xfrm>
            <a:off x="5171606" y="6303097"/>
            <a:ext cx="1848789" cy="274320"/>
          </a:xfrm>
          <a:prstGeom prst="rect">
            <a:avLst/>
          </a:prstGeom>
        </p:spPr>
        <p:txBody>
          <a:bodyPr vert="horz" lIns="91440" tIns="45720" rIns="91440" bIns="45720" rtlCol="0" anchor="ctr"/>
          <a:lstStyle>
            <a:lvl1pPr algn="l">
              <a:defRPr sz="1200">
                <a:solidFill>
                  <a:sysClr val="windowText" lastClr="000000"/>
                </a:solidFill>
              </a:defRPr>
            </a:lvl1pPr>
          </a:lstStyle>
          <a:p>
            <a:fld id="{01B7A4E9-8F28-416E-AB9B-6B37F91A72C0}" type="datetime1">
              <a:rPr lang="en-US" smtClean="0"/>
              <a:t>10/11/2023</a:t>
            </a:fld>
            <a:endParaRPr lang="en-US" dirty="0"/>
          </a:p>
        </p:txBody>
      </p:sp>
      <p:sp>
        <p:nvSpPr>
          <p:cNvPr id="8" name="Footer Placeholder 4"/>
          <p:cNvSpPr>
            <a:spLocks noGrp="1"/>
          </p:cNvSpPr>
          <p:nvPr>
            <p:ph type="ftr" sz="quarter" idx="3"/>
          </p:nvPr>
        </p:nvSpPr>
        <p:spPr>
          <a:xfrm>
            <a:off x="7066516" y="6303097"/>
            <a:ext cx="3860800" cy="274320"/>
          </a:xfrm>
          <a:prstGeom prst="rect">
            <a:avLst/>
          </a:prstGeom>
        </p:spPr>
        <p:txBody>
          <a:bodyPr vert="horz" lIns="91440" tIns="45720" rIns="91440" bIns="45720" rtlCol="0" anchor="ctr"/>
          <a:lstStyle>
            <a:lvl1pPr algn="ctr">
              <a:defRPr sz="1200">
                <a:solidFill>
                  <a:sysClr val="windowText" lastClr="000000"/>
                </a:solidFill>
              </a:defRPr>
            </a:lvl1pPr>
          </a:lstStyle>
          <a:p>
            <a:r>
              <a:rPr lang="en-US" dirty="0"/>
              <a:t>Footer text goes here</a:t>
            </a:r>
          </a:p>
        </p:txBody>
      </p:sp>
    </p:spTree>
    <p:extLst>
      <p:ext uri="{BB962C8B-B14F-4D97-AF65-F5344CB8AC3E}">
        <p14:creationId xmlns:p14="http://schemas.microsoft.com/office/powerpoint/2010/main" val="6545163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Slide Number Placeholder 5"/>
          <p:cNvSpPr>
            <a:spLocks noGrp="1"/>
          </p:cNvSpPr>
          <p:nvPr>
            <p:ph type="sldNum" sz="quarter" idx="4"/>
          </p:nvPr>
        </p:nvSpPr>
        <p:spPr>
          <a:xfrm>
            <a:off x="10946684" y="6303097"/>
            <a:ext cx="1219200" cy="274320"/>
          </a:xfrm>
          <a:prstGeom prst="rect">
            <a:avLst/>
          </a:prstGeom>
        </p:spPr>
        <p:txBody>
          <a:bodyPr vert="horz" lIns="91440" tIns="45720" rIns="91440" bIns="45720" rtlCol="0" anchor="ctr"/>
          <a:lstStyle>
            <a:lvl1pPr algn="r">
              <a:defRPr sz="1200">
                <a:solidFill>
                  <a:sysClr val="windowText" lastClr="000000"/>
                </a:solidFill>
              </a:defRPr>
            </a:lvl1pPr>
          </a:lstStyle>
          <a:p>
            <a:fld id="{27C98126-00D4-4536-8967-EB49841E9AA8}" type="slidenum">
              <a:rPr lang="en-US" smtClean="0"/>
              <a:pPr/>
              <a:t>‹#›</a:t>
            </a:fld>
            <a:endParaRPr lang="en-US" dirty="0"/>
          </a:p>
        </p:txBody>
      </p:sp>
      <p:sp>
        <p:nvSpPr>
          <p:cNvPr id="6" name="Date Placeholder 3"/>
          <p:cNvSpPr>
            <a:spLocks noGrp="1"/>
          </p:cNvSpPr>
          <p:nvPr>
            <p:ph type="dt" sz="half" idx="2"/>
          </p:nvPr>
        </p:nvSpPr>
        <p:spPr>
          <a:xfrm>
            <a:off x="5171606" y="6303097"/>
            <a:ext cx="1848789" cy="274320"/>
          </a:xfrm>
          <a:prstGeom prst="rect">
            <a:avLst/>
          </a:prstGeom>
        </p:spPr>
        <p:txBody>
          <a:bodyPr vert="horz" lIns="91440" tIns="45720" rIns="91440" bIns="45720" rtlCol="0" anchor="ctr"/>
          <a:lstStyle>
            <a:lvl1pPr algn="l">
              <a:defRPr sz="1200">
                <a:solidFill>
                  <a:sysClr val="windowText" lastClr="000000"/>
                </a:solidFill>
              </a:defRPr>
            </a:lvl1pPr>
          </a:lstStyle>
          <a:p>
            <a:fld id="{BD424CD5-80D2-4112-9AE5-01B02260C8E8}" type="datetime1">
              <a:rPr lang="en-US" smtClean="0"/>
              <a:t>10/11/2023</a:t>
            </a:fld>
            <a:endParaRPr lang="en-US" dirty="0"/>
          </a:p>
        </p:txBody>
      </p:sp>
      <p:sp>
        <p:nvSpPr>
          <p:cNvPr id="7" name="Footer Placeholder 4"/>
          <p:cNvSpPr>
            <a:spLocks noGrp="1"/>
          </p:cNvSpPr>
          <p:nvPr>
            <p:ph type="ftr" sz="quarter" idx="3"/>
          </p:nvPr>
        </p:nvSpPr>
        <p:spPr>
          <a:xfrm>
            <a:off x="7066516" y="6303097"/>
            <a:ext cx="3860800" cy="274320"/>
          </a:xfrm>
          <a:prstGeom prst="rect">
            <a:avLst/>
          </a:prstGeom>
        </p:spPr>
        <p:txBody>
          <a:bodyPr vert="horz" lIns="91440" tIns="45720" rIns="91440" bIns="45720" rtlCol="0" anchor="ctr"/>
          <a:lstStyle>
            <a:lvl1pPr algn="ctr">
              <a:defRPr sz="1200">
                <a:solidFill>
                  <a:sysClr val="windowText" lastClr="000000"/>
                </a:solidFill>
              </a:defRPr>
            </a:lvl1pPr>
          </a:lstStyle>
          <a:p>
            <a:r>
              <a:rPr lang="en-US" dirty="0"/>
              <a:t>Footer text goes here</a:t>
            </a:r>
          </a:p>
        </p:txBody>
      </p:sp>
    </p:spTree>
    <p:extLst>
      <p:ext uri="{BB962C8B-B14F-4D97-AF65-F5344CB8AC3E}">
        <p14:creationId xmlns:p14="http://schemas.microsoft.com/office/powerpoint/2010/main" val="25936464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52491" y="1447800"/>
            <a:ext cx="9939931" cy="1447800"/>
          </a:xfrm>
        </p:spPr>
        <p:txBody>
          <a:bodyPr anchor="b"/>
          <a:lstStyle>
            <a:lvl1pPr algn="l">
              <a:defRPr sz="4400" b="1">
                <a:solidFill>
                  <a:schemeClr val="accent2"/>
                </a:solidFill>
              </a:defRPr>
            </a:lvl1pPr>
          </a:lstStyle>
          <a:p>
            <a:r>
              <a:rPr lang="en-US" dirty="0"/>
              <a:t>Click to edit Master title style</a:t>
            </a:r>
          </a:p>
        </p:txBody>
      </p:sp>
      <p:sp>
        <p:nvSpPr>
          <p:cNvPr id="3" name="Content Placeholder 2"/>
          <p:cNvSpPr>
            <a:spLocks noGrp="1"/>
          </p:cNvSpPr>
          <p:nvPr>
            <p:ph idx="1"/>
          </p:nvPr>
        </p:nvSpPr>
        <p:spPr>
          <a:xfrm>
            <a:off x="5282154" y="3129280"/>
            <a:ext cx="6310267" cy="2890520"/>
          </a:xfrm>
        </p:spPr>
        <p:txBody>
          <a:bodyPr anchor="t">
            <a:normAutofit/>
          </a:bodyPr>
          <a:lstStyle>
            <a:lvl1pPr>
              <a:defRPr sz="2400"/>
            </a:lvl1pPr>
            <a:lvl2pPr>
              <a:defRPr sz="2000"/>
            </a:lvl2pPr>
            <a:lvl3pPr>
              <a:defRPr sz="18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1652492" y="3129280"/>
            <a:ext cx="3401063" cy="2895599"/>
          </a:xfrm>
        </p:spPr>
        <p:txBody>
          <a:bodyPr>
            <a:normAutofit/>
          </a:bodyPr>
          <a:lstStyle>
            <a:lvl1pPr marL="0" indent="0">
              <a:buNone/>
              <a:defRPr sz="2400" b="1"/>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7" name="Date Placeholder 4"/>
          <p:cNvSpPr>
            <a:spLocks noGrp="1"/>
          </p:cNvSpPr>
          <p:nvPr>
            <p:ph type="dt" sz="half" idx="10"/>
          </p:nvPr>
        </p:nvSpPr>
        <p:spPr/>
        <p:txBody>
          <a:bodyPr/>
          <a:lstStyle/>
          <a:p>
            <a:fld id="{DDA6ECE4-C18C-4628-9F42-120CDEDA8D7D}" type="datetime1">
              <a:rPr lang="en-US" smtClean="0">
                <a:solidFill>
                  <a:prstClr val="black">
                    <a:alpha val="60000"/>
                  </a:prstClr>
                </a:solidFill>
              </a:rPr>
              <a:t>10/11/2023</a:t>
            </a:fld>
            <a:endParaRPr lang="en-US" dirty="0">
              <a:solidFill>
                <a:prstClr val="black">
                  <a:alpha val="60000"/>
                </a:prstClr>
              </a:solidFill>
            </a:endParaRPr>
          </a:p>
        </p:txBody>
      </p:sp>
      <p:sp>
        <p:nvSpPr>
          <p:cNvPr id="5" name="Footer Placeholder 5"/>
          <p:cNvSpPr>
            <a:spLocks noGrp="1"/>
          </p:cNvSpPr>
          <p:nvPr>
            <p:ph type="ftr" sz="quarter" idx="11"/>
          </p:nvPr>
        </p:nvSpPr>
        <p:spPr/>
        <p:txBody>
          <a:bodyPr/>
          <a:lstStyle/>
          <a:p>
            <a:r>
              <a:rPr lang="en-US" dirty="0">
                <a:solidFill>
                  <a:prstClr val="black">
                    <a:alpha val="60000"/>
                  </a:prstClr>
                </a:solidFill>
              </a:rPr>
              <a:t>Footer text goes here</a:t>
            </a:r>
          </a:p>
        </p:txBody>
      </p:sp>
      <p:sp>
        <p:nvSpPr>
          <p:cNvPr id="6" name="Slide Number Placeholder 6"/>
          <p:cNvSpPr>
            <a:spLocks noGrp="1"/>
          </p:cNvSpPr>
          <p:nvPr>
            <p:ph type="sldNum" sz="quarter" idx="12"/>
          </p:nvPr>
        </p:nvSpPr>
        <p:spPr/>
        <p:txBody>
          <a:bodyPr/>
          <a:lstStyle/>
          <a:p>
            <a:fld id="{4FAD8F58-50E6-4A60-819B-C60CC62A37E7}" type="slidenum">
              <a:rPr lang="en-US" smtClean="0">
                <a:solidFill>
                  <a:prstClr val="white">
                    <a:tint val="75000"/>
                  </a:prstClr>
                </a:solidFill>
              </a:rPr>
              <a:pPr/>
              <a:t>‹#›</a:t>
            </a:fld>
            <a:endParaRPr lang="en-US" dirty="0">
              <a:solidFill>
                <a:prstClr val="white">
                  <a:tint val="75000"/>
                </a:prstClr>
              </a:solidFill>
            </a:endParaRPr>
          </a:p>
        </p:txBody>
      </p:sp>
    </p:spTree>
    <p:extLst>
      <p:ext uri="{BB962C8B-B14F-4D97-AF65-F5344CB8AC3E}">
        <p14:creationId xmlns:p14="http://schemas.microsoft.com/office/powerpoint/2010/main" val="27910176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11105" y="1881086"/>
            <a:ext cx="5092906" cy="1574808"/>
          </a:xfrm>
        </p:spPr>
        <p:txBody>
          <a:bodyPr anchor="b">
            <a:normAutofit/>
          </a:bodyPr>
          <a:lstStyle>
            <a:lvl1pPr algn="l">
              <a:defRPr sz="4400" b="1">
                <a:solidFill>
                  <a:schemeClr val="accent2"/>
                </a:solidFill>
                <a:effectLst/>
              </a:defRPr>
            </a:lvl1pPr>
          </a:lstStyle>
          <a:p>
            <a:r>
              <a:rPr lang="en-US"/>
              <a:t>Click to edit Master title style</a:t>
            </a:r>
            <a:endParaRPr lang="en-US" dirty="0"/>
          </a:p>
        </p:txBody>
      </p:sp>
      <p:sp>
        <p:nvSpPr>
          <p:cNvPr id="3" name="Picture Placeholder 2"/>
          <p:cNvSpPr>
            <a:spLocks noGrp="1"/>
          </p:cNvSpPr>
          <p:nvPr>
            <p:ph type="pic" idx="1"/>
          </p:nvPr>
        </p:nvSpPr>
        <p:spPr>
          <a:xfrm>
            <a:off x="7716029" y="887506"/>
            <a:ext cx="3200400" cy="4572000"/>
          </a:xfrm>
          <a:prstGeom prst="roundRect">
            <a:avLst>
              <a:gd name="adj" fmla="val 1858"/>
            </a:avLst>
          </a:prstGeom>
          <a:effectLst>
            <a:outerShdw blurRad="50800" dist="50800" dir="5400000" algn="tl" rotWithShape="0">
              <a:srgbClr val="000000">
                <a:alpha val="43000"/>
              </a:srgbClr>
            </a:outerShdw>
          </a:effectLst>
        </p:spPr>
        <p:txBody>
          <a:bodyPr anchor="ctr">
            <a:normAutofit/>
          </a:bodyPr>
          <a:lstStyle>
            <a:lvl1pPr marL="0" indent="0" algn="ctr">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612152" y="3684494"/>
            <a:ext cx="5084979" cy="1371600"/>
          </a:xfrm>
        </p:spPr>
        <p:txBody>
          <a:bodyPr>
            <a:normAutofit/>
          </a:bodyPr>
          <a:lstStyle>
            <a:lvl1pPr marL="0" indent="0">
              <a:buNone/>
              <a:defRPr sz="2400" b="1"/>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32011B5-C6A9-4901-AE25-FD1E35ACE627}" type="datetime1">
              <a:rPr lang="en-US" smtClean="0">
                <a:solidFill>
                  <a:prstClr val="black">
                    <a:alpha val="60000"/>
                  </a:prstClr>
                </a:solidFill>
              </a:rPr>
              <a:t>10/11/2023</a:t>
            </a:fld>
            <a:endParaRPr lang="en-US" dirty="0">
              <a:solidFill>
                <a:prstClr val="black">
                  <a:alpha val="60000"/>
                </a:prstClr>
              </a:solidFill>
            </a:endParaRPr>
          </a:p>
        </p:txBody>
      </p:sp>
      <p:sp>
        <p:nvSpPr>
          <p:cNvPr id="6" name="Footer Placeholder 5"/>
          <p:cNvSpPr>
            <a:spLocks noGrp="1"/>
          </p:cNvSpPr>
          <p:nvPr>
            <p:ph type="ftr" sz="quarter" idx="11"/>
          </p:nvPr>
        </p:nvSpPr>
        <p:spPr/>
        <p:txBody>
          <a:bodyPr/>
          <a:lstStyle/>
          <a:p>
            <a:r>
              <a:rPr lang="en-US" dirty="0">
                <a:solidFill>
                  <a:prstClr val="black">
                    <a:alpha val="60000"/>
                  </a:prstClr>
                </a:solidFill>
              </a:rPr>
              <a:t>Footer text goes here</a:t>
            </a:r>
          </a:p>
        </p:txBody>
      </p:sp>
      <p:sp>
        <p:nvSpPr>
          <p:cNvPr id="7" name="Slide Number Placeholder 6"/>
          <p:cNvSpPr>
            <a:spLocks noGrp="1"/>
          </p:cNvSpPr>
          <p:nvPr>
            <p:ph type="sldNum" sz="quarter" idx="12"/>
          </p:nvPr>
        </p:nvSpPr>
        <p:spPr/>
        <p:txBody>
          <a:bodyPr/>
          <a:lstStyle/>
          <a:p>
            <a:fld id="{4FAD8F58-50E6-4A60-819B-C60CC62A37E7}" type="slidenum">
              <a:rPr lang="en-US" smtClean="0">
                <a:solidFill>
                  <a:prstClr val="white">
                    <a:tint val="75000"/>
                  </a:prstClr>
                </a:solidFill>
              </a:rPr>
              <a:pPr/>
              <a:t>‹#›</a:t>
            </a:fld>
            <a:endParaRPr lang="en-US" dirty="0">
              <a:solidFill>
                <a:prstClr val="white">
                  <a:tint val="75000"/>
                </a:prstClr>
              </a:solidFill>
            </a:endParaRPr>
          </a:p>
        </p:txBody>
      </p:sp>
    </p:spTree>
    <p:extLst>
      <p:ext uri="{BB962C8B-B14F-4D97-AF65-F5344CB8AC3E}">
        <p14:creationId xmlns:p14="http://schemas.microsoft.com/office/powerpoint/2010/main" val="35367083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jpe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Rectangle 2"/>
          <p:cNvSpPr/>
          <p:nvPr userDrawn="1"/>
        </p:nvSpPr>
        <p:spPr>
          <a:xfrm>
            <a:off x="304800" y="1188563"/>
            <a:ext cx="11887200" cy="274320"/>
          </a:xfrm>
          <a:prstGeom prst="rect">
            <a:avLst/>
          </a:prstGeom>
          <a:solidFill>
            <a:schemeClr val="accent3">
              <a:alpha val="69804"/>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p:cNvSpPr/>
          <p:nvPr/>
        </p:nvSpPr>
        <p:spPr>
          <a:xfrm>
            <a:off x="0" y="-157"/>
            <a:ext cx="12192000" cy="118872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b="1" dirty="0">
              <a:solidFill>
                <a:prstClr val="white"/>
              </a:solidFill>
              <a:effectLst/>
            </a:endParaRPr>
          </a:p>
        </p:txBody>
      </p:sp>
      <p:sp>
        <p:nvSpPr>
          <p:cNvPr id="9" name="Rectangle 8"/>
          <p:cNvSpPr/>
          <p:nvPr/>
        </p:nvSpPr>
        <p:spPr>
          <a:xfrm rot="16200000">
            <a:off x="-3200399" y="3200400"/>
            <a:ext cx="6858000" cy="457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1800" baseline="0" dirty="0">
                <a:solidFill>
                  <a:prstClr val="white"/>
                </a:solidFill>
              </a:rPr>
              <a:t>      Using </a:t>
            </a:r>
            <a:r>
              <a:rPr lang="en-US" sz="1800" dirty="0">
                <a:solidFill>
                  <a:prstClr val="white"/>
                </a:solidFill>
              </a:rPr>
              <a:t>Information Technology, 11e</a:t>
            </a:r>
          </a:p>
        </p:txBody>
      </p:sp>
      <p:sp>
        <p:nvSpPr>
          <p:cNvPr id="6" name="Slide Number Placeholder 5"/>
          <p:cNvSpPr>
            <a:spLocks noGrp="1"/>
          </p:cNvSpPr>
          <p:nvPr>
            <p:ph type="sldNum" sz="quarter" idx="4"/>
          </p:nvPr>
        </p:nvSpPr>
        <p:spPr>
          <a:xfrm>
            <a:off x="10948358" y="6303097"/>
            <a:ext cx="1219200" cy="274320"/>
          </a:xfrm>
          <a:prstGeom prst="rect">
            <a:avLst/>
          </a:prstGeom>
        </p:spPr>
        <p:txBody>
          <a:bodyPr vert="horz" lIns="91440" tIns="45720" rIns="91440" bIns="45720" rtlCol="0" anchor="ctr"/>
          <a:lstStyle>
            <a:lvl1pPr algn="r">
              <a:defRPr sz="1200">
                <a:solidFill>
                  <a:sysClr val="windowText" lastClr="000000"/>
                </a:solidFill>
              </a:defRPr>
            </a:lvl1pPr>
          </a:lstStyle>
          <a:p>
            <a:fld id="{27C98126-00D4-4536-8967-EB49841E9AA8}" type="slidenum">
              <a:rPr lang="en-US" smtClean="0"/>
              <a:pPr/>
              <a:t>‹#›</a:t>
            </a:fld>
            <a:endParaRPr lang="en-US" dirty="0"/>
          </a:p>
        </p:txBody>
      </p:sp>
      <p:sp>
        <p:nvSpPr>
          <p:cNvPr id="7" name="Rectangle 6"/>
          <p:cNvSpPr/>
          <p:nvPr/>
        </p:nvSpPr>
        <p:spPr>
          <a:xfrm>
            <a:off x="0" y="6583680"/>
            <a:ext cx="12192000" cy="274320"/>
          </a:xfrm>
          <a:prstGeom prst="rect">
            <a:avLst/>
          </a:prstGeom>
          <a:solidFill>
            <a:schemeClr val="accent4">
              <a:lumMod val="2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r">
              <a:defRPr/>
            </a:pPr>
            <a:r>
              <a:rPr lang="en-US" sz="800" dirty="0">
                <a:solidFill>
                  <a:prstClr val="white"/>
                </a:solidFill>
                <a:cs typeface="Arial" pitchFamily="34" charset="0"/>
              </a:rPr>
              <a:t>© 2015 by McGraw-Hill Education. This proprietary material solely for authorized instructor use. Not authorized for sale or distribution in any manner. This document may not be copied, scanned, duplicated, forwarded, distributed, or posted on a website, in whole or part.</a:t>
            </a:r>
          </a:p>
        </p:txBody>
      </p:sp>
      <p:sp>
        <p:nvSpPr>
          <p:cNvPr id="4" name="Date Placeholder 3"/>
          <p:cNvSpPr>
            <a:spLocks noGrp="1"/>
          </p:cNvSpPr>
          <p:nvPr>
            <p:ph type="dt" sz="half" idx="2"/>
          </p:nvPr>
        </p:nvSpPr>
        <p:spPr>
          <a:xfrm>
            <a:off x="11036975" y="6022514"/>
            <a:ext cx="1130583" cy="274320"/>
          </a:xfrm>
          <a:prstGeom prst="rect">
            <a:avLst/>
          </a:prstGeom>
        </p:spPr>
        <p:txBody>
          <a:bodyPr vert="horz" lIns="91440" tIns="45720" rIns="91440" bIns="45720" rtlCol="0" anchor="ctr"/>
          <a:lstStyle>
            <a:lvl1pPr algn="r">
              <a:defRPr sz="1200">
                <a:solidFill>
                  <a:sysClr val="windowText" lastClr="000000"/>
                </a:solidFill>
              </a:defRPr>
            </a:lvl1pPr>
          </a:lstStyle>
          <a:p>
            <a:fld id="{74F60C60-2E1F-45C2-9272-67C39C48D034}" type="datetime1">
              <a:rPr lang="en-US" smtClean="0"/>
              <a:t>10/11/2023</a:t>
            </a:fld>
            <a:endParaRPr lang="en-US" dirty="0"/>
          </a:p>
        </p:txBody>
      </p:sp>
      <p:sp>
        <p:nvSpPr>
          <p:cNvPr id="5" name="Footer Placeholder 4"/>
          <p:cNvSpPr>
            <a:spLocks noGrp="1"/>
          </p:cNvSpPr>
          <p:nvPr>
            <p:ph type="ftr" sz="quarter" idx="3"/>
          </p:nvPr>
        </p:nvSpPr>
        <p:spPr>
          <a:xfrm>
            <a:off x="7066516" y="6303097"/>
            <a:ext cx="3860800" cy="274320"/>
          </a:xfrm>
          <a:prstGeom prst="rect">
            <a:avLst/>
          </a:prstGeom>
        </p:spPr>
        <p:txBody>
          <a:bodyPr vert="horz" lIns="91440" tIns="45720" rIns="91440" bIns="45720" rtlCol="0" anchor="ctr"/>
          <a:lstStyle>
            <a:lvl1pPr algn="ctr">
              <a:defRPr sz="1200">
                <a:solidFill>
                  <a:sysClr val="windowText" lastClr="000000"/>
                </a:solidFill>
              </a:defRPr>
            </a:lvl1pPr>
          </a:lstStyle>
          <a:p>
            <a:r>
              <a:rPr lang="en-US" dirty="0"/>
              <a:t>Footer text goes here</a:t>
            </a:r>
          </a:p>
        </p:txBody>
      </p:sp>
      <p:sp>
        <p:nvSpPr>
          <p:cNvPr id="10" name="Text Placeholder 9"/>
          <p:cNvSpPr>
            <a:spLocks noGrp="1"/>
          </p:cNvSpPr>
          <p:nvPr>
            <p:ph type="body" idx="1"/>
          </p:nvPr>
        </p:nvSpPr>
        <p:spPr>
          <a:xfrm>
            <a:off x="1913384" y="1818748"/>
            <a:ext cx="9945665" cy="4307416"/>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Placeholder 1"/>
          <p:cNvSpPr>
            <a:spLocks noGrp="1"/>
          </p:cNvSpPr>
          <p:nvPr>
            <p:ph type="title"/>
          </p:nvPr>
        </p:nvSpPr>
        <p:spPr>
          <a:xfrm>
            <a:off x="1518163" y="0"/>
            <a:ext cx="10673837" cy="1188720"/>
          </a:xfrm>
          <a:prstGeom prst="rect">
            <a:avLst/>
          </a:prstGeom>
        </p:spPr>
        <p:txBody>
          <a:bodyPr vert="horz" lIns="91440" tIns="45720" rIns="91440" bIns="45720" rtlCol="0" anchor="ctr">
            <a:normAutofit/>
          </a:bodyPr>
          <a:lstStyle/>
          <a:p>
            <a:pPr lvl="0"/>
            <a:r>
              <a:rPr lang="en-US" dirty="0"/>
              <a:t>Click to edit Master title </a:t>
            </a:r>
            <a:br>
              <a:rPr lang="en-US" dirty="0"/>
            </a:br>
            <a:r>
              <a:rPr lang="en-US" dirty="0"/>
              <a:t>style</a:t>
            </a:r>
          </a:p>
        </p:txBody>
      </p:sp>
      <p:cxnSp>
        <p:nvCxnSpPr>
          <p:cNvPr id="27" name="Straight Connector 26"/>
          <p:cNvCxnSpPr/>
          <p:nvPr userDrawn="1"/>
        </p:nvCxnSpPr>
        <p:spPr>
          <a:xfrm flipH="1">
            <a:off x="11768888" y="4575"/>
            <a:ext cx="394856" cy="1680882"/>
          </a:xfrm>
          <a:prstGeom prst="line">
            <a:avLst/>
          </a:prstGeom>
          <a:ln w="19050">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userDrawn="1"/>
        </p:nvCxnSpPr>
        <p:spPr>
          <a:xfrm flipH="1">
            <a:off x="11419060" y="4575"/>
            <a:ext cx="394856" cy="1680882"/>
          </a:xfrm>
          <a:prstGeom prst="line">
            <a:avLst/>
          </a:prstGeom>
          <a:ln w="19050">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userDrawn="1"/>
        </p:nvCxnSpPr>
        <p:spPr>
          <a:xfrm flipH="1">
            <a:off x="11069232" y="4575"/>
            <a:ext cx="394856" cy="1680882"/>
          </a:xfrm>
          <a:prstGeom prst="line">
            <a:avLst/>
          </a:prstGeom>
          <a:ln w="19050">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userDrawn="1"/>
        </p:nvCxnSpPr>
        <p:spPr>
          <a:xfrm flipH="1">
            <a:off x="10719404" y="4575"/>
            <a:ext cx="394856" cy="1680882"/>
          </a:xfrm>
          <a:prstGeom prst="line">
            <a:avLst/>
          </a:prstGeom>
          <a:ln w="19050">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userDrawn="1"/>
        </p:nvCxnSpPr>
        <p:spPr>
          <a:xfrm flipH="1">
            <a:off x="10369576" y="4575"/>
            <a:ext cx="394856" cy="1680882"/>
          </a:xfrm>
          <a:prstGeom prst="line">
            <a:avLst/>
          </a:prstGeom>
          <a:ln w="19050">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userDrawn="1"/>
        </p:nvCxnSpPr>
        <p:spPr>
          <a:xfrm flipH="1">
            <a:off x="1004456" y="4575"/>
            <a:ext cx="394856" cy="1680882"/>
          </a:xfrm>
          <a:prstGeom prst="line">
            <a:avLst/>
          </a:prstGeom>
          <a:ln w="19050">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userDrawn="1"/>
        </p:nvCxnSpPr>
        <p:spPr>
          <a:xfrm flipH="1">
            <a:off x="654628" y="4575"/>
            <a:ext cx="394856" cy="1680882"/>
          </a:xfrm>
          <a:prstGeom prst="line">
            <a:avLst/>
          </a:prstGeom>
          <a:ln w="19050">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userDrawn="1"/>
        </p:nvCxnSpPr>
        <p:spPr>
          <a:xfrm flipH="1">
            <a:off x="412174" y="4575"/>
            <a:ext cx="287482" cy="1278858"/>
          </a:xfrm>
          <a:prstGeom prst="line">
            <a:avLst/>
          </a:prstGeom>
          <a:ln w="19050">
            <a:solidFill>
              <a:schemeClr val="bg1"/>
            </a:solidFill>
            <a:prstDash val="dash"/>
          </a:ln>
        </p:spPr>
        <p:style>
          <a:lnRef idx="1">
            <a:schemeClr val="accent1"/>
          </a:lnRef>
          <a:fillRef idx="0">
            <a:schemeClr val="accent1"/>
          </a:fillRef>
          <a:effectRef idx="0">
            <a:schemeClr val="accent1"/>
          </a:effectRef>
          <a:fontRef idx="minor">
            <a:schemeClr val="tx1"/>
          </a:fontRef>
        </p:style>
      </p:cxnSp>
      <p:pic>
        <p:nvPicPr>
          <p:cNvPr id="39" name="Picture 38"/>
          <p:cNvPicPr>
            <a:picLocks noChangeAspect="1"/>
          </p:cNvPicPr>
          <p:nvPr userDrawn="1"/>
        </p:nvPicPr>
        <p:blipFill rotWithShape="1">
          <a:blip r:embed="rId21" cstate="print">
            <a:extLst>
              <a:ext uri="{28A0092B-C50C-407E-A947-70E740481C1C}">
                <a14:useLocalDpi xmlns:a14="http://schemas.microsoft.com/office/drawing/2010/main" val="0"/>
              </a:ext>
            </a:extLst>
          </a:blip>
          <a:srcRect/>
          <a:stretch/>
        </p:blipFill>
        <p:spPr>
          <a:xfrm>
            <a:off x="108622" y="268221"/>
            <a:ext cx="1306760" cy="1306404"/>
          </a:xfrm>
          <a:prstGeom prst="ellipse">
            <a:avLst/>
          </a:prstGeom>
          <a:ln w="57150" cap="rnd">
            <a:solidFill>
              <a:schemeClr val="accent5"/>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a:extrusionClr>
              <a:srgbClr val="000000"/>
            </a:extrusionClr>
          </a:sp3d>
        </p:spPr>
      </p:pic>
    </p:spTree>
    <p:extLst>
      <p:ext uri="{BB962C8B-B14F-4D97-AF65-F5344CB8AC3E}">
        <p14:creationId xmlns:p14="http://schemas.microsoft.com/office/powerpoint/2010/main" val="222721392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80" r:id="rId19"/>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spcBef>
          <a:spcPct val="0"/>
        </a:spcBef>
        <a:buNone/>
        <a:defRPr lang="en-US" sz="4000" b="1" kern="1200" cap="none" spc="0" dirty="0" smtClean="0">
          <a:ln w="18415" cmpd="sng">
            <a:noFill/>
            <a:prstDash val="solid"/>
          </a:ln>
          <a:solidFill>
            <a:schemeClr val="accent3">
              <a:lumMod val="50000"/>
            </a:schemeClr>
          </a:solidFill>
          <a:effectLst/>
          <a:latin typeface="+mj-lt"/>
          <a:ea typeface="+mj-ea"/>
          <a:cs typeface="+mj-cs"/>
        </a:defRPr>
      </a:lvl1pPr>
    </p:titleStyle>
    <p:bodyStyle>
      <a:lvl1pPr marL="274320" indent="-274320" algn="l" defTabSz="914400" rtl="0" eaLnBrk="1" latinLnBrk="0" hangingPunct="1">
        <a:spcBef>
          <a:spcPct val="20000"/>
        </a:spcBef>
        <a:buClr>
          <a:schemeClr val="accent2">
            <a:lumMod val="75000"/>
          </a:schemeClr>
        </a:buClr>
        <a:buSzPct val="110000"/>
        <a:buFont typeface="Arial" pitchFamily="34" charset="0"/>
        <a:buChar char="•"/>
        <a:tabLst>
          <a:tab pos="274320" algn="l"/>
        </a:tabLst>
        <a:defRPr lang="en-US" sz="2800" b="0" kern="1200" dirty="0" smtClean="0">
          <a:solidFill>
            <a:schemeClr val="tx1"/>
          </a:solidFill>
          <a:latin typeface="+mn-lt"/>
          <a:ea typeface="+mn-ea"/>
          <a:cs typeface="+mn-cs"/>
        </a:defRPr>
      </a:lvl1pPr>
      <a:lvl2pPr marL="742950" indent="-285750" algn="l" defTabSz="914400" rtl="0" eaLnBrk="1" latinLnBrk="0" hangingPunct="1">
        <a:spcBef>
          <a:spcPct val="20000"/>
        </a:spcBef>
        <a:buClr>
          <a:schemeClr val="accent2">
            <a:lumMod val="75000"/>
          </a:schemeClr>
        </a:buClr>
        <a:buSzPct val="110000"/>
        <a:buFont typeface="Arial" pitchFamily="34" charset="0"/>
        <a:buChar char="•"/>
        <a:tabLst>
          <a:tab pos="274320" algn="l"/>
        </a:tabLst>
        <a:defRPr lang="en-US" sz="2400" kern="1200" dirty="0" smtClean="0">
          <a:solidFill>
            <a:schemeClr val="tx1"/>
          </a:solidFill>
          <a:latin typeface="+mn-lt"/>
          <a:ea typeface="+mn-ea"/>
          <a:cs typeface="+mn-cs"/>
        </a:defRPr>
      </a:lvl2pPr>
      <a:lvl3pPr marL="1143000" indent="-228600" algn="l" defTabSz="914400" rtl="0" eaLnBrk="1" latinLnBrk="0" hangingPunct="1">
        <a:spcBef>
          <a:spcPct val="20000"/>
        </a:spcBef>
        <a:buClr>
          <a:schemeClr val="accent2">
            <a:lumMod val="75000"/>
          </a:schemeClr>
        </a:buClr>
        <a:buSzPct val="110000"/>
        <a:buFont typeface="Arial" pitchFamily="34" charset="0"/>
        <a:buChar char="•"/>
        <a:tabLst>
          <a:tab pos="274320" algn="l"/>
        </a:tabLst>
        <a:defRPr lang="en-US" sz="2000" kern="1200" dirty="0" smtClean="0">
          <a:solidFill>
            <a:schemeClr val="tx1"/>
          </a:solidFill>
          <a:latin typeface="+mn-lt"/>
          <a:ea typeface="+mn-ea"/>
          <a:cs typeface="+mn-cs"/>
        </a:defRPr>
      </a:lvl3pPr>
      <a:lvl4pPr marL="1600200" indent="-228600" algn="l" defTabSz="914400" rtl="0" eaLnBrk="1" latinLnBrk="0" hangingPunct="1">
        <a:spcBef>
          <a:spcPct val="20000"/>
        </a:spcBef>
        <a:buClr>
          <a:schemeClr val="accent2">
            <a:lumMod val="75000"/>
          </a:schemeClr>
        </a:buClr>
        <a:buSzPct val="110000"/>
        <a:buFont typeface="Arial" pitchFamily="34" charset="0"/>
        <a:buChar char="•"/>
        <a:tabLst>
          <a:tab pos="274320" algn="l"/>
        </a:tabLst>
        <a:defRPr lang="en-US" sz="1800" kern="1200" dirty="0" smtClean="0">
          <a:solidFill>
            <a:schemeClr val="tx1"/>
          </a:solidFill>
          <a:latin typeface="+mn-lt"/>
          <a:ea typeface="+mn-ea"/>
          <a:cs typeface="+mn-cs"/>
        </a:defRPr>
      </a:lvl4pPr>
      <a:lvl5pPr marL="2057400" indent="-228600" algn="l" defTabSz="914400" rtl="0" eaLnBrk="1" latinLnBrk="0" hangingPunct="1">
        <a:spcBef>
          <a:spcPct val="20000"/>
        </a:spcBef>
        <a:buClr>
          <a:schemeClr val="accent2">
            <a:lumMod val="75000"/>
          </a:schemeClr>
        </a:buClr>
        <a:buSzPct val="110000"/>
        <a:buFont typeface="Arial" pitchFamily="34" charset="0"/>
        <a:buChar char="•"/>
        <a:tabLst>
          <a:tab pos="274320" algn="l"/>
        </a:tabLst>
        <a:defRPr lang="en-US" sz="1800" kern="1200" dirty="0" smtClean="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2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17.xml"/><Relationship Id="rId5" Type="http://schemas.openxmlformats.org/officeDocument/2006/relationships/image" Target="../media/image35.png"/><Relationship Id="rId4" Type="http://schemas.openxmlformats.org/officeDocument/2006/relationships/image" Target="../media/image3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19.xml"/><Relationship Id="rId5" Type="http://schemas.openxmlformats.org/officeDocument/2006/relationships/image" Target="../media/image39.png"/><Relationship Id="rId4" Type="http://schemas.openxmlformats.org/officeDocument/2006/relationships/image" Target="../media/image38.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8" Type="http://schemas.openxmlformats.org/officeDocument/2006/relationships/image" Target="../media/image46.png"/><Relationship Id="rId3" Type="http://schemas.openxmlformats.org/officeDocument/2006/relationships/image" Target="../media/image41.png"/><Relationship Id="rId7" Type="http://schemas.openxmlformats.org/officeDocument/2006/relationships/image" Target="../media/image45.png"/><Relationship Id="rId2" Type="http://schemas.openxmlformats.org/officeDocument/2006/relationships/image" Target="../media/image40.png"/><Relationship Id="rId1" Type="http://schemas.openxmlformats.org/officeDocument/2006/relationships/slideLayout" Target="../slideLayouts/slideLayout13.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 Id="rId9" Type="http://schemas.openxmlformats.org/officeDocument/2006/relationships/image" Target="../media/image47.png"/></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7.jpg"/></Relationships>
</file>

<file path=ppt/slides/_rels/slide4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48.png"/></Relationships>
</file>

<file path=ppt/slides/_rels/slide4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49.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2" Type="http://schemas.openxmlformats.org/officeDocument/2006/relationships/image" Target="../media/image50.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8.jpg"/></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pPr>
              <a:buNone/>
            </a:pPr>
            <a:endParaRPr lang="en-US" dirty="0"/>
          </a:p>
        </p:txBody>
      </p:sp>
      <p:sp>
        <p:nvSpPr>
          <p:cNvPr id="2" name="Title 1"/>
          <p:cNvSpPr>
            <a:spLocks noGrp="1"/>
          </p:cNvSpPr>
          <p:nvPr>
            <p:ph type="ctrTitle"/>
          </p:nvPr>
        </p:nvSpPr>
        <p:spPr/>
        <p:txBody>
          <a:bodyPr/>
          <a:lstStyle/>
          <a:p>
            <a:r>
              <a:rPr lang="en-US" noProof="1"/>
              <a:t>Jaringan dan Telekomunikasi</a:t>
            </a:r>
          </a:p>
        </p:txBody>
      </p:sp>
      <p:pic>
        <p:nvPicPr>
          <p:cNvPr id="6" name="Picture 5">
            <a:extLst>
              <a:ext uri="{FF2B5EF4-FFF2-40B4-BE49-F238E27FC236}">
                <a16:creationId xmlns:a16="http://schemas.microsoft.com/office/drawing/2014/main" id="{9DD7911A-3FA6-43E9-BA5D-C8AD1B52F42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42357" y="162877"/>
            <a:ext cx="780015" cy="780015"/>
          </a:xfrm>
          <a:prstGeom prst="rect">
            <a:avLst/>
          </a:prstGeom>
        </p:spPr>
      </p:pic>
      <p:sp>
        <p:nvSpPr>
          <p:cNvPr id="9" name="Rectangle 8">
            <a:extLst>
              <a:ext uri="{FF2B5EF4-FFF2-40B4-BE49-F238E27FC236}">
                <a16:creationId xmlns:a16="http://schemas.microsoft.com/office/drawing/2014/main" id="{06A6F66C-4516-4B9A-ACA3-E8134D6E8004}"/>
              </a:ext>
            </a:extLst>
          </p:cNvPr>
          <p:cNvSpPr/>
          <p:nvPr/>
        </p:nvSpPr>
        <p:spPr>
          <a:xfrm>
            <a:off x="0" y="6501332"/>
            <a:ext cx="12192000" cy="356668"/>
          </a:xfrm>
          <a:prstGeom prst="rect">
            <a:avLst/>
          </a:prstGeom>
          <a:solidFill>
            <a:srgbClr val="858F3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Tree>
    <p:extLst>
      <p:ext uri="{BB962C8B-B14F-4D97-AF65-F5344CB8AC3E}">
        <p14:creationId xmlns:p14="http://schemas.microsoft.com/office/powerpoint/2010/main" val="1235302807"/>
      </p:ext>
    </p:extLst>
  </p:cSld>
  <p:clrMapOvr>
    <a:masterClrMapping/>
  </p:clrMapOvr>
  <mc:AlternateContent xmlns:mc="http://schemas.openxmlformats.org/markup-compatibility/2006" xmlns:p14="http://schemas.microsoft.com/office/powerpoint/2010/main">
    <mc:Choice Requires="p14">
      <p:transition spd="slow" p14:dur="4000">
        <p14:vortex dir="u"/>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a:spLocks noGrp="1"/>
          </p:cNvSpPr>
          <p:nvPr>
            <p:ph idx="1"/>
          </p:nvPr>
        </p:nvSpPr>
        <p:spPr>
          <a:xfrm>
            <a:off x="1905000" y="1479454"/>
            <a:ext cx="7848600" cy="3571875"/>
          </a:xfrm>
        </p:spPr>
        <p:txBody>
          <a:bodyPr rtlCol="0">
            <a:normAutofit/>
          </a:bodyPr>
          <a:lstStyle/>
          <a:p>
            <a:pPr marL="68580" indent="-68580">
              <a:buNone/>
              <a:defRPr/>
            </a:pPr>
            <a:r>
              <a:rPr lang="en-US" sz="2000" b="1" noProof="1"/>
              <a:t>Berdasarkan area atau skala (2/3)</a:t>
            </a:r>
          </a:p>
          <a:p>
            <a:pPr marL="458788" indent="-68580">
              <a:defRPr/>
            </a:pPr>
            <a:r>
              <a:rPr lang="en-US" sz="2000" b="1" noProof="1"/>
              <a:t>Wide Area Network (WAN)</a:t>
            </a:r>
          </a:p>
          <a:p>
            <a:pPr marL="512763" indent="0" algn="just">
              <a:buNone/>
              <a:defRPr/>
            </a:pPr>
            <a:r>
              <a:rPr lang="en-US" sz="2000" noProof="1"/>
              <a:t>Wide Area Network (WAN) adalah jaringan yang menghubungnkan dua LAN atau lebih dengan lokasi yang terpisah-pisah secara geografis dengan menggunakan penyedia layananan telekomunikasi.</a:t>
            </a:r>
          </a:p>
          <a:p>
            <a:pPr marL="68580" indent="-68580">
              <a:buNone/>
              <a:defRPr/>
            </a:pPr>
            <a:endParaRPr lang="en-US" sz="2000" noProof="1"/>
          </a:p>
        </p:txBody>
      </p:sp>
      <p:sp>
        <p:nvSpPr>
          <p:cNvPr id="8" name="Slide Number Placeholder 7"/>
          <p:cNvSpPr>
            <a:spLocks noGrp="1"/>
          </p:cNvSpPr>
          <p:nvPr>
            <p:ph type="sldNum" sz="quarter" idx="12"/>
          </p:nvPr>
        </p:nvSpPr>
        <p:spPr/>
        <p:txBody>
          <a:bodyPr/>
          <a:lstStyle>
            <a:lvl1pPr>
              <a:defRPr sz="3200">
                <a:solidFill>
                  <a:srgbClr val="595959"/>
                </a:solidFill>
                <a:latin typeface="Calibri" pitchFamily="34" charset="0"/>
              </a:defRPr>
            </a:lvl1pPr>
            <a:lvl2pPr>
              <a:defRPr sz="2800">
                <a:solidFill>
                  <a:srgbClr val="595959"/>
                </a:solidFill>
                <a:latin typeface="Calibri" pitchFamily="34" charset="0"/>
              </a:defRPr>
            </a:lvl2pPr>
            <a:lvl3pPr>
              <a:defRPr sz="2400">
                <a:solidFill>
                  <a:srgbClr val="595959"/>
                </a:solidFill>
                <a:latin typeface="Calibri" pitchFamily="34" charset="0"/>
              </a:defRPr>
            </a:lvl3pPr>
            <a:lvl4pPr>
              <a:defRPr sz="2000">
                <a:solidFill>
                  <a:srgbClr val="595959"/>
                </a:solidFill>
                <a:latin typeface="Calibri" pitchFamily="34" charset="0"/>
              </a:defRPr>
            </a:lvl4pPr>
            <a:lvl5pPr>
              <a:defRPr sz="2000">
                <a:solidFill>
                  <a:srgbClr val="595959"/>
                </a:solidFill>
                <a:latin typeface="Calibri" pitchFamily="34" charset="0"/>
              </a:defRPr>
            </a:lvl5pPr>
            <a:lvl6pPr eaLnBrk="0" fontAlgn="base" hangingPunct="0">
              <a:spcAft>
                <a:spcPct val="0"/>
              </a:spcAft>
              <a:buChar char="»"/>
              <a:defRPr sz="2000">
                <a:solidFill>
                  <a:srgbClr val="595959"/>
                </a:solidFill>
                <a:latin typeface="Calibri" pitchFamily="34" charset="0"/>
              </a:defRPr>
            </a:lvl6pPr>
            <a:lvl7pPr eaLnBrk="0" fontAlgn="base" hangingPunct="0">
              <a:spcAft>
                <a:spcPct val="0"/>
              </a:spcAft>
              <a:buChar char="»"/>
              <a:defRPr sz="2000">
                <a:solidFill>
                  <a:srgbClr val="595959"/>
                </a:solidFill>
                <a:latin typeface="Calibri" pitchFamily="34" charset="0"/>
              </a:defRPr>
            </a:lvl7pPr>
            <a:lvl8pPr eaLnBrk="0" fontAlgn="base" hangingPunct="0">
              <a:spcAft>
                <a:spcPct val="0"/>
              </a:spcAft>
              <a:buChar char="»"/>
              <a:defRPr sz="2000">
                <a:solidFill>
                  <a:srgbClr val="595959"/>
                </a:solidFill>
                <a:latin typeface="Calibri" pitchFamily="34" charset="0"/>
              </a:defRPr>
            </a:lvl8pPr>
            <a:lvl9pPr eaLnBrk="0" fontAlgn="base" hangingPunct="0">
              <a:spcAft>
                <a:spcPct val="0"/>
              </a:spcAft>
              <a:buChar char="»"/>
              <a:defRPr sz="2000">
                <a:solidFill>
                  <a:srgbClr val="595959"/>
                </a:solidFill>
                <a:latin typeface="Calibri" pitchFamily="34" charset="0"/>
              </a:defRPr>
            </a:lvl9pPr>
          </a:lstStyle>
          <a:p>
            <a:pPr eaLnBrk="1" hangingPunct="1"/>
            <a:fld id="{EDA4A811-C848-4DB9-B41E-2F1F77F2BA23}" type="slidenum">
              <a:rPr lang="ko-KR" altLang="en-US" sz="1000">
                <a:solidFill>
                  <a:prstClr val="black"/>
                </a:solidFill>
                <a:latin typeface="Verdana" pitchFamily="34" charset="0"/>
              </a:rPr>
              <a:pPr eaLnBrk="1" hangingPunct="1"/>
              <a:t>10</a:t>
            </a:fld>
            <a:endParaRPr lang="en-US" altLang="ko-KR" sz="1000">
              <a:solidFill>
                <a:prstClr val="black"/>
              </a:solidFill>
              <a:latin typeface="Verdana" pitchFamily="34" charset="0"/>
            </a:endParaRPr>
          </a:p>
        </p:txBody>
      </p:sp>
      <p:pic>
        <p:nvPicPr>
          <p:cNvPr id="44037" name="Content Placeholder 3"/>
          <p:cNvPicPr>
            <a:picLocks/>
          </p:cNvPicPr>
          <p:nvPr/>
        </p:nvPicPr>
        <p:blipFill>
          <a:blip r:embed="rId2">
            <a:extLst>
              <a:ext uri="{28A0092B-C50C-407E-A947-70E740481C1C}">
                <a14:useLocalDpi xmlns:a14="http://schemas.microsoft.com/office/drawing/2010/main" val="0"/>
              </a:ext>
            </a:extLst>
          </a:blip>
          <a:srcRect/>
          <a:stretch>
            <a:fillRect/>
          </a:stretch>
        </p:blipFill>
        <p:spPr bwMode="auto">
          <a:xfrm>
            <a:off x="2579518" y="3656100"/>
            <a:ext cx="6522280" cy="2463346"/>
          </a:xfrm>
          <a:prstGeom prst="rect">
            <a:avLst/>
          </a:prstGeom>
          <a:noFill/>
          <a:ln w="9525" algn="ctr">
            <a:solidFill>
              <a:schemeClr val="accent1"/>
            </a:solidFill>
            <a:miter lim="800000"/>
            <a:headEnd/>
            <a:tailEnd/>
          </a:ln>
          <a:extLst>
            <a:ext uri="{909E8E84-426E-40DD-AFC4-6F175D3DCCD1}">
              <a14:hiddenFill xmlns:a14="http://schemas.microsoft.com/office/drawing/2010/main">
                <a:solidFill>
                  <a:srgbClr val="FFFFFF"/>
                </a:solidFill>
              </a14:hiddenFill>
            </a:ext>
          </a:extLst>
        </p:spPr>
      </p:pic>
      <p:sp>
        <p:nvSpPr>
          <p:cNvPr id="9" name="Rectangle 2"/>
          <p:cNvSpPr>
            <a:spLocks noGrp="1" noChangeArrowheads="1"/>
          </p:cNvSpPr>
          <p:nvPr>
            <p:ph type="title"/>
          </p:nvPr>
        </p:nvSpPr>
        <p:spPr>
          <a:xfrm>
            <a:off x="1628775" y="411337"/>
            <a:ext cx="8686800" cy="609600"/>
          </a:xfrm>
        </p:spPr>
        <p:txBody>
          <a:bodyPr/>
          <a:lstStyle/>
          <a:p>
            <a:pPr>
              <a:defRPr/>
            </a:pPr>
            <a:r>
              <a:rPr lang="en-US" sz="3200" noProof="1">
                <a:solidFill>
                  <a:schemeClr val="tx1">
                    <a:lumMod val="95000"/>
                    <a:lumOff val="5000"/>
                  </a:schemeClr>
                </a:solidFill>
              </a:rPr>
              <a:t>Jenis-Jenis Jaringan Komputer</a:t>
            </a:r>
            <a:endParaRPr lang="en-US" altLang="ko-KR" sz="3200" noProof="1">
              <a:solidFill>
                <a:schemeClr val="tx1">
                  <a:lumMod val="95000"/>
                  <a:lumOff val="5000"/>
                </a:schemeClr>
              </a:solidFill>
              <a:ea typeface="굴림" pitchFamily="34" charset="-127"/>
            </a:endParaRPr>
          </a:p>
        </p:txBody>
      </p:sp>
    </p:spTree>
    <p:extLst>
      <p:ext uri="{BB962C8B-B14F-4D97-AF65-F5344CB8AC3E}">
        <p14:creationId xmlns:p14="http://schemas.microsoft.com/office/powerpoint/2010/main" val="1486678844"/>
      </p:ext>
    </p:extLst>
  </p:cSld>
  <p:clrMapOvr>
    <a:masterClrMapping/>
  </p:clrMapOvr>
  <p:transition>
    <p:fade thruBlk="1"/>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a:spLocks noGrp="1"/>
          </p:cNvSpPr>
          <p:nvPr>
            <p:ph idx="1"/>
          </p:nvPr>
        </p:nvSpPr>
        <p:spPr>
          <a:xfrm>
            <a:off x="1905000" y="1471247"/>
            <a:ext cx="7848600" cy="3571875"/>
          </a:xfrm>
        </p:spPr>
        <p:txBody>
          <a:bodyPr rtlCol="0">
            <a:normAutofit/>
          </a:bodyPr>
          <a:lstStyle/>
          <a:p>
            <a:pPr marL="68580" indent="-68580">
              <a:buNone/>
              <a:defRPr/>
            </a:pPr>
            <a:r>
              <a:rPr lang="en-US" sz="2000" b="1" noProof="1"/>
              <a:t>Berdasarkan area atau skala (3/3)</a:t>
            </a:r>
          </a:p>
          <a:p>
            <a:pPr marL="400050" indent="-285750">
              <a:defRPr/>
            </a:pPr>
            <a:r>
              <a:rPr lang="en-US" sz="2000" b="1" noProof="1"/>
              <a:t>internet</a:t>
            </a:r>
          </a:p>
          <a:p>
            <a:pPr marL="400050" indent="0" algn="just">
              <a:buNone/>
              <a:defRPr/>
            </a:pPr>
            <a:r>
              <a:rPr lang="en-US" sz="2000" noProof="1"/>
              <a:t>internet adalah kumpulan dari jaringan-jaringan komputer yang saling terhubung secara global. Internet dibangun oleh koneksi berbagai jaringan yang dimiliki oleh Internet Service Provider (ISPs). </a:t>
            </a:r>
          </a:p>
          <a:p>
            <a:pPr marL="68580" indent="-68580">
              <a:buNone/>
              <a:defRPr/>
            </a:pPr>
            <a:endParaRPr lang="en-US" sz="2000" noProof="1"/>
          </a:p>
        </p:txBody>
      </p:sp>
      <p:sp>
        <p:nvSpPr>
          <p:cNvPr id="8" name="Slide Number Placeholder 7"/>
          <p:cNvSpPr>
            <a:spLocks noGrp="1"/>
          </p:cNvSpPr>
          <p:nvPr>
            <p:ph type="sldNum" sz="quarter" idx="12"/>
          </p:nvPr>
        </p:nvSpPr>
        <p:spPr/>
        <p:txBody>
          <a:bodyPr/>
          <a:lstStyle>
            <a:lvl1pPr>
              <a:defRPr sz="3200">
                <a:solidFill>
                  <a:srgbClr val="595959"/>
                </a:solidFill>
                <a:latin typeface="Calibri" pitchFamily="34" charset="0"/>
              </a:defRPr>
            </a:lvl1pPr>
            <a:lvl2pPr>
              <a:defRPr sz="2800">
                <a:solidFill>
                  <a:srgbClr val="595959"/>
                </a:solidFill>
                <a:latin typeface="Calibri" pitchFamily="34" charset="0"/>
              </a:defRPr>
            </a:lvl2pPr>
            <a:lvl3pPr>
              <a:defRPr sz="2400">
                <a:solidFill>
                  <a:srgbClr val="595959"/>
                </a:solidFill>
                <a:latin typeface="Calibri" pitchFamily="34" charset="0"/>
              </a:defRPr>
            </a:lvl3pPr>
            <a:lvl4pPr>
              <a:defRPr sz="2000">
                <a:solidFill>
                  <a:srgbClr val="595959"/>
                </a:solidFill>
                <a:latin typeface="Calibri" pitchFamily="34" charset="0"/>
              </a:defRPr>
            </a:lvl4pPr>
            <a:lvl5pPr>
              <a:defRPr sz="2000">
                <a:solidFill>
                  <a:srgbClr val="595959"/>
                </a:solidFill>
                <a:latin typeface="Calibri" pitchFamily="34" charset="0"/>
              </a:defRPr>
            </a:lvl5pPr>
            <a:lvl6pPr eaLnBrk="0" fontAlgn="base" hangingPunct="0">
              <a:spcAft>
                <a:spcPct val="0"/>
              </a:spcAft>
              <a:buChar char="»"/>
              <a:defRPr sz="2000">
                <a:solidFill>
                  <a:srgbClr val="595959"/>
                </a:solidFill>
                <a:latin typeface="Calibri" pitchFamily="34" charset="0"/>
              </a:defRPr>
            </a:lvl6pPr>
            <a:lvl7pPr eaLnBrk="0" fontAlgn="base" hangingPunct="0">
              <a:spcAft>
                <a:spcPct val="0"/>
              </a:spcAft>
              <a:buChar char="»"/>
              <a:defRPr sz="2000">
                <a:solidFill>
                  <a:srgbClr val="595959"/>
                </a:solidFill>
                <a:latin typeface="Calibri" pitchFamily="34" charset="0"/>
              </a:defRPr>
            </a:lvl7pPr>
            <a:lvl8pPr eaLnBrk="0" fontAlgn="base" hangingPunct="0">
              <a:spcAft>
                <a:spcPct val="0"/>
              </a:spcAft>
              <a:buChar char="»"/>
              <a:defRPr sz="2000">
                <a:solidFill>
                  <a:srgbClr val="595959"/>
                </a:solidFill>
                <a:latin typeface="Calibri" pitchFamily="34" charset="0"/>
              </a:defRPr>
            </a:lvl8pPr>
            <a:lvl9pPr eaLnBrk="0" fontAlgn="base" hangingPunct="0">
              <a:spcAft>
                <a:spcPct val="0"/>
              </a:spcAft>
              <a:buChar char="»"/>
              <a:defRPr sz="2000">
                <a:solidFill>
                  <a:srgbClr val="595959"/>
                </a:solidFill>
                <a:latin typeface="Calibri" pitchFamily="34" charset="0"/>
              </a:defRPr>
            </a:lvl9pPr>
          </a:lstStyle>
          <a:p>
            <a:pPr eaLnBrk="1" hangingPunct="1"/>
            <a:fld id="{45A0FA4A-01C1-41E6-9DA9-78FDC20B64B3}" type="slidenum">
              <a:rPr lang="ko-KR" altLang="en-US" sz="1000">
                <a:solidFill>
                  <a:prstClr val="black"/>
                </a:solidFill>
                <a:latin typeface="Verdana" pitchFamily="34" charset="0"/>
              </a:rPr>
              <a:pPr eaLnBrk="1" hangingPunct="1"/>
              <a:t>11</a:t>
            </a:fld>
            <a:endParaRPr lang="en-US" altLang="ko-KR" sz="1000">
              <a:solidFill>
                <a:prstClr val="black"/>
              </a:solidFill>
              <a:latin typeface="Verdana" pitchFamily="34" charset="0"/>
            </a:endParaRPr>
          </a:p>
        </p:txBody>
      </p:sp>
      <p:pic>
        <p:nvPicPr>
          <p:cNvPr id="45061" name="Content Placeholder 3"/>
          <p:cNvPicPr>
            <a:picLocks/>
          </p:cNvPicPr>
          <p:nvPr/>
        </p:nvPicPr>
        <p:blipFill>
          <a:blip r:embed="rId2">
            <a:extLst>
              <a:ext uri="{28A0092B-C50C-407E-A947-70E740481C1C}">
                <a14:useLocalDpi xmlns:a14="http://schemas.microsoft.com/office/drawing/2010/main" val="0"/>
              </a:ext>
            </a:extLst>
          </a:blip>
          <a:srcRect/>
          <a:stretch>
            <a:fillRect/>
          </a:stretch>
        </p:blipFill>
        <p:spPr bwMode="auto">
          <a:xfrm>
            <a:off x="3619500" y="3257184"/>
            <a:ext cx="4953000" cy="3276600"/>
          </a:xfrm>
          <a:prstGeom prst="rect">
            <a:avLst/>
          </a:prstGeom>
          <a:noFill/>
          <a:ln w="9525" algn="ctr">
            <a:solidFill>
              <a:schemeClr val="accent1"/>
            </a:solidFill>
            <a:miter lim="800000"/>
            <a:headEnd/>
            <a:tailEnd/>
          </a:ln>
          <a:extLst>
            <a:ext uri="{909E8E84-426E-40DD-AFC4-6F175D3DCCD1}">
              <a14:hiddenFill xmlns:a14="http://schemas.microsoft.com/office/drawing/2010/main">
                <a:solidFill>
                  <a:srgbClr val="FFFFFF"/>
                </a:solidFill>
              </a14:hiddenFill>
            </a:ext>
          </a:extLst>
        </p:spPr>
      </p:pic>
      <p:sp>
        <p:nvSpPr>
          <p:cNvPr id="9" name="Rectangle 2"/>
          <p:cNvSpPr>
            <a:spLocks noGrp="1" noChangeArrowheads="1"/>
          </p:cNvSpPr>
          <p:nvPr>
            <p:ph type="title"/>
          </p:nvPr>
        </p:nvSpPr>
        <p:spPr>
          <a:xfrm>
            <a:off x="1647825" y="447675"/>
            <a:ext cx="8686800" cy="609600"/>
          </a:xfrm>
        </p:spPr>
        <p:txBody>
          <a:bodyPr/>
          <a:lstStyle/>
          <a:p>
            <a:pPr>
              <a:defRPr/>
            </a:pPr>
            <a:r>
              <a:rPr lang="en-US" sz="3200" noProof="1">
                <a:solidFill>
                  <a:schemeClr val="tx1">
                    <a:lumMod val="95000"/>
                    <a:lumOff val="5000"/>
                  </a:schemeClr>
                </a:solidFill>
              </a:rPr>
              <a:t>Jenis-Jenis Jaringan Komputer</a:t>
            </a:r>
            <a:endParaRPr lang="en-US" altLang="ko-KR" sz="3200" noProof="1">
              <a:solidFill>
                <a:schemeClr val="tx1">
                  <a:lumMod val="95000"/>
                  <a:lumOff val="5000"/>
                </a:schemeClr>
              </a:solidFill>
              <a:ea typeface="굴림" pitchFamily="34" charset="-127"/>
            </a:endParaRPr>
          </a:p>
        </p:txBody>
      </p:sp>
    </p:spTree>
    <p:extLst>
      <p:ext uri="{BB962C8B-B14F-4D97-AF65-F5344CB8AC3E}">
        <p14:creationId xmlns:p14="http://schemas.microsoft.com/office/powerpoint/2010/main" val="2969727404"/>
      </p:ext>
    </p:extLst>
  </p:cSld>
  <p:clrMapOvr>
    <a:masterClrMapping/>
  </p:clrMapOvr>
  <p:transition>
    <p:fade thruBlk="1"/>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a:spLocks noGrp="1"/>
          </p:cNvSpPr>
          <p:nvPr>
            <p:ph idx="1"/>
          </p:nvPr>
        </p:nvSpPr>
        <p:spPr>
          <a:xfrm>
            <a:off x="2171700" y="1479454"/>
            <a:ext cx="7848600" cy="3571875"/>
          </a:xfrm>
        </p:spPr>
        <p:txBody>
          <a:bodyPr rtlCol="0">
            <a:normAutofit/>
          </a:bodyPr>
          <a:lstStyle/>
          <a:p>
            <a:pPr marL="68580" indent="-68580">
              <a:buNone/>
              <a:defRPr/>
            </a:pPr>
            <a:r>
              <a:rPr lang="en-US" sz="2000" b="1" noProof="1"/>
              <a:t>Berdasarkan media penghantar (1/2)</a:t>
            </a:r>
          </a:p>
          <a:p>
            <a:pPr marL="458788" indent="-68580">
              <a:defRPr/>
            </a:pPr>
            <a:r>
              <a:rPr lang="en-US" sz="2000" b="1" noProof="1"/>
              <a:t>Wire Network</a:t>
            </a:r>
          </a:p>
          <a:p>
            <a:pPr marL="458788" indent="-68580" algn="just">
              <a:buNone/>
              <a:defRPr/>
            </a:pPr>
            <a:r>
              <a:rPr lang="en-US" sz="2000" noProof="1"/>
              <a:t>	Wire network adalah jaringan komputer yang menggunakan kabel sebagai media penghantarnya.</a:t>
            </a:r>
          </a:p>
          <a:p>
            <a:pPr marL="458788" indent="-68580">
              <a:buNone/>
              <a:defRPr/>
            </a:pPr>
            <a:endParaRPr lang="en-US" sz="2000" b="1" noProof="1"/>
          </a:p>
        </p:txBody>
      </p:sp>
      <p:sp>
        <p:nvSpPr>
          <p:cNvPr id="8" name="Slide Number Placeholder 7"/>
          <p:cNvSpPr>
            <a:spLocks noGrp="1"/>
          </p:cNvSpPr>
          <p:nvPr>
            <p:ph type="sldNum" sz="quarter" idx="12"/>
          </p:nvPr>
        </p:nvSpPr>
        <p:spPr/>
        <p:txBody>
          <a:bodyPr/>
          <a:lstStyle>
            <a:lvl1pPr>
              <a:defRPr sz="3200">
                <a:solidFill>
                  <a:srgbClr val="595959"/>
                </a:solidFill>
                <a:latin typeface="Calibri" pitchFamily="34" charset="0"/>
              </a:defRPr>
            </a:lvl1pPr>
            <a:lvl2pPr>
              <a:defRPr sz="2800">
                <a:solidFill>
                  <a:srgbClr val="595959"/>
                </a:solidFill>
                <a:latin typeface="Calibri" pitchFamily="34" charset="0"/>
              </a:defRPr>
            </a:lvl2pPr>
            <a:lvl3pPr>
              <a:defRPr sz="2400">
                <a:solidFill>
                  <a:srgbClr val="595959"/>
                </a:solidFill>
                <a:latin typeface="Calibri" pitchFamily="34" charset="0"/>
              </a:defRPr>
            </a:lvl3pPr>
            <a:lvl4pPr>
              <a:defRPr sz="2000">
                <a:solidFill>
                  <a:srgbClr val="595959"/>
                </a:solidFill>
                <a:latin typeface="Calibri" pitchFamily="34" charset="0"/>
              </a:defRPr>
            </a:lvl4pPr>
            <a:lvl5pPr>
              <a:defRPr sz="2000">
                <a:solidFill>
                  <a:srgbClr val="595959"/>
                </a:solidFill>
                <a:latin typeface="Calibri" pitchFamily="34" charset="0"/>
              </a:defRPr>
            </a:lvl5pPr>
            <a:lvl6pPr eaLnBrk="0" fontAlgn="base" hangingPunct="0">
              <a:spcAft>
                <a:spcPct val="0"/>
              </a:spcAft>
              <a:buChar char="»"/>
              <a:defRPr sz="2000">
                <a:solidFill>
                  <a:srgbClr val="595959"/>
                </a:solidFill>
                <a:latin typeface="Calibri" pitchFamily="34" charset="0"/>
              </a:defRPr>
            </a:lvl6pPr>
            <a:lvl7pPr eaLnBrk="0" fontAlgn="base" hangingPunct="0">
              <a:spcAft>
                <a:spcPct val="0"/>
              </a:spcAft>
              <a:buChar char="»"/>
              <a:defRPr sz="2000">
                <a:solidFill>
                  <a:srgbClr val="595959"/>
                </a:solidFill>
                <a:latin typeface="Calibri" pitchFamily="34" charset="0"/>
              </a:defRPr>
            </a:lvl7pPr>
            <a:lvl8pPr eaLnBrk="0" fontAlgn="base" hangingPunct="0">
              <a:spcAft>
                <a:spcPct val="0"/>
              </a:spcAft>
              <a:buChar char="»"/>
              <a:defRPr sz="2000">
                <a:solidFill>
                  <a:srgbClr val="595959"/>
                </a:solidFill>
                <a:latin typeface="Calibri" pitchFamily="34" charset="0"/>
              </a:defRPr>
            </a:lvl8pPr>
            <a:lvl9pPr eaLnBrk="0" fontAlgn="base" hangingPunct="0">
              <a:spcAft>
                <a:spcPct val="0"/>
              </a:spcAft>
              <a:buChar char="»"/>
              <a:defRPr sz="2000">
                <a:solidFill>
                  <a:srgbClr val="595959"/>
                </a:solidFill>
                <a:latin typeface="Calibri" pitchFamily="34" charset="0"/>
              </a:defRPr>
            </a:lvl9pPr>
          </a:lstStyle>
          <a:p>
            <a:pPr eaLnBrk="1" hangingPunct="1"/>
            <a:fld id="{35C61FBF-A793-44BF-AE74-A0F642A632F9}" type="slidenum">
              <a:rPr lang="ko-KR" altLang="en-US" sz="1000">
                <a:solidFill>
                  <a:prstClr val="black"/>
                </a:solidFill>
                <a:latin typeface="Verdana" pitchFamily="34" charset="0"/>
              </a:rPr>
              <a:pPr eaLnBrk="1" hangingPunct="1"/>
              <a:t>12</a:t>
            </a:fld>
            <a:endParaRPr lang="en-US" altLang="ko-KR" sz="1000">
              <a:solidFill>
                <a:prstClr val="black"/>
              </a:solidFill>
              <a:latin typeface="Verdana" pitchFamily="34" charset="0"/>
            </a:endParaRPr>
          </a:p>
        </p:txBody>
      </p:sp>
      <p:pic>
        <p:nvPicPr>
          <p:cNvPr id="4608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08850" y="2969455"/>
            <a:ext cx="3643313" cy="3557588"/>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pic>
      <p:sp>
        <p:nvSpPr>
          <p:cNvPr id="9" name="Rectangle 2"/>
          <p:cNvSpPr>
            <a:spLocks noGrp="1" noChangeArrowheads="1"/>
          </p:cNvSpPr>
          <p:nvPr>
            <p:ph type="title"/>
          </p:nvPr>
        </p:nvSpPr>
        <p:spPr>
          <a:xfrm>
            <a:off x="1657350" y="429654"/>
            <a:ext cx="8686800" cy="609600"/>
          </a:xfrm>
        </p:spPr>
        <p:txBody>
          <a:bodyPr/>
          <a:lstStyle/>
          <a:p>
            <a:pPr>
              <a:defRPr/>
            </a:pPr>
            <a:r>
              <a:rPr lang="en-US" sz="3200" noProof="1">
                <a:solidFill>
                  <a:schemeClr val="tx1">
                    <a:lumMod val="95000"/>
                    <a:lumOff val="5000"/>
                  </a:schemeClr>
                </a:solidFill>
              </a:rPr>
              <a:t>Jenis-Jenis Jaringan Komputer</a:t>
            </a:r>
            <a:endParaRPr lang="en-US" altLang="ko-KR" sz="3200" noProof="1">
              <a:solidFill>
                <a:schemeClr val="tx1">
                  <a:lumMod val="95000"/>
                  <a:lumOff val="5000"/>
                </a:schemeClr>
              </a:solidFill>
              <a:ea typeface="굴림" pitchFamily="34" charset="-127"/>
            </a:endParaRPr>
          </a:p>
        </p:txBody>
      </p:sp>
      <p:sp>
        <p:nvSpPr>
          <p:cNvPr id="2" name="Rectangle 1">
            <a:extLst>
              <a:ext uri="{FF2B5EF4-FFF2-40B4-BE49-F238E27FC236}">
                <a16:creationId xmlns:a16="http://schemas.microsoft.com/office/drawing/2014/main" id="{3164BD6A-DDF4-43F2-AD12-3C3690F13096}"/>
              </a:ext>
            </a:extLst>
          </p:cNvPr>
          <p:cNvSpPr/>
          <p:nvPr/>
        </p:nvSpPr>
        <p:spPr>
          <a:xfrm>
            <a:off x="6761870" y="3070222"/>
            <a:ext cx="5069059" cy="2031325"/>
          </a:xfrm>
          <a:prstGeom prst="rect">
            <a:avLst/>
          </a:prstGeom>
        </p:spPr>
        <p:txBody>
          <a:bodyPr wrap="square">
            <a:spAutoFit/>
          </a:bodyPr>
          <a:lstStyle/>
          <a:p>
            <a:pPr algn="just"/>
            <a:r>
              <a:rPr lang="en-US" b="1" kern="0" noProof="1"/>
              <a:t>kelebihannya</a:t>
            </a:r>
            <a:r>
              <a:rPr lang="en-US" kern="0" noProof="1"/>
              <a:t> : </a:t>
            </a:r>
          </a:p>
          <a:p>
            <a:pPr algn="just"/>
            <a:r>
              <a:rPr lang="en-US" kern="0" noProof="1"/>
              <a:t>Relatif murah, setting lebih mudah, tingkat keamanan  relatif tinggi.</a:t>
            </a:r>
          </a:p>
          <a:p>
            <a:pPr algn="just"/>
            <a:r>
              <a:rPr lang="en-US" b="1" kern="0" noProof="1"/>
              <a:t>kekurangannya :</a:t>
            </a:r>
            <a:r>
              <a:rPr lang="en-US" kern="0" noProof="1"/>
              <a:t> </a:t>
            </a:r>
          </a:p>
          <a:p>
            <a:pPr algn="just"/>
            <a:r>
              <a:rPr lang="en-US" kern="0" noProof="1"/>
              <a:t>Instalasi yang kurang terencana bisa terlihat acak-acakan 	dikarenakan kabel yang tidak tertata. Kurang fleksibel jika ada ekspansi</a:t>
            </a:r>
            <a:endParaRPr lang="en-US" noProof="1"/>
          </a:p>
        </p:txBody>
      </p:sp>
    </p:spTree>
    <p:extLst>
      <p:ext uri="{BB962C8B-B14F-4D97-AF65-F5344CB8AC3E}">
        <p14:creationId xmlns:p14="http://schemas.microsoft.com/office/powerpoint/2010/main" val="1564125004"/>
      </p:ext>
    </p:extLst>
  </p:cSld>
  <p:clrMapOvr>
    <a:masterClrMapping/>
  </p:clrMapOvr>
  <p:transition>
    <p:fade thruBlk="1"/>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a:spLocks noGrp="1"/>
          </p:cNvSpPr>
          <p:nvPr>
            <p:ph idx="1"/>
          </p:nvPr>
        </p:nvSpPr>
        <p:spPr>
          <a:xfrm>
            <a:off x="1905000" y="1404133"/>
            <a:ext cx="7848600" cy="3571875"/>
          </a:xfrm>
        </p:spPr>
        <p:txBody>
          <a:bodyPr rtlCol="0">
            <a:normAutofit/>
          </a:bodyPr>
          <a:lstStyle/>
          <a:p>
            <a:pPr marL="68580" indent="-68580">
              <a:buNone/>
              <a:defRPr/>
            </a:pPr>
            <a:r>
              <a:rPr lang="en-US" sz="2000" b="1" noProof="1"/>
              <a:t>Berdasarkan media penghantar (2/2)</a:t>
            </a:r>
          </a:p>
          <a:p>
            <a:pPr marL="458788" indent="-292100" algn="just">
              <a:defRPr/>
            </a:pPr>
            <a:r>
              <a:rPr lang="en-US" sz="2000" b="1" noProof="1"/>
              <a:t>Wireless Network</a:t>
            </a:r>
          </a:p>
          <a:p>
            <a:pPr marL="458788" indent="-292100" algn="just">
              <a:buNone/>
              <a:defRPr/>
            </a:pPr>
            <a:r>
              <a:rPr lang="en-US" sz="2000" noProof="1"/>
              <a:t>	Wireless network adalah jaringan tanpa kabel atau nirkabel yang menggunakan media penghantar gelombang radio.</a:t>
            </a:r>
            <a:endParaRPr lang="en-US" sz="2000" b="1" noProof="1"/>
          </a:p>
          <a:p>
            <a:pPr marL="458788" indent="-68580">
              <a:buNone/>
              <a:defRPr/>
            </a:pPr>
            <a:endParaRPr lang="en-US" sz="2000" b="1" noProof="1"/>
          </a:p>
        </p:txBody>
      </p:sp>
      <p:sp>
        <p:nvSpPr>
          <p:cNvPr id="8" name="Slide Number Placeholder 7"/>
          <p:cNvSpPr>
            <a:spLocks noGrp="1"/>
          </p:cNvSpPr>
          <p:nvPr>
            <p:ph type="sldNum" sz="quarter" idx="12"/>
          </p:nvPr>
        </p:nvSpPr>
        <p:spPr/>
        <p:txBody>
          <a:bodyPr/>
          <a:lstStyle>
            <a:lvl1pPr>
              <a:defRPr sz="3200">
                <a:solidFill>
                  <a:srgbClr val="595959"/>
                </a:solidFill>
                <a:latin typeface="Calibri" pitchFamily="34" charset="0"/>
              </a:defRPr>
            </a:lvl1pPr>
            <a:lvl2pPr>
              <a:defRPr sz="2800">
                <a:solidFill>
                  <a:srgbClr val="595959"/>
                </a:solidFill>
                <a:latin typeface="Calibri" pitchFamily="34" charset="0"/>
              </a:defRPr>
            </a:lvl2pPr>
            <a:lvl3pPr>
              <a:defRPr sz="2400">
                <a:solidFill>
                  <a:srgbClr val="595959"/>
                </a:solidFill>
                <a:latin typeface="Calibri" pitchFamily="34" charset="0"/>
              </a:defRPr>
            </a:lvl3pPr>
            <a:lvl4pPr>
              <a:defRPr sz="2000">
                <a:solidFill>
                  <a:srgbClr val="595959"/>
                </a:solidFill>
                <a:latin typeface="Calibri" pitchFamily="34" charset="0"/>
              </a:defRPr>
            </a:lvl4pPr>
            <a:lvl5pPr>
              <a:defRPr sz="2000">
                <a:solidFill>
                  <a:srgbClr val="595959"/>
                </a:solidFill>
                <a:latin typeface="Calibri" pitchFamily="34" charset="0"/>
              </a:defRPr>
            </a:lvl5pPr>
            <a:lvl6pPr eaLnBrk="0" fontAlgn="base" hangingPunct="0">
              <a:spcAft>
                <a:spcPct val="0"/>
              </a:spcAft>
              <a:buChar char="»"/>
              <a:defRPr sz="2000">
                <a:solidFill>
                  <a:srgbClr val="595959"/>
                </a:solidFill>
                <a:latin typeface="Calibri" pitchFamily="34" charset="0"/>
              </a:defRPr>
            </a:lvl6pPr>
            <a:lvl7pPr eaLnBrk="0" fontAlgn="base" hangingPunct="0">
              <a:spcAft>
                <a:spcPct val="0"/>
              </a:spcAft>
              <a:buChar char="»"/>
              <a:defRPr sz="2000">
                <a:solidFill>
                  <a:srgbClr val="595959"/>
                </a:solidFill>
                <a:latin typeface="Calibri" pitchFamily="34" charset="0"/>
              </a:defRPr>
            </a:lvl7pPr>
            <a:lvl8pPr eaLnBrk="0" fontAlgn="base" hangingPunct="0">
              <a:spcAft>
                <a:spcPct val="0"/>
              </a:spcAft>
              <a:buChar char="»"/>
              <a:defRPr sz="2000">
                <a:solidFill>
                  <a:srgbClr val="595959"/>
                </a:solidFill>
                <a:latin typeface="Calibri" pitchFamily="34" charset="0"/>
              </a:defRPr>
            </a:lvl8pPr>
            <a:lvl9pPr eaLnBrk="0" fontAlgn="base" hangingPunct="0">
              <a:spcAft>
                <a:spcPct val="0"/>
              </a:spcAft>
              <a:buChar char="»"/>
              <a:defRPr sz="2000">
                <a:solidFill>
                  <a:srgbClr val="595959"/>
                </a:solidFill>
                <a:latin typeface="Calibri" pitchFamily="34" charset="0"/>
              </a:defRPr>
            </a:lvl9pPr>
          </a:lstStyle>
          <a:p>
            <a:pPr eaLnBrk="1" hangingPunct="1"/>
            <a:fld id="{7E042A9D-8061-4D77-AE2A-9D98136651BA}" type="slidenum">
              <a:rPr lang="ko-KR" altLang="en-US" sz="1000">
                <a:solidFill>
                  <a:prstClr val="black"/>
                </a:solidFill>
                <a:latin typeface="Verdana" pitchFamily="34" charset="0"/>
              </a:rPr>
              <a:pPr eaLnBrk="1" hangingPunct="1"/>
              <a:t>13</a:t>
            </a:fld>
            <a:endParaRPr lang="en-US" altLang="ko-KR" sz="1000">
              <a:solidFill>
                <a:prstClr val="black"/>
              </a:solidFill>
              <a:latin typeface="Verdana" pitchFamily="34" charset="0"/>
            </a:endParaRPr>
          </a:p>
        </p:txBody>
      </p:sp>
      <p:pic>
        <p:nvPicPr>
          <p:cNvPr id="4710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0422" y="3011367"/>
            <a:ext cx="3429000" cy="3143250"/>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pic>
      <p:sp>
        <p:nvSpPr>
          <p:cNvPr id="9" name="Rectangle 2"/>
          <p:cNvSpPr>
            <a:spLocks noGrp="1" noChangeArrowheads="1"/>
          </p:cNvSpPr>
          <p:nvPr>
            <p:ph type="title"/>
          </p:nvPr>
        </p:nvSpPr>
        <p:spPr>
          <a:xfrm>
            <a:off x="1676400" y="398583"/>
            <a:ext cx="8686800" cy="609600"/>
          </a:xfrm>
        </p:spPr>
        <p:txBody>
          <a:bodyPr/>
          <a:lstStyle/>
          <a:p>
            <a:pPr>
              <a:defRPr/>
            </a:pPr>
            <a:r>
              <a:rPr lang="en-US" sz="3200" noProof="1">
                <a:solidFill>
                  <a:schemeClr val="tx1">
                    <a:lumMod val="95000"/>
                    <a:lumOff val="5000"/>
                  </a:schemeClr>
                </a:solidFill>
              </a:rPr>
              <a:t>Jenis-Jenis Jaringan Komputer</a:t>
            </a:r>
            <a:endParaRPr lang="en-US" altLang="ko-KR" sz="3200" noProof="1">
              <a:solidFill>
                <a:schemeClr val="tx1">
                  <a:lumMod val="95000"/>
                  <a:lumOff val="5000"/>
                </a:schemeClr>
              </a:solidFill>
              <a:ea typeface="굴림" pitchFamily="34" charset="-127"/>
            </a:endParaRPr>
          </a:p>
        </p:txBody>
      </p:sp>
    </p:spTree>
    <p:extLst>
      <p:ext uri="{BB962C8B-B14F-4D97-AF65-F5344CB8AC3E}">
        <p14:creationId xmlns:p14="http://schemas.microsoft.com/office/powerpoint/2010/main" val="1868192322"/>
      </p:ext>
    </p:extLst>
  </p:cSld>
  <p:clrMapOvr>
    <a:masterClrMapping/>
  </p:clrMapOvr>
  <p:transition>
    <p:fade thruBlk="1"/>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52019" y="1451317"/>
            <a:ext cx="8991600" cy="4924425"/>
          </a:xfrm>
          <a:prstGeom prst="rect">
            <a:avLst/>
          </a:prstGeom>
        </p:spPr>
        <p:txBody>
          <a:bodyPr wrap="square">
            <a:spAutoFit/>
          </a:bodyPr>
          <a:lstStyle/>
          <a:p>
            <a:r>
              <a:rPr lang="en-US" sz="1600" noProof="1"/>
              <a:t>Teknologi wireless (nirkabel) adalah koneksi antar satu perangkat dengan perangkat lainnya tanpa menggunakan media kabel, namun menggunakan media gelombang radio sebagai media penghubungnya.</a:t>
            </a:r>
          </a:p>
          <a:p>
            <a:r>
              <a:rPr lang="en-US" sz="1600" b="1" noProof="1"/>
              <a:t>Kelebihan Jaringan dengan menggunakan teknologi wireless</a:t>
            </a:r>
          </a:p>
          <a:p>
            <a:pPr lvl="1"/>
            <a:r>
              <a:rPr lang="en-US" sz="1600" noProof="1"/>
              <a:t>Biaya pemeliharaan jaringan wireless murah</a:t>
            </a:r>
          </a:p>
          <a:p>
            <a:pPr lvl="1"/>
            <a:r>
              <a:rPr lang="en-US" sz="1600" noProof="1"/>
              <a:t>Jaringan wireless murah dalam pengembangannya</a:t>
            </a:r>
          </a:p>
          <a:p>
            <a:pPr lvl="1"/>
            <a:r>
              <a:rPr lang="en-US" sz="1600" noProof="1"/>
              <a:t>Jaringan wireless murah dan mudah untuk relokasinya</a:t>
            </a:r>
          </a:p>
          <a:p>
            <a:r>
              <a:rPr lang="en-US" sz="1600" b="1" noProof="1"/>
              <a:t>Kekurangan Jaringan dengan menggunakan teknologi wireless</a:t>
            </a:r>
          </a:p>
          <a:p>
            <a:pPr lvl="1"/>
            <a:r>
              <a:rPr lang="en-US" sz="1600" noProof="1"/>
              <a:t>Produk dari produsen perangkat wireless kadang-kadang tidak sesuai atau kompatibel</a:t>
            </a:r>
          </a:p>
          <a:p>
            <a:pPr lvl="1"/>
            <a:r>
              <a:rPr lang="en-US" sz="1600" noProof="1"/>
              <a:t>Mahalnya perangkat atau peralatan</a:t>
            </a:r>
          </a:p>
          <a:p>
            <a:pPr lvl="1"/>
            <a:r>
              <a:rPr lang="en-US" sz="1600" noProof="1"/>
              <a:t>Penyadapan koneksi lebih besar dibanding media kabel</a:t>
            </a:r>
          </a:p>
          <a:p>
            <a:pPr lvl="1"/>
            <a:r>
              <a:rPr lang="en-US" sz="1600" noProof="1"/>
              <a:t>Keamanan data rentan</a:t>
            </a:r>
          </a:p>
          <a:p>
            <a:pPr lvl="1"/>
            <a:r>
              <a:rPr lang="en-US" sz="1600" noProof="1"/>
              <a:t>Jika digunakan bersama-sama akan mengakibatkan kelambatan </a:t>
            </a:r>
          </a:p>
          <a:p>
            <a:pPr lvl="1"/>
            <a:r>
              <a:rPr lang="en-US" sz="1600" noProof="1"/>
              <a:t>Terjadinya inteferensi gelombang radio</a:t>
            </a:r>
          </a:p>
          <a:p>
            <a:r>
              <a:rPr lang="en-US" sz="1600" b="1" noProof="1"/>
              <a:t>Jenis Teknologi Wireless</a:t>
            </a:r>
          </a:p>
          <a:p>
            <a:pPr lvl="1"/>
            <a:r>
              <a:rPr lang="en-US" sz="1600" noProof="1"/>
              <a:t>Wireless Personal Area Network (WPAN)</a:t>
            </a:r>
          </a:p>
          <a:p>
            <a:pPr lvl="1"/>
            <a:r>
              <a:rPr lang="en-US" sz="1600" noProof="1"/>
              <a:t>Wireless Local Area Network (WLAN)</a:t>
            </a:r>
          </a:p>
          <a:p>
            <a:pPr lvl="1"/>
            <a:r>
              <a:rPr lang="en-US" sz="1600" noProof="1"/>
              <a:t>Wireless Metropolitan Area Network (WMAN)</a:t>
            </a:r>
          </a:p>
          <a:p>
            <a:pPr lvl="1"/>
            <a:r>
              <a:rPr lang="en-US" sz="1600" noProof="1"/>
              <a:t>Wireless Wide Area Network (WWAN)</a:t>
            </a:r>
            <a:endParaRPr lang="en-US" noProof="1"/>
          </a:p>
        </p:txBody>
      </p:sp>
      <p:sp>
        <p:nvSpPr>
          <p:cNvPr id="3" name="Rectangle 2"/>
          <p:cNvSpPr/>
          <p:nvPr/>
        </p:nvSpPr>
        <p:spPr>
          <a:xfrm>
            <a:off x="1662332" y="482258"/>
            <a:ext cx="4558620" cy="523220"/>
          </a:xfrm>
          <a:prstGeom prst="rect">
            <a:avLst/>
          </a:prstGeom>
        </p:spPr>
        <p:txBody>
          <a:bodyPr wrap="none">
            <a:spAutoFit/>
          </a:bodyPr>
          <a:lstStyle/>
          <a:p>
            <a:r>
              <a:rPr lang="en-US" sz="2800" b="1" noProof="1"/>
              <a:t>Teknologi Wireless (Nirkabel)</a:t>
            </a:r>
          </a:p>
        </p:txBody>
      </p:sp>
    </p:spTree>
    <p:extLst>
      <p:ext uri="{BB962C8B-B14F-4D97-AF65-F5344CB8AC3E}">
        <p14:creationId xmlns:p14="http://schemas.microsoft.com/office/powerpoint/2010/main" val="26464961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3" name="Rectangle 3"/>
          <p:cNvSpPr>
            <a:spLocks noChangeArrowheads="1"/>
          </p:cNvSpPr>
          <p:nvPr/>
        </p:nvSpPr>
        <p:spPr bwMode="auto">
          <a:xfrm>
            <a:off x="1491175" y="397792"/>
            <a:ext cx="10044333" cy="1220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tx2"/>
              </a:buClr>
              <a:buSzPct val="60000"/>
              <a:buFont typeface="Wingdings" pitchFamily="2" charset="2"/>
              <a:buChar char="u"/>
              <a:defRPr sz="2800">
                <a:solidFill>
                  <a:schemeClr val="tx1"/>
                </a:solidFill>
                <a:effectLst>
                  <a:outerShdw blurRad="38100" dist="38100" dir="2700000" algn="tl">
                    <a:srgbClr val="000000"/>
                  </a:outerShdw>
                </a:effectLst>
                <a:latin typeface="Verdana" pitchFamily="34" charset="0"/>
              </a:defRPr>
            </a:lvl1pPr>
            <a:lvl2pPr marL="742950" indent="-285750">
              <a:spcBef>
                <a:spcPct val="20000"/>
              </a:spcBef>
              <a:buClr>
                <a:schemeClr val="tx1"/>
              </a:buClr>
              <a:buChar char="•"/>
              <a:defRPr sz="2400">
                <a:solidFill>
                  <a:schemeClr val="tx1"/>
                </a:solidFill>
                <a:effectLst>
                  <a:outerShdw blurRad="38100" dist="38100" dir="2700000" algn="tl">
                    <a:srgbClr val="000000"/>
                  </a:outerShdw>
                </a:effectLst>
                <a:latin typeface="Verdana" pitchFamily="34" charset="0"/>
              </a:defRPr>
            </a:lvl2pPr>
            <a:lvl3pPr marL="1143000" indent="-228600">
              <a:spcBef>
                <a:spcPct val="20000"/>
              </a:spcBef>
              <a:buClr>
                <a:schemeClr val="hlink"/>
              </a:buClr>
              <a:buSzPct val="60000"/>
              <a:buFont typeface="Wingdings" pitchFamily="2" charset="2"/>
              <a:buChar char="u"/>
              <a:defRPr sz="2000">
                <a:solidFill>
                  <a:schemeClr val="tx1"/>
                </a:solidFill>
                <a:effectLst>
                  <a:outerShdw blurRad="38100" dist="38100" dir="2700000" algn="tl">
                    <a:srgbClr val="000000"/>
                  </a:outerShdw>
                </a:effectLst>
                <a:latin typeface="Verdana" pitchFamily="34" charset="0"/>
              </a:defRPr>
            </a:lvl3pPr>
            <a:lvl4pPr marL="1600200" indent="-228600">
              <a:spcBef>
                <a:spcPct val="20000"/>
              </a:spcBef>
              <a:buClr>
                <a:schemeClr val="tx1"/>
              </a:buClr>
              <a:buChar char="•"/>
              <a:defRPr>
                <a:solidFill>
                  <a:schemeClr val="tx1"/>
                </a:solidFill>
                <a:effectLst>
                  <a:outerShdw blurRad="38100" dist="38100" dir="2700000" algn="tl">
                    <a:srgbClr val="000000"/>
                  </a:outerShdw>
                </a:effectLst>
                <a:latin typeface="Verdana" pitchFamily="34" charset="0"/>
              </a:defRPr>
            </a:lvl4pPr>
            <a:lvl5pPr marL="2057400" indent="-228600">
              <a:spcBef>
                <a:spcPct val="20000"/>
              </a:spcBef>
              <a:buClr>
                <a:schemeClr val="folHlink"/>
              </a:buClr>
              <a:buSzPct val="60000"/>
              <a:buFont typeface="Wingdings" pitchFamily="2" charset="2"/>
              <a:buChar char="u"/>
              <a:defRPr>
                <a:solidFill>
                  <a:schemeClr val="tx1"/>
                </a:solidFill>
                <a:effectLst>
                  <a:outerShdw blurRad="38100" dist="38100" dir="2700000" algn="tl">
                    <a:srgbClr val="000000"/>
                  </a:outerShdw>
                </a:effectLst>
                <a:latin typeface="Verdana" pitchFamily="34" charset="0"/>
              </a:defRPr>
            </a:lvl5pPr>
            <a:lvl6pPr marL="2514600" indent="-228600" fontAlgn="base">
              <a:spcBef>
                <a:spcPct val="20000"/>
              </a:spcBef>
              <a:spcAft>
                <a:spcPct val="0"/>
              </a:spcAft>
              <a:buClr>
                <a:schemeClr val="folHlink"/>
              </a:buClr>
              <a:buSzPct val="60000"/>
              <a:buFont typeface="Wingdings" pitchFamily="2" charset="2"/>
              <a:buChar char="u"/>
              <a:defRPr>
                <a:solidFill>
                  <a:schemeClr val="tx1"/>
                </a:solidFill>
                <a:effectLst>
                  <a:outerShdw blurRad="38100" dist="38100" dir="2700000" algn="tl">
                    <a:srgbClr val="000000"/>
                  </a:outerShdw>
                </a:effectLst>
                <a:latin typeface="Verdana" pitchFamily="34" charset="0"/>
              </a:defRPr>
            </a:lvl6pPr>
            <a:lvl7pPr marL="2971800" indent="-228600" fontAlgn="base">
              <a:spcBef>
                <a:spcPct val="20000"/>
              </a:spcBef>
              <a:spcAft>
                <a:spcPct val="0"/>
              </a:spcAft>
              <a:buClr>
                <a:schemeClr val="folHlink"/>
              </a:buClr>
              <a:buSzPct val="60000"/>
              <a:buFont typeface="Wingdings" pitchFamily="2" charset="2"/>
              <a:buChar char="u"/>
              <a:defRPr>
                <a:solidFill>
                  <a:schemeClr val="tx1"/>
                </a:solidFill>
                <a:effectLst>
                  <a:outerShdw blurRad="38100" dist="38100" dir="2700000" algn="tl">
                    <a:srgbClr val="000000"/>
                  </a:outerShdw>
                </a:effectLst>
                <a:latin typeface="Verdana" pitchFamily="34" charset="0"/>
              </a:defRPr>
            </a:lvl7pPr>
            <a:lvl8pPr marL="3429000" indent="-228600" fontAlgn="base">
              <a:spcBef>
                <a:spcPct val="20000"/>
              </a:spcBef>
              <a:spcAft>
                <a:spcPct val="0"/>
              </a:spcAft>
              <a:buClr>
                <a:schemeClr val="folHlink"/>
              </a:buClr>
              <a:buSzPct val="60000"/>
              <a:buFont typeface="Wingdings" pitchFamily="2" charset="2"/>
              <a:buChar char="u"/>
              <a:defRPr>
                <a:solidFill>
                  <a:schemeClr val="tx1"/>
                </a:solidFill>
                <a:effectLst>
                  <a:outerShdw blurRad="38100" dist="38100" dir="2700000" algn="tl">
                    <a:srgbClr val="000000"/>
                  </a:outerShdw>
                </a:effectLst>
                <a:latin typeface="Verdana" pitchFamily="34" charset="0"/>
              </a:defRPr>
            </a:lvl8pPr>
            <a:lvl9pPr marL="3886200" indent="-228600" fontAlgn="base">
              <a:spcBef>
                <a:spcPct val="20000"/>
              </a:spcBef>
              <a:spcAft>
                <a:spcPct val="0"/>
              </a:spcAft>
              <a:buClr>
                <a:schemeClr val="folHlink"/>
              </a:buClr>
              <a:buSzPct val="60000"/>
              <a:buFont typeface="Wingdings" pitchFamily="2" charset="2"/>
              <a:buChar char="u"/>
              <a:defRPr>
                <a:solidFill>
                  <a:schemeClr val="tx1"/>
                </a:solidFill>
                <a:effectLst>
                  <a:outerShdw blurRad="38100" dist="38100" dir="2700000" algn="tl">
                    <a:srgbClr val="000000"/>
                  </a:outerShdw>
                </a:effectLst>
                <a:latin typeface="Verdana" pitchFamily="34" charset="0"/>
              </a:defRPr>
            </a:lvl9pPr>
          </a:lstStyle>
          <a:p>
            <a:pPr marL="0" indent="0">
              <a:lnSpc>
                <a:spcPct val="90000"/>
              </a:lnSpc>
              <a:buNone/>
              <a:defRPr/>
            </a:pPr>
            <a:r>
              <a:rPr lang="en-US" altLang="en-US" sz="2400" b="1" noProof="1">
                <a:effectLst/>
                <a:latin typeface="Arial" panose="020B0604020202020204" pitchFamily="34" charset="0"/>
                <a:cs typeface="Arial" panose="020B0604020202020204" pitchFamily="34" charset="0"/>
              </a:rPr>
              <a:t>Perangkat elektronik yang sudah dipasang WiFi didalamnya</a:t>
            </a:r>
            <a:endParaRPr lang="en-US" altLang="en-US" sz="2400" noProof="1"/>
          </a:p>
        </p:txBody>
      </p:sp>
      <p:pic>
        <p:nvPicPr>
          <p:cNvPr id="11266" name="Picture 2" descr="E:\download.2013\my_wifi.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400" y="1008186"/>
            <a:ext cx="7239000" cy="50116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6722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a:spLocks noGrp="1"/>
          </p:cNvSpPr>
          <p:nvPr>
            <p:ph idx="1"/>
          </p:nvPr>
        </p:nvSpPr>
        <p:spPr>
          <a:xfrm>
            <a:off x="1905000" y="1479454"/>
            <a:ext cx="7848600" cy="3571875"/>
          </a:xfrm>
        </p:spPr>
        <p:txBody>
          <a:bodyPr rtlCol="0">
            <a:normAutofit/>
          </a:bodyPr>
          <a:lstStyle/>
          <a:p>
            <a:pPr marL="68580" indent="-68580">
              <a:buNone/>
              <a:defRPr/>
            </a:pPr>
            <a:r>
              <a:rPr lang="en-US" sz="2000" b="1" noProof="1"/>
              <a:t>Bedasarkan fungsi (1/2)</a:t>
            </a:r>
          </a:p>
          <a:p>
            <a:pPr marL="468313" indent="-68580" algn="just">
              <a:defRPr/>
            </a:pPr>
            <a:r>
              <a:rPr lang="en-US" sz="2000" b="1" noProof="1"/>
              <a:t>Client Sever</a:t>
            </a:r>
          </a:p>
          <a:p>
            <a:pPr marL="468313" indent="-68580" algn="just">
              <a:buNone/>
              <a:defRPr/>
            </a:pPr>
            <a:r>
              <a:rPr lang="en-US" sz="2000" b="1" noProof="1"/>
              <a:t>	</a:t>
            </a:r>
            <a:r>
              <a:rPr lang="en-US" sz="2000" noProof="1"/>
              <a:t>Di dalam model client/server, perangkat yang meminta (request) informasi atau layanan disebut klien (client) dan perangkat yang memberikan layanan pada permintaan tersebut disebut server. </a:t>
            </a:r>
          </a:p>
          <a:p>
            <a:pPr marL="468313" indent="-68580">
              <a:buNone/>
              <a:defRPr/>
            </a:pPr>
            <a:endParaRPr lang="en-US" sz="2000" b="1" noProof="1"/>
          </a:p>
        </p:txBody>
      </p:sp>
      <p:sp>
        <p:nvSpPr>
          <p:cNvPr id="8" name="Slide Number Placeholder 7"/>
          <p:cNvSpPr>
            <a:spLocks noGrp="1"/>
          </p:cNvSpPr>
          <p:nvPr>
            <p:ph type="sldNum" sz="quarter" idx="12"/>
          </p:nvPr>
        </p:nvSpPr>
        <p:spPr/>
        <p:txBody>
          <a:bodyPr/>
          <a:lstStyle>
            <a:lvl1pPr>
              <a:defRPr sz="3200">
                <a:solidFill>
                  <a:srgbClr val="595959"/>
                </a:solidFill>
                <a:latin typeface="Calibri" pitchFamily="34" charset="0"/>
              </a:defRPr>
            </a:lvl1pPr>
            <a:lvl2pPr>
              <a:defRPr sz="2800">
                <a:solidFill>
                  <a:srgbClr val="595959"/>
                </a:solidFill>
                <a:latin typeface="Calibri" pitchFamily="34" charset="0"/>
              </a:defRPr>
            </a:lvl2pPr>
            <a:lvl3pPr>
              <a:defRPr sz="2400">
                <a:solidFill>
                  <a:srgbClr val="595959"/>
                </a:solidFill>
                <a:latin typeface="Calibri" pitchFamily="34" charset="0"/>
              </a:defRPr>
            </a:lvl3pPr>
            <a:lvl4pPr>
              <a:defRPr sz="2000">
                <a:solidFill>
                  <a:srgbClr val="595959"/>
                </a:solidFill>
                <a:latin typeface="Calibri" pitchFamily="34" charset="0"/>
              </a:defRPr>
            </a:lvl4pPr>
            <a:lvl5pPr>
              <a:defRPr sz="2000">
                <a:solidFill>
                  <a:srgbClr val="595959"/>
                </a:solidFill>
                <a:latin typeface="Calibri" pitchFamily="34" charset="0"/>
              </a:defRPr>
            </a:lvl5pPr>
            <a:lvl6pPr eaLnBrk="0" fontAlgn="base" hangingPunct="0">
              <a:spcAft>
                <a:spcPct val="0"/>
              </a:spcAft>
              <a:buChar char="»"/>
              <a:defRPr sz="2000">
                <a:solidFill>
                  <a:srgbClr val="595959"/>
                </a:solidFill>
                <a:latin typeface="Calibri" pitchFamily="34" charset="0"/>
              </a:defRPr>
            </a:lvl6pPr>
            <a:lvl7pPr eaLnBrk="0" fontAlgn="base" hangingPunct="0">
              <a:spcAft>
                <a:spcPct val="0"/>
              </a:spcAft>
              <a:buChar char="»"/>
              <a:defRPr sz="2000">
                <a:solidFill>
                  <a:srgbClr val="595959"/>
                </a:solidFill>
                <a:latin typeface="Calibri" pitchFamily="34" charset="0"/>
              </a:defRPr>
            </a:lvl7pPr>
            <a:lvl8pPr eaLnBrk="0" fontAlgn="base" hangingPunct="0">
              <a:spcAft>
                <a:spcPct val="0"/>
              </a:spcAft>
              <a:buChar char="»"/>
              <a:defRPr sz="2000">
                <a:solidFill>
                  <a:srgbClr val="595959"/>
                </a:solidFill>
                <a:latin typeface="Calibri" pitchFamily="34" charset="0"/>
              </a:defRPr>
            </a:lvl8pPr>
            <a:lvl9pPr eaLnBrk="0" fontAlgn="base" hangingPunct="0">
              <a:spcAft>
                <a:spcPct val="0"/>
              </a:spcAft>
              <a:buChar char="»"/>
              <a:defRPr sz="2000">
                <a:solidFill>
                  <a:srgbClr val="595959"/>
                </a:solidFill>
                <a:latin typeface="Calibri" pitchFamily="34" charset="0"/>
              </a:defRPr>
            </a:lvl9pPr>
          </a:lstStyle>
          <a:p>
            <a:pPr eaLnBrk="1" hangingPunct="1"/>
            <a:fld id="{605835FB-D38B-4FC5-BB76-35D25F0B5C3E}" type="slidenum">
              <a:rPr lang="ko-KR" altLang="en-US" sz="1000">
                <a:solidFill>
                  <a:prstClr val="black"/>
                </a:solidFill>
                <a:latin typeface="Verdana" pitchFamily="34" charset="0"/>
              </a:rPr>
              <a:pPr eaLnBrk="1" hangingPunct="1"/>
              <a:t>16</a:t>
            </a:fld>
            <a:endParaRPr lang="en-US" altLang="ko-KR" sz="1000">
              <a:solidFill>
                <a:prstClr val="black"/>
              </a:solidFill>
              <a:latin typeface="Verdana" pitchFamily="34" charset="0"/>
            </a:endParaRPr>
          </a:p>
        </p:txBody>
      </p:sp>
      <p:pic>
        <p:nvPicPr>
          <p:cNvPr id="4813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9299" y="3265391"/>
            <a:ext cx="5500687" cy="3100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2"/>
          <p:cNvSpPr>
            <a:spLocks noGrp="1" noChangeArrowheads="1"/>
          </p:cNvSpPr>
          <p:nvPr>
            <p:ph type="title"/>
          </p:nvPr>
        </p:nvSpPr>
        <p:spPr>
          <a:xfrm>
            <a:off x="1571625" y="444596"/>
            <a:ext cx="8686800" cy="609600"/>
          </a:xfrm>
        </p:spPr>
        <p:txBody>
          <a:bodyPr/>
          <a:lstStyle/>
          <a:p>
            <a:pPr>
              <a:defRPr/>
            </a:pPr>
            <a:r>
              <a:rPr lang="en-US" sz="3200" noProof="1">
                <a:solidFill>
                  <a:schemeClr val="tx1">
                    <a:lumMod val="95000"/>
                    <a:lumOff val="5000"/>
                  </a:schemeClr>
                </a:solidFill>
              </a:rPr>
              <a:t>Jenis-Jenis Jaringan Komputer</a:t>
            </a:r>
            <a:endParaRPr lang="en-US" altLang="ko-KR" sz="3200" noProof="1">
              <a:solidFill>
                <a:schemeClr val="tx1">
                  <a:lumMod val="95000"/>
                  <a:lumOff val="5000"/>
                </a:schemeClr>
              </a:solidFill>
              <a:ea typeface="굴림" pitchFamily="34" charset="-127"/>
            </a:endParaRPr>
          </a:p>
        </p:txBody>
      </p:sp>
    </p:spTree>
    <p:extLst>
      <p:ext uri="{BB962C8B-B14F-4D97-AF65-F5344CB8AC3E}">
        <p14:creationId xmlns:p14="http://schemas.microsoft.com/office/powerpoint/2010/main" val="1169813494"/>
      </p:ext>
    </p:extLst>
  </p:cSld>
  <p:clrMapOvr>
    <a:masterClrMapping/>
  </p:clrMapOvr>
  <p:transition>
    <p:fade thruBlk="1"/>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1657350" y="428502"/>
            <a:ext cx="8686800" cy="609600"/>
          </a:xfrm>
        </p:spPr>
        <p:txBody>
          <a:bodyPr/>
          <a:lstStyle/>
          <a:p>
            <a:pPr>
              <a:defRPr/>
            </a:pPr>
            <a:r>
              <a:rPr lang="en-US" sz="3200" noProof="1">
                <a:solidFill>
                  <a:schemeClr val="tx1">
                    <a:lumMod val="95000"/>
                    <a:lumOff val="5000"/>
                  </a:schemeClr>
                </a:solidFill>
              </a:rPr>
              <a:t>Jenis-Jenis Jaringan Komputer</a:t>
            </a:r>
            <a:endParaRPr lang="en-US" altLang="ko-KR" sz="3200" noProof="1">
              <a:solidFill>
                <a:schemeClr val="tx1">
                  <a:lumMod val="95000"/>
                  <a:lumOff val="5000"/>
                </a:schemeClr>
              </a:solidFill>
              <a:ea typeface="굴림" pitchFamily="34" charset="-127"/>
            </a:endParaRPr>
          </a:p>
        </p:txBody>
      </p:sp>
      <p:sp>
        <p:nvSpPr>
          <p:cNvPr id="7" name="Content Placeholder 2"/>
          <p:cNvSpPr>
            <a:spLocks noGrp="1"/>
          </p:cNvSpPr>
          <p:nvPr>
            <p:ph idx="1"/>
          </p:nvPr>
        </p:nvSpPr>
        <p:spPr>
          <a:xfrm>
            <a:off x="1905000" y="1465386"/>
            <a:ext cx="7848600" cy="3571875"/>
          </a:xfrm>
        </p:spPr>
        <p:txBody>
          <a:bodyPr rtlCol="0">
            <a:normAutofit/>
          </a:bodyPr>
          <a:lstStyle/>
          <a:p>
            <a:pPr marL="68580" indent="-68580">
              <a:buNone/>
              <a:defRPr/>
            </a:pPr>
            <a:r>
              <a:rPr lang="en-US" sz="2000" b="1" noProof="1"/>
              <a:t>Bedasarkan fungsi (2/2)</a:t>
            </a:r>
          </a:p>
          <a:p>
            <a:pPr marL="468313" indent="-68580">
              <a:defRPr/>
            </a:pPr>
            <a:r>
              <a:rPr lang="en-US" sz="2000" b="1" noProof="1"/>
              <a:t>Peer to Peer</a:t>
            </a:r>
          </a:p>
          <a:p>
            <a:pPr marL="468313" indent="-4763">
              <a:buNone/>
              <a:defRPr/>
            </a:pPr>
            <a:r>
              <a:rPr lang="en-US" sz="2000" noProof="1"/>
              <a:t>Peer to Peer adalah jaringan komputer dimana setiap komputer dapat bertindak sebagai server dan dapat bertindak juga menjadi client.</a:t>
            </a:r>
            <a:endParaRPr lang="en-US" sz="2000" b="1" noProof="1"/>
          </a:p>
        </p:txBody>
      </p:sp>
      <p:sp>
        <p:nvSpPr>
          <p:cNvPr id="8" name="Slide Number Placeholder 7"/>
          <p:cNvSpPr>
            <a:spLocks noGrp="1"/>
          </p:cNvSpPr>
          <p:nvPr>
            <p:ph type="sldNum" sz="quarter" idx="12"/>
          </p:nvPr>
        </p:nvSpPr>
        <p:spPr/>
        <p:txBody>
          <a:bodyPr/>
          <a:lstStyle>
            <a:lvl1pPr>
              <a:defRPr sz="3200">
                <a:solidFill>
                  <a:srgbClr val="595959"/>
                </a:solidFill>
                <a:latin typeface="Calibri" pitchFamily="34" charset="0"/>
              </a:defRPr>
            </a:lvl1pPr>
            <a:lvl2pPr>
              <a:defRPr sz="2800">
                <a:solidFill>
                  <a:srgbClr val="595959"/>
                </a:solidFill>
                <a:latin typeface="Calibri" pitchFamily="34" charset="0"/>
              </a:defRPr>
            </a:lvl2pPr>
            <a:lvl3pPr>
              <a:defRPr sz="2400">
                <a:solidFill>
                  <a:srgbClr val="595959"/>
                </a:solidFill>
                <a:latin typeface="Calibri" pitchFamily="34" charset="0"/>
              </a:defRPr>
            </a:lvl3pPr>
            <a:lvl4pPr>
              <a:defRPr sz="2000">
                <a:solidFill>
                  <a:srgbClr val="595959"/>
                </a:solidFill>
                <a:latin typeface="Calibri" pitchFamily="34" charset="0"/>
              </a:defRPr>
            </a:lvl4pPr>
            <a:lvl5pPr>
              <a:defRPr sz="2000">
                <a:solidFill>
                  <a:srgbClr val="595959"/>
                </a:solidFill>
                <a:latin typeface="Calibri" pitchFamily="34" charset="0"/>
              </a:defRPr>
            </a:lvl5pPr>
            <a:lvl6pPr eaLnBrk="0" fontAlgn="base" hangingPunct="0">
              <a:spcAft>
                <a:spcPct val="0"/>
              </a:spcAft>
              <a:buChar char="»"/>
              <a:defRPr sz="2000">
                <a:solidFill>
                  <a:srgbClr val="595959"/>
                </a:solidFill>
                <a:latin typeface="Calibri" pitchFamily="34" charset="0"/>
              </a:defRPr>
            </a:lvl6pPr>
            <a:lvl7pPr eaLnBrk="0" fontAlgn="base" hangingPunct="0">
              <a:spcAft>
                <a:spcPct val="0"/>
              </a:spcAft>
              <a:buChar char="»"/>
              <a:defRPr sz="2000">
                <a:solidFill>
                  <a:srgbClr val="595959"/>
                </a:solidFill>
                <a:latin typeface="Calibri" pitchFamily="34" charset="0"/>
              </a:defRPr>
            </a:lvl7pPr>
            <a:lvl8pPr eaLnBrk="0" fontAlgn="base" hangingPunct="0">
              <a:spcAft>
                <a:spcPct val="0"/>
              </a:spcAft>
              <a:buChar char="»"/>
              <a:defRPr sz="2000">
                <a:solidFill>
                  <a:srgbClr val="595959"/>
                </a:solidFill>
                <a:latin typeface="Calibri" pitchFamily="34" charset="0"/>
              </a:defRPr>
            </a:lvl8pPr>
            <a:lvl9pPr eaLnBrk="0" fontAlgn="base" hangingPunct="0">
              <a:spcAft>
                <a:spcPct val="0"/>
              </a:spcAft>
              <a:buChar char="»"/>
              <a:defRPr sz="2000">
                <a:solidFill>
                  <a:srgbClr val="595959"/>
                </a:solidFill>
                <a:latin typeface="Calibri" pitchFamily="34" charset="0"/>
              </a:defRPr>
            </a:lvl9pPr>
          </a:lstStyle>
          <a:p>
            <a:pPr eaLnBrk="1" hangingPunct="1"/>
            <a:fld id="{DDF05F14-1B18-4A75-A763-F04DB43FFE0D}" type="slidenum">
              <a:rPr lang="ko-KR" altLang="en-US" sz="1000">
                <a:solidFill>
                  <a:prstClr val="black"/>
                </a:solidFill>
                <a:latin typeface="Verdana" pitchFamily="34" charset="0"/>
              </a:rPr>
              <a:pPr eaLnBrk="1" hangingPunct="1"/>
              <a:t>17</a:t>
            </a:fld>
            <a:endParaRPr lang="en-US" altLang="ko-KR" sz="1000">
              <a:solidFill>
                <a:prstClr val="black"/>
              </a:solidFill>
              <a:latin typeface="Verdana" pitchFamily="34" charset="0"/>
            </a:endParaRPr>
          </a:p>
        </p:txBody>
      </p:sp>
      <p:pic>
        <p:nvPicPr>
          <p:cNvPr id="4915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19266" y="3251323"/>
            <a:ext cx="6143625" cy="31781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3312077"/>
      </p:ext>
    </p:extLst>
  </p:cSld>
  <p:clrMapOvr>
    <a:masterClrMapping/>
  </p:clrMapOvr>
  <p:transition>
    <p:fade thruBlk="1"/>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7042" name="Picture 3"/>
          <p:cNvPicPr>
            <a:picLocks noChangeAspect="1" noChangeArrowheads="1"/>
          </p:cNvPicPr>
          <p:nvPr/>
        </p:nvPicPr>
        <p:blipFill>
          <a:blip r:embed="rId3" cstate="print"/>
          <a:srcRect/>
          <a:stretch>
            <a:fillRect/>
          </a:stretch>
        </p:blipFill>
        <p:spPr bwMode="auto">
          <a:xfrm>
            <a:off x="5667376" y="2714625"/>
            <a:ext cx="4092575" cy="3429000"/>
          </a:xfrm>
          <a:prstGeom prst="rect">
            <a:avLst/>
          </a:prstGeom>
          <a:noFill/>
          <a:ln w="9525">
            <a:noFill/>
            <a:miter lim="800000"/>
            <a:headEnd/>
            <a:tailEnd/>
          </a:ln>
        </p:spPr>
      </p:pic>
      <p:sp>
        <p:nvSpPr>
          <p:cNvPr id="87043" name="Text Box 4"/>
          <p:cNvSpPr txBox="1">
            <a:spLocks noChangeArrowheads="1"/>
          </p:cNvSpPr>
          <p:nvPr/>
        </p:nvSpPr>
        <p:spPr bwMode="auto">
          <a:xfrm>
            <a:off x="1952625" y="1428751"/>
            <a:ext cx="1051378" cy="461665"/>
          </a:xfrm>
          <a:prstGeom prst="rect">
            <a:avLst/>
          </a:prstGeom>
          <a:noFill/>
          <a:ln w="9525">
            <a:noFill/>
            <a:miter lim="800000"/>
            <a:headEnd/>
            <a:tailEnd/>
          </a:ln>
        </p:spPr>
        <p:txBody>
          <a:bodyPr wrap="none">
            <a:spAutoFit/>
          </a:bodyPr>
          <a:lstStyle/>
          <a:p>
            <a:r>
              <a:rPr lang="en-US" altLang="ja-JP" sz="2400" b="1" dirty="0">
                <a:solidFill>
                  <a:srgbClr val="003366"/>
                </a:solidFill>
                <a:ea typeface="MS PGothic" pitchFamily="34" charset="-128"/>
              </a:rPr>
              <a:t>1. Star</a:t>
            </a:r>
            <a:endParaRPr lang="en-GB" sz="2400" b="1" dirty="0">
              <a:solidFill>
                <a:srgbClr val="003366"/>
              </a:solidFill>
            </a:endParaRPr>
          </a:p>
        </p:txBody>
      </p:sp>
      <p:sp>
        <p:nvSpPr>
          <p:cNvPr id="87045" name="TextBox 5"/>
          <p:cNvSpPr txBox="1">
            <a:spLocks noChangeArrowheads="1"/>
          </p:cNvSpPr>
          <p:nvPr/>
        </p:nvSpPr>
        <p:spPr bwMode="auto">
          <a:xfrm>
            <a:off x="2452689" y="2000250"/>
            <a:ext cx="7500937" cy="369888"/>
          </a:xfrm>
          <a:prstGeom prst="rect">
            <a:avLst/>
          </a:prstGeom>
          <a:noFill/>
          <a:ln w="9525">
            <a:noFill/>
            <a:miter lim="800000"/>
            <a:headEnd/>
            <a:tailEnd/>
          </a:ln>
        </p:spPr>
        <p:txBody>
          <a:bodyPr>
            <a:spAutoFit/>
          </a:bodyPr>
          <a:lstStyle/>
          <a:p>
            <a:r>
              <a:rPr lang="en-US">
                <a:solidFill>
                  <a:srgbClr val="003366"/>
                </a:solidFill>
              </a:rPr>
              <a:t>Masing-masing PC dihubungkan secara langsung ke hub/server.</a:t>
            </a:r>
          </a:p>
        </p:txBody>
      </p:sp>
      <p:pic>
        <p:nvPicPr>
          <p:cNvPr id="87046" name="Picture 3"/>
          <p:cNvPicPr>
            <a:picLocks noChangeAspect="1" noChangeArrowheads="1"/>
          </p:cNvPicPr>
          <p:nvPr/>
        </p:nvPicPr>
        <p:blipFill>
          <a:blip r:embed="rId4" cstate="print"/>
          <a:srcRect/>
          <a:stretch>
            <a:fillRect/>
          </a:stretch>
        </p:blipFill>
        <p:spPr bwMode="auto">
          <a:xfrm>
            <a:off x="2238375" y="2786064"/>
            <a:ext cx="3214688" cy="3214687"/>
          </a:xfrm>
          <a:prstGeom prst="rect">
            <a:avLst/>
          </a:prstGeom>
          <a:noFill/>
          <a:ln w="9525">
            <a:noFill/>
            <a:miter lim="800000"/>
            <a:headEnd/>
            <a:tailEnd/>
          </a:ln>
        </p:spPr>
      </p:pic>
      <p:sp>
        <p:nvSpPr>
          <p:cNvPr id="8" name="Rectangle 2"/>
          <p:cNvSpPr txBox="1">
            <a:spLocks noChangeArrowheads="1"/>
          </p:cNvSpPr>
          <p:nvPr/>
        </p:nvSpPr>
        <p:spPr>
          <a:xfrm>
            <a:off x="1905000" y="76200"/>
            <a:ext cx="8686800" cy="609600"/>
          </a:xfrm>
          <a:prstGeom prst="rect">
            <a:avLst/>
          </a:prstGeom>
        </p:spPr>
        <p:txBody>
          <a:bodyPr/>
          <a:lstStyle>
            <a:lvl1pPr algn="ctr" rtl="0" eaLnBrk="0" fontAlgn="base" hangingPunct="0">
              <a:spcBef>
                <a:spcPct val="0"/>
              </a:spcBef>
              <a:spcAft>
                <a:spcPct val="0"/>
              </a:spcAft>
              <a:defRPr sz="4000" b="1" kern="1200">
                <a:solidFill>
                  <a:srgbClr val="404040"/>
                </a:solidFill>
                <a:latin typeface="+mj-lt"/>
                <a:ea typeface="+mj-ea"/>
                <a:cs typeface="+mj-cs"/>
              </a:defRPr>
            </a:lvl1pPr>
            <a:lvl2pPr algn="ctr" rtl="0" eaLnBrk="0" fontAlgn="base" hangingPunct="0">
              <a:spcBef>
                <a:spcPct val="0"/>
              </a:spcBef>
              <a:spcAft>
                <a:spcPct val="0"/>
              </a:spcAft>
              <a:defRPr sz="4000" b="1">
                <a:solidFill>
                  <a:srgbClr val="404040"/>
                </a:solidFill>
                <a:latin typeface="Calibri" pitchFamily="34" charset="0"/>
              </a:defRPr>
            </a:lvl2pPr>
            <a:lvl3pPr algn="ctr" rtl="0" eaLnBrk="0" fontAlgn="base" hangingPunct="0">
              <a:spcBef>
                <a:spcPct val="0"/>
              </a:spcBef>
              <a:spcAft>
                <a:spcPct val="0"/>
              </a:spcAft>
              <a:defRPr sz="4000" b="1">
                <a:solidFill>
                  <a:srgbClr val="404040"/>
                </a:solidFill>
                <a:latin typeface="Calibri" pitchFamily="34" charset="0"/>
              </a:defRPr>
            </a:lvl3pPr>
            <a:lvl4pPr algn="ctr" rtl="0" eaLnBrk="0" fontAlgn="base" hangingPunct="0">
              <a:spcBef>
                <a:spcPct val="0"/>
              </a:spcBef>
              <a:spcAft>
                <a:spcPct val="0"/>
              </a:spcAft>
              <a:defRPr sz="4000" b="1">
                <a:solidFill>
                  <a:srgbClr val="404040"/>
                </a:solidFill>
                <a:latin typeface="Calibri" pitchFamily="34" charset="0"/>
              </a:defRPr>
            </a:lvl4pPr>
            <a:lvl5pPr algn="ctr" rtl="0" eaLnBrk="0" fontAlgn="base" hangingPunct="0">
              <a:spcBef>
                <a:spcPct val="0"/>
              </a:spcBef>
              <a:spcAft>
                <a:spcPct val="0"/>
              </a:spcAft>
              <a:defRPr sz="4000" b="1">
                <a:solidFill>
                  <a:srgbClr val="404040"/>
                </a:solidFill>
                <a:latin typeface="Calibri" pitchFamily="34" charset="0"/>
              </a:defRPr>
            </a:lvl5pPr>
            <a:lvl6pPr marL="457200" algn="ctr" rtl="0" fontAlgn="base">
              <a:spcBef>
                <a:spcPct val="0"/>
              </a:spcBef>
              <a:spcAft>
                <a:spcPct val="0"/>
              </a:spcAft>
              <a:defRPr sz="4000" b="1">
                <a:solidFill>
                  <a:srgbClr val="404040"/>
                </a:solidFill>
                <a:latin typeface="Calibri" pitchFamily="34" charset="0"/>
              </a:defRPr>
            </a:lvl6pPr>
            <a:lvl7pPr marL="914400" algn="ctr" rtl="0" fontAlgn="base">
              <a:spcBef>
                <a:spcPct val="0"/>
              </a:spcBef>
              <a:spcAft>
                <a:spcPct val="0"/>
              </a:spcAft>
              <a:defRPr sz="4000" b="1">
                <a:solidFill>
                  <a:srgbClr val="404040"/>
                </a:solidFill>
                <a:latin typeface="Calibri" pitchFamily="34" charset="0"/>
              </a:defRPr>
            </a:lvl7pPr>
            <a:lvl8pPr marL="1371600" algn="ctr" rtl="0" fontAlgn="base">
              <a:spcBef>
                <a:spcPct val="0"/>
              </a:spcBef>
              <a:spcAft>
                <a:spcPct val="0"/>
              </a:spcAft>
              <a:defRPr sz="4000" b="1">
                <a:solidFill>
                  <a:srgbClr val="404040"/>
                </a:solidFill>
                <a:latin typeface="Calibri" pitchFamily="34" charset="0"/>
              </a:defRPr>
            </a:lvl8pPr>
            <a:lvl9pPr marL="1828800" algn="ctr" rtl="0" fontAlgn="base">
              <a:spcBef>
                <a:spcPct val="0"/>
              </a:spcBef>
              <a:spcAft>
                <a:spcPct val="0"/>
              </a:spcAft>
              <a:defRPr sz="4000" b="1">
                <a:solidFill>
                  <a:srgbClr val="404040"/>
                </a:solidFill>
                <a:latin typeface="Calibri" pitchFamily="34" charset="0"/>
              </a:defRPr>
            </a:lvl9pPr>
          </a:lstStyle>
          <a:p>
            <a:pPr eaLnBrk="1" fontAlgn="auto" hangingPunct="1">
              <a:spcAft>
                <a:spcPts val="0"/>
              </a:spcAft>
              <a:defRPr/>
            </a:pPr>
            <a:r>
              <a:rPr lang="en-US" sz="3200" noProof="1">
                <a:solidFill>
                  <a:schemeClr val="tx1">
                    <a:lumMod val="95000"/>
                    <a:lumOff val="5000"/>
                  </a:schemeClr>
                </a:solidFill>
              </a:rPr>
              <a:t>Jenis-Jenis Jaringan Komputer</a:t>
            </a:r>
            <a:endParaRPr lang="en-US" altLang="ko-KR" sz="3200" noProof="1">
              <a:solidFill>
                <a:schemeClr val="tx1">
                  <a:lumMod val="95000"/>
                  <a:lumOff val="5000"/>
                </a:schemeClr>
              </a:solidFill>
              <a:ea typeface="굴림" pitchFamily="34" charset="-127"/>
            </a:endParaRPr>
          </a:p>
        </p:txBody>
      </p:sp>
      <p:sp>
        <p:nvSpPr>
          <p:cNvPr id="2" name="Rectangle 1"/>
          <p:cNvSpPr/>
          <p:nvPr/>
        </p:nvSpPr>
        <p:spPr>
          <a:xfrm>
            <a:off x="4774208" y="732394"/>
            <a:ext cx="2857898" cy="369332"/>
          </a:xfrm>
          <a:prstGeom prst="rect">
            <a:avLst/>
          </a:prstGeom>
        </p:spPr>
        <p:txBody>
          <a:bodyPr wrap="none">
            <a:spAutoFit/>
          </a:bodyPr>
          <a:lstStyle/>
          <a:p>
            <a:pPr marL="68580" indent="-68580">
              <a:defRPr/>
            </a:pPr>
            <a:r>
              <a:rPr lang="en-US" b="1" noProof="1"/>
              <a:t>Berdasarkan Topologi (1/3)</a:t>
            </a:r>
          </a:p>
        </p:txBody>
      </p:sp>
    </p:spTree>
    <p:extLst>
      <p:ext uri="{BB962C8B-B14F-4D97-AF65-F5344CB8AC3E}">
        <p14:creationId xmlns:p14="http://schemas.microsoft.com/office/powerpoint/2010/main" val="37563676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8066" name="Picture 4"/>
          <p:cNvPicPr>
            <a:picLocks noChangeAspect="1" noChangeArrowheads="1"/>
          </p:cNvPicPr>
          <p:nvPr/>
        </p:nvPicPr>
        <p:blipFill>
          <a:blip r:embed="rId3" cstate="print"/>
          <a:srcRect/>
          <a:stretch>
            <a:fillRect/>
          </a:stretch>
        </p:blipFill>
        <p:spPr bwMode="auto">
          <a:xfrm>
            <a:off x="5453063" y="2571750"/>
            <a:ext cx="4438650" cy="3505200"/>
          </a:xfrm>
          <a:prstGeom prst="rect">
            <a:avLst/>
          </a:prstGeom>
          <a:noFill/>
          <a:ln w="9525">
            <a:noFill/>
            <a:miter lim="800000"/>
            <a:headEnd/>
            <a:tailEnd/>
          </a:ln>
        </p:spPr>
      </p:pic>
      <p:sp>
        <p:nvSpPr>
          <p:cNvPr id="88068" name="Text Box 4"/>
          <p:cNvSpPr txBox="1">
            <a:spLocks noChangeArrowheads="1"/>
          </p:cNvSpPr>
          <p:nvPr/>
        </p:nvSpPr>
        <p:spPr bwMode="auto">
          <a:xfrm>
            <a:off x="2024064" y="1428751"/>
            <a:ext cx="1015021" cy="461665"/>
          </a:xfrm>
          <a:prstGeom prst="rect">
            <a:avLst/>
          </a:prstGeom>
          <a:noFill/>
          <a:ln w="9525">
            <a:noFill/>
            <a:miter lim="800000"/>
            <a:headEnd/>
            <a:tailEnd/>
          </a:ln>
        </p:spPr>
        <p:txBody>
          <a:bodyPr wrap="none">
            <a:spAutoFit/>
          </a:bodyPr>
          <a:lstStyle/>
          <a:p>
            <a:r>
              <a:rPr lang="en-US" altLang="ja-JP" sz="2400" b="1" dirty="0">
                <a:solidFill>
                  <a:srgbClr val="003366"/>
                </a:solidFill>
                <a:ea typeface="MS PGothic" pitchFamily="34" charset="-128"/>
              </a:rPr>
              <a:t>2. Bus</a:t>
            </a:r>
            <a:endParaRPr lang="en-GB" sz="2400" b="1" dirty="0">
              <a:solidFill>
                <a:srgbClr val="003366"/>
              </a:solidFill>
            </a:endParaRPr>
          </a:p>
        </p:txBody>
      </p:sp>
      <p:sp>
        <p:nvSpPr>
          <p:cNvPr id="88069" name="TextBox 8"/>
          <p:cNvSpPr txBox="1">
            <a:spLocks noChangeArrowheads="1"/>
          </p:cNvSpPr>
          <p:nvPr/>
        </p:nvSpPr>
        <p:spPr bwMode="auto">
          <a:xfrm>
            <a:off x="2452689" y="1857376"/>
            <a:ext cx="7500937" cy="646113"/>
          </a:xfrm>
          <a:prstGeom prst="rect">
            <a:avLst/>
          </a:prstGeom>
          <a:noFill/>
          <a:ln w="9525">
            <a:noFill/>
            <a:miter lim="800000"/>
            <a:headEnd/>
            <a:tailEnd/>
          </a:ln>
        </p:spPr>
        <p:txBody>
          <a:bodyPr>
            <a:spAutoFit/>
          </a:bodyPr>
          <a:lstStyle/>
          <a:p>
            <a:r>
              <a:rPr lang="en-US">
                <a:solidFill>
                  <a:srgbClr val="003366"/>
                </a:solidFill>
              </a:rPr>
              <a:t>Menggunakan sebuah kabel terpusat di mana seluruh workstation dan  server dihubungkan. </a:t>
            </a:r>
          </a:p>
        </p:txBody>
      </p:sp>
      <p:pic>
        <p:nvPicPr>
          <p:cNvPr id="88070" name="Picture 5"/>
          <p:cNvPicPr>
            <a:picLocks noChangeAspect="1" noChangeArrowheads="1"/>
          </p:cNvPicPr>
          <p:nvPr/>
        </p:nvPicPr>
        <p:blipFill>
          <a:blip r:embed="rId4" cstate="print"/>
          <a:srcRect/>
          <a:stretch>
            <a:fillRect/>
          </a:stretch>
        </p:blipFill>
        <p:spPr bwMode="auto">
          <a:xfrm>
            <a:off x="2024064" y="2786064"/>
            <a:ext cx="3286125" cy="2928937"/>
          </a:xfrm>
          <a:prstGeom prst="rect">
            <a:avLst/>
          </a:prstGeom>
          <a:noFill/>
          <a:ln w="9525">
            <a:noFill/>
            <a:miter lim="800000"/>
            <a:headEnd/>
            <a:tailEnd/>
          </a:ln>
        </p:spPr>
      </p:pic>
      <p:sp>
        <p:nvSpPr>
          <p:cNvPr id="7" name="Rectangle 2"/>
          <p:cNvSpPr txBox="1">
            <a:spLocks noChangeArrowheads="1"/>
          </p:cNvSpPr>
          <p:nvPr/>
        </p:nvSpPr>
        <p:spPr>
          <a:xfrm>
            <a:off x="1905000" y="76200"/>
            <a:ext cx="8686800" cy="609600"/>
          </a:xfrm>
          <a:prstGeom prst="rect">
            <a:avLst/>
          </a:prstGeom>
        </p:spPr>
        <p:txBody>
          <a:bodyPr/>
          <a:lstStyle>
            <a:lvl1pPr algn="ctr" rtl="0" eaLnBrk="0" fontAlgn="base" hangingPunct="0">
              <a:spcBef>
                <a:spcPct val="0"/>
              </a:spcBef>
              <a:spcAft>
                <a:spcPct val="0"/>
              </a:spcAft>
              <a:defRPr sz="4000" b="1" kern="1200">
                <a:solidFill>
                  <a:srgbClr val="404040"/>
                </a:solidFill>
                <a:latin typeface="+mj-lt"/>
                <a:ea typeface="+mj-ea"/>
                <a:cs typeface="+mj-cs"/>
              </a:defRPr>
            </a:lvl1pPr>
            <a:lvl2pPr algn="ctr" rtl="0" eaLnBrk="0" fontAlgn="base" hangingPunct="0">
              <a:spcBef>
                <a:spcPct val="0"/>
              </a:spcBef>
              <a:spcAft>
                <a:spcPct val="0"/>
              </a:spcAft>
              <a:defRPr sz="4000" b="1">
                <a:solidFill>
                  <a:srgbClr val="404040"/>
                </a:solidFill>
                <a:latin typeface="Calibri" pitchFamily="34" charset="0"/>
              </a:defRPr>
            </a:lvl2pPr>
            <a:lvl3pPr algn="ctr" rtl="0" eaLnBrk="0" fontAlgn="base" hangingPunct="0">
              <a:spcBef>
                <a:spcPct val="0"/>
              </a:spcBef>
              <a:spcAft>
                <a:spcPct val="0"/>
              </a:spcAft>
              <a:defRPr sz="4000" b="1">
                <a:solidFill>
                  <a:srgbClr val="404040"/>
                </a:solidFill>
                <a:latin typeface="Calibri" pitchFamily="34" charset="0"/>
              </a:defRPr>
            </a:lvl3pPr>
            <a:lvl4pPr algn="ctr" rtl="0" eaLnBrk="0" fontAlgn="base" hangingPunct="0">
              <a:spcBef>
                <a:spcPct val="0"/>
              </a:spcBef>
              <a:spcAft>
                <a:spcPct val="0"/>
              </a:spcAft>
              <a:defRPr sz="4000" b="1">
                <a:solidFill>
                  <a:srgbClr val="404040"/>
                </a:solidFill>
                <a:latin typeface="Calibri" pitchFamily="34" charset="0"/>
              </a:defRPr>
            </a:lvl4pPr>
            <a:lvl5pPr algn="ctr" rtl="0" eaLnBrk="0" fontAlgn="base" hangingPunct="0">
              <a:spcBef>
                <a:spcPct val="0"/>
              </a:spcBef>
              <a:spcAft>
                <a:spcPct val="0"/>
              </a:spcAft>
              <a:defRPr sz="4000" b="1">
                <a:solidFill>
                  <a:srgbClr val="404040"/>
                </a:solidFill>
                <a:latin typeface="Calibri" pitchFamily="34" charset="0"/>
              </a:defRPr>
            </a:lvl5pPr>
            <a:lvl6pPr marL="457200" algn="ctr" rtl="0" fontAlgn="base">
              <a:spcBef>
                <a:spcPct val="0"/>
              </a:spcBef>
              <a:spcAft>
                <a:spcPct val="0"/>
              </a:spcAft>
              <a:defRPr sz="4000" b="1">
                <a:solidFill>
                  <a:srgbClr val="404040"/>
                </a:solidFill>
                <a:latin typeface="Calibri" pitchFamily="34" charset="0"/>
              </a:defRPr>
            </a:lvl6pPr>
            <a:lvl7pPr marL="914400" algn="ctr" rtl="0" fontAlgn="base">
              <a:spcBef>
                <a:spcPct val="0"/>
              </a:spcBef>
              <a:spcAft>
                <a:spcPct val="0"/>
              </a:spcAft>
              <a:defRPr sz="4000" b="1">
                <a:solidFill>
                  <a:srgbClr val="404040"/>
                </a:solidFill>
                <a:latin typeface="Calibri" pitchFamily="34" charset="0"/>
              </a:defRPr>
            </a:lvl7pPr>
            <a:lvl8pPr marL="1371600" algn="ctr" rtl="0" fontAlgn="base">
              <a:spcBef>
                <a:spcPct val="0"/>
              </a:spcBef>
              <a:spcAft>
                <a:spcPct val="0"/>
              </a:spcAft>
              <a:defRPr sz="4000" b="1">
                <a:solidFill>
                  <a:srgbClr val="404040"/>
                </a:solidFill>
                <a:latin typeface="Calibri" pitchFamily="34" charset="0"/>
              </a:defRPr>
            </a:lvl8pPr>
            <a:lvl9pPr marL="1828800" algn="ctr" rtl="0" fontAlgn="base">
              <a:spcBef>
                <a:spcPct val="0"/>
              </a:spcBef>
              <a:spcAft>
                <a:spcPct val="0"/>
              </a:spcAft>
              <a:defRPr sz="4000" b="1">
                <a:solidFill>
                  <a:srgbClr val="404040"/>
                </a:solidFill>
                <a:latin typeface="Calibri" pitchFamily="34" charset="0"/>
              </a:defRPr>
            </a:lvl9pPr>
          </a:lstStyle>
          <a:p>
            <a:pPr eaLnBrk="1" fontAlgn="auto" hangingPunct="1">
              <a:spcAft>
                <a:spcPts val="0"/>
              </a:spcAft>
              <a:defRPr/>
            </a:pPr>
            <a:r>
              <a:rPr lang="en-US" sz="3200" noProof="1">
                <a:solidFill>
                  <a:schemeClr val="tx1">
                    <a:lumMod val="95000"/>
                    <a:lumOff val="5000"/>
                  </a:schemeClr>
                </a:solidFill>
              </a:rPr>
              <a:t>Jenis-Jenis Jaringan Komputer</a:t>
            </a:r>
            <a:endParaRPr lang="en-US" altLang="ko-KR" sz="3200" noProof="1">
              <a:solidFill>
                <a:schemeClr val="tx1">
                  <a:lumMod val="95000"/>
                  <a:lumOff val="5000"/>
                </a:schemeClr>
              </a:solidFill>
              <a:ea typeface="굴림" pitchFamily="34" charset="-127"/>
            </a:endParaRPr>
          </a:p>
        </p:txBody>
      </p:sp>
      <p:sp>
        <p:nvSpPr>
          <p:cNvPr id="8" name="Rectangle 7"/>
          <p:cNvSpPr/>
          <p:nvPr/>
        </p:nvSpPr>
        <p:spPr>
          <a:xfrm>
            <a:off x="4380694" y="754061"/>
            <a:ext cx="2857898" cy="369332"/>
          </a:xfrm>
          <a:prstGeom prst="rect">
            <a:avLst/>
          </a:prstGeom>
        </p:spPr>
        <p:txBody>
          <a:bodyPr wrap="none">
            <a:spAutoFit/>
          </a:bodyPr>
          <a:lstStyle/>
          <a:p>
            <a:pPr marL="68580" indent="-68580">
              <a:defRPr/>
            </a:pPr>
            <a:r>
              <a:rPr lang="en-US" b="1" noProof="1"/>
              <a:t>Berdasarkan Topologi (2/3)</a:t>
            </a:r>
          </a:p>
        </p:txBody>
      </p:sp>
    </p:spTree>
    <p:extLst>
      <p:ext uri="{BB962C8B-B14F-4D97-AF65-F5344CB8AC3E}">
        <p14:creationId xmlns:p14="http://schemas.microsoft.com/office/powerpoint/2010/main" val="20838402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742841D4-A8F8-47E4-BCF3-89E93BA4D282}"/>
              </a:ext>
            </a:extLst>
          </p:cNvPr>
          <p:cNvSpPr>
            <a:spLocks noGrp="1" noChangeArrowheads="1"/>
          </p:cNvSpPr>
          <p:nvPr>
            <p:ph type="title"/>
          </p:nvPr>
        </p:nvSpPr>
        <p:spPr/>
        <p:txBody>
          <a:bodyPr/>
          <a:lstStyle/>
          <a:p>
            <a:pPr eaLnBrk="1" hangingPunct="1"/>
            <a:r>
              <a:rPr lang="en-US" altLang="en-US" noProof="1"/>
              <a:t>Pengertian Jaringan</a:t>
            </a:r>
          </a:p>
        </p:txBody>
      </p:sp>
      <p:sp>
        <p:nvSpPr>
          <p:cNvPr id="25603" name="Rectangle 3">
            <a:extLst>
              <a:ext uri="{FF2B5EF4-FFF2-40B4-BE49-F238E27FC236}">
                <a16:creationId xmlns:a16="http://schemas.microsoft.com/office/drawing/2014/main" id="{BFE3EA66-7F17-4277-9DAB-9541D49AF44C}"/>
              </a:ext>
            </a:extLst>
          </p:cNvPr>
          <p:cNvSpPr>
            <a:spLocks noGrp="1" noChangeArrowheads="1"/>
          </p:cNvSpPr>
          <p:nvPr>
            <p:ph type="body" idx="1"/>
          </p:nvPr>
        </p:nvSpPr>
        <p:spPr>
          <a:xfrm>
            <a:off x="1947616" y="1535871"/>
            <a:ext cx="9508175" cy="4308938"/>
          </a:xfrm>
        </p:spPr>
        <p:txBody>
          <a:bodyPr/>
          <a:lstStyle/>
          <a:p>
            <a:pPr marL="0" indent="0" algn="just">
              <a:buNone/>
            </a:pPr>
            <a:r>
              <a:rPr lang="en-US" altLang="en-US" noProof="1"/>
              <a:t>Jaringan komputer adalah kumpulan beberapa komputer dan perangkat lainnya yang saling terhubung satu sama lainnya melalui media perantara.</a:t>
            </a:r>
          </a:p>
          <a:p>
            <a:pPr lvl="1" eaLnBrk="1" hangingPunct="1"/>
            <a:endParaRPr lang="en-US" altLang="en-US" noProof="1"/>
          </a:p>
        </p:txBody>
      </p:sp>
      <p:pic>
        <p:nvPicPr>
          <p:cNvPr id="4" name="Content Placeholder 3">
            <a:extLst>
              <a:ext uri="{FF2B5EF4-FFF2-40B4-BE49-F238E27FC236}">
                <a16:creationId xmlns:a16="http://schemas.microsoft.com/office/drawing/2014/main" id="{D6152835-7749-4012-B5C1-A3524112F50D}"/>
              </a:ext>
            </a:extLst>
          </p:cNvPr>
          <p:cNvPicPr>
            <a:picLocks/>
          </p:cNvPicPr>
          <p:nvPr/>
        </p:nvPicPr>
        <p:blipFill>
          <a:blip r:embed="rId2">
            <a:extLst>
              <a:ext uri="{28A0092B-C50C-407E-A947-70E740481C1C}">
                <a14:useLocalDpi xmlns:a14="http://schemas.microsoft.com/office/drawing/2010/main" val="0"/>
              </a:ext>
            </a:extLst>
          </a:blip>
          <a:srcRect/>
          <a:stretch>
            <a:fillRect/>
          </a:stretch>
        </p:blipFill>
        <p:spPr bwMode="auto">
          <a:xfrm>
            <a:off x="2270760" y="3278628"/>
            <a:ext cx="4786313" cy="3017837"/>
          </a:xfrm>
          <a:prstGeom prst="rect">
            <a:avLst/>
          </a:prstGeom>
          <a:noFill/>
          <a:ln w="9525" algn="ctr">
            <a:solidFill>
              <a:schemeClr val="accent1"/>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25436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9090" name="Picture 2" descr="E:\Documents and Settings\Administrator\My Documents\ring.gif"/>
          <p:cNvPicPr>
            <a:picLocks noChangeAspect="1" noChangeArrowheads="1"/>
          </p:cNvPicPr>
          <p:nvPr/>
        </p:nvPicPr>
        <p:blipFill>
          <a:blip r:embed="rId3" cstate="print"/>
          <a:srcRect/>
          <a:stretch>
            <a:fillRect/>
          </a:stretch>
        </p:blipFill>
        <p:spPr bwMode="auto">
          <a:xfrm>
            <a:off x="5524500" y="3367089"/>
            <a:ext cx="4114800" cy="2714625"/>
          </a:xfrm>
          <a:prstGeom prst="rect">
            <a:avLst/>
          </a:prstGeom>
          <a:noFill/>
          <a:ln w="9525">
            <a:noFill/>
            <a:miter lim="800000"/>
            <a:headEnd/>
            <a:tailEnd/>
          </a:ln>
        </p:spPr>
      </p:pic>
      <p:sp>
        <p:nvSpPr>
          <p:cNvPr id="89092" name="Text Box 4"/>
          <p:cNvSpPr txBox="1">
            <a:spLocks noChangeArrowheads="1"/>
          </p:cNvSpPr>
          <p:nvPr/>
        </p:nvSpPr>
        <p:spPr bwMode="auto">
          <a:xfrm>
            <a:off x="2024064" y="1295401"/>
            <a:ext cx="1096775" cy="461665"/>
          </a:xfrm>
          <a:prstGeom prst="rect">
            <a:avLst/>
          </a:prstGeom>
          <a:noFill/>
          <a:ln w="9525">
            <a:noFill/>
            <a:miter lim="800000"/>
            <a:headEnd/>
            <a:tailEnd/>
          </a:ln>
        </p:spPr>
        <p:txBody>
          <a:bodyPr wrap="none">
            <a:spAutoFit/>
          </a:bodyPr>
          <a:lstStyle/>
          <a:p>
            <a:r>
              <a:rPr lang="en-US" altLang="ja-JP" sz="2400" b="1" dirty="0">
                <a:solidFill>
                  <a:srgbClr val="003366"/>
                </a:solidFill>
                <a:ea typeface="MS PGothic" pitchFamily="34" charset="-128"/>
              </a:rPr>
              <a:t>3. Ring</a:t>
            </a:r>
            <a:endParaRPr lang="en-GB" sz="2400" b="1" dirty="0">
              <a:solidFill>
                <a:srgbClr val="003366"/>
              </a:solidFill>
            </a:endParaRPr>
          </a:p>
        </p:txBody>
      </p:sp>
      <p:sp>
        <p:nvSpPr>
          <p:cNvPr id="89093" name="TextBox 7"/>
          <p:cNvSpPr txBox="1">
            <a:spLocks noChangeArrowheads="1"/>
          </p:cNvSpPr>
          <p:nvPr/>
        </p:nvSpPr>
        <p:spPr bwMode="auto">
          <a:xfrm>
            <a:off x="2452689" y="1724026"/>
            <a:ext cx="7500937" cy="1477963"/>
          </a:xfrm>
          <a:prstGeom prst="rect">
            <a:avLst/>
          </a:prstGeom>
          <a:noFill/>
          <a:ln w="9525">
            <a:noFill/>
            <a:miter lim="800000"/>
            <a:headEnd/>
            <a:tailEnd/>
          </a:ln>
        </p:spPr>
        <p:txBody>
          <a:bodyPr>
            <a:spAutoFit/>
          </a:bodyPr>
          <a:lstStyle/>
          <a:p>
            <a:r>
              <a:rPr lang="en-US" noProof="1">
                <a:solidFill>
                  <a:srgbClr val="003366"/>
                </a:solidFill>
              </a:rPr>
              <a:t>Semua </a:t>
            </a:r>
            <a:r>
              <a:rPr lang="en-US" i="1" noProof="1">
                <a:solidFill>
                  <a:srgbClr val="003366"/>
                </a:solidFill>
              </a:rPr>
              <a:t>workstation </a:t>
            </a:r>
            <a:r>
              <a:rPr lang="en-US" noProof="1">
                <a:solidFill>
                  <a:srgbClr val="003366"/>
                </a:solidFill>
              </a:rPr>
              <a:t>dan server</a:t>
            </a:r>
            <a:r>
              <a:rPr lang="en-US" i="1" noProof="1">
                <a:solidFill>
                  <a:srgbClr val="003366"/>
                </a:solidFill>
              </a:rPr>
              <a:t> </a:t>
            </a:r>
            <a:r>
              <a:rPr lang="en-US" noProof="1">
                <a:solidFill>
                  <a:srgbClr val="003366"/>
                </a:solidFill>
              </a:rPr>
              <a:t>dihubungkan sehingga terbentuk suatu pola lingkaran atau cincin. </a:t>
            </a:r>
          </a:p>
          <a:p>
            <a:r>
              <a:rPr lang="en-US" noProof="1">
                <a:solidFill>
                  <a:srgbClr val="003366"/>
                </a:solidFill>
              </a:rPr>
              <a:t>Tiap </a:t>
            </a:r>
            <a:r>
              <a:rPr lang="en-US" i="1" noProof="1">
                <a:solidFill>
                  <a:srgbClr val="003366"/>
                </a:solidFill>
              </a:rPr>
              <a:t>workstation </a:t>
            </a:r>
            <a:r>
              <a:rPr lang="en-US" noProof="1">
                <a:solidFill>
                  <a:srgbClr val="003366"/>
                </a:solidFill>
              </a:rPr>
              <a:t>atau server</a:t>
            </a:r>
            <a:r>
              <a:rPr lang="en-US" i="1" noProof="1">
                <a:solidFill>
                  <a:srgbClr val="003366"/>
                </a:solidFill>
              </a:rPr>
              <a:t> </a:t>
            </a:r>
            <a:r>
              <a:rPr lang="en-US" noProof="1">
                <a:solidFill>
                  <a:srgbClr val="003366"/>
                </a:solidFill>
              </a:rPr>
              <a:t>akan menerima dan melewatkan informasi dari satu komputer ke komputer lain, bila alamat yang dimaksud sesuai maka informasi diterima dan bila tidak informasi akan dilewatkan.. </a:t>
            </a:r>
          </a:p>
        </p:txBody>
      </p:sp>
      <p:pic>
        <p:nvPicPr>
          <p:cNvPr id="89094" name="Picture 5"/>
          <p:cNvPicPr>
            <a:picLocks noChangeAspect="1" noChangeArrowheads="1"/>
          </p:cNvPicPr>
          <p:nvPr/>
        </p:nvPicPr>
        <p:blipFill>
          <a:blip r:embed="rId4" cstate="print"/>
          <a:srcRect/>
          <a:stretch>
            <a:fillRect/>
          </a:stretch>
        </p:blipFill>
        <p:spPr bwMode="auto">
          <a:xfrm>
            <a:off x="2095501" y="3224214"/>
            <a:ext cx="3038475" cy="2714625"/>
          </a:xfrm>
          <a:prstGeom prst="rect">
            <a:avLst/>
          </a:prstGeom>
          <a:noFill/>
          <a:ln w="9525">
            <a:noFill/>
            <a:miter lim="800000"/>
            <a:headEnd/>
            <a:tailEnd/>
          </a:ln>
        </p:spPr>
      </p:pic>
      <p:sp>
        <p:nvSpPr>
          <p:cNvPr id="7" name="Rectangle 2"/>
          <p:cNvSpPr txBox="1">
            <a:spLocks noChangeArrowheads="1"/>
          </p:cNvSpPr>
          <p:nvPr/>
        </p:nvSpPr>
        <p:spPr>
          <a:xfrm>
            <a:off x="1905000" y="76200"/>
            <a:ext cx="8686800" cy="609600"/>
          </a:xfrm>
          <a:prstGeom prst="rect">
            <a:avLst/>
          </a:prstGeom>
        </p:spPr>
        <p:txBody>
          <a:bodyPr/>
          <a:lstStyle>
            <a:lvl1pPr algn="ctr" rtl="0" eaLnBrk="0" fontAlgn="base" hangingPunct="0">
              <a:spcBef>
                <a:spcPct val="0"/>
              </a:spcBef>
              <a:spcAft>
                <a:spcPct val="0"/>
              </a:spcAft>
              <a:defRPr sz="4000" b="1" kern="1200">
                <a:solidFill>
                  <a:srgbClr val="404040"/>
                </a:solidFill>
                <a:latin typeface="+mj-lt"/>
                <a:ea typeface="+mj-ea"/>
                <a:cs typeface="+mj-cs"/>
              </a:defRPr>
            </a:lvl1pPr>
            <a:lvl2pPr algn="ctr" rtl="0" eaLnBrk="0" fontAlgn="base" hangingPunct="0">
              <a:spcBef>
                <a:spcPct val="0"/>
              </a:spcBef>
              <a:spcAft>
                <a:spcPct val="0"/>
              </a:spcAft>
              <a:defRPr sz="4000" b="1">
                <a:solidFill>
                  <a:srgbClr val="404040"/>
                </a:solidFill>
                <a:latin typeface="Calibri" pitchFamily="34" charset="0"/>
              </a:defRPr>
            </a:lvl2pPr>
            <a:lvl3pPr algn="ctr" rtl="0" eaLnBrk="0" fontAlgn="base" hangingPunct="0">
              <a:spcBef>
                <a:spcPct val="0"/>
              </a:spcBef>
              <a:spcAft>
                <a:spcPct val="0"/>
              </a:spcAft>
              <a:defRPr sz="4000" b="1">
                <a:solidFill>
                  <a:srgbClr val="404040"/>
                </a:solidFill>
                <a:latin typeface="Calibri" pitchFamily="34" charset="0"/>
              </a:defRPr>
            </a:lvl3pPr>
            <a:lvl4pPr algn="ctr" rtl="0" eaLnBrk="0" fontAlgn="base" hangingPunct="0">
              <a:spcBef>
                <a:spcPct val="0"/>
              </a:spcBef>
              <a:spcAft>
                <a:spcPct val="0"/>
              </a:spcAft>
              <a:defRPr sz="4000" b="1">
                <a:solidFill>
                  <a:srgbClr val="404040"/>
                </a:solidFill>
                <a:latin typeface="Calibri" pitchFamily="34" charset="0"/>
              </a:defRPr>
            </a:lvl4pPr>
            <a:lvl5pPr algn="ctr" rtl="0" eaLnBrk="0" fontAlgn="base" hangingPunct="0">
              <a:spcBef>
                <a:spcPct val="0"/>
              </a:spcBef>
              <a:spcAft>
                <a:spcPct val="0"/>
              </a:spcAft>
              <a:defRPr sz="4000" b="1">
                <a:solidFill>
                  <a:srgbClr val="404040"/>
                </a:solidFill>
                <a:latin typeface="Calibri" pitchFamily="34" charset="0"/>
              </a:defRPr>
            </a:lvl5pPr>
            <a:lvl6pPr marL="457200" algn="ctr" rtl="0" fontAlgn="base">
              <a:spcBef>
                <a:spcPct val="0"/>
              </a:spcBef>
              <a:spcAft>
                <a:spcPct val="0"/>
              </a:spcAft>
              <a:defRPr sz="4000" b="1">
                <a:solidFill>
                  <a:srgbClr val="404040"/>
                </a:solidFill>
                <a:latin typeface="Calibri" pitchFamily="34" charset="0"/>
              </a:defRPr>
            </a:lvl6pPr>
            <a:lvl7pPr marL="914400" algn="ctr" rtl="0" fontAlgn="base">
              <a:spcBef>
                <a:spcPct val="0"/>
              </a:spcBef>
              <a:spcAft>
                <a:spcPct val="0"/>
              </a:spcAft>
              <a:defRPr sz="4000" b="1">
                <a:solidFill>
                  <a:srgbClr val="404040"/>
                </a:solidFill>
                <a:latin typeface="Calibri" pitchFamily="34" charset="0"/>
              </a:defRPr>
            </a:lvl7pPr>
            <a:lvl8pPr marL="1371600" algn="ctr" rtl="0" fontAlgn="base">
              <a:spcBef>
                <a:spcPct val="0"/>
              </a:spcBef>
              <a:spcAft>
                <a:spcPct val="0"/>
              </a:spcAft>
              <a:defRPr sz="4000" b="1">
                <a:solidFill>
                  <a:srgbClr val="404040"/>
                </a:solidFill>
                <a:latin typeface="Calibri" pitchFamily="34" charset="0"/>
              </a:defRPr>
            </a:lvl8pPr>
            <a:lvl9pPr marL="1828800" algn="ctr" rtl="0" fontAlgn="base">
              <a:spcBef>
                <a:spcPct val="0"/>
              </a:spcBef>
              <a:spcAft>
                <a:spcPct val="0"/>
              </a:spcAft>
              <a:defRPr sz="4000" b="1">
                <a:solidFill>
                  <a:srgbClr val="404040"/>
                </a:solidFill>
                <a:latin typeface="Calibri" pitchFamily="34" charset="0"/>
              </a:defRPr>
            </a:lvl9pPr>
          </a:lstStyle>
          <a:p>
            <a:pPr eaLnBrk="1" fontAlgn="auto" hangingPunct="1">
              <a:spcAft>
                <a:spcPts val="0"/>
              </a:spcAft>
              <a:defRPr/>
            </a:pPr>
            <a:r>
              <a:rPr lang="en-US" sz="3200" noProof="1">
                <a:solidFill>
                  <a:schemeClr val="tx1">
                    <a:lumMod val="95000"/>
                    <a:lumOff val="5000"/>
                  </a:schemeClr>
                </a:solidFill>
              </a:rPr>
              <a:t>Jenis-Jenis Topologi Jaringan</a:t>
            </a:r>
            <a:endParaRPr lang="en-US" altLang="ko-KR" sz="3200" noProof="1">
              <a:solidFill>
                <a:schemeClr val="tx1">
                  <a:lumMod val="95000"/>
                  <a:lumOff val="5000"/>
                </a:schemeClr>
              </a:solidFill>
              <a:ea typeface="굴림" pitchFamily="34" charset="-127"/>
            </a:endParaRPr>
          </a:p>
        </p:txBody>
      </p:sp>
      <p:sp>
        <p:nvSpPr>
          <p:cNvPr id="8" name="Rectangle 7"/>
          <p:cNvSpPr/>
          <p:nvPr/>
        </p:nvSpPr>
        <p:spPr>
          <a:xfrm>
            <a:off x="4570544" y="745093"/>
            <a:ext cx="2857898" cy="369332"/>
          </a:xfrm>
          <a:prstGeom prst="rect">
            <a:avLst/>
          </a:prstGeom>
        </p:spPr>
        <p:txBody>
          <a:bodyPr wrap="none">
            <a:spAutoFit/>
          </a:bodyPr>
          <a:lstStyle/>
          <a:p>
            <a:pPr marL="68580" indent="-68580">
              <a:defRPr/>
            </a:pPr>
            <a:r>
              <a:rPr lang="en-US" b="1" noProof="1"/>
              <a:t>Berdasarkan Topologi (3/3)</a:t>
            </a:r>
          </a:p>
        </p:txBody>
      </p:sp>
    </p:spTree>
    <p:extLst>
      <p:ext uri="{BB962C8B-B14F-4D97-AF65-F5344CB8AC3E}">
        <p14:creationId xmlns:p14="http://schemas.microsoft.com/office/powerpoint/2010/main" val="41086983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w="9525">
            <a:noFill/>
            <a:miter lim="800000"/>
            <a:headEnd/>
            <a:tailEnd/>
          </a:ln>
        </p:spPr>
        <p:txBody>
          <a:bodyPr vert="horz" wrap="square" lIns="91440" tIns="45720" rIns="91440" bIns="45720" numCol="1" rtlCol="0" anchor="ctr" anchorCtr="0" compatLnSpc="1">
            <a:prstTxWarp prst="textNoShape">
              <a:avLst/>
            </a:prstTxWarp>
            <a:normAutofit/>
          </a:bodyPr>
          <a:lstStyle/>
          <a:p>
            <a:r>
              <a:rPr lang="en-US" sz="3600" b="0" noProof="1">
                <a:solidFill>
                  <a:schemeClr val="tx1"/>
                </a:solidFill>
                <a:latin typeface="Berlin Sans FB" pitchFamily="34" charset="0"/>
              </a:rPr>
              <a:t>Pengenalan Perangkat Jaringan</a:t>
            </a:r>
          </a:p>
        </p:txBody>
      </p:sp>
      <p:sp>
        <p:nvSpPr>
          <p:cNvPr id="4" name="Rectangle 4"/>
          <p:cNvSpPr>
            <a:spLocks noChangeArrowheads="1"/>
          </p:cNvSpPr>
          <p:nvPr/>
        </p:nvSpPr>
        <p:spPr bwMode="auto">
          <a:xfrm>
            <a:off x="1992313" y="2332038"/>
            <a:ext cx="3124200" cy="533400"/>
          </a:xfrm>
          <a:prstGeom prst="rect">
            <a:avLst/>
          </a:prstGeom>
          <a:noFill/>
          <a:ln w="9525">
            <a:noFill/>
            <a:miter lim="800000"/>
            <a:headEnd/>
            <a:tailEnd/>
          </a:ln>
        </p:spPr>
        <p:txBody>
          <a:bodyPr/>
          <a:lstStyle/>
          <a:p>
            <a:pPr marL="342900" indent="-342900">
              <a:lnSpc>
                <a:spcPct val="90000"/>
              </a:lnSpc>
              <a:spcBef>
                <a:spcPct val="20000"/>
              </a:spcBef>
              <a:buClr>
                <a:srgbClr val="0000FF"/>
              </a:buClr>
              <a:buSzPct val="80000"/>
            </a:pPr>
            <a:r>
              <a:rPr lang="en-US" sz="3200" b="1" noProof="1">
                <a:solidFill>
                  <a:prstClr val="black"/>
                </a:solidFill>
              </a:rPr>
              <a:t>Cakupan :</a:t>
            </a:r>
          </a:p>
        </p:txBody>
      </p:sp>
      <p:sp>
        <p:nvSpPr>
          <p:cNvPr id="5" name="Rectangle 5"/>
          <p:cNvSpPr>
            <a:spLocks noChangeArrowheads="1"/>
          </p:cNvSpPr>
          <p:nvPr/>
        </p:nvSpPr>
        <p:spPr bwMode="auto">
          <a:xfrm>
            <a:off x="1992313" y="3053364"/>
            <a:ext cx="7888288" cy="1878398"/>
          </a:xfrm>
          <a:prstGeom prst="rect">
            <a:avLst/>
          </a:prstGeom>
          <a:noFill/>
          <a:ln w="9525">
            <a:noFill/>
            <a:miter lim="800000"/>
            <a:headEnd/>
            <a:tailEnd/>
          </a:ln>
        </p:spPr>
        <p:txBody>
          <a:bodyPr/>
          <a:lstStyle/>
          <a:p>
            <a:pPr marL="342900" indent="-342900">
              <a:lnSpc>
                <a:spcPct val="150000"/>
              </a:lnSpc>
              <a:buFontTx/>
              <a:buAutoNum type="arabicPeriod"/>
            </a:pPr>
            <a:r>
              <a:rPr lang="en-US" sz="2400" noProof="1">
                <a:solidFill>
                  <a:prstClr val="black"/>
                </a:solidFill>
              </a:rPr>
              <a:t>Pengenalan Switch &amp; Fungsi </a:t>
            </a:r>
          </a:p>
          <a:p>
            <a:pPr marL="342900" indent="-342900">
              <a:lnSpc>
                <a:spcPct val="150000"/>
              </a:lnSpc>
              <a:buFontTx/>
              <a:buAutoNum type="arabicPeriod"/>
            </a:pPr>
            <a:r>
              <a:rPr lang="en-US" sz="2400" noProof="1">
                <a:solidFill>
                  <a:prstClr val="black"/>
                </a:solidFill>
              </a:rPr>
              <a:t>Pengenalan Router &amp; Fungsi</a:t>
            </a:r>
          </a:p>
          <a:p>
            <a:pPr marL="342900" indent="-342900">
              <a:lnSpc>
                <a:spcPct val="150000"/>
              </a:lnSpc>
              <a:buFontTx/>
              <a:buAutoNum type="arabicPeriod"/>
            </a:pPr>
            <a:r>
              <a:rPr lang="en-US" sz="2400" noProof="1">
                <a:solidFill>
                  <a:prstClr val="black"/>
                </a:solidFill>
              </a:rPr>
              <a:t>Pengenalan Firewall/UTM</a:t>
            </a:r>
            <a:endParaRPr lang="en-US" sz="2000" noProof="1">
              <a:solidFill>
                <a:prstClr val="black"/>
              </a:solidFill>
            </a:endParaRPr>
          </a:p>
          <a:p>
            <a:pPr marL="800100" lvl="1" indent="-342900">
              <a:buFontTx/>
              <a:buAutoNum type="arabicPeriod"/>
            </a:pPr>
            <a:endParaRPr lang="en-US" noProof="1">
              <a:solidFill>
                <a:prstClr val="black"/>
              </a:solidFill>
            </a:endParaRPr>
          </a:p>
          <a:p>
            <a:pPr marL="800100" lvl="1" indent="-342900">
              <a:buFontTx/>
              <a:buAutoNum type="arabicPeriod"/>
            </a:pPr>
            <a:endParaRPr lang="en-US" noProof="1">
              <a:solidFill>
                <a:prstClr val="black"/>
              </a:solidFill>
            </a:endParaRPr>
          </a:p>
        </p:txBody>
      </p:sp>
    </p:spTree>
    <p:extLst>
      <p:ext uri="{BB962C8B-B14F-4D97-AF65-F5344CB8AC3E}">
        <p14:creationId xmlns:p14="http://schemas.microsoft.com/office/powerpoint/2010/main" val="938743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33754" y="2204864"/>
            <a:ext cx="4582327" cy="2520280"/>
          </a:xfrm>
          <a:prstGeom prst="rect">
            <a:avLst/>
          </a:prstGeom>
        </p:spPr>
      </p:pic>
      <p:sp>
        <p:nvSpPr>
          <p:cNvPr id="7" name="TextBox 6"/>
          <p:cNvSpPr txBox="1"/>
          <p:nvPr/>
        </p:nvSpPr>
        <p:spPr>
          <a:xfrm>
            <a:off x="7104113" y="2680698"/>
            <a:ext cx="1646989" cy="369332"/>
          </a:xfrm>
          <a:prstGeom prst="rect">
            <a:avLst/>
          </a:prstGeom>
          <a:noFill/>
        </p:spPr>
        <p:txBody>
          <a:bodyPr wrap="none" rtlCol="0">
            <a:spAutoFit/>
          </a:bodyPr>
          <a:lstStyle/>
          <a:p>
            <a:r>
              <a:rPr lang="id-ID" dirty="0"/>
              <a:t>Tampak Depan</a:t>
            </a:r>
            <a:endParaRPr lang="en-US" dirty="0"/>
          </a:p>
        </p:txBody>
      </p:sp>
      <p:sp>
        <p:nvSpPr>
          <p:cNvPr id="8" name="TextBox 7"/>
          <p:cNvSpPr txBox="1"/>
          <p:nvPr/>
        </p:nvSpPr>
        <p:spPr>
          <a:xfrm>
            <a:off x="7104112" y="3707740"/>
            <a:ext cx="1916102" cy="369332"/>
          </a:xfrm>
          <a:prstGeom prst="rect">
            <a:avLst/>
          </a:prstGeom>
          <a:noFill/>
        </p:spPr>
        <p:txBody>
          <a:bodyPr wrap="none" rtlCol="0">
            <a:spAutoFit/>
          </a:bodyPr>
          <a:lstStyle/>
          <a:p>
            <a:r>
              <a:rPr lang="id-ID" dirty="0"/>
              <a:t>Tampak Belakang</a:t>
            </a:r>
            <a:endParaRPr lang="en-US" dirty="0"/>
          </a:p>
        </p:txBody>
      </p:sp>
      <p:sp>
        <p:nvSpPr>
          <p:cNvPr id="10" name="Rectangle 2"/>
          <p:cNvSpPr>
            <a:spLocks noGrp="1" noChangeArrowheads="1"/>
          </p:cNvSpPr>
          <p:nvPr>
            <p:ph type="title"/>
          </p:nvPr>
        </p:nvSpPr>
        <p:spPr>
          <a:xfrm>
            <a:off x="1668463" y="428625"/>
            <a:ext cx="8686800" cy="609600"/>
          </a:xfrm>
        </p:spPr>
        <p:txBody>
          <a:bodyPr/>
          <a:lstStyle/>
          <a:p>
            <a:pPr>
              <a:defRPr/>
            </a:pPr>
            <a:r>
              <a:rPr lang="en-US" sz="3200" noProof="1">
                <a:solidFill>
                  <a:schemeClr val="tx1">
                    <a:lumMod val="95000"/>
                    <a:lumOff val="5000"/>
                  </a:schemeClr>
                </a:solidFill>
              </a:rPr>
              <a:t>Pengenalan Switch</a:t>
            </a:r>
            <a:endParaRPr lang="en-US" altLang="ko-KR" sz="3200" noProof="1">
              <a:solidFill>
                <a:schemeClr val="tx1">
                  <a:lumMod val="95000"/>
                  <a:lumOff val="5000"/>
                </a:schemeClr>
              </a:solidFill>
              <a:ea typeface="굴림" pitchFamily="34" charset="-127"/>
            </a:endParaRPr>
          </a:p>
        </p:txBody>
      </p:sp>
    </p:spTree>
    <p:extLst>
      <p:ext uri="{BB962C8B-B14F-4D97-AF65-F5344CB8AC3E}">
        <p14:creationId xmlns:p14="http://schemas.microsoft.com/office/powerpoint/2010/main" val="27101302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4649035"/>
              </p:ext>
            </p:extLst>
          </p:nvPr>
        </p:nvGraphicFramePr>
        <p:xfrm>
          <a:off x="2514600" y="1696720"/>
          <a:ext cx="7467600" cy="4267200"/>
        </p:xfrm>
        <a:graphic>
          <a:graphicData uri="http://schemas.openxmlformats.org/drawingml/2006/table">
            <a:tbl>
              <a:tblPr firstRow="1" bandRow="1">
                <a:tableStyleId>{5C22544A-7EE6-4342-B048-85BDC9FD1C3A}</a:tableStyleId>
              </a:tblPr>
              <a:tblGrid>
                <a:gridCol w="3200400">
                  <a:extLst>
                    <a:ext uri="{9D8B030D-6E8A-4147-A177-3AD203B41FA5}">
                      <a16:colId xmlns:a16="http://schemas.microsoft.com/office/drawing/2014/main" val="20000"/>
                    </a:ext>
                  </a:extLst>
                </a:gridCol>
                <a:gridCol w="4267200">
                  <a:extLst>
                    <a:ext uri="{9D8B030D-6E8A-4147-A177-3AD203B41FA5}">
                      <a16:colId xmlns:a16="http://schemas.microsoft.com/office/drawing/2014/main" val="20001"/>
                    </a:ext>
                  </a:extLst>
                </a:gridCol>
              </a:tblGrid>
              <a:tr h="0">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id-ID" sz="2800" dirty="0"/>
                        <a:t>Tipe Switch</a:t>
                      </a:r>
                      <a:endParaRPr lang="en-US" sz="2800" dirty="0"/>
                    </a:p>
                  </a:txBody>
                  <a:tcPr/>
                </a:tc>
                <a:tc hMerge="1">
                  <a:txBody>
                    <a:bodyPr/>
                    <a:lstStyle/>
                    <a:p>
                      <a:endParaRPr lang="en-US" dirty="0"/>
                    </a:p>
                  </a:txBody>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d-ID" dirty="0"/>
                        <a:t>Managed Switch</a:t>
                      </a:r>
                      <a:endParaRPr lang="en-US" dirty="0"/>
                    </a:p>
                  </a:txBody>
                  <a:tcPr/>
                </a:tc>
                <a:tc>
                  <a:txBody>
                    <a:bodyPr/>
                    <a:lstStyle/>
                    <a:p>
                      <a:pPr marL="285750" marR="0" indent="-285750" algn="l" defTabSz="914400" rtl="0" eaLnBrk="1" fontAlgn="auto" latinLnBrk="0" hangingPunct="1">
                        <a:lnSpc>
                          <a:spcPct val="100000"/>
                        </a:lnSpc>
                        <a:spcBef>
                          <a:spcPts val="0"/>
                        </a:spcBef>
                        <a:spcAft>
                          <a:spcPts val="0"/>
                        </a:spcAft>
                        <a:buClrTx/>
                        <a:buSzTx/>
                        <a:buFontTx/>
                        <a:buChar char="-"/>
                        <a:tabLst/>
                        <a:defRPr/>
                      </a:pPr>
                      <a:r>
                        <a:rPr lang="id-ID" dirty="0"/>
                        <a:t>Ada Fungsi</a:t>
                      </a:r>
                      <a:r>
                        <a:rPr lang="id-ID" baseline="0" dirty="0"/>
                        <a:t> Vlan (Membagi Segment jaringan) +</a:t>
                      </a:r>
                    </a:p>
                    <a:p>
                      <a:pPr marL="285750" marR="0" indent="-285750" algn="l" defTabSz="914400" rtl="0" eaLnBrk="1" fontAlgn="auto" latinLnBrk="0" hangingPunct="1">
                        <a:lnSpc>
                          <a:spcPct val="100000"/>
                        </a:lnSpc>
                        <a:spcBef>
                          <a:spcPts val="0"/>
                        </a:spcBef>
                        <a:spcAft>
                          <a:spcPts val="0"/>
                        </a:spcAft>
                        <a:buClrTx/>
                        <a:buSzTx/>
                        <a:buFontTx/>
                        <a:buChar char="-"/>
                        <a:tabLst/>
                        <a:defRPr/>
                      </a:pPr>
                      <a:r>
                        <a:rPr lang="id-ID" dirty="0"/>
                        <a:t>Konfigurasi mudah</a:t>
                      </a:r>
                      <a:r>
                        <a:rPr lang="id-ID" baseline="0" dirty="0"/>
                        <a:t> di kustomisasi (+)</a:t>
                      </a:r>
                    </a:p>
                    <a:p>
                      <a:pPr marL="285750" marR="0" indent="-285750" algn="l" defTabSz="914400" rtl="0" eaLnBrk="1" fontAlgn="auto" latinLnBrk="0" hangingPunct="1">
                        <a:lnSpc>
                          <a:spcPct val="100000"/>
                        </a:lnSpc>
                        <a:spcBef>
                          <a:spcPts val="0"/>
                        </a:spcBef>
                        <a:spcAft>
                          <a:spcPts val="0"/>
                        </a:spcAft>
                        <a:buClrTx/>
                        <a:buSzTx/>
                        <a:buFontTx/>
                        <a:buChar char="-"/>
                        <a:tabLst/>
                        <a:defRPr/>
                      </a:pPr>
                      <a:r>
                        <a:rPr lang="id-ID" dirty="0"/>
                        <a:t>Dapat</a:t>
                      </a:r>
                      <a:r>
                        <a:rPr lang="id-ID" baseline="0" dirty="0"/>
                        <a:t> di remote (+)</a:t>
                      </a:r>
                    </a:p>
                    <a:p>
                      <a:pPr marL="285750" marR="0" indent="-285750" algn="l" defTabSz="914400" rtl="0" eaLnBrk="1" fontAlgn="auto" latinLnBrk="0" hangingPunct="1">
                        <a:lnSpc>
                          <a:spcPct val="100000"/>
                        </a:lnSpc>
                        <a:spcBef>
                          <a:spcPts val="0"/>
                        </a:spcBef>
                        <a:spcAft>
                          <a:spcPts val="0"/>
                        </a:spcAft>
                        <a:buClrTx/>
                        <a:buSzTx/>
                        <a:buFontTx/>
                        <a:buChar char="-"/>
                        <a:tabLst/>
                        <a:defRPr/>
                      </a:pPr>
                      <a:r>
                        <a:rPr lang="id-ID" dirty="0"/>
                        <a:t>Harga mahal (-)</a:t>
                      </a:r>
                    </a:p>
                    <a:p>
                      <a:pPr marL="285750" marR="0" indent="-285750" algn="l" defTabSz="914400" rtl="0" eaLnBrk="1" fontAlgn="auto" latinLnBrk="0" hangingPunct="1">
                        <a:lnSpc>
                          <a:spcPct val="100000"/>
                        </a:lnSpc>
                        <a:spcBef>
                          <a:spcPts val="0"/>
                        </a:spcBef>
                        <a:spcAft>
                          <a:spcPts val="0"/>
                        </a:spcAft>
                        <a:buClrTx/>
                        <a:buSzTx/>
                        <a:buFontTx/>
                        <a:buChar char="-"/>
                        <a:tabLst/>
                        <a:defRPr/>
                      </a:pPr>
                      <a:r>
                        <a:rPr lang="id-ID" dirty="0"/>
                        <a:t>Perlu</a:t>
                      </a:r>
                      <a:r>
                        <a:rPr lang="id-ID" baseline="0" dirty="0"/>
                        <a:t> di konfigurasi Sebelum digunakan (-)</a:t>
                      </a:r>
                      <a:endParaRPr lang="en-US" dirty="0"/>
                    </a:p>
                  </a:txBody>
                  <a:tcP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d-ID" dirty="0"/>
                        <a:t>Unmanaged</a:t>
                      </a:r>
                      <a:r>
                        <a:rPr lang="id-ID" baseline="0" dirty="0"/>
                        <a:t> Switch</a:t>
                      </a:r>
                      <a:endParaRPr lang="en-US" dirty="0"/>
                    </a:p>
                    <a:p>
                      <a:endParaRPr lang="en-US" dirty="0"/>
                    </a:p>
                  </a:txBody>
                  <a:tcPr/>
                </a:tc>
                <a:tc>
                  <a:txBody>
                    <a:bodyPr/>
                    <a:lstStyle/>
                    <a:p>
                      <a:pPr marL="285750" marR="0" indent="-285750" algn="l" defTabSz="914400" rtl="0" eaLnBrk="1" fontAlgn="auto" latinLnBrk="0" hangingPunct="1">
                        <a:lnSpc>
                          <a:spcPct val="100000"/>
                        </a:lnSpc>
                        <a:spcBef>
                          <a:spcPts val="0"/>
                        </a:spcBef>
                        <a:spcAft>
                          <a:spcPts val="0"/>
                        </a:spcAft>
                        <a:buClrTx/>
                        <a:buSzTx/>
                        <a:buFontTx/>
                        <a:buChar char="-"/>
                        <a:tabLst/>
                        <a:defRPr/>
                      </a:pPr>
                      <a:r>
                        <a:rPr lang="id-ID" dirty="0"/>
                        <a:t>Mudah dalam pemakaian (+)</a:t>
                      </a:r>
                    </a:p>
                    <a:p>
                      <a:pPr marL="285750" marR="0" indent="-285750" algn="l" defTabSz="914400" rtl="0" eaLnBrk="1" fontAlgn="auto" latinLnBrk="0" hangingPunct="1">
                        <a:lnSpc>
                          <a:spcPct val="100000"/>
                        </a:lnSpc>
                        <a:spcBef>
                          <a:spcPts val="0"/>
                        </a:spcBef>
                        <a:spcAft>
                          <a:spcPts val="0"/>
                        </a:spcAft>
                        <a:buClrTx/>
                        <a:buSzTx/>
                        <a:buFontTx/>
                        <a:buChar char="-"/>
                        <a:tabLst/>
                        <a:defRPr/>
                      </a:pPr>
                      <a:r>
                        <a:rPr lang="id-ID" dirty="0"/>
                        <a:t>Harga relatif murah (+)</a:t>
                      </a:r>
                      <a:endParaRPr lang="en-US" dirty="0"/>
                    </a:p>
                    <a:p>
                      <a:pPr marL="285750" marR="0" indent="-285750" algn="l" defTabSz="914400" rtl="0" eaLnBrk="1" fontAlgn="auto" latinLnBrk="0" hangingPunct="1">
                        <a:lnSpc>
                          <a:spcPct val="100000"/>
                        </a:lnSpc>
                        <a:spcBef>
                          <a:spcPts val="0"/>
                        </a:spcBef>
                        <a:spcAft>
                          <a:spcPts val="0"/>
                        </a:spcAft>
                        <a:buClrTx/>
                        <a:buSzTx/>
                        <a:buFontTx/>
                        <a:buChar char="-"/>
                        <a:tabLst/>
                        <a:defRPr/>
                      </a:pPr>
                      <a:r>
                        <a:rPr lang="id-ID" dirty="0"/>
                        <a:t>Konfigurasi cepat (+)</a:t>
                      </a:r>
                      <a:endParaRPr lang="en-US" dirty="0"/>
                    </a:p>
                    <a:p>
                      <a:pPr marL="285750" marR="0" indent="-285750" algn="l" defTabSz="914400" rtl="0" eaLnBrk="1" fontAlgn="auto" latinLnBrk="0" hangingPunct="1">
                        <a:lnSpc>
                          <a:spcPct val="100000"/>
                        </a:lnSpc>
                        <a:spcBef>
                          <a:spcPts val="0"/>
                        </a:spcBef>
                        <a:spcAft>
                          <a:spcPts val="0"/>
                        </a:spcAft>
                        <a:buClrTx/>
                        <a:buSzTx/>
                        <a:buFontTx/>
                        <a:buChar char="-"/>
                        <a:tabLst/>
                        <a:defRPr/>
                      </a:pPr>
                      <a:r>
                        <a:rPr lang="id-ID" dirty="0"/>
                        <a:t>Tidak dapat membagi Segment (-)</a:t>
                      </a:r>
                    </a:p>
                    <a:p>
                      <a:pPr marL="285750" marR="0" indent="-285750" algn="l" defTabSz="914400" rtl="0" eaLnBrk="1" fontAlgn="auto" latinLnBrk="0" hangingPunct="1">
                        <a:lnSpc>
                          <a:spcPct val="100000"/>
                        </a:lnSpc>
                        <a:spcBef>
                          <a:spcPts val="0"/>
                        </a:spcBef>
                        <a:spcAft>
                          <a:spcPts val="0"/>
                        </a:spcAft>
                        <a:buClrTx/>
                        <a:buSzTx/>
                        <a:buFontTx/>
                        <a:buChar char="-"/>
                        <a:tabLst/>
                        <a:defRPr/>
                      </a:pPr>
                      <a:r>
                        <a:rPr lang="id-ID" dirty="0"/>
                        <a:t>Tidak dapat</a:t>
                      </a:r>
                      <a:r>
                        <a:rPr lang="id-ID" baseline="0" dirty="0"/>
                        <a:t> di remote, karena tidak memiliki IP Management (-)</a:t>
                      </a:r>
                      <a:endParaRPr lang="en-US" dirty="0"/>
                    </a:p>
                  </a:txBody>
                  <a:tcPr/>
                </a:tc>
                <a:extLst>
                  <a:ext uri="{0D108BD9-81ED-4DB2-BD59-A6C34878D82A}">
                    <a16:rowId xmlns:a16="http://schemas.microsoft.com/office/drawing/2014/main" val="10002"/>
                  </a:ext>
                </a:extLst>
              </a:tr>
            </a:tbl>
          </a:graphicData>
        </a:graphic>
      </p:graphicFrame>
      <p:sp>
        <p:nvSpPr>
          <p:cNvPr id="5" name="Rectangle 2"/>
          <p:cNvSpPr>
            <a:spLocks noGrp="1" noChangeArrowheads="1"/>
          </p:cNvSpPr>
          <p:nvPr>
            <p:ph type="title"/>
          </p:nvPr>
        </p:nvSpPr>
        <p:spPr>
          <a:xfrm>
            <a:off x="1649413" y="476250"/>
            <a:ext cx="8686800" cy="609600"/>
          </a:xfrm>
        </p:spPr>
        <p:txBody>
          <a:bodyPr/>
          <a:lstStyle/>
          <a:p>
            <a:pPr>
              <a:defRPr/>
            </a:pPr>
            <a:r>
              <a:rPr lang="en-US" sz="3200" noProof="1">
                <a:solidFill>
                  <a:schemeClr val="tx1">
                    <a:lumMod val="95000"/>
                    <a:lumOff val="5000"/>
                  </a:schemeClr>
                </a:solidFill>
              </a:rPr>
              <a:t>Pengenalan Switch</a:t>
            </a:r>
            <a:endParaRPr lang="en-US" altLang="ko-KR" sz="3200" noProof="1">
              <a:solidFill>
                <a:schemeClr val="tx1">
                  <a:lumMod val="95000"/>
                  <a:lumOff val="5000"/>
                </a:schemeClr>
              </a:solidFill>
              <a:ea typeface="굴림" pitchFamily="34" charset="-127"/>
            </a:endParaRPr>
          </a:p>
        </p:txBody>
      </p:sp>
    </p:spTree>
    <p:extLst>
      <p:ext uri="{BB962C8B-B14F-4D97-AF65-F5344CB8AC3E}">
        <p14:creationId xmlns:p14="http://schemas.microsoft.com/office/powerpoint/2010/main" val="40529144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2269505089"/>
              </p:ext>
            </p:extLst>
          </p:nvPr>
        </p:nvGraphicFramePr>
        <p:xfrm>
          <a:off x="1666876" y="1647826"/>
          <a:ext cx="8343900" cy="4160442"/>
        </p:xfrm>
        <a:graphic>
          <a:graphicData uri="http://schemas.openxmlformats.org/drawingml/2006/table">
            <a:tbl>
              <a:tblPr firstRow="1" bandRow="1">
                <a:tableStyleId>{5C22544A-7EE6-4342-B048-85BDC9FD1C3A}</a:tableStyleId>
              </a:tblPr>
              <a:tblGrid>
                <a:gridCol w="3112337">
                  <a:extLst>
                    <a:ext uri="{9D8B030D-6E8A-4147-A177-3AD203B41FA5}">
                      <a16:colId xmlns:a16="http://schemas.microsoft.com/office/drawing/2014/main" val="20000"/>
                    </a:ext>
                  </a:extLst>
                </a:gridCol>
                <a:gridCol w="5231563">
                  <a:extLst>
                    <a:ext uri="{9D8B030D-6E8A-4147-A177-3AD203B41FA5}">
                      <a16:colId xmlns:a16="http://schemas.microsoft.com/office/drawing/2014/main" val="20001"/>
                    </a:ext>
                  </a:extLst>
                </a:gridCol>
              </a:tblGrid>
              <a:tr h="571577">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id-ID" sz="3200" dirty="0">
                          <a:solidFill>
                            <a:schemeClr val="tx1"/>
                          </a:solidFill>
                        </a:rPr>
                        <a:t>Fitur – Fitur Pada Switch Manageable</a:t>
                      </a:r>
                      <a:endParaRPr lang="en-US" sz="3200" dirty="0">
                        <a:solidFill>
                          <a:schemeClr val="tx1"/>
                        </a:solidFill>
                      </a:endParaRPr>
                    </a:p>
                  </a:txBody>
                  <a:tcPr/>
                </a:tc>
                <a:tc hMerge="1">
                  <a:txBody>
                    <a:bodyPr/>
                    <a:lstStyle/>
                    <a:p>
                      <a:endParaRPr lang="en-US" dirty="0"/>
                    </a:p>
                  </a:txBody>
                  <a:tcPr/>
                </a:tc>
                <a:extLst>
                  <a:ext uri="{0D108BD9-81ED-4DB2-BD59-A6C34878D82A}">
                    <a16:rowId xmlns:a16="http://schemas.microsoft.com/office/drawing/2014/main" val="10000"/>
                  </a:ext>
                </a:extLst>
              </a:tr>
              <a:tr h="751456">
                <a:tc>
                  <a:txBody>
                    <a:bodyPr/>
                    <a:lstStyle/>
                    <a:p>
                      <a:r>
                        <a:rPr lang="id-ID" dirty="0"/>
                        <a:t>Vlan</a:t>
                      </a:r>
                      <a:endParaRPr lang="en-US" dirty="0"/>
                    </a:p>
                  </a:txBody>
                  <a:tcPr/>
                </a:tc>
                <a:tc>
                  <a:txBody>
                    <a:bodyPr/>
                    <a:lstStyle/>
                    <a:p>
                      <a:r>
                        <a:rPr lang="id-ID" dirty="0"/>
                        <a:t>Dapat Meningkatkan keamanan dan efisiensi kinerja sebuah LAN,</a:t>
                      </a:r>
                      <a:r>
                        <a:rPr lang="id-ID" baseline="0" dirty="0"/>
                        <a:t> Memisahkan, membagi LAN</a:t>
                      </a:r>
                      <a:endParaRPr lang="en-US" dirty="0"/>
                    </a:p>
                  </a:txBody>
                  <a:tcPr/>
                </a:tc>
                <a:extLst>
                  <a:ext uri="{0D108BD9-81ED-4DB2-BD59-A6C34878D82A}">
                    <a16:rowId xmlns:a16="http://schemas.microsoft.com/office/drawing/2014/main" val="10001"/>
                  </a:ext>
                </a:extLst>
              </a:tr>
              <a:tr h="706065">
                <a:tc>
                  <a:txBody>
                    <a:bodyPr/>
                    <a:lstStyle/>
                    <a:p>
                      <a:r>
                        <a:rPr lang="id-ID" dirty="0"/>
                        <a:t>Port Security/Mac Flooding</a:t>
                      </a:r>
                      <a:endParaRPr lang="en-US" dirty="0"/>
                    </a:p>
                  </a:txBody>
                  <a:tcPr/>
                </a:tc>
                <a:tc>
                  <a:txBody>
                    <a:bodyPr/>
                    <a:lstStyle/>
                    <a:p>
                      <a:r>
                        <a:rPr lang="id-ID" dirty="0"/>
                        <a:t>Memfilter</a:t>
                      </a:r>
                      <a:r>
                        <a:rPr lang="id-ID" baseline="0" dirty="0"/>
                        <a:t> Mac Address sebuah traffic agar paket terforward lebih cepat</a:t>
                      </a:r>
                      <a:endParaRPr lang="en-US" dirty="0"/>
                    </a:p>
                  </a:txBody>
                  <a:tcPr/>
                </a:tc>
                <a:extLst>
                  <a:ext uri="{0D108BD9-81ED-4DB2-BD59-A6C34878D82A}">
                    <a16:rowId xmlns:a16="http://schemas.microsoft.com/office/drawing/2014/main" val="10002"/>
                  </a:ext>
                </a:extLst>
              </a:tr>
              <a:tr h="706065">
                <a:tc>
                  <a:txBody>
                    <a:bodyPr/>
                    <a:lstStyle/>
                    <a:p>
                      <a:r>
                        <a:rPr lang="id-ID" dirty="0"/>
                        <a:t>SNMP Monitoring</a:t>
                      </a:r>
                      <a:endParaRPr lang="en-US" dirty="0"/>
                    </a:p>
                  </a:txBody>
                  <a:tcPr/>
                </a:tc>
                <a:tc>
                  <a:txBody>
                    <a:bodyPr/>
                    <a:lstStyle/>
                    <a:p>
                      <a:r>
                        <a:rPr lang="id-ID" dirty="0"/>
                        <a:t>Memonitor</a:t>
                      </a:r>
                      <a:r>
                        <a:rPr lang="id-ID" baseline="0" dirty="0"/>
                        <a:t> Utilitas sebuah perangkat jaringan, CPU, BW, Memory, Suhu</a:t>
                      </a:r>
                      <a:endParaRPr lang="en-US" dirty="0"/>
                    </a:p>
                  </a:txBody>
                  <a:tcPr/>
                </a:tc>
                <a:extLst>
                  <a:ext uri="{0D108BD9-81ED-4DB2-BD59-A6C34878D82A}">
                    <a16:rowId xmlns:a16="http://schemas.microsoft.com/office/drawing/2014/main" val="10003"/>
                  </a:ext>
                </a:extLst>
              </a:tr>
              <a:tr h="409071">
                <a:tc>
                  <a:txBody>
                    <a:bodyPr/>
                    <a:lstStyle/>
                    <a:p>
                      <a:r>
                        <a:rPr lang="id-ID" dirty="0"/>
                        <a:t>Spanning Tree</a:t>
                      </a:r>
                      <a:r>
                        <a:rPr lang="id-ID" baseline="0" dirty="0"/>
                        <a:t> Protocol </a:t>
                      </a:r>
                      <a:endParaRPr lang="en-US" dirty="0"/>
                    </a:p>
                  </a:txBody>
                  <a:tcPr/>
                </a:tc>
                <a:tc>
                  <a:txBody>
                    <a:bodyPr/>
                    <a:lstStyle/>
                    <a:p>
                      <a:r>
                        <a:rPr lang="id-ID" dirty="0"/>
                        <a:t>Mencegah adanya Looping</a:t>
                      </a:r>
                      <a:endParaRPr lang="en-US" dirty="0"/>
                    </a:p>
                  </a:txBody>
                  <a:tcPr/>
                </a:tc>
                <a:extLst>
                  <a:ext uri="{0D108BD9-81ED-4DB2-BD59-A6C34878D82A}">
                    <a16:rowId xmlns:a16="http://schemas.microsoft.com/office/drawing/2014/main" val="10004"/>
                  </a:ext>
                </a:extLst>
              </a:tr>
              <a:tr h="1008665">
                <a:tc>
                  <a:txBody>
                    <a:bodyPr/>
                    <a:lstStyle/>
                    <a:p>
                      <a:r>
                        <a:rPr lang="id-ID" dirty="0"/>
                        <a:t>Link Aggregation/Bounding</a:t>
                      </a:r>
                    </a:p>
                    <a:p>
                      <a:r>
                        <a:rPr lang="id-ID" baseline="0" dirty="0"/>
                        <a:t>/Teaming</a:t>
                      </a:r>
                      <a:endParaRPr lang="en-US" dirty="0"/>
                    </a:p>
                  </a:txBody>
                  <a:tcPr/>
                </a:tc>
                <a:tc>
                  <a:txBody>
                    <a:bodyPr/>
                    <a:lstStyle/>
                    <a:p>
                      <a:r>
                        <a:rPr lang="id-ID" dirty="0"/>
                        <a:t>Menggabungkan 2 atau lebih interface menjadi</a:t>
                      </a:r>
                      <a:r>
                        <a:rPr lang="id-ID" baseline="0" dirty="0"/>
                        <a:t> jalur tunggal sehingga besarnya trafik lebih besar untuk dilewatkan.</a:t>
                      </a:r>
                      <a:endParaRPr lang="en-US" dirty="0"/>
                    </a:p>
                  </a:txBody>
                  <a:tcPr/>
                </a:tc>
                <a:extLst>
                  <a:ext uri="{0D108BD9-81ED-4DB2-BD59-A6C34878D82A}">
                    <a16:rowId xmlns:a16="http://schemas.microsoft.com/office/drawing/2014/main" val="10005"/>
                  </a:ext>
                </a:extLst>
              </a:tr>
            </a:tbl>
          </a:graphicData>
        </a:graphic>
      </p:graphicFrame>
      <p:sp>
        <p:nvSpPr>
          <p:cNvPr id="6" name="Rectangle 2"/>
          <p:cNvSpPr>
            <a:spLocks noGrp="1" noChangeArrowheads="1"/>
          </p:cNvSpPr>
          <p:nvPr>
            <p:ph type="title"/>
          </p:nvPr>
        </p:nvSpPr>
        <p:spPr>
          <a:xfrm>
            <a:off x="1600200" y="452120"/>
            <a:ext cx="8686800" cy="609600"/>
          </a:xfrm>
        </p:spPr>
        <p:txBody>
          <a:bodyPr/>
          <a:lstStyle/>
          <a:p>
            <a:pPr>
              <a:defRPr/>
            </a:pPr>
            <a:r>
              <a:rPr lang="en-US" sz="3200" noProof="1">
                <a:solidFill>
                  <a:schemeClr val="tx1">
                    <a:lumMod val="95000"/>
                    <a:lumOff val="5000"/>
                  </a:schemeClr>
                </a:solidFill>
              </a:rPr>
              <a:t>Pengenalan Switch</a:t>
            </a:r>
            <a:endParaRPr lang="en-US" altLang="ko-KR" sz="3200" noProof="1">
              <a:solidFill>
                <a:schemeClr val="tx1">
                  <a:lumMod val="95000"/>
                  <a:lumOff val="5000"/>
                </a:schemeClr>
              </a:solidFill>
              <a:ea typeface="굴림" pitchFamily="34" charset="-127"/>
            </a:endParaRPr>
          </a:p>
        </p:txBody>
      </p:sp>
    </p:spTree>
    <p:extLst>
      <p:ext uri="{BB962C8B-B14F-4D97-AF65-F5344CB8AC3E}">
        <p14:creationId xmlns:p14="http://schemas.microsoft.com/office/powerpoint/2010/main" val="10895395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19072" y="2133599"/>
            <a:ext cx="6529577" cy="3762376"/>
          </a:xfrm>
        </p:spPr>
        <p:txBody>
          <a:bodyPr>
            <a:normAutofit fontScale="92500" lnSpcReduction="20000"/>
          </a:bodyPr>
          <a:lstStyle/>
          <a:p>
            <a:pPr marL="0" indent="0">
              <a:spcBef>
                <a:spcPts val="0"/>
              </a:spcBef>
              <a:buNone/>
            </a:pPr>
            <a:r>
              <a:rPr lang="en-US" sz="2400" noProof="1"/>
              <a:t>Address learning ini berkaitan dengan bagaimana switch dapat mendapatkan Mac Address dari perangkat yang terkoneksi dengan dirinya.  </a:t>
            </a:r>
          </a:p>
          <a:p>
            <a:pPr marL="0" indent="0">
              <a:spcBef>
                <a:spcPts val="0"/>
              </a:spcBef>
              <a:buNone/>
            </a:pPr>
            <a:endParaRPr lang="en-US" sz="2400" noProof="1"/>
          </a:p>
          <a:p>
            <a:pPr marL="0" indent="0">
              <a:spcBef>
                <a:spcPts val="0"/>
              </a:spcBef>
              <a:buNone/>
            </a:pPr>
            <a:r>
              <a:rPr lang="en-US" sz="2400" noProof="1"/>
              <a:t>Ketika paket </a:t>
            </a:r>
            <a:r>
              <a:rPr lang="en-US" sz="2400" i="1" noProof="1"/>
              <a:t>frame</a:t>
            </a:r>
            <a:r>
              <a:rPr lang="en-US" sz="2400" b="1" noProof="1"/>
              <a:t> (karena switch merupakan peralatan layer 2, jadi data yang dikirim berupa frame. </a:t>
            </a:r>
          </a:p>
          <a:p>
            <a:pPr marL="0" indent="0">
              <a:spcBef>
                <a:spcPts val="0"/>
              </a:spcBef>
              <a:buNone/>
            </a:pPr>
            <a:endParaRPr lang="en-US" sz="2400" b="1" noProof="1"/>
          </a:p>
          <a:p>
            <a:pPr marL="0" indent="0">
              <a:spcBef>
                <a:spcPts val="0"/>
              </a:spcBef>
              <a:buNone/>
            </a:pPr>
            <a:r>
              <a:rPr lang="en-US" sz="2400" b="1" noProof="1"/>
              <a:t>Pada layer 3 data tersebut berupa packet)</a:t>
            </a:r>
            <a:r>
              <a:rPr lang="en-US" sz="2400" noProof="1"/>
              <a:t> sampai pada switch, ia akan mempelajari MAC Address pengirim dan memastikan alamat penerima paket tersebut</a:t>
            </a:r>
            <a:r>
              <a:rPr lang="en-US" noProof="1"/>
              <a:t>. </a:t>
            </a:r>
          </a:p>
        </p:txBody>
      </p:sp>
      <p:sp>
        <p:nvSpPr>
          <p:cNvPr id="4" name="Rectangle 3"/>
          <p:cNvSpPr/>
          <p:nvPr/>
        </p:nvSpPr>
        <p:spPr>
          <a:xfrm>
            <a:off x="1752601" y="1532207"/>
            <a:ext cx="7467600" cy="461665"/>
          </a:xfrm>
          <a:prstGeom prst="rect">
            <a:avLst/>
          </a:prstGeom>
        </p:spPr>
        <p:txBody>
          <a:bodyPr wrap="square">
            <a:spAutoFit/>
          </a:bodyPr>
          <a:lstStyle/>
          <a:p>
            <a:r>
              <a:rPr lang="en-US" sz="2400" b="1" noProof="1"/>
              <a:t>1. Address Learning (mempelajari alamat)</a:t>
            </a:r>
            <a:endParaRPr lang="en-US" sz="2400" noProof="1"/>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82024" y="1866899"/>
            <a:ext cx="3481753" cy="282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2"/>
          <p:cNvSpPr>
            <a:spLocks noGrp="1" noChangeArrowheads="1"/>
          </p:cNvSpPr>
          <p:nvPr>
            <p:ph type="title"/>
          </p:nvPr>
        </p:nvSpPr>
        <p:spPr>
          <a:xfrm>
            <a:off x="1636100" y="450461"/>
            <a:ext cx="8686800" cy="609600"/>
          </a:xfrm>
        </p:spPr>
        <p:txBody>
          <a:bodyPr/>
          <a:lstStyle/>
          <a:p>
            <a:pPr>
              <a:defRPr/>
            </a:pPr>
            <a:r>
              <a:rPr lang="en-US" sz="3200" noProof="1">
                <a:solidFill>
                  <a:schemeClr val="tx1">
                    <a:lumMod val="95000"/>
                    <a:lumOff val="5000"/>
                  </a:schemeClr>
                </a:solidFill>
              </a:rPr>
              <a:t> Fungsi Switch</a:t>
            </a:r>
            <a:endParaRPr lang="en-US" altLang="ko-KR" sz="3200" noProof="1">
              <a:solidFill>
                <a:schemeClr val="tx1">
                  <a:lumMod val="95000"/>
                  <a:lumOff val="5000"/>
                </a:schemeClr>
              </a:solidFill>
              <a:ea typeface="굴림" pitchFamily="34" charset="-127"/>
            </a:endParaRPr>
          </a:p>
        </p:txBody>
      </p:sp>
    </p:spTree>
    <p:extLst>
      <p:ext uri="{BB962C8B-B14F-4D97-AF65-F5344CB8AC3E}">
        <p14:creationId xmlns:p14="http://schemas.microsoft.com/office/powerpoint/2010/main" val="10227613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752600" y="1450849"/>
            <a:ext cx="8686800" cy="461665"/>
          </a:xfrm>
          <a:prstGeom prst="rect">
            <a:avLst/>
          </a:prstGeom>
        </p:spPr>
        <p:txBody>
          <a:bodyPr wrap="square">
            <a:spAutoFit/>
          </a:bodyPr>
          <a:lstStyle/>
          <a:p>
            <a:r>
              <a:rPr lang="en-US" b="1" noProof="1"/>
              <a:t>2. </a:t>
            </a:r>
            <a:r>
              <a:rPr lang="en-US" sz="2400" b="1" noProof="1"/>
              <a:t>Meneruskan / Menyaring Data Frame (forward / filtering)</a:t>
            </a:r>
            <a:endParaRPr lang="en-US" sz="2400" noProof="1"/>
          </a:p>
        </p:txBody>
      </p:sp>
      <p:sp>
        <p:nvSpPr>
          <p:cNvPr id="5" name="Rectangle 4"/>
          <p:cNvSpPr/>
          <p:nvPr/>
        </p:nvSpPr>
        <p:spPr>
          <a:xfrm>
            <a:off x="2085975" y="2133600"/>
            <a:ext cx="7972425" cy="377189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eaLnBrk="0" hangingPunct="0"/>
            <a:r>
              <a:rPr lang="en-US" sz="2400" noProof="1"/>
              <a:t>Forwarding disini merupakan suatu proses meneruskan paket frame dari salah satu port menuju port yang menjadi tujuan paket tersebut.</a:t>
            </a:r>
          </a:p>
          <a:p>
            <a:pPr eaLnBrk="0" hangingPunct="0"/>
            <a:endParaRPr lang="en-US" sz="2400" noProof="1"/>
          </a:p>
          <a:p>
            <a:pPr eaLnBrk="0" hangingPunct="0"/>
            <a:r>
              <a:rPr lang="en-US" sz="2400" noProof="1"/>
              <a:t>Ketika salah satu host yang terhubung dengan salah satu port pada switch mengirimkan data frame, maka switch akan melakukan pengecekan pada Mac address table. </a:t>
            </a:r>
          </a:p>
          <a:p>
            <a:pPr eaLnBrk="0" hangingPunct="0"/>
            <a:endParaRPr lang="en-US" sz="2400" noProof="1"/>
          </a:p>
          <a:p>
            <a:pPr eaLnBrk="0" hangingPunct="0"/>
            <a:r>
              <a:rPr lang="en-US" sz="2400" noProof="1"/>
              <a:t>Yang dicek oleh switch ialah terdapat pada port berapa Mac address tujuan dari data frame.</a:t>
            </a:r>
          </a:p>
        </p:txBody>
      </p:sp>
      <p:sp>
        <p:nvSpPr>
          <p:cNvPr id="6" name="Rectangle 2"/>
          <p:cNvSpPr>
            <a:spLocks noGrp="1" noChangeArrowheads="1"/>
          </p:cNvSpPr>
          <p:nvPr>
            <p:ph type="title"/>
          </p:nvPr>
        </p:nvSpPr>
        <p:spPr>
          <a:xfrm>
            <a:off x="1677988" y="425906"/>
            <a:ext cx="8686800" cy="609600"/>
          </a:xfrm>
        </p:spPr>
        <p:txBody>
          <a:bodyPr/>
          <a:lstStyle/>
          <a:p>
            <a:pPr>
              <a:defRPr/>
            </a:pPr>
            <a:r>
              <a:rPr lang="en-US" sz="3200" noProof="1">
                <a:solidFill>
                  <a:schemeClr val="tx1">
                    <a:lumMod val="95000"/>
                    <a:lumOff val="5000"/>
                  </a:schemeClr>
                </a:solidFill>
              </a:rPr>
              <a:t> Fungsi Switch</a:t>
            </a:r>
            <a:endParaRPr lang="en-US" altLang="ko-KR" sz="3200" noProof="1">
              <a:solidFill>
                <a:schemeClr val="tx1">
                  <a:lumMod val="95000"/>
                  <a:lumOff val="5000"/>
                </a:schemeClr>
              </a:solidFill>
              <a:ea typeface="굴림" pitchFamily="34" charset="-127"/>
            </a:endParaRPr>
          </a:p>
        </p:txBody>
      </p:sp>
    </p:spTree>
    <p:extLst>
      <p:ext uri="{BB962C8B-B14F-4D97-AF65-F5344CB8AC3E}">
        <p14:creationId xmlns:p14="http://schemas.microsoft.com/office/powerpoint/2010/main" val="39871851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752600" y="1447801"/>
            <a:ext cx="8686800" cy="461665"/>
          </a:xfrm>
          <a:prstGeom prst="rect">
            <a:avLst/>
          </a:prstGeom>
        </p:spPr>
        <p:txBody>
          <a:bodyPr wrap="square">
            <a:spAutoFit/>
          </a:bodyPr>
          <a:lstStyle/>
          <a:p>
            <a:r>
              <a:rPr lang="en-US" sz="2400" b="1" noProof="1"/>
              <a:t>3. Looping Avoidance (menghindari looping)</a:t>
            </a:r>
          </a:p>
        </p:txBody>
      </p:sp>
      <p:sp>
        <p:nvSpPr>
          <p:cNvPr id="5" name="Rectangle 4"/>
          <p:cNvSpPr/>
          <p:nvPr/>
        </p:nvSpPr>
        <p:spPr>
          <a:xfrm>
            <a:off x="2209800" y="2057401"/>
            <a:ext cx="8153400" cy="1200329"/>
          </a:xfrm>
          <a:prstGeom prst="rect">
            <a:avLst/>
          </a:prstGeom>
        </p:spPr>
        <p:txBody>
          <a:bodyPr wrap="square">
            <a:spAutoFit/>
          </a:bodyPr>
          <a:lstStyle/>
          <a:p>
            <a:r>
              <a:rPr lang="en-US" noProof="1"/>
              <a:t>Looping terjadi pada switch dimana data yang dikirim hanya berputar pada port-port yang ada di switch. Seperti misalnya pada gambar dibawah ini, kesalahan dalam mengkoneksikan kabel pada port-port switch juga bisa menyebabkan looping.</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14801" y="3294306"/>
            <a:ext cx="3271837" cy="12701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2209800" y="4791165"/>
            <a:ext cx="7620000" cy="1200329"/>
          </a:xfrm>
          <a:prstGeom prst="rect">
            <a:avLst/>
          </a:prstGeom>
        </p:spPr>
        <p:txBody>
          <a:bodyPr wrap="square">
            <a:spAutoFit/>
          </a:bodyPr>
          <a:lstStyle/>
          <a:p>
            <a:r>
              <a:rPr lang="en-US" noProof="1"/>
              <a:t>kondisi looping ini dapat dicegah dengan menutup/memblok salah satu port yang terkoneksi, misalnya pada switch 1 menutup port eth2 dan pada switch 2 menutup port eth1. Sehingga data dapat sampai ke tujuan tanpa dan tidak berputar-putar saja. </a:t>
            </a:r>
          </a:p>
        </p:txBody>
      </p:sp>
      <p:sp>
        <p:nvSpPr>
          <p:cNvPr id="8" name="Rectangle 2"/>
          <p:cNvSpPr>
            <a:spLocks noGrp="1" noChangeArrowheads="1"/>
          </p:cNvSpPr>
          <p:nvPr>
            <p:ph type="title"/>
          </p:nvPr>
        </p:nvSpPr>
        <p:spPr>
          <a:xfrm>
            <a:off x="1752600" y="420024"/>
            <a:ext cx="8686800" cy="609600"/>
          </a:xfrm>
        </p:spPr>
        <p:txBody>
          <a:bodyPr/>
          <a:lstStyle/>
          <a:p>
            <a:pPr>
              <a:defRPr/>
            </a:pPr>
            <a:r>
              <a:rPr lang="en-US" sz="3200" noProof="1">
                <a:solidFill>
                  <a:schemeClr val="tx1">
                    <a:lumMod val="95000"/>
                    <a:lumOff val="5000"/>
                  </a:schemeClr>
                </a:solidFill>
              </a:rPr>
              <a:t> Fungsi Switch</a:t>
            </a:r>
            <a:endParaRPr lang="en-US" altLang="ko-KR" sz="3200" noProof="1">
              <a:solidFill>
                <a:schemeClr val="tx1">
                  <a:lumMod val="95000"/>
                  <a:lumOff val="5000"/>
                </a:schemeClr>
              </a:solidFill>
              <a:ea typeface="굴림" pitchFamily="34" charset="-127"/>
            </a:endParaRPr>
          </a:p>
        </p:txBody>
      </p:sp>
    </p:spTree>
    <p:extLst>
      <p:ext uri="{BB962C8B-B14F-4D97-AF65-F5344CB8AC3E}">
        <p14:creationId xmlns:p14="http://schemas.microsoft.com/office/powerpoint/2010/main" val="14590321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51585" y="1988841"/>
            <a:ext cx="4174579" cy="2308459"/>
          </a:xfrm>
          <a:prstGeom prst="rect">
            <a:avLst/>
          </a:prstGeom>
        </p:spPr>
      </p:pic>
      <p:sp>
        <p:nvSpPr>
          <p:cNvPr id="6" name="TextBox 5"/>
          <p:cNvSpPr txBox="1"/>
          <p:nvPr/>
        </p:nvSpPr>
        <p:spPr>
          <a:xfrm>
            <a:off x="7032105" y="2276872"/>
            <a:ext cx="1646989" cy="369332"/>
          </a:xfrm>
          <a:prstGeom prst="rect">
            <a:avLst/>
          </a:prstGeom>
          <a:noFill/>
        </p:spPr>
        <p:txBody>
          <a:bodyPr wrap="none" rtlCol="0">
            <a:spAutoFit/>
          </a:bodyPr>
          <a:lstStyle/>
          <a:p>
            <a:r>
              <a:rPr lang="id-ID" dirty="0"/>
              <a:t>Tampak Depan</a:t>
            </a:r>
            <a:endParaRPr lang="en-US" dirty="0"/>
          </a:p>
        </p:txBody>
      </p:sp>
      <p:sp>
        <p:nvSpPr>
          <p:cNvPr id="7" name="TextBox 6"/>
          <p:cNvSpPr txBox="1"/>
          <p:nvPr/>
        </p:nvSpPr>
        <p:spPr>
          <a:xfrm>
            <a:off x="7032104" y="3453782"/>
            <a:ext cx="1916102" cy="369332"/>
          </a:xfrm>
          <a:prstGeom prst="rect">
            <a:avLst/>
          </a:prstGeom>
          <a:noFill/>
        </p:spPr>
        <p:txBody>
          <a:bodyPr wrap="none" rtlCol="0">
            <a:spAutoFit/>
          </a:bodyPr>
          <a:lstStyle/>
          <a:p>
            <a:r>
              <a:rPr lang="id-ID" dirty="0"/>
              <a:t>Tampak Belakang</a:t>
            </a:r>
            <a:endParaRPr lang="en-US" dirty="0"/>
          </a:p>
        </p:txBody>
      </p:sp>
      <p:pic>
        <p:nvPicPr>
          <p:cNvPr id="8" name="Picture 7"/>
          <p:cNvPicPr/>
          <p:nvPr/>
        </p:nvPicPr>
        <p:blipFill>
          <a:blip r:embed="rId3">
            <a:extLst>
              <a:ext uri="{28A0092B-C50C-407E-A947-70E740481C1C}">
                <a14:useLocalDpi xmlns:a14="http://schemas.microsoft.com/office/drawing/2010/main" val="0"/>
              </a:ext>
            </a:extLst>
          </a:blip>
          <a:srcRect/>
          <a:stretch>
            <a:fillRect/>
          </a:stretch>
        </p:blipFill>
        <p:spPr bwMode="auto">
          <a:xfrm>
            <a:off x="2423593" y="4278990"/>
            <a:ext cx="4140291" cy="1814306"/>
          </a:xfrm>
          <a:prstGeom prst="rect">
            <a:avLst/>
          </a:prstGeom>
          <a:noFill/>
          <a:ln>
            <a:noFill/>
          </a:ln>
        </p:spPr>
      </p:pic>
      <p:sp>
        <p:nvSpPr>
          <p:cNvPr id="9" name="Rectangle 2"/>
          <p:cNvSpPr>
            <a:spLocks noGrp="1" noChangeArrowheads="1"/>
          </p:cNvSpPr>
          <p:nvPr>
            <p:ph type="title"/>
          </p:nvPr>
        </p:nvSpPr>
        <p:spPr>
          <a:xfrm>
            <a:off x="1752600" y="459904"/>
            <a:ext cx="8686800" cy="609600"/>
          </a:xfrm>
        </p:spPr>
        <p:txBody>
          <a:bodyPr/>
          <a:lstStyle/>
          <a:p>
            <a:pPr>
              <a:defRPr/>
            </a:pPr>
            <a:r>
              <a:rPr lang="en-US" sz="3200" noProof="1">
                <a:solidFill>
                  <a:schemeClr val="tx1">
                    <a:lumMod val="95000"/>
                    <a:lumOff val="5000"/>
                  </a:schemeClr>
                </a:solidFill>
              </a:rPr>
              <a:t>Pengenalan Router</a:t>
            </a:r>
            <a:endParaRPr lang="en-US" altLang="ko-KR" sz="3200" noProof="1">
              <a:solidFill>
                <a:schemeClr val="tx1">
                  <a:lumMod val="95000"/>
                  <a:lumOff val="5000"/>
                </a:schemeClr>
              </a:solidFill>
              <a:ea typeface="굴림" pitchFamily="34" charset="-127"/>
            </a:endParaRPr>
          </a:p>
        </p:txBody>
      </p:sp>
    </p:spTree>
    <p:extLst>
      <p:ext uri="{BB962C8B-B14F-4D97-AF65-F5344CB8AC3E}">
        <p14:creationId xmlns:p14="http://schemas.microsoft.com/office/powerpoint/2010/main" val="42441927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922463830"/>
              </p:ext>
            </p:extLst>
          </p:nvPr>
        </p:nvGraphicFramePr>
        <p:xfrm>
          <a:off x="1838325" y="1667022"/>
          <a:ext cx="7688263" cy="4718788"/>
        </p:xfrm>
        <a:graphic>
          <a:graphicData uri="http://schemas.openxmlformats.org/drawingml/2006/table">
            <a:tbl>
              <a:tblPr firstRow="1" bandRow="1">
                <a:tableStyleId>{5C22544A-7EE6-4342-B048-85BDC9FD1C3A}</a:tableStyleId>
              </a:tblPr>
              <a:tblGrid>
                <a:gridCol w="2018170">
                  <a:extLst>
                    <a:ext uri="{9D8B030D-6E8A-4147-A177-3AD203B41FA5}">
                      <a16:colId xmlns:a16="http://schemas.microsoft.com/office/drawing/2014/main" val="20000"/>
                    </a:ext>
                  </a:extLst>
                </a:gridCol>
                <a:gridCol w="5670093">
                  <a:extLst>
                    <a:ext uri="{9D8B030D-6E8A-4147-A177-3AD203B41FA5}">
                      <a16:colId xmlns:a16="http://schemas.microsoft.com/office/drawing/2014/main" val="20001"/>
                    </a:ext>
                  </a:extLst>
                </a:gridCol>
              </a:tblGrid>
              <a:tr h="485057">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800" noProof="1">
                          <a:solidFill>
                            <a:srgbClr val="002060"/>
                          </a:solidFill>
                          <a:latin typeface="Arial Black" panose="020B0A04020102020204" pitchFamily="34" charset="0"/>
                        </a:rPr>
                        <a:t>Jenis – Jenis Router</a:t>
                      </a:r>
                    </a:p>
                  </a:txBody>
                  <a:tcPr/>
                </a:tc>
                <a:tc hMerge="1">
                  <a:txBody>
                    <a:bodyPr/>
                    <a:lstStyle/>
                    <a:p>
                      <a:endParaRPr lang="en-US" dirty="0"/>
                    </a:p>
                  </a:txBody>
                  <a:tcPr/>
                </a:tc>
                <a:extLst>
                  <a:ext uri="{0D108BD9-81ED-4DB2-BD59-A6C34878D82A}">
                    <a16:rowId xmlns:a16="http://schemas.microsoft.com/office/drawing/2014/main" val="10000"/>
                  </a:ext>
                </a:extLst>
              </a:tr>
              <a:tr h="1226908">
                <a:tc>
                  <a:txBody>
                    <a:bodyPr/>
                    <a:lstStyle/>
                    <a:p>
                      <a:r>
                        <a:rPr lang="en-US" sz="1800" b="1" noProof="1"/>
                        <a:t>Router aplikasi</a:t>
                      </a:r>
                      <a:endParaRPr lang="en-US" noProof="1"/>
                    </a:p>
                  </a:txBody>
                  <a:tcPr/>
                </a:tc>
                <a:tc>
                  <a:txBody>
                    <a:bodyPr/>
                    <a:lstStyle/>
                    <a:p>
                      <a:r>
                        <a:rPr lang="en-US" sz="1600" noProof="1"/>
                        <a:t>Router jenis ini adalah sebuah aplikasi yang bisa anda install pada sistem operasi komputer, sehingga sistem operasi Komputer tersebut dapat bekerja seperti router, misalnya aplikasi WinGate, WinProxy  Winroute, SpyGate dll.</a:t>
                      </a:r>
                      <a:br>
                        <a:rPr lang="en-US" sz="1600" noProof="1"/>
                      </a:br>
                      <a:endParaRPr lang="en-US" sz="1600" noProof="1"/>
                    </a:p>
                  </a:txBody>
                  <a:tcPr/>
                </a:tc>
                <a:extLst>
                  <a:ext uri="{0D108BD9-81ED-4DB2-BD59-A6C34878D82A}">
                    <a16:rowId xmlns:a16="http://schemas.microsoft.com/office/drawing/2014/main" val="10001"/>
                  </a:ext>
                </a:extLst>
              </a:tr>
              <a:tr h="1038078">
                <a:tc>
                  <a:txBody>
                    <a:bodyPr/>
                    <a:lstStyle/>
                    <a:p>
                      <a:r>
                        <a:rPr lang="en-US" sz="1800" b="1" noProof="1"/>
                        <a:t>Router Hardware</a:t>
                      </a:r>
                      <a:endParaRPr lang="en-US" noProof="1"/>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noProof="1"/>
                        <a:t>Router hardware adalah sebuah hardware yang memiliki kemampuan seperti router, sebagai contoh router CISCO, JUNIPER, HP, dll</a:t>
                      </a:r>
                    </a:p>
                  </a:txBody>
                  <a:tcPr/>
                </a:tc>
                <a:extLst>
                  <a:ext uri="{0D108BD9-81ED-4DB2-BD59-A6C34878D82A}">
                    <a16:rowId xmlns:a16="http://schemas.microsoft.com/office/drawing/2014/main" val="10002"/>
                  </a:ext>
                </a:extLst>
              </a:tr>
              <a:tr h="1851910">
                <a:tc>
                  <a:txBody>
                    <a:bodyPr/>
                    <a:lstStyle/>
                    <a:p>
                      <a:r>
                        <a:rPr lang="en-US" sz="1800" b="1" noProof="1"/>
                        <a:t>Router PC</a:t>
                      </a:r>
                      <a:endParaRPr lang="en-US" noProof="1"/>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noProof="1"/>
                        <a:t>Router PC adalah sebuah komputer yang dimodifikasi sehingga dapat digunakan sebagai router. Untuk membuat sebuah router PC tidak harus menggunakan komputer dengan spesifikasi yang tinggi. Komputer yang dijadikan router ini harus diinstal dengan sistem operasi khusus untuk router. Sistem operasi yang populer untuk router PC saat ini adalah Mikrotik.</a:t>
                      </a:r>
                    </a:p>
                  </a:txBody>
                  <a:tcPr/>
                </a:tc>
                <a:extLst>
                  <a:ext uri="{0D108BD9-81ED-4DB2-BD59-A6C34878D82A}">
                    <a16:rowId xmlns:a16="http://schemas.microsoft.com/office/drawing/2014/main" val="10003"/>
                  </a:ext>
                </a:extLst>
              </a:tr>
            </a:tbl>
          </a:graphicData>
        </a:graphic>
      </p:graphicFrame>
      <p:sp>
        <p:nvSpPr>
          <p:cNvPr id="5" name="Rectangle 2"/>
          <p:cNvSpPr>
            <a:spLocks noGrp="1" noChangeArrowheads="1"/>
          </p:cNvSpPr>
          <p:nvPr>
            <p:ph type="title"/>
          </p:nvPr>
        </p:nvSpPr>
        <p:spPr>
          <a:xfrm>
            <a:off x="1752600" y="423275"/>
            <a:ext cx="8686800" cy="609600"/>
          </a:xfrm>
        </p:spPr>
        <p:txBody>
          <a:bodyPr/>
          <a:lstStyle/>
          <a:p>
            <a:pPr>
              <a:defRPr/>
            </a:pPr>
            <a:r>
              <a:rPr lang="en-US" sz="3200" noProof="1">
                <a:solidFill>
                  <a:schemeClr val="tx1">
                    <a:lumMod val="95000"/>
                    <a:lumOff val="5000"/>
                  </a:schemeClr>
                </a:solidFill>
              </a:rPr>
              <a:t>Pengenalan Router</a:t>
            </a:r>
            <a:endParaRPr lang="en-US" altLang="ko-KR" sz="3200" noProof="1">
              <a:solidFill>
                <a:schemeClr val="tx1">
                  <a:lumMod val="95000"/>
                  <a:lumOff val="5000"/>
                </a:schemeClr>
              </a:solidFill>
              <a:ea typeface="굴림" pitchFamily="34" charset="-127"/>
            </a:endParaRPr>
          </a:p>
        </p:txBody>
      </p:sp>
    </p:spTree>
    <p:extLst>
      <p:ext uri="{BB962C8B-B14F-4D97-AF65-F5344CB8AC3E}">
        <p14:creationId xmlns:p14="http://schemas.microsoft.com/office/powerpoint/2010/main" val="8263690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CAF1067B-E9D3-48BD-8336-4A5726577FBD}"/>
              </a:ext>
            </a:extLst>
          </p:cNvPr>
          <p:cNvSpPr>
            <a:spLocks noGrp="1" noChangeArrowheads="1"/>
          </p:cNvSpPr>
          <p:nvPr>
            <p:ph type="title"/>
          </p:nvPr>
        </p:nvSpPr>
        <p:spPr>
          <a:xfrm>
            <a:off x="1981200" y="274639"/>
            <a:ext cx="8229600" cy="777875"/>
          </a:xfrm>
        </p:spPr>
        <p:txBody>
          <a:bodyPr/>
          <a:lstStyle/>
          <a:p>
            <a:pPr eaLnBrk="1" hangingPunct="1"/>
            <a:r>
              <a:rPr lang="en-US" altLang="en-US"/>
              <a:t>Manfaat Jaringan</a:t>
            </a:r>
          </a:p>
        </p:txBody>
      </p:sp>
      <p:sp>
        <p:nvSpPr>
          <p:cNvPr id="27651" name="Rectangle 3">
            <a:extLst>
              <a:ext uri="{FF2B5EF4-FFF2-40B4-BE49-F238E27FC236}">
                <a16:creationId xmlns:a16="http://schemas.microsoft.com/office/drawing/2014/main" id="{5E37A1F9-FA86-4799-A75E-D79CDCD52BC4}"/>
              </a:ext>
            </a:extLst>
          </p:cNvPr>
          <p:cNvSpPr>
            <a:spLocks noGrp="1" noChangeArrowheads="1"/>
          </p:cNvSpPr>
          <p:nvPr>
            <p:ph type="body" idx="1"/>
          </p:nvPr>
        </p:nvSpPr>
        <p:spPr>
          <a:xfrm>
            <a:off x="1981200" y="1744663"/>
            <a:ext cx="8229600" cy="5113337"/>
          </a:xfrm>
        </p:spPr>
        <p:txBody>
          <a:bodyPr/>
          <a:lstStyle/>
          <a:p>
            <a:pPr eaLnBrk="1" hangingPunct="1">
              <a:lnSpc>
                <a:spcPct val="80000"/>
              </a:lnSpc>
            </a:pPr>
            <a:r>
              <a:rPr lang="en-US" altLang="en-US" sz="2400" noProof="1"/>
              <a:t>Resource Sharing</a:t>
            </a:r>
          </a:p>
          <a:p>
            <a:pPr eaLnBrk="1" hangingPunct="1">
              <a:lnSpc>
                <a:spcPct val="80000"/>
              </a:lnSpc>
            </a:pPr>
            <a:r>
              <a:rPr lang="en-US" altLang="en-US" sz="2400" noProof="1"/>
              <a:t>Reliabilitas tinggi dengan menyimpan data di bbrp tempat</a:t>
            </a:r>
          </a:p>
          <a:p>
            <a:pPr eaLnBrk="1" hangingPunct="1">
              <a:lnSpc>
                <a:spcPct val="80000"/>
              </a:lnSpc>
            </a:pPr>
            <a:r>
              <a:rPr lang="en-US" altLang="en-US" sz="2400" noProof="1"/>
              <a:t>Menghemat uang</a:t>
            </a:r>
          </a:p>
          <a:p>
            <a:pPr eaLnBrk="1" hangingPunct="1">
              <a:lnSpc>
                <a:spcPct val="80000"/>
              </a:lnSpc>
            </a:pPr>
            <a:r>
              <a:rPr lang="en-US" altLang="en-US" sz="2400" noProof="1"/>
              <a:t>Skalabilitas yaitu kemampuan untuk meningkatkan kinerja sistem secara berangsur2 sesuai dengan beban pekerjaan dengan menambah beberapa prosesor</a:t>
            </a:r>
          </a:p>
          <a:p>
            <a:pPr eaLnBrk="1" hangingPunct="1">
              <a:lnSpc>
                <a:spcPct val="80000"/>
              </a:lnSpc>
            </a:pPr>
            <a:r>
              <a:rPr lang="en-US" altLang="en-US" sz="2400" noProof="1"/>
              <a:t>Kemudahan access informasi yang berada pada jarak jauh</a:t>
            </a:r>
          </a:p>
          <a:p>
            <a:pPr eaLnBrk="1" hangingPunct="1">
              <a:lnSpc>
                <a:spcPct val="80000"/>
              </a:lnSpc>
            </a:pPr>
            <a:r>
              <a:rPr lang="en-US" altLang="en-US" sz="2400" noProof="1"/>
              <a:t>Komunikasi yang mudah dan murah: e-mail, chatting</a:t>
            </a:r>
          </a:p>
          <a:p>
            <a:pPr eaLnBrk="1" hangingPunct="1">
              <a:lnSpc>
                <a:spcPct val="80000"/>
              </a:lnSpc>
            </a:pPr>
            <a:r>
              <a:rPr lang="en-US" altLang="en-US" sz="2400" noProof="1"/>
              <a:t>Hiburan; TV online</a:t>
            </a:r>
            <a:endParaRPr lang="en-US" altLang="en-US" noProof="1"/>
          </a:p>
        </p:txBody>
      </p:sp>
    </p:spTree>
    <p:extLst>
      <p:ext uri="{BB962C8B-B14F-4D97-AF65-F5344CB8AC3E}">
        <p14:creationId xmlns:p14="http://schemas.microsoft.com/office/powerpoint/2010/main" val="42334376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754716757"/>
              </p:ext>
            </p:extLst>
          </p:nvPr>
        </p:nvGraphicFramePr>
        <p:xfrm>
          <a:off x="2286000" y="1815205"/>
          <a:ext cx="7848600" cy="4382397"/>
        </p:xfrm>
        <a:graphic>
          <a:graphicData uri="http://schemas.openxmlformats.org/drawingml/2006/table">
            <a:tbl>
              <a:tblPr firstRow="1" bandRow="1">
                <a:tableStyleId>{5C22544A-7EE6-4342-B048-85BDC9FD1C3A}</a:tableStyleId>
              </a:tblPr>
              <a:tblGrid>
                <a:gridCol w="1962150">
                  <a:extLst>
                    <a:ext uri="{9D8B030D-6E8A-4147-A177-3AD203B41FA5}">
                      <a16:colId xmlns:a16="http://schemas.microsoft.com/office/drawing/2014/main" val="20000"/>
                    </a:ext>
                  </a:extLst>
                </a:gridCol>
                <a:gridCol w="5886450">
                  <a:extLst>
                    <a:ext uri="{9D8B030D-6E8A-4147-A177-3AD203B41FA5}">
                      <a16:colId xmlns:a16="http://schemas.microsoft.com/office/drawing/2014/main" val="20001"/>
                    </a:ext>
                  </a:extLst>
                </a:gridCol>
              </a:tblGrid>
              <a:tr h="0">
                <a:tc gridSpan="2">
                  <a:txBody>
                    <a:bodyPr/>
                    <a:lstStyle/>
                    <a:p>
                      <a:pPr algn="ctr"/>
                      <a:r>
                        <a:rPr lang="en-US" sz="4000" noProof="1">
                          <a:solidFill>
                            <a:srgbClr val="FF0000"/>
                          </a:solidFill>
                          <a:latin typeface="Arial Black" panose="020B0A04020102020204" pitchFamily="34" charset="0"/>
                        </a:rPr>
                        <a:t>Fungsi</a:t>
                      </a:r>
                      <a:r>
                        <a:rPr lang="en-US" sz="4000" baseline="0" dirty="0">
                          <a:solidFill>
                            <a:srgbClr val="FF0000"/>
                          </a:solidFill>
                          <a:latin typeface="Arial Black" panose="020B0A04020102020204" pitchFamily="34" charset="0"/>
                        </a:rPr>
                        <a:t> </a:t>
                      </a:r>
                      <a:r>
                        <a:rPr lang="id-ID" sz="4000" dirty="0">
                          <a:solidFill>
                            <a:srgbClr val="FF0000"/>
                          </a:solidFill>
                          <a:latin typeface="Arial Black" panose="020B0A04020102020204" pitchFamily="34" charset="0"/>
                        </a:rPr>
                        <a:t>Router</a:t>
                      </a:r>
                      <a:endParaRPr lang="en-US" sz="4000" dirty="0">
                        <a:solidFill>
                          <a:srgbClr val="FF0000"/>
                        </a:solidFill>
                        <a:latin typeface="Arial Black" panose="020B0A04020102020204" pitchFamily="34" charset="0"/>
                      </a:endParaRPr>
                    </a:p>
                  </a:txBody>
                  <a:tcPr/>
                </a:tc>
                <a:tc hMerge="1">
                  <a:txBody>
                    <a:bodyPr/>
                    <a:lstStyle/>
                    <a:p>
                      <a:endParaRPr lang="en-US" dirty="0"/>
                    </a:p>
                  </a:txBody>
                  <a:tcPr/>
                </a:tc>
                <a:extLst>
                  <a:ext uri="{0D108BD9-81ED-4DB2-BD59-A6C34878D82A}">
                    <a16:rowId xmlns:a16="http://schemas.microsoft.com/office/drawing/2014/main" val="10000"/>
                  </a:ext>
                </a:extLst>
              </a:tr>
              <a:tr h="692315">
                <a:tc>
                  <a:txBody>
                    <a:bodyPr/>
                    <a:lstStyle/>
                    <a:p>
                      <a:r>
                        <a:rPr lang="id-ID" dirty="0"/>
                        <a:t>Routing</a:t>
                      </a:r>
                      <a:endParaRPr lang="en-US" dirty="0"/>
                    </a:p>
                  </a:txBody>
                  <a:tcPr/>
                </a:tc>
                <a:tc>
                  <a:txBody>
                    <a:bodyPr/>
                    <a:lstStyle/>
                    <a:p>
                      <a:r>
                        <a:rPr lang="id-ID" dirty="0"/>
                        <a:t>Kemampuan merutekan Paket data ke lokasi/destination</a:t>
                      </a:r>
                      <a:r>
                        <a:rPr lang="id-ID" baseline="0" dirty="0"/>
                        <a:t> yang dituju</a:t>
                      </a:r>
                      <a:endParaRPr lang="en-US" dirty="0"/>
                    </a:p>
                  </a:txBody>
                  <a:tcPr/>
                </a:tc>
                <a:extLst>
                  <a:ext uri="{0D108BD9-81ED-4DB2-BD59-A6C34878D82A}">
                    <a16:rowId xmlns:a16="http://schemas.microsoft.com/office/drawing/2014/main" val="10001"/>
                  </a:ext>
                </a:extLst>
              </a:tr>
              <a:tr h="401103">
                <a:tc>
                  <a:txBody>
                    <a:bodyPr/>
                    <a:lstStyle/>
                    <a:p>
                      <a:r>
                        <a:rPr lang="id-ID" dirty="0"/>
                        <a:t>DHCP Server</a:t>
                      </a:r>
                      <a:endParaRPr lang="en-US" dirty="0"/>
                    </a:p>
                  </a:txBody>
                  <a:tcPr/>
                </a:tc>
                <a:tc>
                  <a:txBody>
                    <a:bodyPr/>
                    <a:lstStyle/>
                    <a:p>
                      <a:r>
                        <a:rPr lang="id-ID" dirty="0"/>
                        <a:t>Dynamic Host Configuration Protocol</a:t>
                      </a:r>
                      <a:endParaRPr lang="en-US" dirty="0"/>
                    </a:p>
                  </a:txBody>
                  <a:tcPr/>
                </a:tc>
                <a:extLst>
                  <a:ext uri="{0D108BD9-81ED-4DB2-BD59-A6C34878D82A}">
                    <a16:rowId xmlns:a16="http://schemas.microsoft.com/office/drawing/2014/main" val="10002"/>
                  </a:ext>
                </a:extLst>
              </a:tr>
              <a:tr h="401103">
                <a:tc>
                  <a:txBody>
                    <a:bodyPr/>
                    <a:lstStyle/>
                    <a:p>
                      <a:r>
                        <a:rPr lang="id-ID" dirty="0"/>
                        <a:t>Default</a:t>
                      </a:r>
                      <a:r>
                        <a:rPr lang="id-ID" baseline="0" dirty="0"/>
                        <a:t> Gateway</a:t>
                      </a:r>
                      <a:endParaRPr lang="en-US" dirty="0"/>
                    </a:p>
                  </a:txBody>
                  <a:tcPr/>
                </a:tc>
                <a:tc>
                  <a:txBody>
                    <a:bodyPr/>
                    <a:lstStyle/>
                    <a:p>
                      <a:r>
                        <a:rPr lang="id-ID" dirty="0"/>
                        <a:t>Sebagai</a:t>
                      </a:r>
                      <a:r>
                        <a:rPr lang="id-ID" baseline="0" dirty="0"/>
                        <a:t> Penentu kemana paket akan di teruskan</a:t>
                      </a:r>
                      <a:endParaRPr lang="en-US" dirty="0"/>
                    </a:p>
                  </a:txBody>
                  <a:tcPr/>
                </a:tc>
                <a:extLst>
                  <a:ext uri="{0D108BD9-81ED-4DB2-BD59-A6C34878D82A}">
                    <a16:rowId xmlns:a16="http://schemas.microsoft.com/office/drawing/2014/main" val="10003"/>
                  </a:ext>
                </a:extLst>
              </a:tr>
              <a:tr h="692315">
                <a:tc>
                  <a:txBody>
                    <a:bodyPr/>
                    <a:lstStyle/>
                    <a:p>
                      <a:r>
                        <a:rPr lang="id-ID" dirty="0"/>
                        <a:t>Firewall</a:t>
                      </a:r>
                      <a:endParaRPr lang="en-US" dirty="0"/>
                    </a:p>
                  </a:txBody>
                  <a:tcPr/>
                </a:tc>
                <a:tc>
                  <a:txBody>
                    <a:bodyPr/>
                    <a:lstStyle/>
                    <a:p>
                      <a:r>
                        <a:rPr lang="id-ID" dirty="0"/>
                        <a:t>Dapat</a:t>
                      </a:r>
                      <a:r>
                        <a:rPr lang="id-ID" baseline="0" dirty="0"/>
                        <a:t> menentukan Jalur akses yang di tutup dan port apa yang digunakan</a:t>
                      </a:r>
                      <a:endParaRPr lang="en-US" dirty="0"/>
                    </a:p>
                  </a:txBody>
                  <a:tcPr/>
                </a:tc>
                <a:extLst>
                  <a:ext uri="{0D108BD9-81ED-4DB2-BD59-A6C34878D82A}">
                    <a16:rowId xmlns:a16="http://schemas.microsoft.com/office/drawing/2014/main" val="10004"/>
                  </a:ext>
                </a:extLst>
              </a:tr>
              <a:tr h="401103">
                <a:tc>
                  <a:txBody>
                    <a:bodyPr/>
                    <a:lstStyle/>
                    <a:p>
                      <a:r>
                        <a:rPr lang="id-ID" dirty="0"/>
                        <a:t>NTP Server</a:t>
                      </a:r>
                      <a:endParaRPr lang="en-US" dirty="0"/>
                    </a:p>
                  </a:txBody>
                  <a:tcPr/>
                </a:tc>
                <a:tc>
                  <a:txBody>
                    <a:bodyPr/>
                    <a:lstStyle/>
                    <a:p>
                      <a:r>
                        <a:rPr lang="id-ID" dirty="0"/>
                        <a:t>Network</a:t>
                      </a:r>
                      <a:r>
                        <a:rPr lang="id-ID" baseline="0" dirty="0"/>
                        <a:t> Time Protocol Server</a:t>
                      </a:r>
                      <a:endParaRPr lang="en-US" dirty="0"/>
                    </a:p>
                  </a:txBody>
                  <a:tcPr/>
                </a:tc>
                <a:extLst>
                  <a:ext uri="{0D108BD9-81ED-4DB2-BD59-A6C34878D82A}">
                    <a16:rowId xmlns:a16="http://schemas.microsoft.com/office/drawing/2014/main" val="10005"/>
                  </a:ext>
                </a:extLst>
              </a:tr>
              <a:tr h="692315">
                <a:tc>
                  <a:txBody>
                    <a:bodyPr/>
                    <a:lstStyle/>
                    <a:p>
                      <a:r>
                        <a:rPr lang="id-ID" dirty="0"/>
                        <a:t>NAT</a:t>
                      </a:r>
                      <a:endParaRPr lang="en-US" dirty="0"/>
                    </a:p>
                  </a:txBody>
                  <a:tcPr/>
                </a:tc>
                <a:tc>
                  <a:txBody>
                    <a:bodyPr/>
                    <a:lstStyle/>
                    <a:p>
                      <a:r>
                        <a:rPr lang="id-ID" dirty="0"/>
                        <a:t>Network</a:t>
                      </a:r>
                      <a:r>
                        <a:rPr lang="id-ID" baseline="0" dirty="0"/>
                        <a:t> Address Translation, Mentranslasikan IP Private dalam LAN agar dapat mengakses IP Public</a:t>
                      </a:r>
                      <a:endParaRPr lang="en-US" dirty="0"/>
                    </a:p>
                  </a:txBody>
                  <a:tcPr/>
                </a:tc>
                <a:extLst>
                  <a:ext uri="{0D108BD9-81ED-4DB2-BD59-A6C34878D82A}">
                    <a16:rowId xmlns:a16="http://schemas.microsoft.com/office/drawing/2014/main" val="10006"/>
                  </a:ext>
                </a:extLst>
              </a:tr>
              <a:tr h="401103">
                <a:tc>
                  <a:txBody>
                    <a:bodyPr/>
                    <a:lstStyle/>
                    <a:p>
                      <a:endParaRPr lang="en-US"/>
                    </a:p>
                  </a:txBody>
                  <a:tcPr/>
                </a:tc>
                <a:tc>
                  <a:txBody>
                    <a:bodyPr/>
                    <a:lstStyle/>
                    <a:p>
                      <a:endParaRPr lang="en-US" dirty="0"/>
                    </a:p>
                  </a:txBody>
                  <a:tcPr/>
                </a:tc>
                <a:extLst>
                  <a:ext uri="{0D108BD9-81ED-4DB2-BD59-A6C34878D82A}">
                    <a16:rowId xmlns:a16="http://schemas.microsoft.com/office/drawing/2014/main" val="10007"/>
                  </a:ext>
                </a:extLst>
              </a:tr>
            </a:tbl>
          </a:graphicData>
        </a:graphic>
      </p:graphicFrame>
      <p:sp>
        <p:nvSpPr>
          <p:cNvPr id="6" name="Rectangle 2"/>
          <p:cNvSpPr>
            <a:spLocks noGrp="1" noChangeArrowheads="1"/>
          </p:cNvSpPr>
          <p:nvPr>
            <p:ph type="title"/>
          </p:nvPr>
        </p:nvSpPr>
        <p:spPr>
          <a:xfrm>
            <a:off x="1592263" y="355598"/>
            <a:ext cx="8686800" cy="609600"/>
          </a:xfrm>
        </p:spPr>
        <p:txBody>
          <a:bodyPr/>
          <a:lstStyle/>
          <a:p>
            <a:pPr>
              <a:defRPr/>
            </a:pPr>
            <a:r>
              <a:rPr lang="en-US" sz="3200" noProof="1">
                <a:solidFill>
                  <a:schemeClr val="tx1">
                    <a:lumMod val="95000"/>
                    <a:lumOff val="5000"/>
                  </a:schemeClr>
                </a:solidFill>
              </a:rPr>
              <a:t>Fungsi Router</a:t>
            </a:r>
            <a:endParaRPr lang="en-US" altLang="ko-KR" sz="3200" noProof="1">
              <a:solidFill>
                <a:schemeClr val="tx1">
                  <a:lumMod val="95000"/>
                  <a:lumOff val="5000"/>
                </a:schemeClr>
              </a:solidFill>
              <a:ea typeface="굴림" pitchFamily="34" charset="-127"/>
            </a:endParaRPr>
          </a:p>
        </p:txBody>
      </p:sp>
    </p:spTree>
    <p:extLst>
      <p:ext uri="{BB962C8B-B14F-4D97-AF65-F5344CB8AC3E}">
        <p14:creationId xmlns:p14="http://schemas.microsoft.com/office/powerpoint/2010/main" val="13512328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3587" descr="http://www.fortinet.com/sites/default/files/productimages/FG-3600C_top.png"/>
          <p:cNvPicPr>
            <a:picLocks noChangeAspect="1" noChangeArrowheads="1"/>
          </p:cNvPicPr>
          <p:nvPr/>
        </p:nvPicPr>
        <p:blipFill>
          <a:blip r:embed="rId2" cstate="print">
            <a:extLst>
              <a:ext uri="{28A0092B-C50C-407E-A947-70E740481C1C}">
                <a14:useLocalDpi xmlns:a14="http://schemas.microsoft.com/office/drawing/2010/main" val="0"/>
              </a:ext>
            </a:extLst>
          </a:blip>
          <a:srcRect l="6349" t="8696" r="5397" b="26343"/>
          <a:stretch>
            <a:fillRect/>
          </a:stretch>
        </p:blipFill>
        <p:spPr bwMode="auto">
          <a:xfrm>
            <a:off x="7736664" y="2226611"/>
            <a:ext cx="3960035" cy="1800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3" name="Table 2"/>
          <p:cNvGraphicFramePr>
            <a:graphicFrameLocks noGrp="1"/>
          </p:cNvGraphicFramePr>
          <p:nvPr>
            <p:extLst>
              <p:ext uri="{D42A27DB-BD31-4B8C-83A1-F6EECF244321}">
                <p14:modId xmlns:p14="http://schemas.microsoft.com/office/powerpoint/2010/main" val="4076827043"/>
              </p:ext>
            </p:extLst>
          </p:nvPr>
        </p:nvGraphicFramePr>
        <p:xfrm>
          <a:off x="1200150" y="2095500"/>
          <a:ext cx="6096000" cy="2062480"/>
        </p:xfrm>
        <a:graphic>
          <a:graphicData uri="http://schemas.openxmlformats.org/drawingml/2006/table">
            <a:tbl>
              <a:tblPr firstRow="1" bandRow="1">
                <a:tableStyleId>{5C22544A-7EE6-4342-B048-85BDC9FD1C3A}</a:tableStyleId>
              </a:tblPr>
              <a:tblGrid>
                <a:gridCol w="1676400">
                  <a:extLst>
                    <a:ext uri="{9D8B030D-6E8A-4147-A177-3AD203B41FA5}">
                      <a16:colId xmlns:a16="http://schemas.microsoft.com/office/drawing/2014/main" val="20000"/>
                    </a:ext>
                  </a:extLst>
                </a:gridCol>
                <a:gridCol w="4419600">
                  <a:extLst>
                    <a:ext uri="{9D8B030D-6E8A-4147-A177-3AD203B41FA5}">
                      <a16:colId xmlns:a16="http://schemas.microsoft.com/office/drawing/2014/main" val="20001"/>
                    </a:ext>
                  </a:extLst>
                </a:gridCol>
              </a:tblGrid>
              <a:tr h="370840">
                <a:tc gridSpan="2">
                  <a:txBody>
                    <a:bodyPr/>
                    <a:lstStyle/>
                    <a:p>
                      <a:pPr algn="ctr"/>
                      <a:r>
                        <a:rPr lang="id-ID" sz="3200" dirty="0">
                          <a:solidFill>
                            <a:srgbClr val="002060"/>
                          </a:solidFill>
                        </a:rPr>
                        <a:t>Fungsi UTM/Firewall</a:t>
                      </a:r>
                      <a:endParaRPr lang="en-US" sz="3200" dirty="0">
                        <a:solidFill>
                          <a:srgbClr val="002060"/>
                        </a:solidFill>
                      </a:endParaRPr>
                    </a:p>
                  </a:txBody>
                  <a:tcPr/>
                </a:tc>
                <a:tc hMerge="1">
                  <a:txBody>
                    <a:bodyPr/>
                    <a:lstStyle/>
                    <a:p>
                      <a:endParaRPr lang="en-US" dirty="0"/>
                    </a:p>
                  </a:txBody>
                  <a:tcPr/>
                </a:tc>
                <a:extLst>
                  <a:ext uri="{0D108BD9-81ED-4DB2-BD59-A6C34878D82A}">
                    <a16:rowId xmlns:a16="http://schemas.microsoft.com/office/drawing/2014/main" val="10000"/>
                  </a:ext>
                </a:extLst>
              </a:tr>
              <a:tr h="370840">
                <a:tc>
                  <a:txBody>
                    <a:bodyPr/>
                    <a:lstStyle/>
                    <a:p>
                      <a:r>
                        <a:rPr lang="id-ID" dirty="0"/>
                        <a:t>IDS</a:t>
                      </a:r>
                      <a:endParaRPr lang="en-US" dirty="0"/>
                    </a:p>
                  </a:txBody>
                  <a:tcPr/>
                </a:tc>
                <a:tc>
                  <a:txBody>
                    <a:bodyPr/>
                    <a:lstStyle/>
                    <a:p>
                      <a:r>
                        <a:rPr lang="id-ID" dirty="0"/>
                        <a:t>Intrusion</a:t>
                      </a:r>
                      <a:r>
                        <a:rPr lang="id-ID" baseline="0" dirty="0"/>
                        <a:t> Detection System</a:t>
                      </a:r>
                      <a:endParaRPr lang="en-US" dirty="0"/>
                    </a:p>
                  </a:txBody>
                  <a:tcPr/>
                </a:tc>
                <a:extLst>
                  <a:ext uri="{0D108BD9-81ED-4DB2-BD59-A6C34878D82A}">
                    <a16:rowId xmlns:a16="http://schemas.microsoft.com/office/drawing/2014/main" val="10001"/>
                  </a:ext>
                </a:extLst>
              </a:tr>
              <a:tr h="370840">
                <a:tc>
                  <a:txBody>
                    <a:bodyPr/>
                    <a:lstStyle/>
                    <a:p>
                      <a:r>
                        <a:rPr lang="id-ID" dirty="0"/>
                        <a:t>IPS</a:t>
                      </a:r>
                      <a:endParaRPr lang="en-US" dirty="0"/>
                    </a:p>
                  </a:txBody>
                  <a:tcPr/>
                </a:tc>
                <a:tc>
                  <a:txBody>
                    <a:bodyPr/>
                    <a:lstStyle/>
                    <a:p>
                      <a:r>
                        <a:rPr lang="id-ID" dirty="0"/>
                        <a:t>Intrusion</a:t>
                      </a:r>
                      <a:r>
                        <a:rPr lang="id-ID" baseline="0" dirty="0"/>
                        <a:t> Prevention System</a:t>
                      </a:r>
                      <a:endParaRPr lang="en-US" dirty="0"/>
                    </a:p>
                  </a:txBody>
                  <a:tcPr/>
                </a:tc>
                <a:extLst>
                  <a:ext uri="{0D108BD9-81ED-4DB2-BD59-A6C34878D82A}">
                    <a16:rowId xmlns:a16="http://schemas.microsoft.com/office/drawing/2014/main" val="10002"/>
                  </a:ext>
                </a:extLst>
              </a:tr>
              <a:tr h="370840">
                <a:tc>
                  <a:txBody>
                    <a:bodyPr/>
                    <a:lstStyle/>
                    <a:p>
                      <a:r>
                        <a:rPr lang="id-ID" dirty="0"/>
                        <a:t>VPN</a:t>
                      </a:r>
                      <a:endParaRPr lang="en-US" dirty="0"/>
                    </a:p>
                  </a:txBody>
                  <a:tcPr/>
                </a:tc>
                <a:tc>
                  <a:txBody>
                    <a:bodyPr/>
                    <a:lstStyle/>
                    <a:p>
                      <a:r>
                        <a:rPr lang="id-ID" dirty="0"/>
                        <a:t>Virtual Private Network</a:t>
                      </a:r>
                      <a:endParaRPr lang="en-US" dirty="0"/>
                    </a:p>
                  </a:txBody>
                  <a:tcPr/>
                </a:tc>
                <a:extLst>
                  <a:ext uri="{0D108BD9-81ED-4DB2-BD59-A6C34878D82A}">
                    <a16:rowId xmlns:a16="http://schemas.microsoft.com/office/drawing/2014/main" val="10003"/>
                  </a:ext>
                </a:extLst>
              </a:tr>
              <a:tr h="370840">
                <a:tc>
                  <a:txBody>
                    <a:bodyPr/>
                    <a:lstStyle/>
                    <a:p>
                      <a:r>
                        <a:rPr lang="id-ID" dirty="0"/>
                        <a:t>Firewall</a:t>
                      </a:r>
                      <a:endParaRPr lang="en-US" dirty="0"/>
                    </a:p>
                  </a:txBody>
                  <a:tcPr/>
                </a:tc>
                <a:tc>
                  <a:txBody>
                    <a:bodyPr/>
                    <a:lstStyle/>
                    <a:p>
                      <a:r>
                        <a:rPr lang="id-ID" dirty="0"/>
                        <a:t>Membatasi Hak</a:t>
                      </a:r>
                      <a:r>
                        <a:rPr lang="id-ID" baseline="0" dirty="0"/>
                        <a:t> akses IP/Port/User</a:t>
                      </a:r>
                      <a:endParaRPr lang="en-US" dirty="0"/>
                    </a:p>
                  </a:txBody>
                  <a:tcPr/>
                </a:tc>
                <a:extLst>
                  <a:ext uri="{0D108BD9-81ED-4DB2-BD59-A6C34878D82A}">
                    <a16:rowId xmlns:a16="http://schemas.microsoft.com/office/drawing/2014/main" val="10004"/>
                  </a:ext>
                </a:extLst>
              </a:tr>
            </a:tbl>
          </a:graphicData>
        </a:graphic>
      </p:graphicFrame>
      <p:sp>
        <p:nvSpPr>
          <p:cNvPr id="7" name="Rectangle 2"/>
          <p:cNvSpPr>
            <a:spLocks noGrp="1" noChangeArrowheads="1"/>
          </p:cNvSpPr>
          <p:nvPr>
            <p:ph type="title"/>
          </p:nvPr>
        </p:nvSpPr>
        <p:spPr>
          <a:xfrm>
            <a:off x="1668463" y="409575"/>
            <a:ext cx="8686800" cy="609600"/>
          </a:xfrm>
        </p:spPr>
        <p:txBody>
          <a:bodyPr/>
          <a:lstStyle/>
          <a:p>
            <a:pPr>
              <a:defRPr/>
            </a:pPr>
            <a:r>
              <a:rPr lang="en-US" sz="3200" noProof="1">
                <a:solidFill>
                  <a:schemeClr val="tx1">
                    <a:lumMod val="95000"/>
                    <a:lumOff val="5000"/>
                  </a:schemeClr>
                </a:solidFill>
              </a:rPr>
              <a:t>Pengenalan Firewall / UTM</a:t>
            </a:r>
            <a:endParaRPr lang="en-US" altLang="ko-KR" sz="3200" noProof="1">
              <a:solidFill>
                <a:schemeClr val="tx1">
                  <a:lumMod val="95000"/>
                  <a:lumOff val="5000"/>
                </a:schemeClr>
              </a:solidFill>
              <a:ea typeface="굴림" pitchFamily="34" charset="-127"/>
            </a:endParaRPr>
          </a:p>
        </p:txBody>
      </p:sp>
    </p:spTree>
    <p:extLst>
      <p:ext uri="{BB962C8B-B14F-4D97-AF65-F5344CB8AC3E}">
        <p14:creationId xmlns:p14="http://schemas.microsoft.com/office/powerpoint/2010/main" val="2955870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3302" y="0"/>
            <a:ext cx="10588698" cy="1188720"/>
          </a:xfrm>
        </p:spPr>
        <p:txBody>
          <a:bodyPr>
            <a:normAutofit/>
          </a:bodyPr>
          <a:lstStyle/>
          <a:p>
            <a:r>
              <a:rPr lang="en-US" sz="3200" noProof="1"/>
              <a:t>Jaringan/ Network</a:t>
            </a:r>
          </a:p>
        </p:txBody>
      </p:sp>
      <p:sp>
        <p:nvSpPr>
          <p:cNvPr id="4" name="Slide Number Placeholder 3"/>
          <p:cNvSpPr>
            <a:spLocks noGrp="1"/>
          </p:cNvSpPr>
          <p:nvPr>
            <p:ph type="sldNum" sz="quarter" idx="4"/>
          </p:nvPr>
        </p:nvSpPr>
        <p:spPr/>
        <p:txBody>
          <a:bodyPr/>
          <a:lstStyle/>
          <a:p>
            <a:fld id="{27C98126-00D4-4536-8967-EB49841E9AA8}" type="slidenum">
              <a:rPr lang="en-US" smtClean="0"/>
              <a:pPr/>
              <a:t>32</a:t>
            </a:fld>
            <a:endParaRPr lang="en-US" dirty="0"/>
          </a:p>
        </p:txBody>
      </p:sp>
      <p:sp>
        <p:nvSpPr>
          <p:cNvPr id="5" name="Rectangle 4">
            <a:extLst>
              <a:ext uri="{FF2B5EF4-FFF2-40B4-BE49-F238E27FC236}">
                <a16:creationId xmlns:a16="http://schemas.microsoft.com/office/drawing/2014/main" id="{93DC8C2E-2368-4FF0-917D-21A67079FAC2}"/>
              </a:ext>
            </a:extLst>
          </p:cNvPr>
          <p:cNvSpPr/>
          <p:nvPr/>
        </p:nvSpPr>
        <p:spPr>
          <a:xfrm>
            <a:off x="0" y="6577417"/>
            <a:ext cx="12192000" cy="2925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pic>
        <p:nvPicPr>
          <p:cNvPr id="7" name="Picture 6">
            <a:extLst>
              <a:ext uri="{FF2B5EF4-FFF2-40B4-BE49-F238E27FC236}">
                <a16:creationId xmlns:a16="http://schemas.microsoft.com/office/drawing/2014/main" id="{209EC307-D6B0-40DB-9631-2FF621E8BDE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39275" y="127636"/>
            <a:ext cx="2629996" cy="1574512"/>
          </a:xfrm>
          <a:prstGeom prst="rect">
            <a:avLst/>
          </a:prstGeom>
        </p:spPr>
      </p:pic>
      <p:sp>
        <p:nvSpPr>
          <p:cNvPr id="8" name="Content Placeholder 7">
            <a:extLst>
              <a:ext uri="{FF2B5EF4-FFF2-40B4-BE49-F238E27FC236}">
                <a16:creationId xmlns:a16="http://schemas.microsoft.com/office/drawing/2014/main" id="{4A774E40-F547-4F53-9948-D020A1AFFE23}"/>
              </a:ext>
            </a:extLst>
          </p:cNvPr>
          <p:cNvSpPr>
            <a:spLocks noGrp="1"/>
          </p:cNvSpPr>
          <p:nvPr>
            <p:ph idx="1"/>
          </p:nvPr>
        </p:nvSpPr>
        <p:spPr>
          <a:xfrm>
            <a:off x="261390" y="1552636"/>
            <a:ext cx="10588697" cy="4308938"/>
          </a:xfrm>
        </p:spPr>
        <p:txBody>
          <a:bodyPr>
            <a:normAutofit/>
          </a:bodyPr>
          <a:lstStyle/>
          <a:p>
            <a:pPr>
              <a:buFont typeface="Wingdings" panose="05000000000000000000" pitchFamily="2" charset="2"/>
              <a:buChar char="q"/>
            </a:pPr>
            <a:r>
              <a:rPr lang="en-US" sz="2400" b="1" i="1" noProof="1"/>
              <a:t> Topologi Jaringan/ Network</a:t>
            </a:r>
            <a:endParaRPr lang="en-US" b="1" noProof="1"/>
          </a:p>
        </p:txBody>
      </p:sp>
      <p:pic>
        <p:nvPicPr>
          <p:cNvPr id="3" name="Picture 2">
            <a:extLst>
              <a:ext uri="{FF2B5EF4-FFF2-40B4-BE49-F238E27FC236}">
                <a16:creationId xmlns:a16="http://schemas.microsoft.com/office/drawing/2014/main" id="{DDE78130-A8CB-463D-915D-2649A3728939}"/>
              </a:ext>
            </a:extLst>
          </p:cNvPr>
          <p:cNvPicPr>
            <a:picLocks noChangeAspect="1"/>
          </p:cNvPicPr>
          <p:nvPr/>
        </p:nvPicPr>
        <p:blipFill>
          <a:blip r:embed="rId4"/>
          <a:stretch>
            <a:fillRect/>
          </a:stretch>
        </p:blipFill>
        <p:spPr>
          <a:xfrm>
            <a:off x="5115479" y="127635"/>
            <a:ext cx="7156430" cy="6449781"/>
          </a:xfrm>
          <a:prstGeom prst="rect">
            <a:avLst/>
          </a:prstGeom>
        </p:spPr>
      </p:pic>
    </p:spTree>
    <p:extLst>
      <p:ext uri="{BB962C8B-B14F-4D97-AF65-F5344CB8AC3E}">
        <p14:creationId xmlns:p14="http://schemas.microsoft.com/office/powerpoint/2010/main" val="8331905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1716258" y="183563"/>
            <a:ext cx="8341402" cy="1054394"/>
          </a:xfrm>
          <a:prstGeom prst="rect">
            <a:avLst/>
          </a:prstGeom>
        </p:spPr>
        <p:txBody>
          <a:bodyPr vert="horz" lIns="64008" tIns="32004" rIns="64008" bIns="32004" anchor="ctr"/>
          <a:lstStyle>
            <a:lvl1pPr algn="l" defTabSz="781050" rtl="0" eaLnBrk="0" fontAlgn="base" hangingPunct="0">
              <a:lnSpc>
                <a:spcPct val="90000"/>
              </a:lnSpc>
              <a:spcBef>
                <a:spcPct val="0"/>
              </a:spcBef>
              <a:spcAft>
                <a:spcPct val="0"/>
              </a:spcAft>
              <a:defRPr sz="2800" b="1">
                <a:solidFill>
                  <a:schemeClr val="bg2"/>
                </a:solidFill>
                <a:latin typeface="+mj-lt"/>
                <a:ea typeface="MS PGothic" pitchFamily="34" charset="-128"/>
                <a:cs typeface="ＭＳ Ｐゴシック" charset="0"/>
              </a:defRPr>
            </a:lvl1pPr>
            <a:lvl2pPr algn="l" defTabSz="781050" rtl="0" eaLnBrk="0" fontAlgn="base" hangingPunct="0">
              <a:lnSpc>
                <a:spcPct val="90000"/>
              </a:lnSpc>
              <a:spcBef>
                <a:spcPct val="0"/>
              </a:spcBef>
              <a:spcAft>
                <a:spcPct val="0"/>
              </a:spcAft>
              <a:defRPr sz="3100" b="1">
                <a:solidFill>
                  <a:srgbClr val="708CA1"/>
                </a:solidFill>
                <a:latin typeface="Arial" charset="0"/>
                <a:ea typeface="MS PGothic" pitchFamily="34" charset="-128"/>
                <a:cs typeface="ＭＳ Ｐゴシック" charset="0"/>
              </a:defRPr>
            </a:lvl2pPr>
            <a:lvl3pPr algn="l" defTabSz="781050" rtl="0" eaLnBrk="0" fontAlgn="base" hangingPunct="0">
              <a:lnSpc>
                <a:spcPct val="90000"/>
              </a:lnSpc>
              <a:spcBef>
                <a:spcPct val="0"/>
              </a:spcBef>
              <a:spcAft>
                <a:spcPct val="0"/>
              </a:spcAft>
              <a:defRPr sz="3100" b="1">
                <a:solidFill>
                  <a:srgbClr val="708CA1"/>
                </a:solidFill>
                <a:latin typeface="Arial" charset="0"/>
                <a:ea typeface="MS PGothic" pitchFamily="34" charset="-128"/>
                <a:cs typeface="ＭＳ Ｐゴシック" charset="0"/>
              </a:defRPr>
            </a:lvl3pPr>
            <a:lvl4pPr algn="l" defTabSz="781050" rtl="0" eaLnBrk="0" fontAlgn="base" hangingPunct="0">
              <a:lnSpc>
                <a:spcPct val="90000"/>
              </a:lnSpc>
              <a:spcBef>
                <a:spcPct val="0"/>
              </a:spcBef>
              <a:spcAft>
                <a:spcPct val="0"/>
              </a:spcAft>
              <a:defRPr sz="3100" b="1">
                <a:solidFill>
                  <a:srgbClr val="708CA1"/>
                </a:solidFill>
                <a:latin typeface="Arial" charset="0"/>
                <a:ea typeface="MS PGothic" pitchFamily="34" charset="-128"/>
                <a:cs typeface="ＭＳ Ｐゴシック" charset="0"/>
              </a:defRPr>
            </a:lvl4pPr>
            <a:lvl5pPr algn="l" defTabSz="781050" rtl="0" eaLnBrk="0" fontAlgn="base" hangingPunct="0">
              <a:lnSpc>
                <a:spcPct val="90000"/>
              </a:lnSpc>
              <a:spcBef>
                <a:spcPct val="0"/>
              </a:spcBef>
              <a:spcAft>
                <a:spcPct val="0"/>
              </a:spcAft>
              <a:defRPr sz="3100" b="1">
                <a:solidFill>
                  <a:srgbClr val="708CA1"/>
                </a:solidFill>
                <a:latin typeface="Arial" charset="0"/>
                <a:ea typeface="MS PGothic" pitchFamily="34" charset="-128"/>
                <a:cs typeface="ＭＳ Ｐゴシック" charset="0"/>
              </a:defRPr>
            </a:lvl5pPr>
            <a:lvl6pPr marL="438852" algn="l" defTabSz="781705" rtl="0" fontAlgn="base">
              <a:lnSpc>
                <a:spcPct val="90000"/>
              </a:lnSpc>
              <a:spcBef>
                <a:spcPct val="0"/>
              </a:spcBef>
              <a:spcAft>
                <a:spcPct val="0"/>
              </a:spcAft>
              <a:defRPr sz="3100" b="1">
                <a:solidFill>
                  <a:srgbClr val="708CA1"/>
                </a:solidFill>
                <a:latin typeface="Arial" charset="0"/>
              </a:defRPr>
            </a:lvl6pPr>
            <a:lvl7pPr marL="877703" algn="l" defTabSz="781705" rtl="0" fontAlgn="base">
              <a:lnSpc>
                <a:spcPct val="90000"/>
              </a:lnSpc>
              <a:spcBef>
                <a:spcPct val="0"/>
              </a:spcBef>
              <a:spcAft>
                <a:spcPct val="0"/>
              </a:spcAft>
              <a:defRPr sz="3100" b="1">
                <a:solidFill>
                  <a:srgbClr val="708CA1"/>
                </a:solidFill>
                <a:latin typeface="Arial" charset="0"/>
              </a:defRPr>
            </a:lvl7pPr>
            <a:lvl8pPr marL="1316555" algn="l" defTabSz="781705" rtl="0" fontAlgn="base">
              <a:lnSpc>
                <a:spcPct val="90000"/>
              </a:lnSpc>
              <a:spcBef>
                <a:spcPct val="0"/>
              </a:spcBef>
              <a:spcAft>
                <a:spcPct val="0"/>
              </a:spcAft>
              <a:defRPr sz="3100" b="1">
                <a:solidFill>
                  <a:srgbClr val="708CA1"/>
                </a:solidFill>
                <a:latin typeface="Arial" charset="0"/>
              </a:defRPr>
            </a:lvl8pPr>
            <a:lvl9pPr marL="1755408" algn="l" defTabSz="781705" rtl="0" fontAlgn="base">
              <a:lnSpc>
                <a:spcPct val="90000"/>
              </a:lnSpc>
              <a:spcBef>
                <a:spcPct val="0"/>
              </a:spcBef>
              <a:spcAft>
                <a:spcPct val="0"/>
              </a:spcAft>
              <a:defRPr sz="3100" b="1">
                <a:solidFill>
                  <a:srgbClr val="708CA1"/>
                </a:solidFill>
                <a:latin typeface="Arial" charset="0"/>
              </a:defRPr>
            </a:lvl9pPr>
          </a:lstStyle>
          <a:p>
            <a:r>
              <a:rPr lang="en-AU" kern="0" dirty="0">
                <a:ln w="18000">
                  <a:solidFill>
                    <a:schemeClr val="accent2">
                      <a:satMod val="140000"/>
                    </a:schemeClr>
                  </a:solidFill>
                  <a:prstDash val="solid"/>
                  <a:miter lim="800000"/>
                </a:ln>
                <a:solidFill>
                  <a:srgbClr val="00B0F0"/>
                </a:solidFill>
                <a:effectLst>
                  <a:outerShdw blurRad="25500" dist="23000" dir="7020000" algn="tl">
                    <a:srgbClr val="000000">
                      <a:alpha val="50000"/>
                    </a:srgbClr>
                  </a:outerShdw>
                </a:effectLst>
              </a:rPr>
              <a:t>PROTOKOL</a:t>
            </a:r>
            <a:endParaRPr lang="en-US" kern="0" dirty="0"/>
          </a:p>
        </p:txBody>
      </p:sp>
      <p:sp>
        <p:nvSpPr>
          <p:cNvPr id="6" name="Rectangle 5"/>
          <p:cNvSpPr/>
          <p:nvPr/>
        </p:nvSpPr>
        <p:spPr>
          <a:xfrm>
            <a:off x="1494471" y="1890117"/>
            <a:ext cx="8784976" cy="2505301"/>
          </a:xfrm>
          <a:prstGeom prst="rect">
            <a:avLst/>
          </a:prstGeom>
        </p:spPr>
        <p:txBody>
          <a:bodyPr wrap="square" lIns="0" tIns="0" rIns="0" bIns="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just">
              <a:spcBef>
                <a:spcPct val="20000"/>
              </a:spcBef>
              <a:buClr>
                <a:schemeClr val="accent2">
                  <a:lumMod val="75000"/>
                </a:schemeClr>
              </a:buClr>
              <a:buSzPct val="110000"/>
              <a:tabLst>
                <a:tab pos="274320" algn="l"/>
              </a:tabLst>
            </a:pPr>
            <a:r>
              <a:rPr lang="en-AU" sz="2200" noProof="1"/>
              <a:t>Sebuah aturan atau standar yang mengatur atau mengijinkan terjadinya hubungan, komunikasi, dan perpindahan data antara dua atau lebih titik komputer. </a:t>
            </a:r>
          </a:p>
          <a:p>
            <a:pPr algn="just">
              <a:spcBef>
                <a:spcPct val="20000"/>
              </a:spcBef>
              <a:buClr>
                <a:schemeClr val="accent2">
                  <a:lumMod val="75000"/>
                </a:schemeClr>
              </a:buClr>
              <a:buSzPct val="110000"/>
              <a:tabLst>
                <a:tab pos="274320" algn="l"/>
              </a:tabLst>
            </a:pPr>
            <a:r>
              <a:rPr lang="en-AU" sz="2200" noProof="1"/>
              <a:t>Protokol dapat diterapkan pada perangkat keras, perangkat lunak atau kombinasi dari keduanya. </a:t>
            </a:r>
          </a:p>
          <a:p>
            <a:pPr algn="just">
              <a:spcBef>
                <a:spcPct val="20000"/>
              </a:spcBef>
              <a:buClr>
                <a:schemeClr val="accent2">
                  <a:lumMod val="75000"/>
                </a:schemeClr>
              </a:buClr>
              <a:buSzPct val="110000"/>
              <a:tabLst>
                <a:tab pos="274320" algn="l"/>
              </a:tabLst>
            </a:pPr>
            <a:r>
              <a:rPr lang="en-AU" sz="2200" noProof="1"/>
              <a:t>Pada tingkatan yang terendah, protokol mendefinisikan koneksi perangkat keras.</a:t>
            </a:r>
          </a:p>
        </p:txBody>
      </p:sp>
      <p:sp>
        <p:nvSpPr>
          <p:cNvPr id="7" name="Rectangle 6"/>
          <p:cNvSpPr/>
          <p:nvPr/>
        </p:nvSpPr>
        <p:spPr>
          <a:xfrm>
            <a:off x="1373916" y="4678246"/>
            <a:ext cx="5302229" cy="369332"/>
          </a:xfrm>
          <a:prstGeom prst="rect">
            <a:avLst/>
          </a:prstGeom>
        </p:spPr>
        <p:txBody>
          <a:bodyPr wrap="square">
            <a:spAutoFit/>
          </a:bodyPr>
          <a:lstStyle/>
          <a:p>
            <a:r>
              <a:rPr lang="id-ID" dirty="0">
                <a:solidFill>
                  <a:srgbClr val="00B0F0"/>
                </a:solidFill>
              </a:rPr>
              <a:t>https://id.wikipedia.org/wiki/Protokol_(komputer)</a:t>
            </a:r>
          </a:p>
        </p:txBody>
      </p:sp>
    </p:spTree>
    <p:extLst>
      <p:ext uri="{BB962C8B-B14F-4D97-AF65-F5344CB8AC3E}">
        <p14:creationId xmlns:p14="http://schemas.microsoft.com/office/powerpoint/2010/main" val="3382711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500" fill="hold"/>
                                        <p:tgtEl>
                                          <p:spTgt spid="7"/>
                                        </p:tgtEl>
                                        <p:attrNameLst>
                                          <p:attrName>ppt_w</p:attrName>
                                        </p:attrNameLst>
                                      </p:cBhvr>
                                      <p:tavLst>
                                        <p:tav tm="0">
                                          <p:val>
                                            <p:fltVal val="0"/>
                                          </p:val>
                                        </p:tav>
                                        <p:tav tm="100000">
                                          <p:val>
                                            <p:strVal val="#ppt_w"/>
                                          </p:val>
                                        </p:tav>
                                      </p:tavLst>
                                    </p:anim>
                                    <p:anim calcmode="lin" valueType="num">
                                      <p:cBhvr>
                                        <p:cTn id="8" dur="1500" fill="hold"/>
                                        <p:tgtEl>
                                          <p:spTgt spid="7"/>
                                        </p:tgtEl>
                                        <p:attrNameLst>
                                          <p:attrName>ppt_h</p:attrName>
                                        </p:attrNameLst>
                                      </p:cBhvr>
                                      <p:tavLst>
                                        <p:tav tm="0">
                                          <p:val>
                                            <p:fltVal val="0"/>
                                          </p:val>
                                        </p:tav>
                                        <p:tav tm="100000">
                                          <p:val>
                                            <p:strVal val="#ppt_h"/>
                                          </p:val>
                                        </p:tav>
                                      </p:tavLst>
                                    </p:anim>
                                    <p:animEffect transition="in" filter="fade">
                                      <p:cBhvr>
                                        <p:cTn id="9" dur="1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Image result for orang main komputer png">
            <a:extLst>
              <a:ext uri="{FF2B5EF4-FFF2-40B4-BE49-F238E27FC236}">
                <a16:creationId xmlns:a16="http://schemas.microsoft.com/office/drawing/2014/main" id="{53057E5D-251F-4982-B617-DBF6F8E1ED8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1516930" y="3124201"/>
            <a:ext cx="2808720" cy="2605089"/>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Image result for cloud kartun png">
            <a:extLst>
              <a:ext uri="{FF2B5EF4-FFF2-40B4-BE49-F238E27FC236}">
                <a16:creationId xmlns:a16="http://schemas.microsoft.com/office/drawing/2014/main" id="{FB81ED3E-E6BC-4685-9201-41C2C8F3C1B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21415478" flipH="1">
            <a:off x="5238012" y="1812979"/>
            <a:ext cx="2624155" cy="1548252"/>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Image result for google png">
            <a:extLst>
              <a:ext uri="{FF2B5EF4-FFF2-40B4-BE49-F238E27FC236}">
                <a16:creationId xmlns:a16="http://schemas.microsoft.com/office/drawing/2014/main" id="{4D75EAC6-B66C-4800-B522-5D6897D44396}"/>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042593" y="1968638"/>
            <a:ext cx="2293423" cy="77517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8" descr="Image result for facebook png">
            <a:extLst>
              <a:ext uri="{FF2B5EF4-FFF2-40B4-BE49-F238E27FC236}">
                <a16:creationId xmlns:a16="http://schemas.microsoft.com/office/drawing/2014/main" id="{26C5CBAD-C751-48D9-A38F-F7EC97676153}"/>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598163" y="3613178"/>
            <a:ext cx="2864256" cy="1432128"/>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Arrow Connector 7">
            <a:extLst>
              <a:ext uri="{FF2B5EF4-FFF2-40B4-BE49-F238E27FC236}">
                <a16:creationId xmlns:a16="http://schemas.microsoft.com/office/drawing/2014/main" id="{D2F07770-7F94-49E3-B63A-025EEE069503}"/>
              </a:ext>
            </a:extLst>
          </p:cNvPr>
          <p:cNvCxnSpPr/>
          <p:nvPr/>
        </p:nvCxnSpPr>
        <p:spPr>
          <a:xfrm flipV="1">
            <a:off x="4325650" y="3324439"/>
            <a:ext cx="1030762" cy="97272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 name="Straight Arrow Connector 8">
            <a:extLst>
              <a:ext uri="{FF2B5EF4-FFF2-40B4-BE49-F238E27FC236}">
                <a16:creationId xmlns:a16="http://schemas.microsoft.com/office/drawing/2014/main" id="{EBF69440-D7FA-48EE-ABEB-B1694EB97D2E}"/>
              </a:ext>
            </a:extLst>
          </p:cNvPr>
          <p:cNvCxnSpPr/>
          <p:nvPr/>
        </p:nvCxnSpPr>
        <p:spPr>
          <a:xfrm flipV="1">
            <a:off x="7901808" y="2521579"/>
            <a:ext cx="154224" cy="14882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 name="Straight Arrow Connector 9">
            <a:extLst>
              <a:ext uri="{FF2B5EF4-FFF2-40B4-BE49-F238E27FC236}">
                <a16:creationId xmlns:a16="http://schemas.microsoft.com/office/drawing/2014/main" id="{A3D7F9DF-2CB4-4D24-B406-4FB347DA232B}"/>
              </a:ext>
            </a:extLst>
          </p:cNvPr>
          <p:cNvCxnSpPr/>
          <p:nvPr/>
        </p:nvCxnSpPr>
        <p:spPr>
          <a:xfrm>
            <a:off x="7237678" y="3124201"/>
            <a:ext cx="698649" cy="71223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 name="TextBox 10">
            <a:extLst>
              <a:ext uri="{FF2B5EF4-FFF2-40B4-BE49-F238E27FC236}">
                <a16:creationId xmlns:a16="http://schemas.microsoft.com/office/drawing/2014/main" id="{E918A8B7-C20A-493F-B09F-F1C3B1FA344B}"/>
              </a:ext>
            </a:extLst>
          </p:cNvPr>
          <p:cNvSpPr txBox="1"/>
          <p:nvPr/>
        </p:nvSpPr>
        <p:spPr>
          <a:xfrm>
            <a:off x="6045101" y="2485737"/>
            <a:ext cx="944169" cy="369332"/>
          </a:xfrm>
          <a:prstGeom prst="rect">
            <a:avLst/>
          </a:prstGeom>
          <a:noFill/>
        </p:spPr>
        <p:txBody>
          <a:bodyPr wrap="none" rtlCol="0">
            <a:spAutoFit/>
          </a:bodyPr>
          <a:lstStyle/>
          <a:p>
            <a:r>
              <a:rPr lang="en-US" b="1" dirty="0"/>
              <a:t>Internet</a:t>
            </a:r>
          </a:p>
        </p:txBody>
      </p:sp>
      <p:sp>
        <p:nvSpPr>
          <p:cNvPr id="12" name="TextBox 11">
            <a:extLst>
              <a:ext uri="{FF2B5EF4-FFF2-40B4-BE49-F238E27FC236}">
                <a16:creationId xmlns:a16="http://schemas.microsoft.com/office/drawing/2014/main" id="{736240BB-3E53-4EC8-ADFD-1368DEB2BEBD}"/>
              </a:ext>
            </a:extLst>
          </p:cNvPr>
          <p:cNvSpPr txBox="1"/>
          <p:nvPr/>
        </p:nvSpPr>
        <p:spPr>
          <a:xfrm>
            <a:off x="1860893" y="5823582"/>
            <a:ext cx="2832250" cy="584775"/>
          </a:xfrm>
          <a:prstGeom prst="rect">
            <a:avLst/>
          </a:prstGeom>
          <a:noFill/>
        </p:spPr>
        <p:txBody>
          <a:bodyPr wrap="none" rtlCol="0">
            <a:spAutoFit/>
          </a:bodyPr>
          <a:lstStyle/>
          <a:p>
            <a:r>
              <a:rPr lang="en-US" sz="3200" b="1" dirty="0"/>
              <a:t>192.168.100.4</a:t>
            </a:r>
          </a:p>
        </p:txBody>
      </p:sp>
      <p:sp>
        <p:nvSpPr>
          <p:cNvPr id="13" name="TextBox 12">
            <a:extLst>
              <a:ext uri="{FF2B5EF4-FFF2-40B4-BE49-F238E27FC236}">
                <a16:creationId xmlns:a16="http://schemas.microsoft.com/office/drawing/2014/main" id="{314CCF00-57FD-4154-A45F-468B2487AD92}"/>
              </a:ext>
            </a:extLst>
          </p:cNvPr>
          <p:cNvSpPr txBox="1"/>
          <p:nvPr/>
        </p:nvSpPr>
        <p:spPr>
          <a:xfrm>
            <a:off x="8056033" y="1510140"/>
            <a:ext cx="328936" cy="461665"/>
          </a:xfrm>
          <a:prstGeom prst="rect">
            <a:avLst/>
          </a:prstGeom>
          <a:noFill/>
        </p:spPr>
        <p:txBody>
          <a:bodyPr wrap="none" rtlCol="0">
            <a:spAutoFit/>
          </a:bodyPr>
          <a:lstStyle/>
          <a:p>
            <a:r>
              <a:rPr lang="en-US" sz="2400" b="1"/>
              <a:t>c</a:t>
            </a:r>
            <a:endParaRPr lang="en-US" sz="2400" b="1" dirty="0"/>
          </a:p>
        </p:txBody>
      </p:sp>
      <p:sp>
        <p:nvSpPr>
          <p:cNvPr id="14" name="TextBox 13">
            <a:extLst>
              <a:ext uri="{FF2B5EF4-FFF2-40B4-BE49-F238E27FC236}">
                <a16:creationId xmlns:a16="http://schemas.microsoft.com/office/drawing/2014/main" id="{AB5CEED0-04A4-4F33-BF69-BA74F002A2EC}"/>
              </a:ext>
            </a:extLst>
          </p:cNvPr>
          <p:cNvSpPr txBox="1"/>
          <p:nvPr/>
        </p:nvSpPr>
        <p:spPr>
          <a:xfrm>
            <a:off x="7990048" y="3366920"/>
            <a:ext cx="2146934" cy="461665"/>
          </a:xfrm>
          <a:prstGeom prst="rect">
            <a:avLst/>
          </a:prstGeom>
          <a:noFill/>
        </p:spPr>
        <p:txBody>
          <a:bodyPr wrap="none" rtlCol="0">
            <a:spAutoFit/>
          </a:bodyPr>
          <a:lstStyle/>
          <a:p>
            <a:r>
              <a:rPr lang="en-US" sz="2400" b="1" dirty="0"/>
              <a:t>157.240.13.35</a:t>
            </a:r>
          </a:p>
        </p:txBody>
      </p:sp>
      <p:sp>
        <p:nvSpPr>
          <p:cNvPr id="15" name="Title 1">
            <a:extLst>
              <a:ext uri="{FF2B5EF4-FFF2-40B4-BE49-F238E27FC236}">
                <a16:creationId xmlns:a16="http://schemas.microsoft.com/office/drawing/2014/main" id="{C4B48E34-F63B-440F-ABB5-6E7FC1DDB2BF}"/>
              </a:ext>
            </a:extLst>
          </p:cNvPr>
          <p:cNvSpPr txBox="1">
            <a:spLocks/>
          </p:cNvSpPr>
          <p:nvPr/>
        </p:nvSpPr>
        <p:spPr>
          <a:xfrm>
            <a:off x="1676399" y="368513"/>
            <a:ext cx="9601200" cy="609600"/>
          </a:xfrm>
          <a:prstGeom prst="rect">
            <a:avLst/>
          </a:prstGeom>
        </p:spPr>
        <p:txBody>
          <a:bodyPr vert="horz" lIns="64008" tIns="32004" rIns="64008" bIns="32004" anchor="ctr"/>
          <a:lstStyle>
            <a:lvl1pPr algn="l" defTabSz="781050" rtl="0" eaLnBrk="0" fontAlgn="base" hangingPunct="0">
              <a:lnSpc>
                <a:spcPct val="90000"/>
              </a:lnSpc>
              <a:spcBef>
                <a:spcPct val="0"/>
              </a:spcBef>
              <a:spcAft>
                <a:spcPct val="0"/>
              </a:spcAft>
              <a:defRPr sz="2800" b="1">
                <a:solidFill>
                  <a:schemeClr val="bg2"/>
                </a:solidFill>
                <a:latin typeface="+mj-lt"/>
                <a:ea typeface="MS PGothic" pitchFamily="34" charset="-128"/>
                <a:cs typeface="ＭＳ Ｐゴシック" charset="0"/>
              </a:defRPr>
            </a:lvl1pPr>
            <a:lvl2pPr algn="l" defTabSz="781050" rtl="0" eaLnBrk="0" fontAlgn="base" hangingPunct="0">
              <a:lnSpc>
                <a:spcPct val="90000"/>
              </a:lnSpc>
              <a:spcBef>
                <a:spcPct val="0"/>
              </a:spcBef>
              <a:spcAft>
                <a:spcPct val="0"/>
              </a:spcAft>
              <a:defRPr sz="3100" b="1">
                <a:solidFill>
                  <a:srgbClr val="708CA1"/>
                </a:solidFill>
                <a:latin typeface="Arial" charset="0"/>
                <a:ea typeface="MS PGothic" pitchFamily="34" charset="-128"/>
                <a:cs typeface="ＭＳ Ｐゴシック" charset="0"/>
              </a:defRPr>
            </a:lvl2pPr>
            <a:lvl3pPr algn="l" defTabSz="781050" rtl="0" eaLnBrk="0" fontAlgn="base" hangingPunct="0">
              <a:lnSpc>
                <a:spcPct val="90000"/>
              </a:lnSpc>
              <a:spcBef>
                <a:spcPct val="0"/>
              </a:spcBef>
              <a:spcAft>
                <a:spcPct val="0"/>
              </a:spcAft>
              <a:defRPr sz="3100" b="1">
                <a:solidFill>
                  <a:srgbClr val="708CA1"/>
                </a:solidFill>
                <a:latin typeface="Arial" charset="0"/>
                <a:ea typeface="MS PGothic" pitchFamily="34" charset="-128"/>
                <a:cs typeface="ＭＳ Ｐゴシック" charset="0"/>
              </a:defRPr>
            </a:lvl3pPr>
            <a:lvl4pPr algn="l" defTabSz="781050" rtl="0" eaLnBrk="0" fontAlgn="base" hangingPunct="0">
              <a:lnSpc>
                <a:spcPct val="90000"/>
              </a:lnSpc>
              <a:spcBef>
                <a:spcPct val="0"/>
              </a:spcBef>
              <a:spcAft>
                <a:spcPct val="0"/>
              </a:spcAft>
              <a:defRPr sz="3100" b="1">
                <a:solidFill>
                  <a:srgbClr val="708CA1"/>
                </a:solidFill>
                <a:latin typeface="Arial" charset="0"/>
                <a:ea typeface="MS PGothic" pitchFamily="34" charset="-128"/>
                <a:cs typeface="ＭＳ Ｐゴシック" charset="0"/>
              </a:defRPr>
            </a:lvl4pPr>
            <a:lvl5pPr algn="l" defTabSz="781050" rtl="0" eaLnBrk="0" fontAlgn="base" hangingPunct="0">
              <a:lnSpc>
                <a:spcPct val="90000"/>
              </a:lnSpc>
              <a:spcBef>
                <a:spcPct val="0"/>
              </a:spcBef>
              <a:spcAft>
                <a:spcPct val="0"/>
              </a:spcAft>
              <a:defRPr sz="3100" b="1">
                <a:solidFill>
                  <a:srgbClr val="708CA1"/>
                </a:solidFill>
                <a:latin typeface="Arial" charset="0"/>
                <a:ea typeface="MS PGothic" pitchFamily="34" charset="-128"/>
                <a:cs typeface="ＭＳ Ｐゴシック" charset="0"/>
              </a:defRPr>
            </a:lvl5pPr>
            <a:lvl6pPr marL="438852" algn="l" defTabSz="781705" rtl="0" fontAlgn="base">
              <a:lnSpc>
                <a:spcPct val="90000"/>
              </a:lnSpc>
              <a:spcBef>
                <a:spcPct val="0"/>
              </a:spcBef>
              <a:spcAft>
                <a:spcPct val="0"/>
              </a:spcAft>
              <a:defRPr sz="3100" b="1">
                <a:solidFill>
                  <a:srgbClr val="708CA1"/>
                </a:solidFill>
                <a:latin typeface="Arial" charset="0"/>
              </a:defRPr>
            </a:lvl6pPr>
            <a:lvl7pPr marL="877703" algn="l" defTabSz="781705" rtl="0" fontAlgn="base">
              <a:lnSpc>
                <a:spcPct val="90000"/>
              </a:lnSpc>
              <a:spcBef>
                <a:spcPct val="0"/>
              </a:spcBef>
              <a:spcAft>
                <a:spcPct val="0"/>
              </a:spcAft>
              <a:defRPr sz="3100" b="1">
                <a:solidFill>
                  <a:srgbClr val="708CA1"/>
                </a:solidFill>
                <a:latin typeface="Arial" charset="0"/>
              </a:defRPr>
            </a:lvl7pPr>
            <a:lvl8pPr marL="1316555" algn="l" defTabSz="781705" rtl="0" fontAlgn="base">
              <a:lnSpc>
                <a:spcPct val="90000"/>
              </a:lnSpc>
              <a:spcBef>
                <a:spcPct val="0"/>
              </a:spcBef>
              <a:spcAft>
                <a:spcPct val="0"/>
              </a:spcAft>
              <a:defRPr sz="3100" b="1">
                <a:solidFill>
                  <a:srgbClr val="708CA1"/>
                </a:solidFill>
                <a:latin typeface="Arial" charset="0"/>
              </a:defRPr>
            </a:lvl8pPr>
            <a:lvl9pPr marL="1755408" algn="l" defTabSz="781705" rtl="0" fontAlgn="base">
              <a:lnSpc>
                <a:spcPct val="90000"/>
              </a:lnSpc>
              <a:spcBef>
                <a:spcPct val="0"/>
              </a:spcBef>
              <a:spcAft>
                <a:spcPct val="0"/>
              </a:spcAft>
              <a:defRPr sz="3100" b="1">
                <a:solidFill>
                  <a:srgbClr val="708CA1"/>
                </a:solidFill>
                <a:latin typeface="Arial" charset="0"/>
              </a:defRPr>
            </a:lvl9pPr>
          </a:lstStyle>
          <a:p>
            <a:r>
              <a:rPr lang="en-US" sz="5400" kern="0" noProof="1">
                <a:solidFill>
                  <a:schemeClr val="tx1"/>
                </a:solidFill>
              </a:rPr>
              <a:t>IP Address</a:t>
            </a:r>
          </a:p>
        </p:txBody>
      </p:sp>
    </p:spTree>
    <p:extLst>
      <p:ext uri="{BB962C8B-B14F-4D97-AF65-F5344CB8AC3E}">
        <p14:creationId xmlns:p14="http://schemas.microsoft.com/office/powerpoint/2010/main" val="166156188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Box 27"/>
          <p:cNvSpPr txBox="1"/>
          <p:nvPr/>
        </p:nvSpPr>
        <p:spPr>
          <a:xfrm>
            <a:off x="1676400" y="5943600"/>
            <a:ext cx="3634714" cy="369332"/>
          </a:xfrm>
          <a:prstGeom prst="rect">
            <a:avLst/>
          </a:prstGeom>
          <a:solidFill>
            <a:schemeClr val="bg1"/>
          </a:solidFill>
        </p:spPr>
        <p:txBody>
          <a:bodyPr wrap="square" rtlCol="0">
            <a:spAutoFit/>
          </a:bodyPr>
          <a:lstStyle/>
          <a:p>
            <a:endParaRPr lang="en-US" dirty="0"/>
          </a:p>
        </p:txBody>
      </p:sp>
      <p:sp>
        <p:nvSpPr>
          <p:cNvPr id="5" name="Content Placeholder 2"/>
          <p:cNvSpPr>
            <a:spLocks noGrp="1"/>
          </p:cNvSpPr>
          <p:nvPr>
            <p:ph idx="4294967295"/>
          </p:nvPr>
        </p:nvSpPr>
        <p:spPr>
          <a:xfrm>
            <a:off x="1574388" y="1491290"/>
            <a:ext cx="9029379" cy="2593699"/>
          </a:xfrm>
          <a:prstGeom prst="rect">
            <a:avLst/>
          </a:prstGeom>
        </p:spPr>
        <p:txBody>
          <a:bodyPr>
            <a:normAutofit fontScale="92500"/>
          </a:bodyPr>
          <a:lstStyle/>
          <a:p>
            <a:pPr marL="0" indent="0" algn="just">
              <a:buNone/>
            </a:pPr>
            <a:r>
              <a:rPr lang="en-US" sz="2200" noProof="1"/>
              <a:t>Agar satu komputer bisa terhubung dengan komputer lainnya selain memerlukan peralatan jaringan juga diperlukan suatu </a:t>
            </a:r>
            <a:r>
              <a:rPr lang="en-US" sz="2200" b="1" noProof="1">
                <a:solidFill>
                  <a:srgbClr val="002060"/>
                </a:solidFill>
              </a:rPr>
              <a:t>alamat agar komputer tersebut dapat dikenali</a:t>
            </a:r>
            <a:r>
              <a:rPr lang="en-US" sz="2200" noProof="1"/>
              <a:t>,</a:t>
            </a:r>
          </a:p>
          <a:p>
            <a:pPr marL="0" indent="0" algn="just">
              <a:buNone/>
            </a:pPr>
            <a:r>
              <a:rPr lang="en-US" sz="2200" noProof="1"/>
              <a:t>Alamat tersebut biasa disebut dengan IP Address. </a:t>
            </a:r>
          </a:p>
          <a:p>
            <a:pPr marL="0" indent="0" algn="just">
              <a:buNone/>
            </a:pPr>
            <a:r>
              <a:rPr lang="en-US" sz="2200" noProof="1"/>
              <a:t>IP Address adalah alamat yang diberikan ke jaringan dan peralatan jaringan yang menggunakan protokol TCP/IP. IP Address terdiri dari atas </a:t>
            </a:r>
            <a:r>
              <a:rPr lang="en-US" sz="2200" b="1" noProof="1"/>
              <a:t>32 bit</a:t>
            </a:r>
            <a:r>
              <a:rPr lang="en-US" sz="2200" noProof="1"/>
              <a:t> angka biner yang dibagi dalam 4 oktet bilangan decimal yang dipisahkan oleh tanda titik.</a:t>
            </a:r>
          </a:p>
        </p:txBody>
      </p:sp>
      <p:grpSp>
        <p:nvGrpSpPr>
          <p:cNvPr id="6" name="Group 5"/>
          <p:cNvGrpSpPr/>
          <p:nvPr/>
        </p:nvGrpSpPr>
        <p:grpSpPr>
          <a:xfrm>
            <a:off x="1378521" y="4101693"/>
            <a:ext cx="9029379" cy="2211239"/>
            <a:chOff x="1443843" y="3291566"/>
            <a:chExt cx="9434955" cy="2754378"/>
          </a:xfrm>
        </p:grpSpPr>
        <p:grpSp>
          <p:nvGrpSpPr>
            <p:cNvPr id="7" name="Group 6"/>
            <p:cNvGrpSpPr/>
            <p:nvPr/>
          </p:nvGrpSpPr>
          <p:grpSpPr>
            <a:xfrm>
              <a:off x="1443843" y="3291566"/>
              <a:ext cx="9434955" cy="1421158"/>
              <a:chOff x="1454729" y="4447408"/>
              <a:chExt cx="9434955" cy="1421158"/>
            </a:xfrm>
          </p:grpSpPr>
          <p:sp>
            <p:nvSpPr>
              <p:cNvPr id="13" name="Rectangle 12"/>
              <p:cNvSpPr/>
              <p:nvPr/>
            </p:nvSpPr>
            <p:spPr>
              <a:xfrm>
                <a:off x="1454729" y="4447408"/>
                <a:ext cx="9434955" cy="646331"/>
              </a:xfrm>
              <a:prstGeom prst="rect">
                <a:avLst/>
              </a:prstGeom>
              <a:noFill/>
            </p:spPr>
            <p:txBody>
              <a:bodyPr wrap="none" lIns="91440" tIns="45720" rIns="91440" bIns="45720">
                <a:spAutoFit/>
              </a:bodyPr>
              <a:lstStyle/>
              <a:p>
                <a:pPr algn="ctr"/>
                <a:r>
                  <a:rPr lang="en-US" sz="3600" dirty="0">
                    <a:ln w="0"/>
                    <a:effectLst>
                      <a:outerShdw blurRad="38100" dist="19050" dir="2700000" algn="tl" rotWithShape="0">
                        <a:schemeClr val="dk1">
                          <a:alpha val="40000"/>
                        </a:schemeClr>
                      </a:outerShdw>
                    </a:effectLst>
                  </a:rPr>
                  <a:t>1100 0000.1010 1000.0110 0100.0001 0100</a:t>
                </a:r>
              </a:p>
            </p:txBody>
          </p:sp>
          <p:sp>
            <p:nvSpPr>
              <p:cNvPr id="14" name="Right Brace 13"/>
              <p:cNvSpPr/>
              <p:nvPr/>
            </p:nvSpPr>
            <p:spPr>
              <a:xfrm rot="5400000">
                <a:off x="2553013" y="4286957"/>
                <a:ext cx="326571" cy="2100315"/>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5" name="Right Brace 14"/>
              <p:cNvSpPr/>
              <p:nvPr/>
            </p:nvSpPr>
            <p:spPr>
              <a:xfrm rot="5400000">
                <a:off x="4920655" y="4289774"/>
                <a:ext cx="326571" cy="2045889"/>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6" name="Right Brace 15"/>
              <p:cNvSpPr/>
              <p:nvPr/>
            </p:nvSpPr>
            <p:spPr>
              <a:xfrm rot="5400000">
                <a:off x="7207022" y="4358955"/>
                <a:ext cx="326571" cy="2001612"/>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7" name="Right Brace 16"/>
              <p:cNvSpPr/>
              <p:nvPr/>
            </p:nvSpPr>
            <p:spPr>
              <a:xfrm rot="5400000">
                <a:off x="9492342" y="4256806"/>
                <a:ext cx="326571" cy="2090056"/>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8" name="TextBox 17"/>
              <p:cNvSpPr txBox="1"/>
              <p:nvPr/>
            </p:nvSpPr>
            <p:spPr>
              <a:xfrm>
                <a:off x="2433207" y="5499234"/>
                <a:ext cx="566181" cy="369332"/>
              </a:xfrm>
              <a:prstGeom prst="rect">
                <a:avLst/>
              </a:prstGeom>
              <a:noFill/>
            </p:spPr>
            <p:txBody>
              <a:bodyPr wrap="none" rtlCol="0">
                <a:spAutoFit/>
              </a:bodyPr>
              <a:lstStyle/>
              <a:p>
                <a:r>
                  <a:rPr lang="en-US" dirty="0"/>
                  <a:t>8bit</a:t>
                </a:r>
              </a:p>
            </p:txBody>
          </p:sp>
          <p:sp>
            <p:nvSpPr>
              <p:cNvPr id="19" name="TextBox 18"/>
              <p:cNvSpPr txBox="1"/>
              <p:nvPr/>
            </p:nvSpPr>
            <p:spPr>
              <a:xfrm>
                <a:off x="4828063" y="5481985"/>
                <a:ext cx="566181" cy="369332"/>
              </a:xfrm>
              <a:prstGeom prst="rect">
                <a:avLst/>
              </a:prstGeom>
              <a:noFill/>
            </p:spPr>
            <p:txBody>
              <a:bodyPr wrap="none" rtlCol="0">
                <a:spAutoFit/>
              </a:bodyPr>
              <a:lstStyle/>
              <a:p>
                <a:r>
                  <a:rPr lang="en-US" dirty="0"/>
                  <a:t>8bit</a:t>
                </a:r>
              </a:p>
            </p:txBody>
          </p:sp>
          <p:sp>
            <p:nvSpPr>
              <p:cNvPr id="20" name="TextBox 19"/>
              <p:cNvSpPr txBox="1"/>
              <p:nvPr/>
            </p:nvSpPr>
            <p:spPr>
              <a:xfrm>
                <a:off x="7087216" y="5481985"/>
                <a:ext cx="566181" cy="369332"/>
              </a:xfrm>
              <a:prstGeom prst="rect">
                <a:avLst/>
              </a:prstGeom>
              <a:noFill/>
            </p:spPr>
            <p:txBody>
              <a:bodyPr wrap="none" rtlCol="0">
                <a:spAutoFit/>
              </a:bodyPr>
              <a:lstStyle/>
              <a:p>
                <a:r>
                  <a:rPr lang="en-US" dirty="0"/>
                  <a:t>8bit</a:t>
                </a:r>
              </a:p>
            </p:txBody>
          </p:sp>
          <p:sp>
            <p:nvSpPr>
              <p:cNvPr id="21" name="TextBox 20"/>
              <p:cNvSpPr txBox="1"/>
              <p:nvPr/>
            </p:nvSpPr>
            <p:spPr>
              <a:xfrm>
                <a:off x="9346369" y="5452876"/>
                <a:ext cx="566181" cy="369332"/>
              </a:xfrm>
              <a:prstGeom prst="rect">
                <a:avLst/>
              </a:prstGeom>
              <a:noFill/>
            </p:spPr>
            <p:txBody>
              <a:bodyPr wrap="none" rtlCol="0">
                <a:spAutoFit/>
              </a:bodyPr>
              <a:lstStyle/>
              <a:p>
                <a:r>
                  <a:rPr lang="en-US" dirty="0"/>
                  <a:t>8bit</a:t>
                </a:r>
              </a:p>
            </p:txBody>
          </p:sp>
        </p:grpSp>
        <p:sp>
          <p:nvSpPr>
            <p:cNvPr id="8" name="Rectangle 7"/>
            <p:cNvSpPr/>
            <p:nvPr/>
          </p:nvSpPr>
          <p:spPr>
            <a:xfrm>
              <a:off x="3633321" y="5122614"/>
              <a:ext cx="5056000" cy="923330"/>
            </a:xfrm>
            <a:prstGeom prst="rect">
              <a:avLst/>
            </a:prstGeom>
            <a:noFill/>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rPr>
                <a:t>192.168.100.20</a:t>
              </a:r>
            </a:p>
          </p:txBody>
        </p:sp>
        <p:cxnSp>
          <p:nvCxnSpPr>
            <p:cNvPr id="9" name="Straight Arrow Connector 8"/>
            <p:cNvCxnSpPr>
              <a:stCxn id="18" idx="2"/>
            </p:cNvCxnSpPr>
            <p:nvPr/>
          </p:nvCxnSpPr>
          <p:spPr>
            <a:xfrm>
              <a:off x="2705412" y="4712724"/>
              <a:ext cx="1496474" cy="61039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 name="Straight Arrow Connector 9"/>
            <p:cNvCxnSpPr/>
            <p:nvPr/>
          </p:nvCxnSpPr>
          <p:spPr>
            <a:xfrm>
              <a:off x="5073054" y="4637486"/>
              <a:ext cx="552668" cy="68562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p:cNvCxnSpPr/>
            <p:nvPr/>
          </p:nvCxnSpPr>
          <p:spPr>
            <a:xfrm flipH="1">
              <a:off x="7076330" y="4660727"/>
              <a:ext cx="283090" cy="66238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p:cNvCxnSpPr/>
            <p:nvPr/>
          </p:nvCxnSpPr>
          <p:spPr>
            <a:xfrm flipH="1">
              <a:off x="8417873" y="4637486"/>
              <a:ext cx="1224553" cy="68562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
        <p:nvSpPr>
          <p:cNvPr id="22" name="Title 1">
            <a:extLst>
              <a:ext uri="{FF2B5EF4-FFF2-40B4-BE49-F238E27FC236}">
                <a16:creationId xmlns:a16="http://schemas.microsoft.com/office/drawing/2014/main" id="{0A996107-151B-4976-A4E7-3B0BC7A9E4A5}"/>
              </a:ext>
            </a:extLst>
          </p:cNvPr>
          <p:cNvSpPr txBox="1">
            <a:spLocks/>
          </p:cNvSpPr>
          <p:nvPr/>
        </p:nvSpPr>
        <p:spPr>
          <a:xfrm>
            <a:off x="1676399" y="368513"/>
            <a:ext cx="9601200" cy="609600"/>
          </a:xfrm>
          <a:prstGeom prst="rect">
            <a:avLst/>
          </a:prstGeom>
        </p:spPr>
        <p:txBody>
          <a:bodyPr vert="horz" lIns="64008" tIns="32004" rIns="64008" bIns="32004" anchor="ctr"/>
          <a:lstStyle>
            <a:lvl1pPr algn="l" defTabSz="781050" rtl="0" eaLnBrk="0" fontAlgn="base" hangingPunct="0">
              <a:lnSpc>
                <a:spcPct val="90000"/>
              </a:lnSpc>
              <a:spcBef>
                <a:spcPct val="0"/>
              </a:spcBef>
              <a:spcAft>
                <a:spcPct val="0"/>
              </a:spcAft>
              <a:defRPr sz="2800" b="1">
                <a:solidFill>
                  <a:schemeClr val="bg2"/>
                </a:solidFill>
                <a:latin typeface="+mj-lt"/>
                <a:ea typeface="MS PGothic" pitchFamily="34" charset="-128"/>
                <a:cs typeface="ＭＳ Ｐゴシック" charset="0"/>
              </a:defRPr>
            </a:lvl1pPr>
            <a:lvl2pPr algn="l" defTabSz="781050" rtl="0" eaLnBrk="0" fontAlgn="base" hangingPunct="0">
              <a:lnSpc>
                <a:spcPct val="90000"/>
              </a:lnSpc>
              <a:spcBef>
                <a:spcPct val="0"/>
              </a:spcBef>
              <a:spcAft>
                <a:spcPct val="0"/>
              </a:spcAft>
              <a:defRPr sz="3100" b="1">
                <a:solidFill>
                  <a:srgbClr val="708CA1"/>
                </a:solidFill>
                <a:latin typeface="Arial" charset="0"/>
                <a:ea typeface="MS PGothic" pitchFamily="34" charset="-128"/>
                <a:cs typeface="ＭＳ Ｐゴシック" charset="0"/>
              </a:defRPr>
            </a:lvl2pPr>
            <a:lvl3pPr algn="l" defTabSz="781050" rtl="0" eaLnBrk="0" fontAlgn="base" hangingPunct="0">
              <a:lnSpc>
                <a:spcPct val="90000"/>
              </a:lnSpc>
              <a:spcBef>
                <a:spcPct val="0"/>
              </a:spcBef>
              <a:spcAft>
                <a:spcPct val="0"/>
              </a:spcAft>
              <a:defRPr sz="3100" b="1">
                <a:solidFill>
                  <a:srgbClr val="708CA1"/>
                </a:solidFill>
                <a:latin typeface="Arial" charset="0"/>
                <a:ea typeface="MS PGothic" pitchFamily="34" charset="-128"/>
                <a:cs typeface="ＭＳ Ｐゴシック" charset="0"/>
              </a:defRPr>
            </a:lvl3pPr>
            <a:lvl4pPr algn="l" defTabSz="781050" rtl="0" eaLnBrk="0" fontAlgn="base" hangingPunct="0">
              <a:lnSpc>
                <a:spcPct val="90000"/>
              </a:lnSpc>
              <a:spcBef>
                <a:spcPct val="0"/>
              </a:spcBef>
              <a:spcAft>
                <a:spcPct val="0"/>
              </a:spcAft>
              <a:defRPr sz="3100" b="1">
                <a:solidFill>
                  <a:srgbClr val="708CA1"/>
                </a:solidFill>
                <a:latin typeface="Arial" charset="0"/>
                <a:ea typeface="MS PGothic" pitchFamily="34" charset="-128"/>
                <a:cs typeface="ＭＳ Ｐゴシック" charset="0"/>
              </a:defRPr>
            </a:lvl4pPr>
            <a:lvl5pPr algn="l" defTabSz="781050" rtl="0" eaLnBrk="0" fontAlgn="base" hangingPunct="0">
              <a:lnSpc>
                <a:spcPct val="90000"/>
              </a:lnSpc>
              <a:spcBef>
                <a:spcPct val="0"/>
              </a:spcBef>
              <a:spcAft>
                <a:spcPct val="0"/>
              </a:spcAft>
              <a:defRPr sz="3100" b="1">
                <a:solidFill>
                  <a:srgbClr val="708CA1"/>
                </a:solidFill>
                <a:latin typeface="Arial" charset="0"/>
                <a:ea typeface="MS PGothic" pitchFamily="34" charset="-128"/>
                <a:cs typeface="ＭＳ Ｐゴシック" charset="0"/>
              </a:defRPr>
            </a:lvl5pPr>
            <a:lvl6pPr marL="438852" algn="l" defTabSz="781705" rtl="0" fontAlgn="base">
              <a:lnSpc>
                <a:spcPct val="90000"/>
              </a:lnSpc>
              <a:spcBef>
                <a:spcPct val="0"/>
              </a:spcBef>
              <a:spcAft>
                <a:spcPct val="0"/>
              </a:spcAft>
              <a:defRPr sz="3100" b="1">
                <a:solidFill>
                  <a:srgbClr val="708CA1"/>
                </a:solidFill>
                <a:latin typeface="Arial" charset="0"/>
              </a:defRPr>
            </a:lvl6pPr>
            <a:lvl7pPr marL="877703" algn="l" defTabSz="781705" rtl="0" fontAlgn="base">
              <a:lnSpc>
                <a:spcPct val="90000"/>
              </a:lnSpc>
              <a:spcBef>
                <a:spcPct val="0"/>
              </a:spcBef>
              <a:spcAft>
                <a:spcPct val="0"/>
              </a:spcAft>
              <a:defRPr sz="3100" b="1">
                <a:solidFill>
                  <a:srgbClr val="708CA1"/>
                </a:solidFill>
                <a:latin typeface="Arial" charset="0"/>
              </a:defRPr>
            </a:lvl7pPr>
            <a:lvl8pPr marL="1316555" algn="l" defTabSz="781705" rtl="0" fontAlgn="base">
              <a:lnSpc>
                <a:spcPct val="90000"/>
              </a:lnSpc>
              <a:spcBef>
                <a:spcPct val="0"/>
              </a:spcBef>
              <a:spcAft>
                <a:spcPct val="0"/>
              </a:spcAft>
              <a:defRPr sz="3100" b="1">
                <a:solidFill>
                  <a:srgbClr val="708CA1"/>
                </a:solidFill>
                <a:latin typeface="Arial" charset="0"/>
              </a:defRPr>
            </a:lvl8pPr>
            <a:lvl9pPr marL="1755408" algn="l" defTabSz="781705" rtl="0" fontAlgn="base">
              <a:lnSpc>
                <a:spcPct val="90000"/>
              </a:lnSpc>
              <a:spcBef>
                <a:spcPct val="0"/>
              </a:spcBef>
              <a:spcAft>
                <a:spcPct val="0"/>
              </a:spcAft>
              <a:defRPr sz="3100" b="1">
                <a:solidFill>
                  <a:srgbClr val="708CA1"/>
                </a:solidFill>
                <a:latin typeface="Arial" charset="0"/>
              </a:defRPr>
            </a:lvl9pPr>
          </a:lstStyle>
          <a:p>
            <a:r>
              <a:rPr lang="en-US" sz="5400" kern="0" noProof="1">
                <a:solidFill>
                  <a:schemeClr val="tx1"/>
                </a:solidFill>
              </a:rPr>
              <a:t>IP Address</a:t>
            </a:r>
          </a:p>
        </p:txBody>
      </p:sp>
    </p:spTree>
    <p:extLst>
      <p:ext uri="{BB962C8B-B14F-4D97-AF65-F5344CB8AC3E}">
        <p14:creationId xmlns:p14="http://schemas.microsoft.com/office/powerpoint/2010/main" val="163553727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676399" y="368513"/>
            <a:ext cx="9601200" cy="609600"/>
          </a:xfrm>
          <a:prstGeom prst="rect">
            <a:avLst/>
          </a:prstGeom>
        </p:spPr>
        <p:txBody>
          <a:bodyPr vert="horz" lIns="64008" tIns="32004" rIns="64008" bIns="32004" anchor="ctr"/>
          <a:lstStyle>
            <a:lvl1pPr algn="l" defTabSz="781050" rtl="0" eaLnBrk="0" fontAlgn="base" hangingPunct="0">
              <a:lnSpc>
                <a:spcPct val="90000"/>
              </a:lnSpc>
              <a:spcBef>
                <a:spcPct val="0"/>
              </a:spcBef>
              <a:spcAft>
                <a:spcPct val="0"/>
              </a:spcAft>
              <a:defRPr sz="2800" b="1">
                <a:solidFill>
                  <a:schemeClr val="bg2"/>
                </a:solidFill>
                <a:latin typeface="+mj-lt"/>
                <a:ea typeface="MS PGothic" pitchFamily="34" charset="-128"/>
                <a:cs typeface="ＭＳ Ｐゴシック" charset="0"/>
              </a:defRPr>
            </a:lvl1pPr>
            <a:lvl2pPr algn="l" defTabSz="781050" rtl="0" eaLnBrk="0" fontAlgn="base" hangingPunct="0">
              <a:lnSpc>
                <a:spcPct val="90000"/>
              </a:lnSpc>
              <a:spcBef>
                <a:spcPct val="0"/>
              </a:spcBef>
              <a:spcAft>
                <a:spcPct val="0"/>
              </a:spcAft>
              <a:defRPr sz="3100" b="1">
                <a:solidFill>
                  <a:srgbClr val="708CA1"/>
                </a:solidFill>
                <a:latin typeface="Arial" charset="0"/>
                <a:ea typeface="MS PGothic" pitchFamily="34" charset="-128"/>
                <a:cs typeface="ＭＳ Ｐゴシック" charset="0"/>
              </a:defRPr>
            </a:lvl2pPr>
            <a:lvl3pPr algn="l" defTabSz="781050" rtl="0" eaLnBrk="0" fontAlgn="base" hangingPunct="0">
              <a:lnSpc>
                <a:spcPct val="90000"/>
              </a:lnSpc>
              <a:spcBef>
                <a:spcPct val="0"/>
              </a:spcBef>
              <a:spcAft>
                <a:spcPct val="0"/>
              </a:spcAft>
              <a:defRPr sz="3100" b="1">
                <a:solidFill>
                  <a:srgbClr val="708CA1"/>
                </a:solidFill>
                <a:latin typeface="Arial" charset="0"/>
                <a:ea typeface="MS PGothic" pitchFamily="34" charset="-128"/>
                <a:cs typeface="ＭＳ Ｐゴシック" charset="0"/>
              </a:defRPr>
            </a:lvl3pPr>
            <a:lvl4pPr algn="l" defTabSz="781050" rtl="0" eaLnBrk="0" fontAlgn="base" hangingPunct="0">
              <a:lnSpc>
                <a:spcPct val="90000"/>
              </a:lnSpc>
              <a:spcBef>
                <a:spcPct val="0"/>
              </a:spcBef>
              <a:spcAft>
                <a:spcPct val="0"/>
              </a:spcAft>
              <a:defRPr sz="3100" b="1">
                <a:solidFill>
                  <a:srgbClr val="708CA1"/>
                </a:solidFill>
                <a:latin typeface="Arial" charset="0"/>
                <a:ea typeface="MS PGothic" pitchFamily="34" charset="-128"/>
                <a:cs typeface="ＭＳ Ｐゴシック" charset="0"/>
              </a:defRPr>
            </a:lvl4pPr>
            <a:lvl5pPr algn="l" defTabSz="781050" rtl="0" eaLnBrk="0" fontAlgn="base" hangingPunct="0">
              <a:lnSpc>
                <a:spcPct val="90000"/>
              </a:lnSpc>
              <a:spcBef>
                <a:spcPct val="0"/>
              </a:spcBef>
              <a:spcAft>
                <a:spcPct val="0"/>
              </a:spcAft>
              <a:defRPr sz="3100" b="1">
                <a:solidFill>
                  <a:srgbClr val="708CA1"/>
                </a:solidFill>
                <a:latin typeface="Arial" charset="0"/>
                <a:ea typeface="MS PGothic" pitchFamily="34" charset="-128"/>
                <a:cs typeface="ＭＳ Ｐゴシック" charset="0"/>
              </a:defRPr>
            </a:lvl5pPr>
            <a:lvl6pPr marL="438852" algn="l" defTabSz="781705" rtl="0" fontAlgn="base">
              <a:lnSpc>
                <a:spcPct val="90000"/>
              </a:lnSpc>
              <a:spcBef>
                <a:spcPct val="0"/>
              </a:spcBef>
              <a:spcAft>
                <a:spcPct val="0"/>
              </a:spcAft>
              <a:defRPr sz="3100" b="1">
                <a:solidFill>
                  <a:srgbClr val="708CA1"/>
                </a:solidFill>
                <a:latin typeface="Arial" charset="0"/>
              </a:defRPr>
            </a:lvl6pPr>
            <a:lvl7pPr marL="877703" algn="l" defTabSz="781705" rtl="0" fontAlgn="base">
              <a:lnSpc>
                <a:spcPct val="90000"/>
              </a:lnSpc>
              <a:spcBef>
                <a:spcPct val="0"/>
              </a:spcBef>
              <a:spcAft>
                <a:spcPct val="0"/>
              </a:spcAft>
              <a:defRPr sz="3100" b="1">
                <a:solidFill>
                  <a:srgbClr val="708CA1"/>
                </a:solidFill>
                <a:latin typeface="Arial" charset="0"/>
              </a:defRPr>
            </a:lvl7pPr>
            <a:lvl8pPr marL="1316555" algn="l" defTabSz="781705" rtl="0" fontAlgn="base">
              <a:lnSpc>
                <a:spcPct val="90000"/>
              </a:lnSpc>
              <a:spcBef>
                <a:spcPct val="0"/>
              </a:spcBef>
              <a:spcAft>
                <a:spcPct val="0"/>
              </a:spcAft>
              <a:defRPr sz="3100" b="1">
                <a:solidFill>
                  <a:srgbClr val="708CA1"/>
                </a:solidFill>
                <a:latin typeface="Arial" charset="0"/>
              </a:defRPr>
            </a:lvl8pPr>
            <a:lvl9pPr marL="1755408" algn="l" defTabSz="781705" rtl="0" fontAlgn="base">
              <a:lnSpc>
                <a:spcPct val="90000"/>
              </a:lnSpc>
              <a:spcBef>
                <a:spcPct val="0"/>
              </a:spcBef>
              <a:spcAft>
                <a:spcPct val="0"/>
              </a:spcAft>
              <a:defRPr sz="3100" b="1">
                <a:solidFill>
                  <a:srgbClr val="708CA1"/>
                </a:solidFill>
                <a:latin typeface="Arial" charset="0"/>
              </a:defRPr>
            </a:lvl9pPr>
          </a:lstStyle>
          <a:p>
            <a:r>
              <a:rPr lang="en-US" sz="3200" kern="0" noProof="1">
                <a:solidFill>
                  <a:schemeClr val="tx1"/>
                </a:solidFill>
              </a:rPr>
              <a:t>Badan Internasional Pengelola IP </a:t>
            </a:r>
          </a:p>
        </p:txBody>
      </p:sp>
      <p:sp>
        <p:nvSpPr>
          <p:cNvPr id="5" name="Content Placeholder 2"/>
          <p:cNvSpPr>
            <a:spLocks noGrp="1"/>
          </p:cNvSpPr>
          <p:nvPr>
            <p:ph idx="4294967295"/>
          </p:nvPr>
        </p:nvSpPr>
        <p:spPr>
          <a:xfrm>
            <a:off x="1524000" y="1619250"/>
            <a:ext cx="9867900" cy="2141400"/>
          </a:xfrm>
          <a:prstGeom prst="rect">
            <a:avLst/>
          </a:prstGeom>
        </p:spPr>
        <p:txBody>
          <a:bodyPr>
            <a:normAutofit fontScale="92500" lnSpcReduction="10000"/>
          </a:bodyPr>
          <a:lstStyle/>
          <a:p>
            <a:r>
              <a:rPr lang="en-US" noProof="1"/>
              <a:t>Amerika : America Registry for Internet Number (ARIN)</a:t>
            </a:r>
          </a:p>
          <a:p>
            <a:r>
              <a:rPr lang="en-US" noProof="1"/>
              <a:t>Eropa : Reseaux IP Ueropeens (RIPE)</a:t>
            </a:r>
          </a:p>
          <a:p>
            <a:r>
              <a:rPr lang="en-US" noProof="1"/>
              <a:t>Afrika : African Regional Internet Registry Network Information Center (AFRINIC)</a:t>
            </a:r>
          </a:p>
          <a:p>
            <a:r>
              <a:rPr lang="en-US" noProof="1"/>
              <a:t>Asia Pasific : Asia Pasific Network Information Center (APNIC)</a:t>
            </a:r>
          </a:p>
          <a:p>
            <a:pPr marL="0" indent="0">
              <a:buNone/>
            </a:pPr>
            <a:endParaRPr lang="en-US" noProof="1"/>
          </a:p>
        </p:txBody>
      </p:sp>
      <p:pic>
        <p:nvPicPr>
          <p:cNvPr id="6" name="Picture 2" descr="Image result for apni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399" y="3961763"/>
            <a:ext cx="2862943" cy="105356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Image result for American Registry for Internet Numbers (ARIN) 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56354" y="5216439"/>
            <a:ext cx="3187246" cy="157237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Image result for Eropa : Reseaux IP Europeens (RIPE) 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867554" y="3961763"/>
            <a:ext cx="1884605" cy="2665146"/>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Image result for AFRINIC"/>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317260" y="3667033"/>
            <a:ext cx="3265671" cy="13993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833924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830566" y="309300"/>
            <a:ext cx="10973405" cy="600599"/>
          </a:xfrm>
        </p:spPr>
        <p:txBody>
          <a:bodyPr/>
          <a:lstStyle/>
          <a:p>
            <a:r>
              <a:rPr lang="en-US" noProof="1">
                <a:solidFill>
                  <a:schemeClr val="tx1"/>
                </a:solidFill>
              </a:rPr>
              <a:t>Pengertian Keamanan Jaringan</a:t>
            </a:r>
          </a:p>
        </p:txBody>
      </p:sp>
      <p:sp>
        <p:nvSpPr>
          <p:cNvPr id="4" name="Title 1"/>
          <p:cNvSpPr txBox="1">
            <a:spLocks/>
          </p:cNvSpPr>
          <p:nvPr/>
        </p:nvSpPr>
        <p:spPr>
          <a:xfrm>
            <a:off x="2201334" y="609600"/>
            <a:ext cx="8596668" cy="1320800"/>
          </a:xfrm>
          <a:prstGeom prst="rect">
            <a:avLst/>
          </a:prstGeom>
        </p:spPr>
        <p:txBody>
          <a:bodyPr vert="horz" lIns="64008" tIns="32004" rIns="64008" bIns="32004" anchor="ctr"/>
          <a:lstStyle>
            <a:lvl1pPr algn="l" defTabSz="781050" rtl="0" eaLnBrk="0" fontAlgn="base" hangingPunct="0">
              <a:lnSpc>
                <a:spcPct val="90000"/>
              </a:lnSpc>
              <a:spcBef>
                <a:spcPct val="0"/>
              </a:spcBef>
              <a:spcAft>
                <a:spcPct val="0"/>
              </a:spcAft>
              <a:defRPr sz="2800" b="1">
                <a:solidFill>
                  <a:schemeClr val="bg2"/>
                </a:solidFill>
                <a:latin typeface="+mj-lt"/>
                <a:ea typeface="MS PGothic" pitchFamily="34" charset="-128"/>
                <a:cs typeface="ＭＳ Ｐゴシック" charset="0"/>
              </a:defRPr>
            </a:lvl1pPr>
            <a:lvl2pPr algn="l" defTabSz="781050" rtl="0" eaLnBrk="0" fontAlgn="base" hangingPunct="0">
              <a:lnSpc>
                <a:spcPct val="90000"/>
              </a:lnSpc>
              <a:spcBef>
                <a:spcPct val="0"/>
              </a:spcBef>
              <a:spcAft>
                <a:spcPct val="0"/>
              </a:spcAft>
              <a:defRPr sz="3100" b="1">
                <a:solidFill>
                  <a:srgbClr val="708CA1"/>
                </a:solidFill>
                <a:latin typeface="Arial" charset="0"/>
                <a:ea typeface="MS PGothic" pitchFamily="34" charset="-128"/>
                <a:cs typeface="ＭＳ Ｐゴシック" charset="0"/>
              </a:defRPr>
            </a:lvl2pPr>
            <a:lvl3pPr algn="l" defTabSz="781050" rtl="0" eaLnBrk="0" fontAlgn="base" hangingPunct="0">
              <a:lnSpc>
                <a:spcPct val="90000"/>
              </a:lnSpc>
              <a:spcBef>
                <a:spcPct val="0"/>
              </a:spcBef>
              <a:spcAft>
                <a:spcPct val="0"/>
              </a:spcAft>
              <a:defRPr sz="3100" b="1">
                <a:solidFill>
                  <a:srgbClr val="708CA1"/>
                </a:solidFill>
                <a:latin typeface="Arial" charset="0"/>
                <a:ea typeface="MS PGothic" pitchFamily="34" charset="-128"/>
                <a:cs typeface="ＭＳ Ｐゴシック" charset="0"/>
              </a:defRPr>
            </a:lvl3pPr>
            <a:lvl4pPr algn="l" defTabSz="781050" rtl="0" eaLnBrk="0" fontAlgn="base" hangingPunct="0">
              <a:lnSpc>
                <a:spcPct val="90000"/>
              </a:lnSpc>
              <a:spcBef>
                <a:spcPct val="0"/>
              </a:spcBef>
              <a:spcAft>
                <a:spcPct val="0"/>
              </a:spcAft>
              <a:defRPr sz="3100" b="1">
                <a:solidFill>
                  <a:srgbClr val="708CA1"/>
                </a:solidFill>
                <a:latin typeface="Arial" charset="0"/>
                <a:ea typeface="MS PGothic" pitchFamily="34" charset="-128"/>
                <a:cs typeface="ＭＳ Ｐゴシック" charset="0"/>
              </a:defRPr>
            </a:lvl4pPr>
            <a:lvl5pPr algn="l" defTabSz="781050" rtl="0" eaLnBrk="0" fontAlgn="base" hangingPunct="0">
              <a:lnSpc>
                <a:spcPct val="90000"/>
              </a:lnSpc>
              <a:spcBef>
                <a:spcPct val="0"/>
              </a:spcBef>
              <a:spcAft>
                <a:spcPct val="0"/>
              </a:spcAft>
              <a:defRPr sz="3100" b="1">
                <a:solidFill>
                  <a:srgbClr val="708CA1"/>
                </a:solidFill>
                <a:latin typeface="Arial" charset="0"/>
                <a:ea typeface="MS PGothic" pitchFamily="34" charset="-128"/>
                <a:cs typeface="ＭＳ Ｐゴシック" charset="0"/>
              </a:defRPr>
            </a:lvl5pPr>
            <a:lvl6pPr marL="438852" algn="l" defTabSz="781705" rtl="0" fontAlgn="base">
              <a:lnSpc>
                <a:spcPct val="90000"/>
              </a:lnSpc>
              <a:spcBef>
                <a:spcPct val="0"/>
              </a:spcBef>
              <a:spcAft>
                <a:spcPct val="0"/>
              </a:spcAft>
              <a:defRPr sz="3100" b="1">
                <a:solidFill>
                  <a:srgbClr val="708CA1"/>
                </a:solidFill>
                <a:latin typeface="Arial" charset="0"/>
              </a:defRPr>
            </a:lvl6pPr>
            <a:lvl7pPr marL="877703" algn="l" defTabSz="781705" rtl="0" fontAlgn="base">
              <a:lnSpc>
                <a:spcPct val="90000"/>
              </a:lnSpc>
              <a:spcBef>
                <a:spcPct val="0"/>
              </a:spcBef>
              <a:spcAft>
                <a:spcPct val="0"/>
              </a:spcAft>
              <a:defRPr sz="3100" b="1">
                <a:solidFill>
                  <a:srgbClr val="708CA1"/>
                </a:solidFill>
                <a:latin typeface="Arial" charset="0"/>
              </a:defRPr>
            </a:lvl7pPr>
            <a:lvl8pPr marL="1316555" algn="l" defTabSz="781705" rtl="0" fontAlgn="base">
              <a:lnSpc>
                <a:spcPct val="90000"/>
              </a:lnSpc>
              <a:spcBef>
                <a:spcPct val="0"/>
              </a:spcBef>
              <a:spcAft>
                <a:spcPct val="0"/>
              </a:spcAft>
              <a:defRPr sz="3100" b="1">
                <a:solidFill>
                  <a:srgbClr val="708CA1"/>
                </a:solidFill>
                <a:latin typeface="Arial" charset="0"/>
              </a:defRPr>
            </a:lvl8pPr>
            <a:lvl9pPr marL="1755408" algn="l" defTabSz="781705" rtl="0" fontAlgn="base">
              <a:lnSpc>
                <a:spcPct val="90000"/>
              </a:lnSpc>
              <a:spcBef>
                <a:spcPct val="0"/>
              </a:spcBef>
              <a:spcAft>
                <a:spcPct val="0"/>
              </a:spcAft>
              <a:defRPr sz="3100" b="1">
                <a:solidFill>
                  <a:srgbClr val="708CA1"/>
                </a:solidFill>
                <a:latin typeface="Arial" charset="0"/>
              </a:defRPr>
            </a:lvl9pPr>
          </a:lstStyle>
          <a:p>
            <a:endParaRPr lang="en-US" kern="0" dirty="0"/>
          </a:p>
        </p:txBody>
      </p:sp>
      <p:sp>
        <p:nvSpPr>
          <p:cNvPr id="5" name="Content Placeholder 2"/>
          <p:cNvSpPr>
            <a:spLocks noGrp="1"/>
          </p:cNvSpPr>
          <p:nvPr>
            <p:ph idx="4294967295"/>
          </p:nvPr>
        </p:nvSpPr>
        <p:spPr>
          <a:xfrm>
            <a:off x="1830566" y="2162174"/>
            <a:ext cx="8380462" cy="3425823"/>
          </a:xfrm>
          <a:prstGeom prst="rect">
            <a:avLst/>
          </a:prstGeom>
        </p:spPr>
        <p:txBody>
          <a:bodyPr>
            <a:normAutofit/>
          </a:bodyPr>
          <a:lstStyle/>
          <a:p>
            <a:pPr algn="just"/>
            <a:r>
              <a:rPr lang="en-US" sz="2400" noProof="1"/>
              <a:t>Keamanan Jaringan adalah </a:t>
            </a:r>
            <a:r>
              <a:rPr lang="en-US" sz="2400" b="1" noProof="1"/>
              <a:t>bentuk pencegahan atau deteksi pada hal yang bersifat gangguan dan akses tak seharusnya pada sistem jaringan komputer.</a:t>
            </a:r>
          </a:p>
          <a:p>
            <a:pPr algn="just"/>
            <a:r>
              <a:rPr lang="en-US" sz="2400" noProof="1"/>
              <a:t>Sasaran keamanan komputer antara lain sebagai </a:t>
            </a:r>
            <a:r>
              <a:rPr lang="en-US" sz="2400" b="1" noProof="1"/>
              <a:t>perlindungan informasi terhadap pencurian data</a:t>
            </a:r>
            <a:r>
              <a:rPr lang="en-US" sz="2400" noProof="1"/>
              <a:t>, dan juga </a:t>
            </a:r>
            <a:r>
              <a:rPr lang="en-US" sz="2400" b="1" noProof="1"/>
              <a:t>akses data terhadap user yang tidak berhak</a:t>
            </a:r>
            <a:r>
              <a:rPr lang="en-US" sz="2400" noProof="1"/>
              <a:t>. </a:t>
            </a:r>
          </a:p>
        </p:txBody>
      </p:sp>
    </p:spTree>
    <p:extLst>
      <p:ext uri="{BB962C8B-B14F-4D97-AF65-F5344CB8AC3E}">
        <p14:creationId xmlns:p14="http://schemas.microsoft.com/office/powerpoint/2010/main" val="245542777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3302" y="0"/>
            <a:ext cx="10588698" cy="1188720"/>
          </a:xfrm>
        </p:spPr>
        <p:txBody>
          <a:bodyPr>
            <a:normAutofit/>
          </a:bodyPr>
          <a:lstStyle/>
          <a:p>
            <a:r>
              <a:rPr lang="en-US" sz="3200" i="1" noProof="1"/>
              <a:t>Prinsip Keamanan Jaringan</a:t>
            </a:r>
            <a:endParaRPr lang="en-US" sz="3200" noProof="1"/>
          </a:p>
        </p:txBody>
      </p:sp>
      <p:sp>
        <p:nvSpPr>
          <p:cNvPr id="4" name="Slide Number Placeholder 3"/>
          <p:cNvSpPr>
            <a:spLocks noGrp="1"/>
          </p:cNvSpPr>
          <p:nvPr>
            <p:ph type="sldNum" sz="quarter" idx="4"/>
          </p:nvPr>
        </p:nvSpPr>
        <p:spPr/>
        <p:txBody>
          <a:bodyPr/>
          <a:lstStyle/>
          <a:p>
            <a:fld id="{27C98126-00D4-4536-8967-EB49841E9AA8}" type="slidenum">
              <a:rPr lang="en-US" smtClean="0"/>
              <a:pPr/>
              <a:t>38</a:t>
            </a:fld>
            <a:endParaRPr lang="en-US" dirty="0"/>
          </a:p>
        </p:txBody>
      </p:sp>
      <p:sp>
        <p:nvSpPr>
          <p:cNvPr id="5" name="Rectangle 4">
            <a:extLst>
              <a:ext uri="{FF2B5EF4-FFF2-40B4-BE49-F238E27FC236}">
                <a16:creationId xmlns:a16="http://schemas.microsoft.com/office/drawing/2014/main" id="{93DC8C2E-2368-4FF0-917D-21A67079FAC2}"/>
              </a:ext>
            </a:extLst>
          </p:cNvPr>
          <p:cNvSpPr/>
          <p:nvPr/>
        </p:nvSpPr>
        <p:spPr>
          <a:xfrm>
            <a:off x="0" y="6577417"/>
            <a:ext cx="12192000" cy="2925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pic>
        <p:nvPicPr>
          <p:cNvPr id="7" name="Picture 6">
            <a:extLst>
              <a:ext uri="{FF2B5EF4-FFF2-40B4-BE49-F238E27FC236}">
                <a16:creationId xmlns:a16="http://schemas.microsoft.com/office/drawing/2014/main" id="{209EC307-D6B0-40DB-9631-2FF621E8BDE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39275" y="127636"/>
            <a:ext cx="2629996" cy="1574512"/>
          </a:xfrm>
          <a:prstGeom prst="rect">
            <a:avLst/>
          </a:prstGeom>
        </p:spPr>
      </p:pic>
      <p:sp>
        <p:nvSpPr>
          <p:cNvPr id="8" name="Content Placeholder 7">
            <a:extLst>
              <a:ext uri="{FF2B5EF4-FFF2-40B4-BE49-F238E27FC236}">
                <a16:creationId xmlns:a16="http://schemas.microsoft.com/office/drawing/2014/main" id="{4A774E40-F547-4F53-9948-D020A1AFFE23}"/>
              </a:ext>
            </a:extLst>
          </p:cNvPr>
          <p:cNvSpPr>
            <a:spLocks noGrp="1"/>
          </p:cNvSpPr>
          <p:nvPr>
            <p:ph idx="1"/>
          </p:nvPr>
        </p:nvSpPr>
        <p:spPr>
          <a:xfrm>
            <a:off x="1028700" y="1829783"/>
            <a:ext cx="10001250" cy="4473314"/>
          </a:xfrm>
        </p:spPr>
        <p:txBody>
          <a:bodyPr>
            <a:normAutofit fontScale="92500" lnSpcReduction="20000"/>
          </a:bodyPr>
          <a:lstStyle/>
          <a:p>
            <a:r>
              <a:rPr lang="en-US" sz="2400" b="1" noProof="1">
                <a:solidFill>
                  <a:srgbClr val="0070C0"/>
                </a:solidFill>
              </a:rPr>
              <a:t>Confidentiality</a:t>
            </a:r>
            <a:r>
              <a:rPr lang="en-US" sz="2400" b="1" noProof="1"/>
              <a:t>:</a:t>
            </a:r>
          </a:p>
          <a:p>
            <a:pPr marL="266700" indent="0" algn="just">
              <a:buNone/>
            </a:pPr>
            <a:r>
              <a:rPr lang="en-US" sz="2100" noProof="1"/>
              <a:t>	Mensyaratkan bahwa informasi (data) hanya bisa diakses oleh pihak yang memiliki wewenang.</a:t>
            </a:r>
          </a:p>
          <a:p>
            <a:pPr algn="just"/>
            <a:r>
              <a:rPr lang="en-US" sz="2400" b="1" noProof="1">
                <a:solidFill>
                  <a:schemeClr val="accent2">
                    <a:lumMod val="75000"/>
                  </a:schemeClr>
                </a:solidFill>
              </a:rPr>
              <a:t>Integrity</a:t>
            </a:r>
            <a:r>
              <a:rPr lang="en-US" sz="2400" b="1" noProof="1"/>
              <a:t> </a:t>
            </a:r>
          </a:p>
          <a:p>
            <a:pPr marL="266700" indent="0" algn="just">
              <a:buNone/>
            </a:pPr>
            <a:r>
              <a:rPr lang="en-US" sz="2100" noProof="1"/>
              <a:t>Mensyaratkan bahwa informasi hanya dapat diubah oleh pihak yang memiliki wewenang.</a:t>
            </a:r>
          </a:p>
          <a:p>
            <a:pPr algn="just"/>
            <a:r>
              <a:rPr lang="en-US" sz="2400" b="1" noProof="1">
                <a:solidFill>
                  <a:schemeClr val="accent5">
                    <a:lumMod val="50000"/>
                  </a:schemeClr>
                </a:solidFill>
              </a:rPr>
              <a:t>Availability </a:t>
            </a:r>
          </a:p>
          <a:p>
            <a:pPr marL="266700" indent="0" algn="just">
              <a:buNone/>
            </a:pPr>
            <a:r>
              <a:rPr lang="en-US" sz="2000" noProof="1"/>
              <a:t>Mensyaratkan bahwa informasi tersedia untuk pihak yang memiliki wewenang ketika dibutuhkan.</a:t>
            </a:r>
          </a:p>
          <a:p>
            <a:pPr marL="0" indent="0" algn="just">
              <a:buNone/>
            </a:pPr>
            <a:endParaRPr lang="en-US" sz="2000" noProof="1"/>
          </a:p>
          <a:p>
            <a:pPr algn="just"/>
            <a:r>
              <a:rPr lang="en-US" sz="2400" b="1" noProof="1">
                <a:solidFill>
                  <a:srgbClr val="C00000"/>
                </a:solidFill>
              </a:rPr>
              <a:t>Authentication</a:t>
            </a:r>
            <a:r>
              <a:rPr lang="en-US" sz="2000" noProof="1">
                <a:solidFill>
                  <a:srgbClr val="C00000"/>
                </a:solidFill>
              </a:rPr>
              <a:t> </a:t>
            </a:r>
          </a:p>
          <a:p>
            <a:pPr marL="266700" indent="0" algn="just">
              <a:buNone/>
            </a:pPr>
            <a:r>
              <a:rPr lang="en-US" sz="2000" noProof="1"/>
              <a:t>	Mensyaratkan bahwa pengirim suatu informasi dapat diidentifikasi dengan benar dan ada jaminan bahwa identitas yang didapat tidak palsu.</a:t>
            </a:r>
          </a:p>
          <a:p>
            <a:pPr algn="just"/>
            <a:r>
              <a:rPr lang="en-US" sz="2400" b="1" noProof="1">
                <a:solidFill>
                  <a:srgbClr val="FF0000"/>
                </a:solidFill>
              </a:rPr>
              <a:t>Nonrepudiation</a:t>
            </a:r>
            <a:r>
              <a:rPr lang="en-US" sz="2400" b="1" noProof="1"/>
              <a:t> </a:t>
            </a:r>
          </a:p>
          <a:p>
            <a:pPr marL="266700" indent="0" algn="just">
              <a:buNone/>
            </a:pPr>
            <a:r>
              <a:rPr lang="en-US" sz="2000" noProof="1"/>
              <a:t>Mensyaratkan bahwa baik pengirim maupun penerima informasi tidak dapat menyangkal pengiriman dan penerimaan pesan.</a:t>
            </a:r>
            <a:endParaRPr lang="en-US" sz="2000" b="1" noProof="1"/>
          </a:p>
        </p:txBody>
      </p:sp>
    </p:spTree>
    <p:extLst>
      <p:ext uri="{BB962C8B-B14F-4D97-AF65-F5344CB8AC3E}">
        <p14:creationId xmlns:p14="http://schemas.microsoft.com/office/powerpoint/2010/main" val="2992906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644180" y="457116"/>
            <a:ext cx="9870756" cy="600599"/>
          </a:xfrm>
        </p:spPr>
        <p:txBody>
          <a:bodyPr/>
          <a:lstStyle/>
          <a:p>
            <a:r>
              <a:rPr lang="en-US" noProof="1">
                <a:solidFill>
                  <a:schemeClr val="tx1"/>
                </a:solidFill>
              </a:rPr>
              <a:t>Ancaman Jaringan</a:t>
            </a:r>
          </a:p>
        </p:txBody>
      </p:sp>
      <p:sp>
        <p:nvSpPr>
          <p:cNvPr id="4" name="Title 1"/>
          <p:cNvSpPr txBox="1">
            <a:spLocks/>
          </p:cNvSpPr>
          <p:nvPr/>
        </p:nvSpPr>
        <p:spPr>
          <a:xfrm>
            <a:off x="2201334" y="609600"/>
            <a:ext cx="8596668" cy="1320800"/>
          </a:xfrm>
          <a:prstGeom prst="rect">
            <a:avLst/>
          </a:prstGeom>
        </p:spPr>
        <p:txBody>
          <a:bodyPr vert="horz" lIns="64008" tIns="32004" rIns="64008" bIns="32004" anchor="ctr"/>
          <a:lstStyle>
            <a:lvl1pPr algn="l" defTabSz="781050" rtl="0" eaLnBrk="0" fontAlgn="base" hangingPunct="0">
              <a:lnSpc>
                <a:spcPct val="90000"/>
              </a:lnSpc>
              <a:spcBef>
                <a:spcPct val="0"/>
              </a:spcBef>
              <a:spcAft>
                <a:spcPct val="0"/>
              </a:spcAft>
              <a:defRPr sz="2800" b="1">
                <a:solidFill>
                  <a:schemeClr val="bg2"/>
                </a:solidFill>
                <a:latin typeface="+mj-lt"/>
                <a:ea typeface="MS PGothic" pitchFamily="34" charset="-128"/>
                <a:cs typeface="ＭＳ Ｐゴシック" charset="0"/>
              </a:defRPr>
            </a:lvl1pPr>
            <a:lvl2pPr algn="l" defTabSz="781050" rtl="0" eaLnBrk="0" fontAlgn="base" hangingPunct="0">
              <a:lnSpc>
                <a:spcPct val="90000"/>
              </a:lnSpc>
              <a:spcBef>
                <a:spcPct val="0"/>
              </a:spcBef>
              <a:spcAft>
                <a:spcPct val="0"/>
              </a:spcAft>
              <a:defRPr sz="3100" b="1">
                <a:solidFill>
                  <a:srgbClr val="708CA1"/>
                </a:solidFill>
                <a:latin typeface="Arial" charset="0"/>
                <a:ea typeface="MS PGothic" pitchFamily="34" charset="-128"/>
                <a:cs typeface="ＭＳ Ｐゴシック" charset="0"/>
              </a:defRPr>
            </a:lvl2pPr>
            <a:lvl3pPr algn="l" defTabSz="781050" rtl="0" eaLnBrk="0" fontAlgn="base" hangingPunct="0">
              <a:lnSpc>
                <a:spcPct val="90000"/>
              </a:lnSpc>
              <a:spcBef>
                <a:spcPct val="0"/>
              </a:spcBef>
              <a:spcAft>
                <a:spcPct val="0"/>
              </a:spcAft>
              <a:defRPr sz="3100" b="1">
                <a:solidFill>
                  <a:srgbClr val="708CA1"/>
                </a:solidFill>
                <a:latin typeface="Arial" charset="0"/>
                <a:ea typeface="MS PGothic" pitchFamily="34" charset="-128"/>
                <a:cs typeface="ＭＳ Ｐゴシック" charset="0"/>
              </a:defRPr>
            </a:lvl3pPr>
            <a:lvl4pPr algn="l" defTabSz="781050" rtl="0" eaLnBrk="0" fontAlgn="base" hangingPunct="0">
              <a:lnSpc>
                <a:spcPct val="90000"/>
              </a:lnSpc>
              <a:spcBef>
                <a:spcPct val="0"/>
              </a:spcBef>
              <a:spcAft>
                <a:spcPct val="0"/>
              </a:spcAft>
              <a:defRPr sz="3100" b="1">
                <a:solidFill>
                  <a:srgbClr val="708CA1"/>
                </a:solidFill>
                <a:latin typeface="Arial" charset="0"/>
                <a:ea typeface="MS PGothic" pitchFamily="34" charset="-128"/>
                <a:cs typeface="ＭＳ Ｐゴシック" charset="0"/>
              </a:defRPr>
            </a:lvl4pPr>
            <a:lvl5pPr algn="l" defTabSz="781050" rtl="0" eaLnBrk="0" fontAlgn="base" hangingPunct="0">
              <a:lnSpc>
                <a:spcPct val="90000"/>
              </a:lnSpc>
              <a:spcBef>
                <a:spcPct val="0"/>
              </a:spcBef>
              <a:spcAft>
                <a:spcPct val="0"/>
              </a:spcAft>
              <a:defRPr sz="3100" b="1">
                <a:solidFill>
                  <a:srgbClr val="708CA1"/>
                </a:solidFill>
                <a:latin typeface="Arial" charset="0"/>
                <a:ea typeface="MS PGothic" pitchFamily="34" charset="-128"/>
                <a:cs typeface="ＭＳ Ｐゴシック" charset="0"/>
              </a:defRPr>
            </a:lvl5pPr>
            <a:lvl6pPr marL="438852" algn="l" defTabSz="781705" rtl="0" fontAlgn="base">
              <a:lnSpc>
                <a:spcPct val="90000"/>
              </a:lnSpc>
              <a:spcBef>
                <a:spcPct val="0"/>
              </a:spcBef>
              <a:spcAft>
                <a:spcPct val="0"/>
              </a:spcAft>
              <a:defRPr sz="3100" b="1">
                <a:solidFill>
                  <a:srgbClr val="708CA1"/>
                </a:solidFill>
                <a:latin typeface="Arial" charset="0"/>
              </a:defRPr>
            </a:lvl6pPr>
            <a:lvl7pPr marL="877703" algn="l" defTabSz="781705" rtl="0" fontAlgn="base">
              <a:lnSpc>
                <a:spcPct val="90000"/>
              </a:lnSpc>
              <a:spcBef>
                <a:spcPct val="0"/>
              </a:spcBef>
              <a:spcAft>
                <a:spcPct val="0"/>
              </a:spcAft>
              <a:defRPr sz="3100" b="1">
                <a:solidFill>
                  <a:srgbClr val="708CA1"/>
                </a:solidFill>
                <a:latin typeface="Arial" charset="0"/>
              </a:defRPr>
            </a:lvl7pPr>
            <a:lvl8pPr marL="1316555" algn="l" defTabSz="781705" rtl="0" fontAlgn="base">
              <a:lnSpc>
                <a:spcPct val="90000"/>
              </a:lnSpc>
              <a:spcBef>
                <a:spcPct val="0"/>
              </a:spcBef>
              <a:spcAft>
                <a:spcPct val="0"/>
              </a:spcAft>
              <a:defRPr sz="3100" b="1">
                <a:solidFill>
                  <a:srgbClr val="708CA1"/>
                </a:solidFill>
                <a:latin typeface="Arial" charset="0"/>
              </a:defRPr>
            </a:lvl8pPr>
            <a:lvl9pPr marL="1755408" algn="l" defTabSz="781705" rtl="0" fontAlgn="base">
              <a:lnSpc>
                <a:spcPct val="90000"/>
              </a:lnSpc>
              <a:spcBef>
                <a:spcPct val="0"/>
              </a:spcBef>
              <a:spcAft>
                <a:spcPct val="0"/>
              </a:spcAft>
              <a:defRPr sz="3100" b="1">
                <a:solidFill>
                  <a:srgbClr val="708CA1"/>
                </a:solidFill>
                <a:latin typeface="Arial" charset="0"/>
              </a:defRPr>
            </a:lvl9pPr>
          </a:lstStyle>
          <a:p>
            <a:endParaRPr lang="en-US" kern="0" dirty="0"/>
          </a:p>
        </p:txBody>
      </p:sp>
      <p:sp>
        <p:nvSpPr>
          <p:cNvPr id="5" name="Content Placeholder 2"/>
          <p:cNvSpPr>
            <a:spLocks noGrp="1"/>
          </p:cNvSpPr>
          <p:nvPr>
            <p:ph idx="4294967295"/>
          </p:nvPr>
        </p:nvSpPr>
        <p:spPr>
          <a:xfrm>
            <a:off x="1995133" y="1980067"/>
            <a:ext cx="8596668" cy="3880773"/>
          </a:xfrm>
          <a:prstGeom prst="rect">
            <a:avLst/>
          </a:prstGeom>
        </p:spPr>
        <p:txBody>
          <a:bodyPr/>
          <a:lstStyle/>
          <a:p>
            <a:r>
              <a:rPr lang="en-US" noProof="1"/>
              <a:t>Mendefinisikan sumber dari gangguan jaringan</a:t>
            </a:r>
          </a:p>
          <a:p>
            <a:endParaRPr lang="en-US" dirty="0"/>
          </a:p>
        </p:txBody>
      </p:sp>
      <p:pic>
        <p:nvPicPr>
          <p:cNvPr id="6" name="Picture 4" descr="Image result for internet 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494315" y="3216934"/>
            <a:ext cx="1233260" cy="80624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Image result for hacker 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27575" y="4704855"/>
            <a:ext cx="980610" cy="98061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16" descr="Related imag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023022" y="4299374"/>
            <a:ext cx="1131190" cy="1346655"/>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18" descr="Image result for server hacked 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711948" y="4390420"/>
            <a:ext cx="1363266" cy="1164561"/>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Straight Arrow Connector 9"/>
          <p:cNvCxnSpPr/>
          <p:nvPr/>
        </p:nvCxnSpPr>
        <p:spPr>
          <a:xfrm flipH="1" flipV="1">
            <a:off x="4408715" y="4023179"/>
            <a:ext cx="533400" cy="94952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p:cNvCxnSpPr>
            <a:endCxn id="9" idx="3"/>
          </p:cNvCxnSpPr>
          <p:nvPr/>
        </p:nvCxnSpPr>
        <p:spPr>
          <a:xfrm flipH="1">
            <a:off x="3075214" y="4035302"/>
            <a:ext cx="546820" cy="93739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12" name="Picture 20" descr="Image result for pc 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860412" y="3009767"/>
            <a:ext cx="719147" cy="719147"/>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Image result for pc 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860412" y="3784585"/>
            <a:ext cx="719147" cy="719147"/>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0" descr="Image result for pc 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860412" y="4559403"/>
            <a:ext cx="719147" cy="719147"/>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2" descr="Image result for switch 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186213" y="3784585"/>
            <a:ext cx="985731" cy="617725"/>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4" descr="Image result for hacker 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flipH="1">
            <a:off x="8665710" y="3208971"/>
            <a:ext cx="1926091" cy="1533169"/>
          </a:xfrm>
          <a:prstGeom prst="rect">
            <a:avLst/>
          </a:prstGeom>
          <a:noFill/>
          <a:extLst>
            <a:ext uri="{909E8E84-426E-40DD-AFC4-6F175D3DCCD1}">
              <a14:hiddenFill xmlns:a14="http://schemas.microsoft.com/office/drawing/2010/main">
                <a:solidFill>
                  <a:srgbClr val="FFFFFF"/>
                </a:solidFill>
              </a14:hiddenFill>
            </a:ext>
          </a:extLst>
        </p:spPr>
      </p:pic>
      <p:cxnSp>
        <p:nvCxnSpPr>
          <p:cNvPr id="17" name="Straight Arrow Connector 16"/>
          <p:cNvCxnSpPr/>
          <p:nvPr/>
        </p:nvCxnSpPr>
        <p:spPr>
          <a:xfrm flipH="1">
            <a:off x="6692446" y="4390419"/>
            <a:ext cx="560534" cy="5822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p:cNvCxnSpPr>
            <a:endCxn id="12" idx="3"/>
          </p:cNvCxnSpPr>
          <p:nvPr/>
        </p:nvCxnSpPr>
        <p:spPr>
          <a:xfrm flipH="1" flipV="1">
            <a:off x="6579559" y="3369341"/>
            <a:ext cx="762809" cy="45068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p:cNvCxnSpPr>
            <a:endCxn id="13" idx="3"/>
          </p:cNvCxnSpPr>
          <p:nvPr/>
        </p:nvCxnSpPr>
        <p:spPr>
          <a:xfrm flipH="1">
            <a:off x="6579558" y="4075014"/>
            <a:ext cx="583594" cy="6914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p:cNvCxnSpPr/>
          <p:nvPr/>
        </p:nvCxnSpPr>
        <p:spPr>
          <a:xfrm flipH="1">
            <a:off x="8058529" y="3717094"/>
            <a:ext cx="1376366" cy="25846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21" name="Picture 28" descr="Image result for top secret 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8313958" y="4959214"/>
            <a:ext cx="1314797" cy="901626"/>
          </a:xfrm>
          <a:prstGeom prst="rect">
            <a:avLst/>
          </a:prstGeom>
          <a:noFill/>
          <a:extLst>
            <a:ext uri="{909E8E84-426E-40DD-AFC4-6F175D3DCCD1}">
              <a14:hiddenFill xmlns:a14="http://schemas.microsoft.com/office/drawing/2010/main">
                <a:solidFill>
                  <a:srgbClr val="FFFFFF"/>
                </a:solidFill>
              </a14:hiddenFill>
            </a:ext>
          </a:extLst>
        </p:spPr>
      </p:pic>
      <p:sp>
        <p:nvSpPr>
          <p:cNvPr id="22" name="Right Triangle 21"/>
          <p:cNvSpPr/>
          <p:nvPr/>
        </p:nvSpPr>
        <p:spPr>
          <a:xfrm rot="19599600">
            <a:off x="8820307" y="4518669"/>
            <a:ext cx="419101" cy="446943"/>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3075214" y="2530900"/>
            <a:ext cx="1634358" cy="369332"/>
          </a:xfrm>
          <a:prstGeom prst="rect">
            <a:avLst/>
          </a:prstGeom>
          <a:noFill/>
        </p:spPr>
        <p:txBody>
          <a:bodyPr wrap="none" rtlCol="0">
            <a:spAutoFit/>
          </a:bodyPr>
          <a:lstStyle/>
          <a:p>
            <a:r>
              <a:rPr lang="en-US" dirty="0"/>
              <a:t>External Attack</a:t>
            </a:r>
          </a:p>
        </p:txBody>
      </p:sp>
      <p:sp>
        <p:nvSpPr>
          <p:cNvPr id="24" name="TextBox 23"/>
          <p:cNvSpPr txBox="1"/>
          <p:nvPr/>
        </p:nvSpPr>
        <p:spPr>
          <a:xfrm>
            <a:off x="7252980" y="2687155"/>
            <a:ext cx="1592680" cy="369332"/>
          </a:xfrm>
          <a:prstGeom prst="rect">
            <a:avLst/>
          </a:prstGeom>
          <a:noFill/>
        </p:spPr>
        <p:txBody>
          <a:bodyPr wrap="none" rtlCol="0">
            <a:spAutoFit/>
          </a:bodyPr>
          <a:lstStyle/>
          <a:p>
            <a:r>
              <a:rPr lang="en-US" dirty="0"/>
              <a:t>Internal Attack</a:t>
            </a:r>
          </a:p>
        </p:txBody>
      </p:sp>
    </p:spTree>
    <p:extLst>
      <p:ext uri="{BB962C8B-B14F-4D97-AF65-F5344CB8AC3E}">
        <p14:creationId xmlns:p14="http://schemas.microsoft.com/office/powerpoint/2010/main" val="37620124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77186" y="-40930"/>
            <a:ext cx="10588698" cy="1188720"/>
          </a:xfrm>
        </p:spPr>
        <p:txBody>
          <a:bodyPr/>
          <a:lstStyle/>
          <a:p>
            <a:r>
              <a:rPr lang="en-US" noProof="1"/>
              <a:t>Perkembangan Internet</a:t>
            </a:r>
          </a:p>
        </p:txBody>
      </p:sp>
      <p:sp>
        <p:nvSpPr>
          <p:cNvPr id="4" name="Slide Number Placeholder 3"/>
          <p:cNvSpPr>
            <a:spLocks noGrp="1"/>
          </p:cNvSpPr>
          <p:nvPr>
            <p:ph type="sldNum" sz="quarter" idx="4"/>
          </p:nvPr>
        </p:nvSpPr>
        <p:spPr/>
        <p:txBody>
          <a:bodyPr/>
          <a:lstStyle/>
          <a:p>
            <a:fld id="{27C98126-00D4-4536-8967-EB49841E9AA8}" type="slidenum">
              <a:rPr lang="en-US" smtClean="0"/>
              <a:pPr/>
              <a:t>4</a:t>
            </a:fld>
            <a:endParaRPr lang="en-US" dirty="0"/>
          </a:p>
        </p:txBody>
      </p:sp>
      <p:sp>
        <p:nvSpPr>
          <p:cNvPr id="5" name="Rectangle 4">
            <a:extLst>
              <a:ext uri="{FF2B5EF4-FFF2-40B4-BE49-F238E27FC236}">
                <a16:creationId xmlns:a16="http://schemas.microsoft.com/office/drawing/2014/main" id="{93DC8C2E-2368-4FF0-917D-21A67079FAC2}"/>
              </a:ext>
            </a:extLst>
          </p:cNvPr>
          <p:cNvSpPr/>
          <p:nvPr/>
        </p:nvSpPr>
        <p:spPr>
          <a:xfrm>
            <a:off x="0" y="6577417"/>
            <a:ext cx="12192000" cy="2925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pic>
        <p:nvPicPr>
          <p:cNvPr id="7" name="Picture 6">
            <a:extLst>
              <a:ext uri="{FF2B5EF4-FFF2-40B4-BE49-F238E27FC236}">
                <a16:creationId xmlns:a16="http://schemas.microsoft.com/office/drawing/2014/main" id="{209EC307-D6B0-40DB-9631-2FF621E8BDE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76090" y="127636"/>
            <a:ext cx="2707725" cy="1435746"/>
          </a:xfrm>
          <a:prstGeom prst="rect">
            <a:avLst/>
          </a:prstGeom>
        </p:spPr>
      </p:pic>
      <p:sp>
        <p:nvSpPr>
          <p:cNvPr id="8" name="Content Placeholder 7">
            <a:extLst>
              <a:ext uri="{FF2B5EF4-FFF2-40B4-BE49-F238E27FC236}">
                <a16:creationId xmlns:a16="http://schemas.microsoft.com/office/drawing/2014/main" id="{5F265989-9BFE-4665-9BBF-8F4C7D2D1342}"/>
              </a:ext>
            </a:extLst>
          </p:cNvPr>
          <p:cNvSpPr>
            <a:spLocks noGrp="1"/>
          </p:cNvSpPr>
          <p:nvPr>
            <p:ph idx="1"/>
          </p:nvPr>
        </p:nvSpPr>
        <p:spPr>
          <a:xfrm>
            <a:off x="1828801" y="1463040"/>
            <a:ext cx="9753600" cy="4663123"/>
          </a:xfrm>
        </p:spPr>
        <p:txBody>
          <a:bodyPr>
            <a:normAutofit/>
          </a:bodyPr>
          <a:lstStyle/>
          <a:p>
            <a:pPr marL="0" indent="0">
              <a:buNone/>
            </a:pPr>
            <a:endParaRPr lang="en-US" sz="2000" b="1" dirty="0"/>
          </a:p>
        </p:txBody>
      </p:sp>
      <p:pic>
        <p:nvPicPr>
          <p:cNvPr id="6" name="Picture 5">
            <a:extLst>
              <a:ext uri="{FF2B5EF4-FFF2-40B4-BE49-F238E27FC236}">
                <a16:creationId xmlns:a16="http://schemas.microsoft.com/office/drawing/2014/main" id="{2EA116A3-2D44-476C-9E40-5505F13DF86F}"/>
              </a:ext>
            </a:extLst>
          </p:cNvPr>
          <p:cNvPicPr>
            <a:picLocks noChangeAspect="1"/>
          </p:cNvPicPr>
          <p:nvPr/>
        </p:nvPicPr>
        <p:blipFill rotWithShape="1">
          <a:blip r:embed="rId4">
            <a:extLst>
              <a:ext uri="{28A0092B-C50C-407E-A947-70E740481C1C}">
                <a14:useLocalDpi xmlns:a14="http://schemas.microsoft.com/office/drawing/2010/main" val="0"/>
              </a:ext>
            </a:extLst>
          </a:blip>
          <a:srcRect r="10670" b="1616"/>
          <a:stretch/>
        </p:blipFill>
        <p:spPr>
          <a:xfrm>
            <a:off x="1160591" y="1563381"/>
            <a:ext cx="9202608" cy="4663123"/>
          </a:xfrm>
          <a:prstGeom prst="rect">
            <a:avLst/>
          </a:prstGeom>
        </p:spPr>
      </p:pic>
    </p:spTree>
    <p:extLst>
      <p:ext uri="{BB962C8B-B14F-4D97-AF65-F5344CB8AC3E}">
        <p14:creationId xmlns:p14="http://schemas.microsoft.com/office/powerpoint/2010/main" val="6712791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3302" y="0"/>
            <a:ext cx="10588698" cy="1188720"/>
          </a:xfrm>
        </p:spPr>
        <p:txBody>
          <a:bodyPr>
            <a:normAutofit/>
          </a:bodyPr>
          <a:lstStyle/>
          <a:p>
            <a:r>
              <a:rPr lang="en-US" sz="3200" i="1" noProof="1"/>
              <a:t>Kategori Gangguan:</a:t>
            </a:r>
            <a:endParaRPr lang="en-US" sz="3200" noProof="1"/>
          </a:p>
        </p:txBody>
      </p:sp>
      <p:sp>
        <p:nvSpPr>
          <p:cNvPr id="4" name="Slide Number Placeholder 3"/>
          <p:cNvSpPr>
            <a:spLocks noGrp="1"/>
          </p:cNvSpPr>
          <p:nvPr>
            <p:ph type="sldNum" sz="quarter" idx="4"/>
          </p:nvPr>
        </p:nvSpPr>
        <p:spPr/>
        <p:txBody>
          <a:bodyPr/>
          <a:lstStyle/>
          <a:p>
            <a:fld id="{27C98126-00D4-4536-8967-EB49841E9AA8}" type="slidenum">
              <a:rPr lang="en-US" smtClean="0"/>
              <a:pPr/>
              <a:t>40</a:t>
            </a:fld>
            <a:endParaRPr lang="en-US" dirty="0"/>
          </a:p>
        </p:txBody>
      </p:sp>
      <p:sp>
        <p:nvSpPr>
          <p:cNvPr id="5" name="Rectangle 4">
            <a:extLst>
              <a:ext uri="{FF2B5EF4-FFF2-40B4-BE49-F238E27FC236}">
                <a16:creationId xmlns:a16="http://schemas.microsoft.com/office/drawing/2014/main" id="{93DC8C2E-2368-4FF0-917D-21A67079FAC2}"/>
              </a:ext>
            </a:extLst>
          </p:cNvPr>
          <p:cNvSpPr/>
          <p:nvPr/>
        </p:nvSpPr>
        <p:spPr>
          <a:xfrm>
            <a:off x="0" y="6577417"/>
            <a:ext cx="12192000" cy="2925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pic>
        <p:nvPicPr>
          <p:cNvPr id="7" name="Picture 6">
            <a:extLst>
              <a:ext uri="{FF2B5EF4-FFF2-40B4-BE49-F238E27FC236}">
                <a16:creationId xmlns:a16="http://schemas.microsoft.com/office/drawing/2014/main" id="{209EC307-D6B0-40DB-9631-2FF621E8BDE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39275" y="127636"/>
            <a:ext cx="2629996" cy="1574512"/>
          </a:xfrm>
          <a:prstGeom prst="rect">
            <a:avLst/>
          </a:prstGeom>
        </p:spPr>
      </p:pic>
      <p:sp>
        <p:nvSpPr>
          <p:cNvPr id="8" name="Content Placeholder 7">
            <a:extLst>
              <a:ext uri="{FF2B5EF4-FFF2-40B4-BE49-F238E27FC236}">
                <a16:creationId xmlns:a16="http://schemas.microsoft.com/office/drawing/2014/main" id="{4A774E40-F547-4F53-9948-D020A1AFFE23}"/>
              </a:ext>
            </a:extLst>
          </p:cNvPr>
          <p:cNvSpPr>
            <a:spLocks noGrp="1"/>
          </p:cNvSpPr>
          <p:nvPr>
            <p:ph idx="1"/>
          </p:nvPr>
        </p:nvSpPr>
        <p:spPr>
          <a:xfrm>
            <a:off x="1028700" y="1552636"/>
            <a:ext cx="9821387" cy="4308938"/>
          </a:xfrm>
        </p:spPr>
        <p:txBody>
          <a:bodyPr>
            <a:normAutofit fontScale="55000" lnSpcReduction="20000"/>
          </a:bodyPr>
          <a:lstStyle/>
          <a:p>
            <a:pPr algn="just">
              <a:buFont typeface="Wingdings" panose="05000000000000000000" pitchFamily="2" charset="2"/>
              <a:buChar char="q"/>
            </a:pPr>
            <a:r>
              <a:rPr lang="en-US" sz="4400" b="1" noProof="1"/>
              <a:t> Interruption</a:t>
            </a:r>
          </a:p>
          <a:p>
            <a:pPr marL="0" indent="0" algn="just">
              <a:buNone/>
            </a:pPr>
            <a:r>
              <a:rPr lang="en-US" noProof="1"/>
              <a:t>Suatu aset dari suatu sistem diserang sehingga menjadi tidak tersedia atau tidak dapat dipakai oleh yang berwenang. Contohnya adalah perusakan/modifikasi terhadap piranti keras atau saluran jaringan.</a:t>
            </a:r>
          </a:p>
          <a:p>
            <a:pPr marL="0" indent="0" algn="just">
              <a:buNone/>
            </a:pPr>
            <a:endParaRPr lang="en-US" noProof="1"/>
          </a:p>
          <a:p>
            <a:pPr algn="just">
              <a:buFont typeface="Wingdings" panose="05000000000000000000" pitchFamily="2" charset="2"/>
              <a:buChar char="q"/>
            </a:pPr>
            <a:r>
              <a:rPr lang="en-US" sz="4400" b="1" noProof="1"/>
              <a:t> Interception</a:t>
            </a:r>
          </a:p>
          <a:p>
            <a:pPr marL="0" indent="0" algn="just">
              <a:buNone/>
            </a:pPr>
            <a:r>
              <a:rPr lang="en-US" noProof="1"/>
              <a:t>Suatu pihak yang tidak berwenang mendapatkan akses pada suatu aset. Pihak yang dimaksud bisa berupa orang, program, atau sistem yang lain. Contohnya adalah penyadapan terhadap data dalam suatu jaringan.</a:t>
            </a:r>
          </a:p>
          <a:p>
            <a:pPr marL="0" indent="0" algn="just">
              <a:buNone/>
            </a:pPr>
            <a:endParaRPr lang="en-US" noProof="1"/>
          </a:p>
          <a:p>
            <a:pPr algn="just">
              <a:buFont typeface="Wingdings" panose="05000000000000000000" pitchFamily="2" charset="2"/>
              <a:buChar char="q"/>
            </a:pPr>
            <a:r>
              <a:rPr lang="en-US" sz="4400" b="1" noProof="1"/>
              <a:t> Modification</a:t>
            </a:r>
          </a:p>
          <a:p>
            <a:pPr marL="0" indent="0" algn="just">
              <a:buNone/>
            </a:pPr>
            <a:r>
              <a:rPr lang="en-US" noProof="1"/>
              <a:t>Suatu pihak yang tidak berwenang dapat melakukan perubahan terhadap suatu aset. Contohnya adalah perubahan nilai pada file data, modifikasi program sehingga berjalan dengan tidak semestinya, dan modifikasi pesan yang sedang ditransmisikan dalam jaringan.</a:t>
            </a:r>
          </a:p>
          <a:p>
            <a:pPr marL="0" indent="0" algn="just">
              <a:buNone/>
            </a:pPr>
            <a:endParaRPr lang="en-US" noProof="1"/>
          </a:p>
          <a:p>
            <a:pPr algn="just">
              <a:buFont typeface="Wingdings" panose="05000000000000000000" pitchFamily="2" charset="2"/>
              <a:buChar char="q"/>
            </a:pPr>
            <a:r>
              <a:rPr lang="en-US" sz="4400" b="1" noProof="1"/>
              <a:t> Fabrication</a:t>
            </a:r>
          </a:p>
          <a:p>
            <a:pPr marL="0" indent="0" algn="just">
              <a:buNone/>
            </a:pPr>
            <a:r>
              <a:rPr lang="en-US" noProof="1"/>
              <a:t>Suatu pihak yang tidak berwenang menyisipkan objek palsu ke dalam sistem. Contohnya adalah pengiriman pesan palsu kepada orang lain.</a:t>
            </a:r>
          </a:p>
        </p:txBody>
      </p:sp>
    </p:spTree>
    <p:extLst>
      <p:ext uri="{BB962C8B-B14F-4D97-AF65-F5344CB8AC3E}">
        <p14:creationId xmlns:p14="http://schemas.microsoft.com/office/powerpoint/2010/main" val="8414109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794951" y="558615"/>
            <a:ext cx="9036452" cy="600599"/>
          </a:xfrm>
        </p:spPr>
        <p:txBody>
          <a:bodyPr>
            <a:normAutofit/>
          </a:bodyPr>
          <a:lstStyle/>
          <a:p>
            <a:r>
              <a:rPr lang="en-US" noProof="1">
                <a:solidFill>
                  <a:schemeClr val="tx1"/>
                </a:solidFill>
              </a:rPr>
              <a:t>Masalah Keamanan Wireless</a:t>
            </a:r>
          </a:p>
        </p:txBody>
      </p:sp>
      <p:sp>
        <p:nvSpPr>
          <p:cNvPr id="4" name="Title 1"/>
          <p:cNvSpPr txBox="1">
            <a:spLocks/>
          </p:cNvSpPr>
          <p:nvPr/>
        </p:nvSpPr>
        <p:spPr>
          <a:xfrm>
            <a:off x="2976283" y="560295"/>
            <a:ext cx="9601200" cy="1485900"/>
          </a:xfrm>
          <a:prstGeom prst="rect">
            <a:avLst/>
          </a:prstGeom>
        </p:spPr>
        <p:txBody>
          <a:bodyPr vert="horz" lIns="64008" tIns="32004" rIns="64008" bIns="32004" anchor="ctr"/>
          <a:lstStyle>
            <a:lvl1pPr algn="l" defTabSz="781050" rtl="0" eaLnBrk="0" fontAlgn="base" hangingPunct="0">
              <a:lnSpc>
                <a:spcPct val="90000"/>
              </a:lnSpc>
              <a:spcBef>
                <a:spcPct val="0"/>
              </a:spcBef>
              <a:spcAft>
                <a:spcPct val="0"/>
              </a:spcAft>
              <a:defRPr sz="2800" b="1">
                <a:solidFill>
                  <a:schemeClr val="bg2"/>
                </a:solidFill>
                <a:latin typeface="+mj-lt"/>
                <a:ea typeface="MS PGothic" pitchFamily="34" charset="-128"/>
                <a:cs typeface="ＭＳ Ｐゴシック" charset="0"/>
              </a:defRPr>
            </a:lvl1pPr>
            <a:lvl2pPr algn="l" defTabSz="781050" rtl="0" eaLnBrk="0" fontAlgn="base" hangingPunct="0">
              <a:lnSpc>
                <a:spcPct val="90000"/>
              </a:lnSpc>
              <a:spcBef>
                <a:spcPct val="0"/>
              </a:spcBef>
              <a:spcAft>
                <a:spcPct val="0"/>
              </a:spcAft>
              <a:defRPr sz="3100" b="1">
                <a:solidFill>
                  <a:srgbClr val="708CA1"/>
                </a:solidFill>
                <a:latin typeface="Arial" charset="0"/>
                <a:ea typeface="MS PGothic" pitchFamily="34" charset="-128"/>
                <a:cs typeface="ＭＳ Ｐゴシック" charset="0"/>
              </a:defRPr>
            </a:lvl2pPr>
            <a:lvl3pPr algn="l" defTabSz="781050" rtl="0" eaLnBrk="0" fontAlgn="base" hangingPunct="0">
              <a:lnSpc>
                <a:spcPct val="90000"/>
              </a:lnSpc>
              <a:spcBef>
                <a:spcPct val="0"/>
              </a:spcBef>
              <a:spcAft>
                <a:spcPct val="0"/>
              </a:spcAft>
              <a:defRPr sz="3100" b="1">
                <a:solidFill>
                  <a:srgbClr val="708CA1"/>
                </a:solidFill>
                <a:latin typeface="Arial" charset="0"/>
                <a:ea typeface="MS PGothic" pitchFamily="34" charset="-128"/>
                <a:cs typeface="ＭＳ Ｐゴシック" charset="0"/>
              </a:defRPr>
            </a:lvl3pPr>
            <a:lvl4pPr algn="l" defTabSz="781050" rtl="0" eaLnBrk="0" fontAlgn="base" hangingPunct="0">
              <a:lnSpc>
                <a:spcPct val="90000"/>
              </a:lnSpc>
              <a:spcBef>
                <a:spcPct val="0"/>
              </a:spcBef>
              <a:spcAft>
                <a:spcPct val="0"/>
              </a:spcAft>
              <a:defRPr sz="3100" b="1">
                <a:solidFill>
                  <a:srgbClr val="708CA1"/>
                </a:solidFill>
                <a:latin typeface="Arial" charset="0"/>
                <a:ea typeface="MS PGothic" pitchFamily="34" charset="-128"/>
                <a:cs typeface="ＭＳ Ｐゴシック" charset="0"/>
              </a:defRPr>
            </a:lvl4pPr>
            <a:lvl5pPr algn="l" defTabSz="781050" rtl="0" eaLnBrk="0" fontAlgn="base" hangingPunct="0">
              <a:lnSpc>
                <a:spcPct val="90000"/>
              </a:lnSpc>
              <a:spcBef>
                <a:spcPct val="0"/>
              </a:spcBef>
              <a:spcAft>
                <a:spcPct val="0"/>
              </a:spcAft>
              <a:defRPr sz="3100" b="1">
                <a:solidFill>
                  <a:srgbClr val="708CA1"/>
                </a:solidFill>
                <a:latin typeface="Arial" charset="0"/>
                <a:ea typeface="MS PGothic" pitchFamily="34" charset="-128"/>
                <a:cs typeface="ＭＳ Ｐゴシック" charset="0"/>
              </a:defRPr>
            </a:lvl5pPr>
            <a:lvl6pPr marL="438852" algn="l" defTabSz="781705" rtl="0" fontAlgn="base">
              <a:lnSpc>
                <a:spcPct val="90000"/>
              </a:lnSpc>
              <a:spcBef>
                <a:spcPct val="0"/>
              </a:spcBef>
              <a:spcAft>
                <a:spcPct val="0"/>
              </a:spcAft>
              <a:defRPr sz="3100" b="1">
                <a:solidFill>
                  <a:srgbClr val="708CA1"/>
                </a:solidFill>
                <a:latin typeface="Arial" charset="0"/>
              </a:defRPr>
            </a:lvl6pPr>
            <a:lvl7pPr marL="877703" algn="l" defTabSz="781705" rtl="0" fontAlgn="base">
              <a:lnSpc>
                <a:spcPct val="90000"/>
              </a:lnSpc>
              <a:spcBef>
                <a:spcPct val="0"/>
              </a:spcBef>
              <a:spcAft>
                <a:spcPct val="0"/>
              </a:spcAft>
              <a:defRPr sz="3100" b="1">
                <a:solidFill>
                  <a:srgbClr val="708CA1"/>
                </a:solidFill>
                <a:latin typeface="Arial" charset="0"/>
              </a:defRPr>
            </a:lvl7pPr>
            <a:lvl8pPr marL="1316555" algn="l" defTabSz="781705" rtl="0" fontAlgn="base">
              <a:lnSpc>
                <a:spcPct val="90000"/>
              </a:lnSpc>
              <a:spcBef>
                <a:spcPct val="0"/>
              </a:spcBef>
              <a:spcAft>
                <a:spcPct val="0"/>
              </a:spcAft>
              <a:defRPr sz="3100" b="1">
                <a:solidFill>
                  <a:srgbClr val="708CA1"/>
                </a:solidFill>
                <a:latin typeface="Arial" charset="0"/>
              </a:defRPr>
            </a:lvl8pPr>
            <a:lvl9pPr marL="1755408" algn="l" defTabSz="781705" rtl="0" fontAlgn="base">
              <a:lnSpc>
                <a:spcPct val="90000"/>
              </a:lnSpc>
              <a:spcBef>
                <a:spcPct val="0"/>
              </a:spcBef>
              <a:spcAft>
                <a:spcPct val="0"/>
              </a:spcAft>
              <a:defRPr sz="3100" b="1">
                <a:solidFill>
                  <a:srgbClr val="708CA1"/>
                </a:solidFill>
                <a:latin typeface="Arial" charset="0"/>
              </a:defRPr>
            </a:lvl9pPr>
          </a:lstStyle>
          <a:p>
            <a:endParaRPr lang="en-US" kern="0" dirty="0"/>
          </a:p>
        </p:txBody>
      </p:sp>
      <p:sp>
        <p:nvSpPr>
          <p:cNvPr id="5" name="Content Placeholder 2"/>
          <p:cNvSpPr>
            <a:spLocks noGrp="1"/>
          </p:cNvSpPr>
          <p:nvPr>
            <p:ph idx="4294967295"/>
          </p:nvPr>
        </p:nvSpPr>
        <p:spPr>
          <a:xfrm>
            <a:off x="1696329" y="1920477"/>
            <a:ext cx="8534400" cy="3581400"/>
          </a:xfrm>
          <a:prstGeom prst="rect">
            <a:avLst/>
          </a:prstGeom>
        </p:spPr>
        <p:txBody>
          <a:bodyPr>
            <a:normAutofit fontScale="92500" lnSpcReduction="20000"/>
          </a:bodyPr>
          <a:lstStyle/>
          <a:p>
            <a:r>
              <a:rPr lang="en-US" noProof="1"/>
              <a:t>Cloning handphone AMPS untuk mencuri pulsa</a:t>
            </a:r>
          </a:p>
          <a:p>
            <a:r>
              <a:rPr lang="en-US" noProof="1"/>
              <a:t>Cloning SIM Card</a:t>
            </a:r>
          </a:p>
          <a:p>
            <a:r>
              <a:rPr lang="en-US" noProof="1"/>
              <a:t>Airsnort dapat menyadap paket WLAN. </a:t>
            </a:r>
          </a:p>
          <a:p>
            <a:r>
              <a:rPr lang="en-US" noProof="1"/>
              <a:t>Bluetooth Jacking, Bluestumbler  : mencuri data-data melalui Bluetooth</a:t>
            </a:r>
          </a:p>
          <a:p>
            <a:r>
              <a:rPr lang="en-US" noProof="1"/>
              <a:t>Pencurian fisik access point</a:t>
            </a:r>
          </a:p>
          <a:p>
            <a:r>
              <a:rPr lang="en-US" noProof="1"/>
              <a:t>Penyadapan data -&gt; man in middle attack</a:t>
            </a:r>
          </a:p>
          <a:p>
            <a:r>
              <a:rPr lang="en-US" noProof="1"/>
              <a:t>DoS</a:t>
            </a:r>
          </a:p>
          <a:p>
            <a:r>
              <a:rPr lang="en-US" noProof="1"/>
              <a:t>Malware</a:t>
            </a:r>
          </a:p>
        </p:txBody>
      </p:sp>
    </p:spTree>
    <p:extLst>
      <p:ext uri="{BB962C8B-B14F-4D97-AF65-F5344CB8AC3E}">
        <p14:creationId xmlns:p14="http://schemas.microsoft.com/office/powerpoint/2010/main" val="214225455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676400" y="395613"/>
            <a:ext cx="8230054" cy="600599"/>
          </a:xfrm>
        </p:spPr>
        <p:txBody>
          <a:bodyPr/>
          <a:lstStyle/>
          <a:p>
            <a:r>
              <a:rPr lang="en-US" noProof="1">
                <a:solidFill>
                  <a:schemeClr val="tx1"/>
                </a:solidFill>
              </a:rPr>
              <a:t>Pengamanan Jaringan WiFi</a:t>
            </a:r>
          </a:p>
        </p:txBody>
      </p:sp>
      <p:sp>
        <p:nvSpPr>
          <p:cNvPr id="5" name="Content Placeholder 2"/>
          <p:cNvSpPr>
            <a:spLocks noGrp="1"/>
          </p:cNvSpPr>
          <p:nvPr>
            <p:ph idx="4294967295"/>
          </p:nvPr>
        </p:nvSpPr>
        <p:spPr>
          <a:xfrm>
            <a:off x="1676400" y="1638300"/>
            <a:ext cx="8458200" cy="3581400"/>
          </a:xfrm>
          <a:prstGeom prst="rect">
            <a:avLst/>
          </a:prstGeom>
        </p:spPr>
        <p:txBody>
          <a:bodyPr>
            <a:normAutofit lnSpcReduction="10000"/>
          </a:bodyPr>
          <a:lstStyle/>
          <a:p>
            <a:r>
              <a:rPr lang="en-US" noProof="1"/>
              <a:t>Segmentasi jaringan</a:t>
            </a:r>
          </a:p>
          <a:p>
            <a:r>
              <a:rPr lang="en-US" noProof="1"/>
              <a:t>Aktifkan MAC Address Filtering</a:t>
            </a:r>
          </a:p>
          <a:p>
            <a:r>
              <a:rPr lang="en-US" noProof="1"/>
              <a:t>Ganti Password Administrator Default</a:t>
            </a:r>
          </a:p>
          <a:p>
            <a:r>
              <a:rPr lang="en-US" noProof="1"/>
              <a:t>Aktifkan Enkripsi</a:t>
            </a:r>
          </a:p>
          <a:p>
            <a:r>
              <a:rPr lang="en-US" noProof="1"/>
              <a:t>Ganti SSID Default</a:t>
            </a:r>
          </a:p>
          <a:p>
            <a:r>
              <a:rPr lang="en-US" noProof="1"/>
              <a:t>Matikan broadcast dari SSID</a:t>
            </a:r>
          </a:p>
          <a:p>
            <a:r>
              <a:rPr lang="en-US" noProof="1"/>
              <a:t>Berikan alamat IP Statis pada perangkat WiFi</a:t>
            </a:r>
          </a:p>
        </p:txBody>
      </p:sp>
    </p:spTree>
    <p:extLst>
      <p:ext uri="{BB962C8B-B14F-4D97-AF65-F5344CB8AC3E}">
        <p14:creationId xmlns:p14="http://schemas.microsoft.com/office/powerpoint/2010/main" val="220790625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36B64-D565-FB4D-96E5-C3FFB353DBDD}"/>
              </a:ext>
            </a:extLst>
          </p:cNvPr>
          <p:cNvSpPr>
            <a:spLocks noGrp="1"/>
          </p:cNvSpPr>
          <p:nvPr>
            <p:ph type="title"/>
          </p:nvPr>
        </p:nvSpPr>
        <p:spPr/>
        <p:txBody>
          <a:bodyPr/>
          <a:lstStyle/>
          <a:p>
            <a:pPr algn="ctr"/>
            <a:r>
              <a:rPr lang="en-US" noProof="1"/>
              <a:t>tren serangan siber</a:t>
            </a:r>
          </a:p>
        </p:txBody>
      </p:sp>
      <p:sp>
        <p:nvSpPr>
          <p:cNvPr id="9" name="Oval 8">
            <a:extLst>
              <a:ext uri="{FF2B5EF4-FFF2-40B4-BE49-F238E27FC236}">
                <a16:creationId xmlns:a16="http://schemas.microsoft.com/office/drawing/2014/main" id="{90E0928C-C2AB-2D44-873A-6FD1FA60B74B}"/>
              </a:ext>
            </a:extLst>
          </p:cNvPr>
          <p:cNvSpPr/>
          <p:nvPr/>
        </p:nvSpPr>
        <p:spPr>
          <a:xfrm>
            <a:off x="2050655" y="2499722"/>
            <a:ext cx="792088" cy="79208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ko-KR" sz="3600" b="0" i="0" u="none" strike="noStrike" kern="1200" cap="none" spc="0" normalizeH="0" baseline="0" noProof="0" dirty="0">
                <a:ln>
                  <a:noFill/>
                </a:ln>
                <a:solidFill>
                  <a:prstClr val="white"/>
                </a:solidFill>
                <a:effectLst/>
                <a:uLnTx/>
                <a:uFillTx/>
                <a:latin typeface="Arial Rounded MT Bold" panose="020F0704030504030204" pitchFamily="34" charset="77"/>
                <a:cs typeface="+mn-cs"/>
              </a:rPr>
              <a:t>1</a:t>
            </a:r>
            <a:endParaRPr kumimoji="0" lang="ko-KR" altLang="en-US" sz="2700" b="0" i="0" u="none" strike="noStrike" kern="1200" cap="none" spc="0" normalizeH="0" baseline="0" noProof="0" dirty="0">
              <a:ln>
                <a:noFill/>
              </a:ln>
              <a:solidFill>
                <a:prstClr val="white"/>
              </a:solidFill>
              <a:effectLst/>
              <a:uLnTx/>
              <a:uFillTx/>
              <a:latin typeface="Arial Rounded MT Bold" panose="020F0704030504030204" pitchFamily="34" charset="77"/>
              <a:cs typeface="+mn-cs"/>
            </a:endParaRPr>
          </a:p>
        </p:txBody>
      </p:sp>
      <p:sp>
        <p:nvSpPr>
          <p:cNvPr id="10" name="Oval 9">
            <a:extLst>
              <a:ext uri="{FF2B5EF4-FFF2-40B4-BE49-F238E27FC236}">
                <a16:creationId xmlns:a16="http://schemas.microsoft.com/office/drawing/2014/main" id="{F603EE65-8DDB-A741-8B95-A3444B7410BA}"/>
              </a:ext>
            </a:extLst>
          </p:cNvPr>
          <p:cNvSpPr/>
          <p:nvPr/>
        </p:nvSpPr>
        <p:spPr>
          <a:xfrm>
            <a:off x="9338394" y="2499722"/>
            <a:ext cx="792088" cy="79208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ko-KR" sz="3600" b="0" i="0" u="none" strike="noStrike" kern="1200" cap="none" spc="0" normalizeH="0" baseline="0" noProof="0" dirty="0">
                <a:ln>
                  <a:noFill/>
                </a:ln>
                <a:solidFill>
                  <a:prstClr val="white"/>
                </a:solidFill>
                <a:effectLst/>
                <a:uLnTx/>
                <a:uFillTx/>
                <a:latin typeface="Arial Rounded MT Bold" panose="020F0704030504030204" pitchFamily="34" charset="77"/>
                <a:cs typeface="+mn-cs"/>
              </a:rPr>
              <a:t>3</a:t>
            </a:r>
            <a:endParaRPr kumimoji="0" lang="ko-KR" altLang="en-US" sz="2700" b="0" i="0" u="none" strike="noStrike" kern="1200" cap="none" spc="0" normalizeH="0" baseline="0" noProof="0" dirty="0">
              <a:ln>
                <a:noFill/>
              </a:ln>
              <a:solidFill>
                <a:prstClr val="white"/>
              </a:solidFill>
              <a:effectLst/>
              <a:uLnTx/>
              <a:uFillTx/>
              <a:latin typeface="Arial Rounded MT Bold" panose="020F0704030504030204" pitchFamily="34" charset="77"/>
              <a:cs typeface="+mn-cs"/>
            </a:endParaRPr>
          </a:p>
        </p:txBody>
      </p:sp>
      <p:sp>
        <p:nvSpPr>
          <p:cNvPr id="11" name="Oval 10">
            <a:extLst>
              <a:ext uri="{FF2B5EF4-FFF2-40B4-BE49-F238E27FC236}">
                <a16:creationId xmlns:a16="http://schemas.microsoft.com/office/drawing/2014/main" id="{A29BEC3E-ECCA-E943-BDC2-16F1A07F8417}"/>
              </a:ext>
            </a:extLst>
          </p:cNvPr>
          <p:cNvSpPr/>
          <p:nvPr/>
        </p:nvSpPr>
        <p:spPr>
          <a:xfrm>
            <a:off x="9338394" y="4023880"/>
            <a:ext cx="792088" cy="79208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ko-KR" sz="3600" b="0" i="0" u="none" strike="noStrike" kern="1200" cap="none" spc="0" normalizeH="0" baseline="0" noProof="0" dirty="0">
                <a:ln>
                  <a:noFill/>
                </a:ln>
                <a:solidFill>
                  <a:prstClr val="white"/>
                </a:solidFill>
                <a:effectLst/>
                <a:uLnTx/>
                <a:uFillTx/>
                <a:latin typeface="Arial Rounded MT Bold" panose="020F0704030504030204" pitchFamily="34" charset="77"/>
                <a:cs typeface="+mn-cs"/>
              </a:rPr>
              <a:t>4</a:t>
            </a:r>
            <a:endParaRPr kumimoji="0" lang="ko-KR" altLang="en-US" sz="2700" b="0" i="0" u="none" strike="noStrike" kern="1200" cap="none" spc="0" normalizeH="0" baseline="0" noProof="0" dirty="0">
              <a:ln>
                <a:noFill/>
              </a:ln>
              <a:solidFill>
                <a:prstClr val="white"/>
              </a:solidFill>
              <a:effectLst/>
              <a:uLnTx/>
              <a:uFillTx/>
              <a:latin typeface="Arial Rounded MT Bold" panose="020F0704030504030204" pitchFamily="34" charset="77"/>
              <a:cs typeface="+mn-cs"/>
            </a:endParaRPr>
          </a:p>
        </p:txBody>
      </p:sp>
      <p:sp>
        <p:nvSpPr>
          <p:cNvPr id="12" name="Oval 11">
            <a:extLst>
              <a:ext uri="{FF2B5EF4-FFF2-40B4-BE49-F238E27FC236}">
                <a16:creationId xmlns:a16="http://schemas.microsoft.com/office/drawing/2014/main" id="{7127BF44-EFB9-0B48-A1BD-6D93508D3239}"/>
              </a:ext>
            </a:extLst>
          </p:cNvPr>
          <p:cNvSpPr/>
          <p:nvPr/>
        </p:nvSpPr>
        <p:spPr>
          <a:xfrm>
            <a:off x="2050655" y="4023880"/>
            <a:ext cx="792088" cy="792088"/>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ko-KR" sz="3600" b="0" i="0" u="none" strike="noStrike" kern="1200" cap="none" spc="0" normalizeH="0" baseline="0" noProof="0" dirty="0">
                <a:ln>
                  <a:noFill/>
                </a:ln>
                <a:solidFill>
                  <a:prstClr val="white"/>
                </a:solidFill>
                <a:effectLst/>
                <a:uLnTx/>
                <a:uFillTx/>
                <a:latin typeface="Arial Rounded MT Bold" panose="020F0704030504030204" pitchFamily="34" charset="77"/>
                <a:cs typeface="+mn-cs"/>
              </a:rPr>
              <a:t>2</a:t>
            </a:r>
            <a:endParaRPr kumimoji="0" lang="ko-KR" altLang="en-US" sz="3200" b="0" i="0" u="none" strike="noStrike" kern="1200" cap="none" spc="0" normalizeH="0" baseline="0" noProof="0" dirty="0">
              <a:ln>
                <a:noFill/>
              </a:ln>
              <a:solidFill>
                <a:prstClr val="white"/>
              </a:solidFill>
              <a:effectLst/>
              <a:uLnTx/>
              <a:uFillTx/>
              <a:latin typeface="Arial Rounded MT Bold" panose="020F0704030504030204" pitchFamily="34" charset="77"/>
              <a:cs typeface="+mn-cs"/>
            </a:endParaRPr>
          </a:p>
        </p:txBody>
      </p:sp>
      <p:grpSp>
        <p:nvGrpSpPr>
          <p:cNvPr id="13" name="Group 12">
            <a:extLst>
              <a:ext uri="{FF2B5EF4-FFF2-40B4-BE49-F238E27FC236}">
                <a16:creationId xmlns:a16="http://schemas.microsoft.com/office/drawing/2014/main" id="{2CCE3ED2-FFDE-6748-96F6-F50071CADA8A}"/>
              </a:ext>
            </a:extLst>
          </p:cNvPr>
          <p:cNvGrpSpPr/>
          <p:nvPr/>
        </p:nvGrpSpPr>
        <p:grpSpPr>
          <a:xfrm>
            <a:off x="4039356" y="1750970"/>
            <a:ext cx="4068312" cy="4173038"/>
            <a:chOff x="2527882" y="1769366"/>
            <a:chExt cx="4068312" cy="4173038"/>
          </a:xfrm>
        </p:grpSpPr>
        <p:sp>
          <p:nvSpPr>
            <p:cNvPr id="14" name="Rectangle 8">
              <a:extLst>
                <a:ext uri="{FF2B5EF4-FFF2-40B4-BE49-F238E27FC236}">
                  <a16:creationId xmlns:a16="http://schemas.microsoft.com/office/drawing/2014/main" id="{03B9C597-37F2-3C41-B30F-CE00AD95B142}"/>
                </a:ext>
              </a:extLst>
            </p:cNvPr>
            <p:cNvSpPr/>
            <p:nvPr/>
          </p:nvSpPr>
          <p:spPr>
            <a:xfrm>
              <a:off x="2527882" y="3860800"/>
              <a:ext cx="2044119" cy="2024231"/>
            </a:xfrm>
            <a:custGeom>
              <a:avLst/>
              <a:gdLst/>
              <a:ahLst/>
              <a:cxnLst/>
              <a:rect l="l" t="t" r="r" b="b"/>
              <a:pathLst>
                <a:path w="2044119" h="2024231">
                  <a:moveTo>
                    <a:pt x="366464" y="0"/>
                  </a:moveTo>
                  <a:lnTo>
                    <a:pt x="556662" y="0"/>
                  </a:lnTo>
                  <a:cubicBezTo>
                    <a:pt x="561251" y="574041"/>
                    <a:pt x="908815" y="1117284"/>
                    <a:pt x="1480062" y="1349474"/>
                  </a:cubicBezTo>
                  <a:cubicBezTo>
                    <a:pt x="1664906" y="1424606"/>
                    <a:pt x="1856123" y="1460241"/>
                    <a:pt x="2044119" y="1459681"/>
                  </a:cubicBezTo>
                  <a:lnTo>
                    <a:pt x="2044119" y="1643731"/>
                  </a:lnTo>
                  <a:cubicBezTo>
                    <a:pt x="1976201" y="1643868"/>
                    <a:pt x="1907852" y="1639074"/>
                    <a:pt x="1839496" y="1629946"/>
                  </a:cubicBezTo>
                  <a:lnTo>
                    <a:pt x="1546504" y="2024231"/>
                  </a:lnTo>
                  <a:lnTo>
                    <a:pt x="955093" y="1783846"/>
                  </a:lnTo>
                  <a:lnTo>
                    <a:pt x="1025507" y="1299093"/>
                  </a:lnTo>
                  <a:cubicBezTo>
                    <a:pt x="905134" y="1209445"/>
                    <a:pt x="799404" y="1105116"/>
                    <a:pt x="713898" y="986746"/>
                  </a:cubicBezTo>
                  <a:lnTo>
                    <a:pt x="719682" y="1004573"/>
                  </a:lnTo>
                  <a:lnTo>
                    <a:pt x="195230" y="1037088"/>
                  </a:lnTo>
                  <a:lnTo>
                    <a:pt x="0" y="435261"/>
                  </a:lnTo>
                  <a:lnTo>
                    <a:pt x="381694" y="20215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dirty="0">
                <a:ln>
                  <a:noFill/>
                </a:ln>
                <a:solidFill>
                  <a:prstClr val="white"/>
                </a:solidFill>
                <a:effectLst/>
                <a:uLnTx/>
                <a:uFillTx/>
                <a:latin typeface="Gill Sans MT"/>
                <a:cs typeface="+mn-cs"/>
              </a:endParaRPr>
            </a:p>
          </p:txBody>
        </p:sp>
        <p:sp>
          <p:nvSpPr>
            <p:cNvPr id="15" name="Oval 21">
              <a:extLst>
                <a:ext uri="{FF2B5EF4-FFF2-40B4-BE49-F238E27FC236}">
                  <a16:creationId xmlns:a16="http://schemas.microsoft.com/office/drawing/2014/main" id="{5A46FE80-4D66-9540-A2D7-FD923C288A3D}"/>
                </a:ext>
              </a:extLst>
            </p:cNvPr>
            <p:cNvSpPr/>
            <p:nvPr/>
          </p:nvSpPr>
          <p:spPr>
            <a:xfrm rot="437364">
              <a:off x="4621552" y="3784736"/>
              <a:ext cx="1916761" cy="2157668"/>
            </a:xfrm>
            <a:custGeom>
              <a:avLst/>
              <a:gdLst/>
              <a:ahLst/>
              <a:cxnLst/>
              <a:rect l="l" t="t" r="r" b="b"/>
              <a:pathLst>
                <a:path w="1916761" h="2157668">
                  <a:moveTo>
                    <a:pt x="1708415" y="144041"/>
                  </a:moveTo>
                  <a:lnTo>
                    <a:pt x="1725767" y="154715"/>
                  </a:lnTo>
                  <a:lnTo>
                    <a:pt x="1708415" y="150430"/>
                  </a:lnTo>
                  <a:close/>
                  <a:moveTo>
                    <a:pt x="1300025" y="24192"/>
                  </a:moveTo>
                  <a:lnTo>
                    <a:pt x="1489147" y="0"/>
                  </a:lnTo>
                  <a:cubicBezTo>
                    <a:pt x="1500273" y="82796"/>
                    <a:pt x="1504062" y="167059"/>
                    <a:pt x="1500308" y="252054"/>
                  </a:cubicBezTo>
                  <a:lnTo>
                    <a:pt x="1916761" y="480508"/>
                  </a:lnTo>
                  <a:lnTo>
                    <a:pt x="1751401" y="1090339"/>
                  </a:lnTo>
                  <a:lnTo>
                    <a:pt x="1246060" y="1081941"/>
                  </a:lnTo>
                  <a:cubicBezTo>
                    <a:pt x="1182167" y="1187433"/>
                    <a:pt x="1104758" y="1282578"/>
                    <a:pt x="1018020" y="1367515"/>
                  </a:cubicBezTo>
                  <a:lnTo>
                    <a:pt x="1183977" y="1795543"/>
                  </a:lnTo>
                  <a:lnTo>
                    <a:pt x="660625" y="2157668"/>
                  </a:lnTo>
                  <a:lnTo>
                    <a:pt x="452734" y="1979318"/>
                  </a:lnTo>
                  <a:lnTo>
                    <a:pt x="452343" y="1979754"/>
                  </a:lnTo>
                  <a:lnTo>
                    <a:pt x="407306" y="1940346"/>
                  </a:lnTo>
                  <a:lnTo>
                    <a:pt x="263664" y="1817114"/>
                  </a:lnTo>
                  <a:lnTo>
                    <a:pt x="265236" y="1816026"/>
                  </a:lnTo>
                  <a:lnTo>
                    <a:pt x="248277" y="1801186"/>
                  </a:lnTo>
                  <a:cubicBezTo>
                    <a:pt x="175016" y="1821669"/>
                    <a:pt x="99852" y="1836107"/>
                    <a:pt x="23294" y="1843500"/>
                  </a:cubicBezTo>
                  <a:lnTo>
                    <a:pt x="0" y="1661401"/>
                  </a:lnTo>
                  <a:cubicBezTo>
                    <a:pt x="586249" y="1594555"/>
                    <a:pt x="1099236" y="1182477"/>
                    <a:pt x="1261282" y="584868"/>
                  </a:cubicBezTo>
                  <a:cubicBezTo>
                    <a:pt x="1312404" y="396331"/>
                    <a:pt x="1323933" y="206529"/>
                    <a:pt x="1300025" y="24192"/>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dirty="0">
                <a:ln>
                  <a:noFill/>
                </a:ln>
                <a:solidFill>
                  <a:prstClr val="white"/>
                </a:solidFill>
                <a:effectLst/>
                <a:uLnTx/>
                <a:uFillTx/>
                <a:latin typeface="Gill Sans MT"/>
                <a:cs typeface="+mn-cs"/>
              </a:endParaRPr>
            </a:p>
          </p:txBody>
        </p:sp>
        <p:sp>
          <p:nvSpPr>
            <p:cNvPr id="16" name="Oval 21">
              <a:extLst>
                <a:ext uri="{FF2B5EF4-FFF2-40B4-BE49-F238E27FC236}">
                  <a16:creationId xmlns:a16="http://schemas.microsoft.com/office/drawing/2014/main" id="{6EFB2A84-A1F6-8B4B-93F6-A61A2E57C115}"/>
                </a:ext>
              </a:extLst>
            </p:cNvPr>
            <p:cNvSpPr/>
            <p:nvPr/>
          </p:nvSpPr>
          <p:spPr>
            <a:xfrm rot="437364">
              <a:off x="2587685" y="1769366"/>
              <a:ext cx="1903947" cy="2166804"/>
            </a:xfrm>
            <a:custGeom>
              <a:avLst/>
              <a:gdLst/>
              <a:ahLst/>
              <a:cxnLst/>
              <a:rect l="l" t="t" r="r" b="b"/>
              <a:pathLst>
                <a:path w="1903947" h="2166804">
                  <a:moveTo>
                    <a:pt x="1248722" y="0"/>
                  </a:moveTo>
                  <a:lnTo>
                    <a:pt x="1627097" y="360618"/>
                  </a:lnTo>
                  <a:lnTo>
                    <a:pt x="1623294" y="362966"/>
                  </a:lnTo>
                  <a:cubicBezTo>
                    <a:pt x="1706758" y="337014"/>
                    <a:pt x="1792834" y="318893"/>
                    <a:pt x="1880669" y="309126"/>
                  </a:cubicBezTo>
                  <a:lnTo>
                    <a:pt x="1903947" y="491102"/>
                  </a:lnTo>
                  <a:cubicBezTo>
                    <a:pt x="1322097" y="562522"/>
                    <a:pt x="814151" y="973268"/>
                    <a:pt x="653054" y="1567381"/>
                  </a:cubicBezTo>
                  <a:cubicBezTo>
                    <a:pt x="600572" y="1760932"/>
                    <a:pt x="589817" y="1955818"/>
                    <a:pt x="615630" y="2142672"/>
                  </a:cubicBezTo>
                  <a:lnTo>
                    <a:pt x="426969" y="2166804"/>
                  </a:lnTo>
                  <a:cubicBezTo>
                    <a:pt x="416234" y="2094458"/>
                    <a:pt x="410995" y="2020927"/>
                    <a:pt x="410980" y="1946726"/>
                  </a:cubicBezTo>
                  <a:lnTo>
                    <a:pt x="0" y="1721274"/>
                  </a:lnTo>
                  <a:lnTo>
                    <a:pt x="165358" y="1111442"/>
                  </a:lnTo>
                  <a:lnTo>
                    <a:pt x="636319" y="1119271"/>
                  </a:lnTo>
                  <a:cubicBezTo>
                    <a:pt x="700213" y="1007851"/>
                    <a:pt x="777366" y="906262"/>
                    <a:pt x="864645" y="815331"/>
                  </a:cubicBezTo>
                  <a:lnTo>
                    <a:pt x="706904" y="33456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dirty="0">
                <a:ln>
                  <a:noFill/>
                </a:ln>
                <a:solidFill>
                  <a:prstClr val="white"/>
                </a:solidFill>
                <a:effectLst/>
                <a:uLnTx/>
                <a:uFillTx/>
                <a:latin typeface="Gill Sans MT"/>
                <a:cs typeface="+mn-cs"/>
              </a:endParaRPr>
            </a:p>
          </p:txBody>
        </p:sp>
        <p:sp>
          <p:nvSpPr>
            <p:cNvPr id="17" name="Rectangle 15">
              <a:extLst>
                <a:ext uri="{FF2B5EF4-FFF2-40B4-BE49-F238E27FC236}">
                  <a16:creationId xmlns:a16="http://schemas.microsoft.com/office/drawing/2014/main" id="{BDA34D28-7467-E349-AB4A-1998AB57D540}"/>
                </a:ext>
              </a:extLst>
            </p:cNvPr>
            <p:cNvSpPr/>
            <p:nvPr/>
          </p:nvSpPr>
          <p:spPr>
            <a:xfrm>
              <a:off x="4555381" y="1792645"/>
              <a:ext cx="2040813" cy="2068155"/>
            </a:xfrm>
            <a:custGeom>
              <a:avLst/>
              <a:gdLst/>
              <a:ahLst/>
              <a:cxnLst/>
              <a:rect l="l" t="t" r="r" b="b"/>
              <a:pathLst>
                <a:path w="2040813" h="2068155">
                  <a:moveTo>
                    <a:pt x="520053" y="0"/>
                  </a:moveTo>
                  <a:lnTo>
                    <a:pt x="1111462" y="240384"/>
                  </a:lnTo>
                  <a:lnTo>
                    <a:pt x="1036786" y="754460"/>
                  </a:lnTo>
                  <a:lnTo>
                    <a:pt x="1021317" y="748171"/>
                  </a:lnTo>
                  <a:cubicBezTo>
                    <a:pt x="1142506" y="837417"/>
                    <a:pt x="1249045" y="941474"/>
                    <a:pt x="1335290" y="1059739"/>
                  </a:cubicBezTo>
                  <a:lnTo>
                    <a:pt x="1814020" y="1005063"/>
                  </a:lnTo>
                  <a:lnTo>
                    <a:pt x="2040813" y="1596059"/>
                  </a:lnTo>
                  <a:lnTo>
                    <a:pt x="1672411" y="1848385"/>
                  </a:lnTo>
                  <a:cubicBezTo>
                    <a:pt x="1682906" y="1920885"/>
                    <a:pt x="1688379" y="1994315"/>
                    <a:pt x="1687912" y="2068155"/>
                  </a:cubicBezTo>
                  <a:lnTo>
                    <a:pt x="1497249" y="2068155"/>
                  </a:lnTo>
                  <a:cubicBezTo>
                    <a:pt x="1499106" y="1488724"/>
                    <a:pt x="1150503" y="938186"/>
                    <a:pt x="574393" y="704018"/>
                  </a:cubicBezTo>
                  <a:cubicBezTo>
                    <a:pt x="467666" y="660637"/>
                    <a:pt x="358815" y="630425"/>
                    <a:pt x="249685" y="612618"/>
                  </a:cubicBezTo>
                  <a:cubicBezTo>
                    <a:pt x="213308" y="606683"/>
                    <a:pt x="176901" y="602126"/>
                    <a:pt x="140531" y="598919"/>
                  </a:cubicBezTo>
                  <a:cubicBezTo>
                    <a:pt x="93574" y="594779"/>
                    <a:pt x="46680" y="592889"/>
                    <a:pt x="0" y="593905"/>
                  </a:cubicBezTo>
                  <a:lnTo>
                    <a:pt x="0" y="409496"/>
                  </a:lnTo>
                  <a:cubicBezTo>
                    <a:pt x="74584" y="408781"/>
                    <a:pt x="149703" y="413983"/>
                    <a:pt x="224810" y="424420"/>
                  </a:cubicBezTo>
                  <a:lnTo>
                    <a:pt x="209339" y="418133"/>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dirty="0">
                <a:ln>
                  <a:noFill/>
                </a:ln>
                <a:solidFill>
                  <a:prstClr val="white"/>
                </a:solidFill>
                <a:effectLst/>
                <a:uLnTx/>
                <a:uFillTx/>
                <a:latin typeface="Gill Sans MT"/>
                <a:cs typeface="+mn-cs"/>
              </a:endParaRPr>
            </a:p>
          </p:txBody>
        </p:sp>
      </p:grpSp>
      <p:sp>
        <p:nvSpPr>
          <p:cNvPr id="18" name="Oval 17">
            <a:extLst>
              <a:ext uri="{FF2B5EF4-FFF2-40B4-BE49-F238E27FC236}">
                <a16:creationId xmlns:a16="http://schemas.microsoft.com/office/drawing/2014/main" id="{93DF1B77-2AFE-D943-8D10-00C4315B3CB5}"/>
              </a:ext>
            </a:extLst>
          </p:cNvPr>
          <p:cNvSpPr/>
          <p:nvPr/>
        </p:nvSpPr>
        <p:spPr>
          <a:xfrm>
            <a:off x="4958930" y="2722906"/>
            <a:ext cx="2229169" cy="2229169"/>
          </a:xfrm>
          <a:prstGeom prst="ellipse">
            <a:avLst/>
          </a:prstGeom>
          <a:solidFill>
            <a:schemeClr val="accent6">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dirty="0">
              <a:ln>
                <a:noFill/>
              </a:ln>
              <a:solidFill>
                <a:prstClr val="white"/>
              </a:solidFill>
              <a:effectLst/>
              <a:uLnTx/>
              <a:uFillTx/>
              <a:latin typeface="Gill Sans MT"/>
              <a:cs typeface="+mn-cs"/>
            </a:endParaRPr>
          </a:p>
        </p:txBody>
      </p:sp>
      <p:sp>
        <p:nvSpPr>
          <p:cNvPr id="19" name="TextBox 18">
            <a:extLst>
              <a:ext uri="{FF2B5EF4-FFF2-40B4-BE49-F238E27FC236}">
                <a16:creationId xmlns:a16="http://schemas.microsoft.com/office/drawing/2014/main" id="{F98481BE-B046-1342-96C4-A0BD92060604}"/>
              </a:ext>
            </a:extLst>
          </p:cNvPr>
          <p:cNvSpPr txBox="1"/>
          <p:nvPr/>
        </p:nvSpPr>
        <p:spPr>
          <a:xfrm>
            <a:off x="5185745" y="4218752"/>
            <a:ext cx="1775537" cy="646331"/>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ko-KR" sz="1800" b="1" i="0" u="none" strike="noStrike" kern="1200" cap="none" spc="0" normalizeH="0" baseline="0" noProof="0" dirty="0">
                <a:ln>
                  <a:noFill/>
                </a:ln>
                <a:solidFill>
                  <a:prstClr val="white"/>
                </a:solidFill>
                <a:effectLst/>
                <a:uLnTx/>
                <a:uFillTx/>
                <a:latin typeface="Gill Sans MT"/>
                <a:cs typeface="Arial" pitchFamily="34" charset="0"/>
              </a:rPr>
              <a:t>Cyber Attack Trend</a:t>
            </a:r>
            <a:endParaRPr kumimoji="0" lang="ko-KR" altLang="en-US" sz="1800" b="1" i="0" u="none" strike="noStrike" kern="1200" cap="none" spc="0" normalizeH="0" baseline="0" noProof="0" dirty="0">
              <a:ln>
                <a:noFill/>
              </a:ln>
              <a:solidFill>
                <a:prstClr val="white"/>
              </a:solidFill>
              <a:effectLst/>
              <a:uLnTx/>
              <a:uFillTx/>
              <a:latin typeface="Gill Sans MT"/>
              <a:cs typeface="Arial" pitchFamily="34" charset="0"/>
            </a:endParaRPr>
          </a:p>
        </p:txBody>
      </p:sp>
      <p:grpSp>
        <p:nvGrpSpPr>
          <p:cNvPr id="20" name="Group 19">
            <a:extLst>
              <a:ext uri="{FF2B5EF4-FFF2-40B4-BE49-F238E27FC236}">
                <a16:creationId xmlns:a16="http://schemas.microsoft.com/office/drawing/2014/main" id="{BBBD9ECA-3310-894F-A080-56E7C30111D1}"/>
              </a:ext>
            </a:extLst>
          </p:cNvPr>
          <p:cNvGrpSpPr/>
          <p:nvPr/>
        </p:nvGrpSpPr>
        <p:grpSpPr>
          <a:xfrm>
            <a:off x="830968" y="4769341"/>
            <a:ext cx="3160556" cy="1122924"/>
            <a:chOff x="756372" y="3103269"/>
            <a:chExt cx="2106925" cy="1122924"/>
          </a:xfrm>
        </p:grpSpPr>
        <p:sp>
          <p:nvSpPr>
            <p:cNvPr id="21" name="TextBox 20">
              <a:extLst>
                <a:ext uri="{FF2B5EF4-FFF2-40B4-BE49-F238E27FC236}">
                  <a16:creationId xmlns:a16="http://schemas.microsoft.com/office/drawing/2014/main" id="{365C1EE2-7E75-964E-861B-4462798317DC}"/>
                </a:ext>
              </a:extLst>
            </p:cNvPr>
            <p:cNvSpPr txBox="1"/>
            <p:nvPr/>
          </p:nvSpPr>
          <p:spPr>
            <a:xfrm>
              <a:off x="803640" y="3579862"/>
              <a:ext cx="2059657" cy="646331"/>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1">
                  <a:ln>
                    <a:noFill/>
                  </a:ln>
                  <a:solidFill>
                    <a:prstClr val="black"/>
                  </a:solidFill>
                  <a:effectLst/>
                  <a:uLnTx/>
                  <a:uFillTx/>
                  <a:latin typeface="Gill Sans MT"/>
                  <a:ea typeface="+mn-ea"/>
                  <a:cs typeface="+mn-cs"/>
                </a:rPr>
                <a:t>Insiden keamanan di mana data dan informasi seorang pengguna </a:t>
              </a:r>
              <a:r>
                <a:rPr kumimoji="0" lang="en-US" sz="1200" b="0" i="1" u="none" strike="noStrike" kern="1200" cap="none" spc="0" normalizeH="0" baseline="0" noProof="1">
                  <a:ln>
                    <a:noFill/>
                  </a:ln>
                  <a:solidFill>
                    <a:prstClr val="black"/>
                  </a:solidFill>
                  <a:effectLst/>
                  <a:uLnTx/>
                  <a:uFillTx/>
                  <a:latin typeface="Gill Sans MT"/>
                  <a:ea typeface="+mn-ea"/>
                  <a:cs typeface="+mn-cs"/>
                </a:rPr>
                <a:t>device </a:t>
              </a:r>
              <a:r>
                <a:rPr kumimoji="0" lang="en-US" sz="1200" b="0" i="0" u="none" strike="noStrike" kern="1200" cap="none" spc="0" normalizeH="0" baseline="0" noProof="1">
                  <a:ln>
                    <a:noFill/>
                  </a:ln>
                  <a:solidFill>
                    <a:prstClr val="black"/>
                  </a:solidFill>
                  <a:effectLst/>
                  <a:uLnTx/>
                  <a:uFillTx/>
                  <a:latin typeface="Gill Sans MT"/>
                  <a:ea typeface="+mn-ea"/>
                  <a:cs typeface="+mn-cs"/>
                </a:rPr>
                <a:t>telah diakses tanpa adanya otorisasi</a:t>
              </a:r>
              <a:endParaRPr kumimoji="0" lang="en-US" altLang="ko-KR" sz="1200" b="0" i="0" u="none" strike="noStrike" kern="1200" cap="none" spc="0" normalizeH="0" baseline="0" noProof="1">
                <a:ln>
                  <a:noFill/>
                </a:ln>
                <a:solidFill>
                  <a:prstClr val="black">
                    <a:lumMod val="75000"/>
                    <a:lumOff val="25000"/>
                  </a:prstClr>
                </a:solidFill>
                <a:effectLst/>
                <a:uLnTx/>
                <a:uFillTx/>
                <a:latin typeface="Gill Sans MT"/>
                <a:cs typeface="Arial" pitchFamily="34" charset="0"/>
              </a:endParaRPr>
            </a:p>
          </p:txBody>
        </p:sp>
        <p:sp>
          <p:nvSpPr>
            <p:cNvPr id="22" name="TextBox 21">
              <a:extLst>
                <a:ext uri="{FF2B5EF4-FFF2-40B4-BE49-F238E27FC236}">
                  <a16:creationId xmlns:a16="http://schemas.microsoft.com/office/drawing/2014/main" id="{C510FBB4-0D02-5348-B066-D4BB66B2F1C3}"/>
                </a:ext>
              </a:extLst>
            </p:cNvPr>
            <p:cNvSpPr txBox="1"/>
            <p:nvPr/>
          </p:nvSpPr>
          <p:spPr>
            <a:xfrm>
              <a:off x="756372" y="3103269"/>
              <a:ext cx="2059657" cy="5232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ko-KR" sz="2800" b="1" i="0" u="none" strike="noStrike" kern="1200" cap="none" spc="0" normalizeH="0" baseline="0" noProof="0" dirty="0">
                  <a:ln>
                    <a:noFill/>
                  </a:ln>
                  <a:solidFill>
                    <a:srgbClr val="7030A0"/>
                  </a:solidFill>
                  <a:effectLst/>
                  <a:highlight>
                    <a:srgbClr val="FFFF00"/>
                  </a:highlight>
                  <a:uLnTx/>
                  <a:uFillTx/>
                  <a:latin typeface="Gill Sans MT"/>
                  <a:cs typeface="Arial" pitchFamily="34" charset="0"/>
                </a:rPr>
                <a:t>Data Breach</a:t>
              </a:r>
              <a:endParaRPr kumimoji="0" lang="ko-KR" altLang="en-US" sz="2800" b="1" i="0" u="none" strike="noStrike" kern="1200" cap="none" spc="0" normalizeH="0" baseline="0" noProof="0" dirty="0">
                <a:ln>
                  <a:noFill/>
                </a:ln>
                <a:solidFill>
                  <a:srgbClr val="7030A0"/>
                </a:solidFill>
                <a:effectLst/>
                <a:highlight>
                  <a:srgbClr val="FFFF00"/>
                </a:highlight>
                <a:uLnTx/>
                <a:uFillTx/>
                <a:latin typeface="Gill Sans MT"/>
                <a:cs typeface="Arial" pitchFamily="34" charset="0"/>
              </a:endParaRPr>
            </a:p>
          </p:txBody>
        </p:sp>
      </p:grpSp>
      <p:grpSp>
        <p:nvGrpSpPr>
          <p:cNvPr id="23" name="Group 22">
            <a:extLst>
              <a:ext uri="{FF2B5EF4-FFF2-40B4-BE49-F238E27FC236}">
                <a16:creationId xmlns:a16="http://schemas.microsoft.com/office/drawing/2014/main" id="{A2E7E0F1-95E0-9549-BE3B-912A255C2916}"/>
              </a:ext>
            </a:extLst>
          </p:cNvPr>
          <p:cNvGrpSpPr/>
          <p:nvPr/>
        </p:nvGrpSpPr>
        <p:grpSpPr>
          <a:xfrm>
            <a:off x="7579283" y="4806062"/>
            <a:ext cx="4612717" cy="1086203"/>
            <a:chOff x="396774" y="3139990"/>
            <a:chExt cx="3074981" cy="1086203"/>
          </a:xfrm>
        </p:grpSpPr>
        <p:sp>
          <p:nvSpPr>
            <p:cNvPr id="24" name="TextBox 23">
              <a:extLst>
                <a:ext uri="{FF2B5EF4-FFF2-40B4-BE49-F238E27FC236}">
                  <a16:creationId xmlns:a16="http://schemas.microsoft.com/office/drawing/2014/main" id="{0DA902D6-6C8A-FD44-B8FD-06D3E3225FFA}"/>
                </a:ext>
              </a:extLst>
            </p:cNvPr>
            <p:cNvSpPr txBox="1"/>
            <p:nvPr/>
          </p:nvSpPr>
          <p:spPr>
            <a:xfrm>
              <a:off x="803640" y="3579862"/>
              <a:ext cx="2059657" cy="646331"/>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ID" altLang="ko-KR" sz="1200" b="0" i="0" u="none" strike="noStrike" kern="1200" cap="none" spc="0" normalizeH="0" baseline="0" noProof="1">
                  <a:ln>
                    <a:noFill/>
                  </a:ln>
                  <a:solidFill>
                    <a:prstClr val="black">
                      <a:lumMod val="75000"/>
                      <a:lumOff val="25000"/>
                    </a:prstClr>
                  </a:solidFill>
                  <a:effectLst/>
                  <a:uLnTx/>
                  <a:uFillTx/>
                  <a:latin typeface="Gill Sans MT"/>
                  <a:cs typeface="Arial" pitchFamily="34" charset="0"/>
                </a:rPr>
                <a:t>Usaha untuk melakukan eksploitasi sistem komunikasi secara Video Conference dengan tujuan mengganggu atau merusak sistem</a:t>
              </a:r>
            </a:p>
          </p:txBody>
        </p:sp>
        <p:sp>
          <p:nvSpPr>
            <p:cNvPr id="25" name="TextBox 24">
              <a:extLst>
                <a:ext uri="{FF2B5EF4-FFF2-40B4-BE49-F238E27FC236}">
                  <a16:creationId xmlns:a16="http://schemas.microsoft.com/office/drawing/2014/main" id="{B97D54E3-4300-BF45-B1D7-E69EA2353F03}"/>
                </a:ext>
              </a:extLst>
            </p:cNvPr>
            <p:cNvSpPr txBox="1"/>
            <p:nvPr/>
          </p:nvSpPr>
          <p:spPr>
            <a:xfrm>
              <a:off x="396774" y="3139990"/>
              <a:ext cx="3074981" cy="461665"/>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ko-KR" sz="2400" b="1" i="0" u="none" strike="noStrike" kern="1200" cap="none" spc="0" normalizeH="0" baseline="0" noProof="0" dirty="0">
                  <a:ln>
                    <a:noFill/>
                  </a:ln>
                  <a:solidFill>
                    <a:srgbClr val="FF0000"/>
                  </a:solidFill>
                  <a:effectLst/>
                  <a:highlight>
                    <a:srgbClr val="FFFF00"/>
                  </a:highlight>
                  <a:uLnTx/>
                  <a:uFillTx/>
                  <a:latin typeface="Gill Sans MT"/>
                  <a:cs typeface="Arial" pitchFamily="34" charset="0"/>
                </a:rPr>
                <a:t>Video Conference Hijacking</a:t>
              </a:r>
              <a:endParaRPr kumimoji="0" lang="ko-KR" altLang="en-US" sz="2400" b="1" i="0" u="none" strike="noStrike" kern="1200" cap="none" spc="0" normalizeH="0" baseline="0" noProof="0" dirty="0">
                <a:ln>
                  <a:noFill/>
                </a:ln>
                <a:solidFill>
                  <a:srgbClr val="FF0000"/>
                </a:solidFill>
                <a:effectLst/>
                <a:highlight>
                  <a:srgbClr val="FFFF00"/>
                </a:highlight>
                <a:uLnTx/>
                <a:uFillTx/>
                <a:latin typeface="Gill Sans MT"/>
                <a:cs typeface="Arial" pitchFamily="34" charset="0"/>
              </a:endParaRPr>
            </a:p>
          </p:txBody>
        </p:sp>
      </p:grpSp>
      <p:grpSp>
        <p:nvGrpSpPr>
          <p:cNvPr id="26" name="Group 25">
            <a:extLst>
              <a:ext uri="{FF2B5EF4-FFF2-40B4-BE49-F238E27FC236}">
                <a16:creationId xmlns:a16="http://schemas.microsoft.com/office/drawing/2014/main" id="{7EF59E27-F6C1-FE43-9F5A-A41E52B10A97}"/>
              </a:ext>
            </a:extLst>
          </p:cNvPr>
          <p:cNvGrpSpPr/>
          <p:nvPr/>
        </p:nvGrpSpPr>
        <p:grpSpPr>
          <a:xfrm>
            <a:off x="7875371" y="1339073"/>
            <a:ext cx="3718134" cy="1085595"/>
            <a:chOff x="803640" y="3140598"/>
            <a:chExt cx="2059657" cy="1085595"/>
          </a:xfrm>
        </p:grpSpPr>
        <p:sp>
          <p:nvSpPr>
            <p:cNvPr id="27" name="TextBox 26">
              <a:extLst>
                <a:ext uri="{FF2B5EF4-FFF2-40B4-BE49-F238E27FC236}">
                  <a16:creationId xmlns:a16="http://schemas.microsoft.com/office/drawing/2014/main" id="{2B955514-6A00-8242-8B9E-3E97732D66F4}"/>
                </a:ext>
              </a:extLst>
            </p:cNvPr>
            <p:cNvSpPr txBox="1"/>
            <p:nvPr/>
          </p:nvSpPr>
          <p:spPr>
            <a:xfrm>
              <a:off x="803640" y="3579862"/>
              <a:ext cx="2059657" cy="646331"/>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ID" sz="1200" b="0" i="0" u="none" strike="noStrike" kern="1200" cap="none" spc="0" normalizeH="0" baseline="0" noProof="1">
                  <a:ln>
                    <a:noFill/>
                  </a:ln>
                  <a:solidFill>
                    <a:prstClr val="black"/>
                  </a:solidFill>
                  <a:effectLst/>
                  <a:uLnTx/>
                  <a:uFillTx/>
                  <a:latin typeface="Gill Sans MT"/>
                  <a:ea typeface="+mn-ea"/>
                  <a:cs typeface="+mn-cs"/>
                </a:rPr>
                <a:t>Upaya untuk mendapatkan informasi data seseorang dengan teknik pengelabuan. Targetnya adalah data pribadi, data akun (username dan password), dan data finansial</a:t>
              </a:r>
              <a:endParaRPr kumimoji="0" lang="en-ID" altLang="ko-KR" sz="1200" b="0" i="0" u="none" strike="noStrike" kern="1200" cap="none" spc="0" normalizeH="0" baseline="0" noProof="1">
                <a:ln>
                  <a:noFill/>
                </a:ln>
                <a:solidFill>
                  <a:prstClr val="black">
                    <a:lumMod val="75000"/>
                    <a:lumOff val="25000"/>
                  </a:prstClr>
                </a:solidFill>
                <a:effectLst/>
                <a:uLnTx/>
                <a:uFillTx/>
                <a:latin typeface="Gill Sans MT"/>
                <a:cs typeface="Arial" pitchFamily="34" charset="0"/>
              </a:endParaRPr>
            </a:p>
          </p:txBody>
        </p:sp>
        <p:sp>
          <p:nvSpPr>
            <p:cNvPr id="28" name="TextBox 27">
              <a:extLst>
                <a:ext uri="{FF2B5EF4-FFF2-40B4-BE49-F238E27FC236}">
                  <a16:creationId xmlns:a16="http://schemas.microsoft.com/office/drawing/2014/main" id="{2CF97A6B-70B4-8248-98F5-92E732493862}"/>
                </a:ext>
              </a:extLst>
            </p:cNvPr>
            <p:cNvSpPr txBox="1"/>
            <p:nvPr/>
          </p:nvSpPr>
          <p:spPr>
            <a:xfrm>
              <a:off x="803640" y="3140598"/>
              <a:ext cx="2059657" cy="5232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ko-KR" sz="2800" b="1" i="0" u="none" strike="noStrike" kern="1200" cap="none" spc="0" normalizeH="0" baseline="0" noProof="1">
                  <a:ln>
                    <a:noFill/>
                  </a:ln>
                  <a:solidFill>
                    <a:srgbClr val="002060"/>
                  </a:solidFill>
                  <a:effectLst/>
                  <a:highlight>
                    <a:srgbClr val="FFFF00"/>
                  </a:highlight>
                  <a:uLnTx/>
                  <a:uFillTx/>
                  <a:latin typeface="Gill Sans MT"/>
                  <a:cs typeface="Arial" pitchFamily="34" charset="0"/>
                </a:rPr>
                <a:t>Phising</a:t>
              </a:r>
            </a:p>
          </p:txBody>
        </p:sp>
      </p:grpSp>
      <p:grpSp>
        <p:nvGrpSpPr>
          <p:cNvPr id="29" name="Group 28">
            <a:extLst>
              <a:ext uri="{FF2B5EF4-FFF2-40B4-BE49-F238E27FC236}">
                <a16:creationId xmlns:a16="http://schemas.microsoft.com/office/drawing/2014/main" id="{41306275-B52A-A94E-B74F-FD512DB56ED9}"/>
              </a:ext>
            </a:extLst>
          </p:cNvPr>
          <p:cNvGrpSpPr/>
          <p:nvPr/>
        </p:nvGrpSpPr>
        <p:grpSpPr>
          <a:xfrm>
            <a:off x="848257" y="1348857"/>
            <a:ext cx="3143267" cy="1076539"/>
            <a:chOff x="767897" y="3149654"/>
            <a:chExt cx="2095400" cy="1076539"/>
          </a:xfrm>
        </p:grpSpPr>
        <p:sp>
          <p:nvSpPr>
            <p:cNvPr id="30" name="TextBox 29">
              <a:extLst>
                <a:ext uri="{FF2B5EF4-FFF2-40B4-BE49-F238E27FC236}">
                  <a16:creationId xmlns:a16="http://schemas.microsoft.com/office/drawing/2014/main" id="{C61D1D9E-DDC2-E840-8E10-3B7F315E64D6}"/>
                </a:ext>
              </a:extLst>
            </p:cNvPr>
            <p:cNvSpPr txBox="1"/>
            <p:nvPr/>
          </p:nvSpPr>
          <p:spPr>
            <a:xfrm>
              <a:off x="803640" y="3579862"/>
              <a:ext cx="2059657" cy="646331"/>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ko-KR" sz="1200" b="0" i="0" u="none" strike="noStrike" kern="1200" cap="none" spc="0" normalizeH="0" baseline="0" noProof="1">
                  <a:ln>
                    <a:noFill/>
                  </a:ln>
                  <a:solidFill>
                    <a:prstClr val="black">
                      <a:lumMod val="75000"/>
                      <a:lumOff val="25000"/>
                    </a:prstClr>
                  </a:solidFill>
                  <a:effectLst/>
                  <a:uLnTx/>
                  <a:uFillTx/>
                  <a:latin typeface="Gill Sans MT"/>
                  <a:cs typeface="Arial" pitchFamily="34" charset="0"/>
                </a:rPr>
                <a:t>Usaha </a:t>
              </a:r>
              <a:r>
                <a:rPr kumimoji="0" lang="en-US" sz="1200" b="0" i="0" u="none" strike="noStrike" kern="1200" cap="none" spc="0" normalizeH="0" baseline="0" noProof="1">
                  <a:ln>
                    <a:noFill/>
                  </a:ln>
                  <a:solidFill>
                    <a:prstClr val="black"/>
                  </a:solidFill>
                  <a:effectLst/>
                  <a:uLnTx/>
                  <a:uFillTx/>
                  <a:latin typeface="Gill Sans MT"/>
                  <a:ea typeface="+mn-ea"/>
                  <a:cs typeface="+mn-cs"/>
                </a:rPr>
                <a:t>mendapatkan akses tidak sah ke sistem, baik untuk membahayakan sistem atau mencuri informasi sensitif yang tersedia pada komputer.</a:t>
              </a:r>
              <a:endParaRPr kumimoji="0" lang="en-US" altLang="ko-KR" sz="1200" b="0" i="0" u="none" strike="noStrike" kern="1200" cap="none" spc="0" normalizeH="0" baseline="0" noProof="1">
                <a:ln>
                  <a:noFill/>
                </a:ln>
                <a:solidFill>
                  <a:prstClr val="black">
                    <a:lumMod val="75000"/>
                    <a:lumOff val="25000"/>
                  </a:prstClr>
                </a:solidFill>
                <a:effectLst/>
                <a:uLnTx/>
                <a:uFillTx/>
                <a:latin typeface="Gill Sans MT"/>
                <a:cs typeface="Arial" pitchFamily="34" charset="0"/>
              </a:endParaRPr>
            </a:p>
          </p:txBody>
        </p:sp>
        <p:sp>
          <p:nvSpPr>
            <p:cNvPr id="31" name="TextBox 30">
              <a:extLst>
                <a:ext uri="{FF2B5EF4-FFF2-40B4-BE49-F238E27FC236}">
                  <a16:creationId xmlns:a16="http://schemas.microsoft.com/office/drawing/2014/main" id="{33847959-DF96-264F-92E5-3E28360D659A}"/>
                </a:ext>
              </a:extLst>
            </p:cNvPr>
            <p:cNvSpPr txBox="1"/>
            <p:nvPr/>
          </p:nvSpPr>
          <p:spPr>
            <a:xfrm>
              <a:off x="767897" y="3149654"/>
              <a:ext cx="2059657" cy="52322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ko-KR" sz="2800" b="1" i="0" u="none" strike="noStrike" kern="1200" cap="none" spc="0" normalizeH="0" baseline="0" noProof="0" dirty="0">
                  <a:ln>
                    <a:noFill/>
                  </a:ln>
                  <a:solidFill>
                    <a:srgbClr val="1A3260"/>
                  </a:solidFill>
                  <a:effectLst/>
                  <a:highlight>
                    <a:srgbClr val="FFFF00"/>
                  </a:highlight>
                  <a:uLnTx/>
                  <a:uFillTx/>
                  <a:latin typeface="Gill Sans MT"/>
                  <a:cs typeface="Arial" pitchFamily="34" charset="0"/>
                </a:rPr>
                <a:t>Hacking</a:t>
              </a:r>
              <a:endParaRPr kumimoji="0" lang="ko-KR" altLang="en-US" sz="1200" b="1" i="0" u="none" strike="noStrike" kern="1200" cap="none" spc="0" normalizeH="0" baseline="0" noProof="0" dirty="0">
                <a:ln>
                  <a:noFill/>
                </a:ln>
                <a:solidFill>
                  <a:srgbClr val="1A3260"/>
                </a:solidFill>
                <a:effectLst/>
                <a:highlight>
                  <a:srgbClr val="FFFF00"/>
                </a:highlight>
                <a:uLnTx/>
                <a:uFillTx/>
                <a:latin typeface="Gill Sans MT"/>
                <a:cs typeface="Arial" pitchFamily="34" charset="0"/>
              </a:endParaRPr>
            </a:p>
          </p:txBody>
        </p:sp>
      </p:grpSp>
      <p:sp>
        <p:nvSpPr>
          <p:cNvPr id="32" name="Donut 2">
            <a:extLst>
              <a:ext uri="{FF2B5EF4-FFF2-40B4-BE49-F238E27FC236}">
                <a16:creationId xmlns:a16="http://schemas.microsoft.com/office/drawing/2014/main" id="{8007418A-2621-0948-B68B-A6ABA6B371D0}"/>
              </a:ext>
            </a:extLst>
          </p:cNvPr>
          <p:cNvSpPr/>
          <p:nvPr/>
        </p:nvSpPr>
        <p:spPr>
          <a:xfrm>
            <a:off x="4721454" y="2485430"/>
            <a:ext cx="2704121" cy="2704121"/>
          </a:xfrm>
          <a:prstGeom prst="donut">
            <a:avLst>
              <a:gd name="adj" fmla="val 3866"/>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dirty="0">
              <a:ln>
                <a:noFill/>
              </a:ln>
              <a:solidFill>
                <a:prstClr val="black"/>
              </a:solidFill>
              <a:effectLst/>
              <a:uLnTx/>
              <a:uFillTx/>
              <a:latin typeface="Gill Sans MT"/>
              <a:cs typeface="+mn-cs"/>
            </a:endParaRPr>
          </a:p>
        </p:txBody>
      </p:sp>
      <p:sp>
        <p:nvSpPr>
          <p:cNvPr id="41" name="Block Arc 14">
            <a:extLst>
              <a:ext uri="{FF2B5EF4-FFF2-40B4-BE49-F238E27FC236}">
                <a16:creationId xmlns:a16="http://schemas.microsoft.com/office/drawing/2014/main" id="{E9F12266-20DC-984B-B1AF-866CF6971971}"/>
              </a:ext>
            </a:extLst>
          </p:cNvPr>
          <p:cNvSpPr/>
          <p:nvPr/>
        </p:nvSpPr>
        <p:spPr>
          <a:xfrm rot="16200000">
            <a:off x="5539824" y="3047039"/>
            <a:ext cx="1067378" cy="1180790"/>
          </a:xfrm>
          <a:custGeom>
            <a:avLst/>
            <a:gdLst/>
            <a:ahLst/>
            <a:cxnLst/>
            <a:rect l="l" t="t" r="r" b="b"/>
            <a:pathLst>
              <a:path w="3185463" h="3187558">
                <a:moveTo>
                  <a:pt x="764000" y="2343999"/>
                </a:moveTo>
                <a:cubicBezTo>
                  <a:pt x="566798" y="2256389"/>
                  <a:pt x="385374" y="2134753"/>
                  <a:pt x="230072" y="1981662"/>
                </a:cubicBezTo>
                <a:cubicBezTo>
                  <a:pt x="297001" y="2223876"/>
                  <a:pt x="428049" y="2439341"/>
                  <a:pt x="603989" y="2608945"/>
                </a:cubicBezTo>
                <a:cubicBezTo>
                  <a:pt x="667739" y="2525681"/>
                  <a:pt x="720588" y="2436567"/>
                  <a:pt x="764000" y="2343999"/>
                </a:cubicBezTo>
                <a:close/>
                <a:moveTo>
                  <a:pt x="783530" y="862903"/>
                </a:moveTo>
                <a:cubicBezTo>
                  <a:pt x="737619" y="760936"/>
                  <a:pt x="681240" y="662513"/>
                  <a:pt x="611676" y="571152"/>
                </a:cubicBezTo>
                <a:cubicBezTo>
                  <a:pt x="419218" y="754019"/>
                  <a:pt x="279227" y="991173"/>
                  <a:pt x="215545" y="1258034"/>
                </a:cubicBezTo>
                <a:cubicBezTo>
                  <a:pt x="378729" y="1090139"/>
                  <a:pt x="571934" y="956907"/>
                  <a:pt x="783530" y="862903"/>
                </a:cubicBezTo>
                <a:close/>
                <a:moveTo>
                  <a:pt x="935657" y="1673146"/>
                </a:moveTo>
                <a:lnTo>
                  <a:pt x="227023" y="1673146"/>
                </a:lnTo>
                <a:cubicBezTo>
                  <a:pt x="393068" y="1882941"/>
                  <a:pt x="605618" y="2045968"/>
                  <a:pt x="844267" y="2153109"/>
                </a:cubicBezTo>
                <a:cubicBezTo>
                  <a:pt x="897907" y="1997390"/>
                  <a:pt x="928862" y="1835739"/>
                  <a:pt x="935657" y="1673146"/>
                </a:cubicBezTo>
                <a:close/>
                <a:moveTo>
                  <a:pt x="935928" y="1493146"/>
                </a:moveTo>
                <a:cubicBezTo>
                  <a:pt x="928922" y="1345638"/>
                  <a:pt x="902278" y="1198995"/>
                  <a:pt x="856775" y="1056956"/>
                </a:cubicBezTo>
                <a:cubicBezTo>
                  <a:pt x="636768" y="1156959"/>
                  <a:pt x="439487" y="1304654"/>
                  <a:pt x="281464" y="1493146"/>
                </a:cubicBezTo>
                <a:close/>
                <a:moveTo>
                  <a:pt x="1469785" y="2515107"/>
                </a:moveTo>
                <a:cubicBezTo>
                  <a:pt x="1283000" y="2508124"/>
                  <a:pt x="1100523" y="2472287"/>
                  <a:pt x="927628" y="2411229"/>
                </a:cubicBezTo>
                <a:cubicBezTo>
                  <a:pt x="876831" y="2520843"/>
                  <a:pt x="814172" y="2626182"/>
                  <a:pt x="738220" y="2724387"/>
                </a:cubicBezTo>
                <a:cubicBezTo>
                  <a:pt x="944637" y="2881665"/>
                  <a:pt x="1196120" y="2982471"/>
                  <a:pt x="1469785" y="3005418"/>
                </a:cubicBezTo>
                <a:close/>
                <a:moveTo>
                  <a:pt x="1469785" y="1673146"/>
                </a:moveTo>
                <a:lnTo>
                  <a:pt x="1112275" y="1673146"/>
                </a:lnTo>
                <a:cubicBezTo>
                  <a:pt x="1105327" y="1858153"/>
                  <a:pt x="1070032" y="2042144"/>
                  <a:pt x="1008001" y="2219039"/>
                </a:cubicBezTo>
                <a:cubicBezTo>
                  <a:pt x="1155519" y="2270408"/>
                  <a:pt x="1310845" y="2300826"/>
                  <a:pt x="1469785" y="2307834"/>
                </a:cubicBezTo>
                <a:close/>
                <a:moveTo>
                  <a:pt x="1469785" y="898989"/>
                </a:moveTo>
                <a:cubicBezTo>
                  <a:pt x="1315103" y="907762"/>
                  <a:pt x="1164166" y="938783"/>
                  <a:pt x="1020939" y="990066"/>
                </a:cubicBezTo>
                <a:cubicBezTo>
                  <a:pt x="1074574" y="1153655"/>
                  <a:pt x="1105461" y="1322925"/>
                  <a:pt x="1112368" y="1493146"/>
                </a:cubicBezTo>
                <a:lnTo>
                  <a:pt x="1469785" y="1493146"/>
                </a:lnTo>
                <a:close/>
                <a:moveTo>
                  <a:pt x="1469785" y="182141"/>
                </a:moveTo>
                <a:cubicBezTo>
                  <a:pt x="1199839" y="204777"/>
                  <a:pt x="951477" y="303168"/>
                  <a:pt x="746615" y="456764"/>
                </a:cubicBezTo>
                <a:cubicBezTo>
                  <a:pt x="828296" y="562801"/>
                  <a:pt x="894225" y="677310"/>
                  <a:pt x="947434" y="796072"/>
                </a:cubicBezTo>
                <a:cubicBezTo>
                  <a:pt x="1113886" y="736067"/>
                  <a:pt x="1289644" y="700323"/>
                  <a:pt x="1469785" y="691530"/>
                </a:cubicBezTo>
                <a:close/>
                <a:moveTo>
                  <a:pt x="2150063" y="992171"/>
                </a:moveTo>
                <a:cubicBezTo>
                  <a:pt x="1990712" y="935501"/>
                  <a:pt x="1822242" y="902595"/>
                  <a:pt x="1649785" y="897224"/>
                </a:cubicBezTo>
                <a:lnTo>
                  <a:pt x="1649785" y="1493146"/>
                </a:lnTo>
                <a:lnTo>
                  <a:pt x="2063712" y="1493146"/>
                </a:lnTo>
                <a:cubicBezTo>
                  <a:pt x="2069089" y="1323887"/>
                  <a:pt x="2098366" y="1155330"/>
                  <a:pt x="2150063" y="992171"/>
                </a:cubicBezTo>
                <a:close/>
                <a:moveTo>
                  <a:pt x="2168848" y="2199110"/>
                </a:moveTo>
                <a:cubicBezTo>
                  <a:pt x="2108555" y="2028681"/>
                  <a:pt x="2073581" y="1851532"/>
                  <a:pt x="2065295" y="1673146"/>
                </a:cubicBezTo>
                <a:lnTo>
                  <a:pt x="1649785" y="1673146"/>
                </a:lnTo>
                <a:lnTo>
                  <a:pt x="1649785" y="2307299"/>
                </a:lnTo>
                <a:cubicBezTo>
                  <a:pt x="1829404" y="2299517"/>
                  <a:pt x="2004315" y="2261965"/>
                  <a:pt x="2168848" y="2199110"/>
                </a:cubicBezTo>
                <a:close/>
                <a:moveTo>
                  <a:pt x="2422394" y="446879"/>
                </a:moveTo>
                <a:cubicBezTo>
                  <a:pt x="2204309" y="287209"/>
                  <a:pt x="1938140" y="189883"/>
                  <a:pt x="1649785" y="178919"/>
                </a:cubicBezTo>
                <a:lnTo>
                  <a:pt x="1649785" y="689876"/>
                </a:lnTo>
                <a:cubicBezTo>
                  <a:pt x="1846998" y="695154"/>
                  <a:pt x="2039668" y="732502"/>
                  <a:pt x="2221721" y="797410"/>
                </a:cubicBezTo>
                <a:cubicBezTo>
                  <a:pt x="2275056" y="675360"/>
                  <a:pt x="2341760" y="557662"/>
                  <a:pt x="2422394" y="446879"/>
                </a:cubicBezTo>
                <a:close/>
                <a:moveTo>
                  <a:pt x="2447278" y="2722123"/>
                </a:moveTo>
                <a:cubicBezTo>
                  <a:pt x="2366121" y="2618714"/>
                  <a:pt x="2299534" y="2507403"/>
                  <a:pt x="2246145" y="2391362"/>
                </a:cubicBezTo>
                <a:cubicBezTo>
                  <a:pt x="2057375" y="2464119"/>
                  <a:pt x="1856285" y="2506958"/>
                  <a:pt x="1649785" y="2514779"/>
                </a:cubicBezTo>
                <a:lnTo>
                  <a:pt x="1649785" y="3008639"/>
                </a:lnTo>
                <a:cubicBezTo>
                  <a:pt x="1949198" y="2997255"/>
                  <a:pt x="2224691" y="2892757"/>
                  <a:pt x="2447278" y="2722123"/>
                </a:cubicBezTo>
                <a:close/>
                <a:moveTo>
                  <a:pt x="2878934" y="1493146"/>
                </a:moveTo>
                <a:cubicBezTo>
                  <a:pt x="2723190" y="1307255"/>
                  <a:pt x="2529440" y="1161128"/>
                  <a:pt x="2313862" y="1060620"/>
                </a:cubicBezTo>
                <a:cubicBezTo>
                  <a:pt x="2270535" y="1201714"/>
                  <a:pt x="2245604" y="1347104"/>
                  <a:pt x="2240109" y="1493146"/>
                </a:cubicBezTo>
                <a:close/>
                <a:moveTo>
                  <a:pt x="2890636" y="1673146"/>
                </a:moveTo>
                <a:lnTo>
                  <a:pt x="2241814" y="1673146"/>
                </a:lnTo>
                <a:cubicBezTo>
                  <a:pt x="2249736" y="1827102"/>
                  <a:pt x="2279520" y="1979973"/>
                  <a:pt x="2329964" y="2127513"/>
                </a:cubicBezTo>
                <a:cubicBezTo>
                  <a:pt x="2545677" y="2019923"/>
                  <a:pt x="2738160" y="1866413"/>
                  <a:pt x="2890636" y="1673146"/>
                </a:cubicBezTo>
                <a:close/>
                <a:moveTo>
                  <a:pt x="2973035" y="1284386"/>
                </a:moveTo>
                <a:cubicBezTo>
                  <a:pt x="2912066" y="1001840"/>
                  <a:pt x="2765308" y="751379"/>
                  <a:pt x="2561381" y="561108"/>
                </a:cubicBezTo>
                <a:cubicBezTo>
                  <a:pt x="2489321" y="656437"/>
                  <a:pt x="2431363" y="759225"/>
                  <a:pt x="2384553" y="865647"/>
                </a:cubicBezTo>
                <a:cubicBezTo>
                  <a:pt x="2604520" y="964977"/>
                  <a:pt x="2804622" y="1106677"/>
                  <a:pt x="2973035" y="1284386"/>
                </a:cubicBezTo>
                <a:close/>
                <a:moveTo>
                  <a:pt x="2974277" y="1897328"/>
                </a:moveTo>
                <a:cubicBezTo>
                  <a:pt x="2812488" y="2073933"/>
                  <a:pt x="2619878" y="2216690"/>
                  <a:pt x="2407486" y="2319665"/>
                </a:cubicBezTo>
                <a:cubicBezTo>
                  <a:pt x="2454169" y="2420503"/>
                  <a:pt x="2511856" y="2517376"/>
                  <a:pt x="2582047" y="2607468"/>
                </a:cubicBezTo>
                <a:cubicBezTo>
                  <a:pt x="2776399" y="2417974"/>
                  <a:pt x="2916061" y="2172750"/>
                  <a:pt x="2974277" y="1897328"/>
                </a:cubicBezTo>
                <a:close/>
                <a:moveTo>
                  <a:pt x="3185463" y="1593779"/>
                </a:moveTo>
                <a:cubicBezTo>
                  <a:pt x="3185463" y="2473999"/>
                  <a:pt x="2471904" y="3187558"/>
                  <a:pt x="1591684" y="3187558"/>
                </a:cubicBezTo>
                <a:cubicBezTo>
                  <a:pt x="738111" y="3187558"/>
                  <a:pt x="41261" y="2516549"/>
                  <a:pt x="1913" y="1673146"/>
                </a:cubicBezTo>
                <a:lnTo>
                  <a:pt x="0" y="1673146"/>
                </a:lnTo>
                <a:lnTo>
                  <a:pt x="0" y="1493146"/>
                </a:lnTo>
                <a:lnTo>
                  <a:pt x="2750" y="1493146"/>
                </a:lnTo>
                <a:cubicBezTo>
                  <a:pt x="50490" y="700174"/>
                  <a:pt x="679654" y="64473"/>
                  <a:pt x="1469785" y="6156"/>
                </a:cubicBezTo>
                <a:lnTo>
                  <a:pt x="1469785" y="0"/>
                </a:lnTo>
                <a:lnTo>
                  <a:pt x="1591684" y="0"/>
                </a:lnTo>
                <a:lnTo>
                  <a:pt x="1649785" y="0"/>
                </a:lnTo>
                <a:lnTo>
                  <a:pt x="1649785" y="2934"/>
                </a:lnTo>
                <a:cubicBezTo>
                  <a:pt x="2503127" y="31654"/>
                  <a:pt x="3185463" y="733032"/>
                  <a:pt x="3185463" y="1593779"/>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black"/>
              </a:solidFill>
              <a:effectLst/>
              <a:uLnTx/>
              <a:uFillTx/>
              <a:latin typeface="Gill Sans MT"/>
              <a:cs typeface="+mn-cs"/>
            </a:endParaRPr>
          </a:p>
        </p:txBody>
      </p:sp>
    </p:spTree>
    <p:extLst>
      <p:ext uri="{BB962C8B-B14F-4D97-AF65-F5344CB8AC3E}">
        <p14:creationId xmlns:p14="http://schemas.microsoft.com/office/powerpoint/2010/main" val="11381705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down)">
                                      <p:cBhvr>
                                        <p:cTn id="7" dur="500"/>
                                        <p:tgtEl>
                                          <p:spTgt spid="13"/>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wipe(down)">
                                      <p:cBhvr>
                                        <p:cTn id="10" dur="500"/>
                                        <p:tgtEl>
                                          <p:spTgt spid="18"/>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wipe(down)">
                                      <p:cBhvr>
                                        <p:cTn id="13" dur="500"/>
                                        <p:tgtEl>
                                          <p:spTgt spid="19"/>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32"/>
                                        </p:tgtEl>
                                        <p:attrNameLst>
                                          <p:attrName>style.visibility</p:attrName>
                                        </p:attrNameLst>
                                      </p:cBhvr>
                                      <p:to>
                                        <p:strVal val="visible"/>
                                      </p:to>
                                    </p:set>
                                    <p:animEffect transition="in" filter="wipe(down)">
                                      <p:cBhvr>
                                        <p:cTn id="16" dur="500"/>
                                        <p:tgtEl>
                                          <p:spTgt spid="32"/>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41"/>
                                        </p:tgtEl>
                                        <p:attrNameLst>
                                          <p:attrName>style.visibility</p:attrName>
                                        </p:attrNameLst>
                                      </p:cBhvr>
                                      <p:to>
                                        <p:strVal val="visible"/>
                                      </p:to>
                                    </p:set>
                                    <p:animEffect transition="in" filter="wipe(down)">
                                      <p:cBhvr>
                                        <p:cTn id="19" dur="500"/>
                                        <p:tgtEl>
                                          <p:spTgt spid="41"/>
                                        </p:tgtEl>
                                      </p:cBhvr>
                                    </p:animEffect>
                                  </p:childTnLst>
                                </p:cTn>
                              </p:par>
                            </p:childTnLst>
                          </p:cTn>
                        </p:par>
                        <p:par>
                          <p:cTn id="20" fill="hold">
                            <p:stCondLst>
                              <p:cond delay="500"/>
                            </p:stCondLst>
                            <p:childTnLst>
                              <p:par>
                                <p:cTn id="21" presetID="9" presetClass="entr" presetSubtype="0" fill="hold" grpId="0" nodeType="after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dissolve">
                                      <p:cBhvr>
                                        <p:cTn id="23" dur="500"/>
                                        <p:tgtEl>
                                          <p:spTgt spid="9"/>
                                        </p:tgtEl>
                                      </p:cBhvr>
                                    </p:animEffect>
                                  </p:childTnLst>
                                </p:cTn>
                              </p:par>
                            </p:childTnLst>
                          </p:cTn>
                        </p:par>
                        <p:par>
                          <p:cTn id="24" fill="hold">
                            <p:stCondLst>
                              <p:cond delay="1000"/>
                            </p:stCondLst>
                            <p:childTnLst>
                              <p:par>
                                <p:cTn id="25" presetID="9" presetClass="entr" presetSubtype="0" fill="hold" nodeType="afterEffect">
                                  <p:stCondLst>
                                    <p:cond delay="0"/>
                                  </p:stCondLst>
                                  <p:childTnLst>
                                    <p:set>
                                      <p:cBhvr>
                                        <p:cTn id="26" dur="1" fill="hold">
                                          <p:stCondLst>
                                            <p:cond delay="0"/>
                                          </p:stCondLst>
                                        </p:cTn>
                                        <p:tgtEl>
                                          <p:spTgt spid="29"/>
                                        </p:tgtEl>
                                        <p:attrNameLst>
                                          <p:attrName>style.visibility</p:attrName>
                                        </p:attrNameLst>
                                      </p:cBhvr>
                                      <p:to>
                                        <p:strVal val="visible"/>
                                      </p:to>
                                    </p:set>
                                    <p:animEffect transition="in" filter="dissolve">
                                      <p:cBhvr>
                                        <p:cTn id="27" dur="500"/>
                                        <p:tgtEl>
                                          <p:spTgt spid="29"/>
                                        </p:tgtEl>
                                      </p:cBhvr>
                                    </p:animEffect>
                                  </p:childTnLst>
                                </p:cTn>
                              </p:par>
                            </p:childTnLst>
                          </p:cTn>
                        </p:par>
                        <p:par>
                          <p:cTn id="28" fill="hold">
                            <p:stCondLst>
                              <p:cond delay="1500"/>
                            </p:stCondLst>
                            <p:childTnLst>
                              <p:par>
                                <p:cTn id="29" presetID="9" presetClass="entr" presetSubtype="0" fill="hold" grpId="0" nodeType="after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dissolve">
                                      <p:cBhvr>
                                        <p:cTn id="31" dur="500"/>
                                        <p:tgtEl>
                                          <p:spTgt spid="12"/>
                                        </p:tgtEl>
                                      </p:cBhvr>
                                    </p:animEffect>
                                  </p:childTnLst>
                                </p:cTn>
                              </p:par>
                            </p:childTnLst>
                          </p:cTn>
                        </p:par>
                        <p:par>
                          <p:cTn id="32" fill="hold">
                            <p:stCondLst>
                              <p:cond delay="2000"/>
                            </p:stCondLst>
                            <p:childTnLst>
                              <p:par>
                                <p:cTn id="33" presetID="9" presetClass="entr" presetSubtype="0" fill="hold" nodeType="afterEffect">
                                  <p:stCondLst>
                                    <p:cond delay="0"/>
                                  </p:stCondLst>
                                  <p:childTnLst>
                                    <p:set>
                                      <p:cBhvr>
                                        <p:cTn id="34" dur="1" fill="hold">
                                          <p:stCondLst>
                                            <p:cond delay="0"/>
                                          </p:stCondLst>
                                        </p:cTn>
                                        <p:tgtEl>
                                          <p:spTgt spid="20"/>
                                        </p:tgtEl>
                                        <p:attrNameLst>
                                          <p:attrName>style.visibility</p:attrName>
                                        </p:attrNameLst>
                                      </p:cBhvr>
                                      <p:to>
                                        <p:strVal val="visible"/>
                                      </p:to>
                                    </p:set>
                                    <p:animEffect transition="in" filter="dissolve">
                                      <p:cBhvr>
                                        <p:cTn id="35" dur="500"/>
                                        <p:tgtEl>
                                          <p:spTgt spid="20"/>
                                        </p:tgtEl>
                                      </p:cBhvr>
                                    </p:animEffect>
                                  </p:childTnLst>
                                </p:cTn>
                              </p:par>
                            </p:childTnLst>
                          </p:cTn>
                        </p:par>
                        <p:par>
                          <p:cTn id="36" fill="hold">
                            <p:stCondLst>
                              <p:cond delay="2500"/>
                            </p:stCondLst>
                            <p:childTnLst>
                              <p:par>
                                <p:cTn id="37" presetID="9" presetClass="entr" presetSubtype="0" fill="hold" grpId="0" nodeType="afterEffect">
                                  <p:stCondLst>
                                    <p:cond delay="0"/>
                                  </p:stCondLst>
                                  <p:childTnLst>
                                    <p:set>
                                      <p:cBhvr>
                                        <p:cTn id="38" dur="1" fill="hold">
                                          <p:stCondLst>
                                            <p:cond delay="0"/>
                                          </p:stCondLst>
                                        </p:cTn>
                                        <p:tgtEl>
                                          <p:spTgt spid="10"/>
                                        </p:tgtEl>
                                        <p:attrNameLst>
                                          <p:attrName>style.visibility</p:attrName>
                                        </p:attrNameLst>
                                      </p:cBhvr>
                                      <p:to>
                                        <p:strVal val="visible"/>
                                      </p:to>
                                    </p:set>
                                    <p:animEffect transition="in" filter="dissolve">
                                      <p:cBhvr>
                                        <p:cTn id="39" dur="500"/>
                                        <p:tgtEl>
                                          <p:spTgt spid="10"/>
                                        </p:tgtEl>
                                      </p:cBhvr>
                                    </p:animEffect>
                                  </p:childTnLst>
                                </p:cTn>
                              </p:par>
                            </p:childTnLst>
                          </p:cTn>
                        </p:par>
                        <p:par>
                          <p:cTn id="40" fill="hold">
                            <p:stCondLst>
                              <p:cond delay="3000"/>
                            </p:stCondLst>
                            <p:childTnLst>
                              <p:par>
                                <p:cTn id="41" presetID="9" presetClass="entr" presetSubtype="0" fill="hold" nodeType="afterEffect">
                                  <p:stCondLst>
                                    <p:cond delay="0"/>
                                  </p:stCondLst>
                                  <p:childTnLst>
                                    <p:set>
                                      <p:cBhvr>
                                        <p:cTn id="42" dur="1" fill="hold">
                                          <p:stCondLst>
                                            <p:cond delay="0"/>
                                          </p:stCondLst>
                                        </p:cTn>
                                        <p:tgtEl>
                                          <p:spTgt spid="26"/>
                                        </p:tgtEl>
                                        <p:attrNameLst>
                                          <p:attrName>style.visibility</p:attrName>
                                        </p:attrNameLst>
                                      </p:cBhvr>
                                      <p:to>
                                        <p:strVal val="visible"/>
                                      </p:to>
                                    </p:set>
                                    <p:animEffect transition="in" filter="dissolve">
                                      <p:cBhvr>
                                        <p:cTn id="43" dur="500"/>
                                        <p:tgtEl>
                                          <p:spTgt spid="26"/>
                                        </p:tgtEl>
                                      </p:cBhvr>
                                    </p:animEffect>
                                  </p:childTnLst>
                                </p:cTn>
                              </p:par>
                            </p:childTnLst>
                          </p:cTn>
                        </p:par>
                        <p:par>
                          <p:cTn id="44" fill="hold">
                            <p:stCondLst>
                              <p:cond delay="3500"/>
                            </p:stCondLst>
                            <p:childTnLst>
                              <p:par>
                                <p:cTn id="45" presetID="9" presetClass="entr" presetSubtype="0" fill="hold" grpId="0" nodeType="afterEffect">
                                  <p:stCondLst>
                                    <p:cond delay="0"/>
                                  </p:stCondLst>
                                  <p:childTnLst>
                                    <p:set>
                                      <p:cBhvr>
                                        <p:cTn id="46" dur="1" fill="hold">
                                          <p:stCondLst>
                                            <p:cond delay="0"/>
                                          </p:stCondLst>
                                        </p:cTn>
                                        <p:tgtEl>
                                          <p:spTgt spid="11"/>
                                        </p:tgtEl>
                                        <p:attrNameLst>
                                          <p:attrName>style.visibility</p:attrName>
                                        </p:attrNameLst>
                                      </p:cBhvr>
                                      <p:to>
                                        <p:strVal val="visible"/>
                                      </p:to>
                                    </p:set>
                                    <p:animEffect transition="in" filter="dissolve">
                                      <p:cBhvr>
                                        <p:cTn id="47" dur="500"/>
                                        <p:tgtEl>
                                          <p:spTgt spid="11"/>
                                        </p:tgtEl>
                                      </p:cBhvr>
                                    </p:animEffect>
                                  </p:childTnLst>
                                </p:cTn>
                              </p:par>
                            </p:childTnLst>
                          </p:cTn>
                        </p:par>
                        <p:par>
                          <p:cTn id="48" fill="hold">
                            <p:stCondLst>
                              <p:cond delay="4000"/>
                            </p:stCondLst>
                            <p:childTnLst>
                              <p:par>
                                <p:cTn id="49" presetID="9" presetClass="entr" presetSubtype="0" fill="hold" nodeType="afterEffect">
                                  <p:stCondLst>
                                    <p:cond delay="0"/>
                                  </p:stCondLst>
                                  <p:childTnLst>
                                    <p:set>
                                      <p:cBhvr>
                                        <p:cTn id="50" dur="1" fill="hold">
                                          <p:stCondLst>
                                            <p:cond delay="0"/>
                                          </p:stCondLst>
                                        </p:cTn>
                                        <p:tgtEl>
                                          <p:spTgt spid="23"/>
                                        </p:tgtEl>
                                        <p:attrNameLst>
                                          <p:attrName>style.visibility</p:attrName>
                                        </p:attrNameLst>
                                      </p:cBhvr>
                                      <p:to>
                                        <p:strVal val="visible"/>
                                      </p:to>
                                    </p:set>
                                    <p:animEffect transition="in" filter="dissolve">
                                      <p:cBhvr>
                                        <p:cTn id="51"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18" grpId="0" animBg="1"/>
      <p:bldP spid="19" grpId="0"/>
      <p:bldP spid="32" grpId="0" animBg="1"/>
      <p:bldP spid="41"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3302" y="0"/>
            <a:ext cx="10588698" cy="1188720"/>
          </a:xfrm>
        </p:spPr>
        <p:txBody>
          <a:bodyPr>
            <a:normAutofit/>
          </a:bodyPr>
          <a:lstStyle/>
          <a:p>
            <a:r>
              <a:rPr lang="en-US" sz="3200" i="1" noProof="1"/>
              <a:t>Teknik Mengamankan Jaringan:</a:t>
            </a:r>
            <a:endParaRPr lang="en-US" sz="3200" noProof="1"/>
          </a:p>
        </p:txBody>
      </p:sp>
      <p:sp>
        <p:nvSpPr>
          <p:cNvPr id="4" name="Slide Number Placeholder 3"/>
          <p:cNvSpPr>
            <a:spLocks noGrp="1"/>
          </p:cNvSpPr>
          <p:nvPr>
            <p:ph type="sldNum" sz="quarter" idx="4"/>
          </p:nvPr>
        </p:nvSpPr>
        <p:spPr/>
        <p:txBody>
          <a:bodyPr/>
          <a:lstStyle/>
          <a:p>
            <a:fld id="{27C98126-00D4-4536-8967-EB49841E9AA8}" type="slidenum">
              <a:rPr lang="en-US" smtClean="0"/>
              <a:pPr/>
              <a:t>44</a:t>
            </a:fld>
            <a:endParaRPr lang="en-US" dirty="0"/>
          </a:p>
        </p:txBody>
      </p:sp>
      <p:sp>
        <p:nvSpPr>
          <p:cNvPr id="5" name="Rectangle 4">
            <a:extLst>
              <a:ext uri="{FF2B5EF4-FFF2-40B4-BE49-F238E27FC236}">
                <a16:creationId xmlns:a16="http://schemas.microsoft.com/office/drawing/2014/main" id="{93DC8C2E-2368-4FF0-917D-21A67079FAC2}"/>
              </a:ext>
            </a:extLst>
          </p:cNvPr>
          <p:cNvSpPr/>
          <p:nvPr/>
        </p:nvSpPr>
        <p:spPr>
          <a:xfrm>
            <a:off x="0" y="6577417"/>
            <a:ext cx="12192000" cy="2925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pic>
        <p:nvPicPr>
          <p:cNvPr id="7" name="Picture 6">
            <a:extLst>
              <a:ext uri="{FF2B5EF4-FFF2-40B4-BE49-F238E27FC236}">
                <a16:creationId xmlns:a16="http://schemas.microsoft.com/office/drawing/2014/main" id="{209EC307-D6B0-40DB-9631-2FF621E8BDE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39275" y="127636"/>
            <a:ext cx="2629996" cy="1574512"/>
          </a:xfrm>
          <a:prstGeom prst="rect">
            <a:avLst/>
          </a:prstGeom>
        </p:spPr>
      </p:pic>
      <p:sp>
        <p:nvSpPr>
          <p:cNvPr id="8" name="Content Placeholder 7">
            <a:extLst>
              <a:ext uri="{FF2B5EF4-FFF2-40B4-BE49-F238E27FC236}">
                <a16:creationId xmlns:a16="http://schemas.microsoft.com/office/drawing/2014/main" id="{4A774E40-F547-4F53-9948-D020A1AFFE23}"/>
              </a:ext>
            </a:extLst>
          </p:cNvPr>
          <p:cNvSpPr>
            <a:spLocks noGrp="1"/>
          </p:cNvSpPr>
          <p:nvPr>
            <p:ph idx="1"/>
          </p:nvPr>
        </p:nvSpPr>
        <p:spPr>
          <a:xfrm>
            <a:off x="1028700" y="1552635"/>
            <a:ext cx="10010775" cy="4511353"/>
          </a:xfrm>
        </p:spPr>
        <p:txBody>
          <a:bodyPr>
            <a:normAutofit lnSpcReduction="10000"/>
          </a:bodyPr>
          <a:lstStyle/>
          <a:p>
            <a:pPr algn="just">
              <a:buFont typeface="Wingdings" panose="05000000000000000000" pitchFamily="2" charset="2"/>
              <a:buChar char="q"/>
            </a:pPr>
            <a:r>
              <a:rPr lang="en-US" sz="2400" b="1" noProof="1">
                <a:latin typeface="Arial Unicode MS" panose="020B0604020202020204" pitchFamily="34" charset="-128"/>
                <a:ea typeface="Arial Unicode MS" panose="020B0604020202020204" pitchFamily="34" charset="-128"/>
                <a:cs typeface="Arial Unicode MS" panose="020B0604020202020204" pitchFamily="34" charset="-128"/>
              </a:rPr>
              <a:t> Prevention (pencegahan)</a:t>
            </a:r>
          </a:p>
          <a:p>
            <a:pPr marL="0" indent="0">
              <a:buNone/>
            </a:pPr>
            <a:r>
              <a:rPr lang="en-US" sz="1600" noProof="1">
                <a:latin typeface="Arial Unicode MS" panose="020B0604020202020204" pitchFamily="34" charset="-128"/>
                <a:ea typeface="Arial Unicode MS" panose="020B0604020202020204" pitchFamily="34" charset="-128"/>
                <a:cs typeface="Arial Unicode MS" panose="020B0604020202020204" pitchFamily="34" charset="-128"/>
              </a:rPr>
              <a:t>Kebanyakan dari ancaman akan dapat ditepis dengan mudah, walaupun keadaan yang benar benar 100% aman belum tentu dapat dicapai. Akses yang tidak diinginkan kedalam jaringan komputer dapat dicegah dengan memilih dan melakukan konfigurasi layanan (services) yang berjalan dengan hati-hati.</a:t>
            </a:r>
            <a:br>
              <a:rPr lang="en-US" sz="1600" noProof="1">
                <a:latin typeface="Arial Unicode MS" panose="020B0604020202020204" pitchFamily="34" charset="-128"/>
                <a:ea typeface="Arial Unicode MS" panose="020B0604020202020204" pitchFamily="34" charset="-128"/>
                <a:cs typeface="Arial Unicode MS" panose="020B0604020202020204" pitchFamily="34" charset="-128"/>
              </a:rPr>
            </a:br>
            <a:endParaRPr lang="en-US" sz="1600" noProof="1">
              <a:latin typeface="Arial Unicode MS" panose="020B0604020202020204" pitchFamily="34" charset="-128"/>
              <a:ea typeface="Arial Unicode MS" panose="020B0604020202020204" pitchFamily="34" charset="-128"/>
              <a:cs typeface="Arial Unicode MS" panose="020B0604020202020204" pitchFamily="34" charset="-128"/>
            </a:endParaRPr>
          </a:p>
          <a:p>
            <a:pPr algn="just">
              <a:buFont typeface="Wingdings" panose="05000000000000000000" pitchFamily="2" charset="2"/>
              <a:buChar char="q"/>
            </a:pPr>
            <a:r>
              <a:rPr lang="en-US" sz="2400" b="1" noProof="1">
                <a:latin typeface="Arial Unicode MS" panose="020B0604020202020204" pitchFamily="34" charset="-128"/>
                <a:ea typeface="Arial Unicode MS" panose="020B0604020202020204" pitchFamily="34" charset="-128"/>
                <a:cs typeface="Arial Unicode MS" panose="020B0604020202020204" pitchFamily="34" charset="-128"/>
              </a:rPr>
              <a:t> Observation (observasi)</a:t>
            </a:r>
          </a:p>
          <a:p>
            <a:pPr marL="0" indent="0">
              <a:buNone/>
            </a:pPr>
            <a:r>
              <a:rPr lang="en-US" sz="1600" noProof="1">
                <a:latin typeface="Arial Unicode MS" panose="020B0604020202020204" pitchFamily="34" charset="-128"/>
                <a:ea typeface="Arial Unicode MS" panose="020B0604020202020204" pitchFamily="34" charset="-128"/>
                <a:cs typeface="Arial Unicode MS" panose="020B0604020202020204" pitchFamily="34" charset="-128"/>
              </a:rPr>
              <a:t>Ketika sebuah jaringan komputer sedang berjalan, dan sebuah akses yang tidak diinginkan dicegah, maka proses perawatan dilakukan. Perawatan jaringan komputer harus termasuk melihat isi log yang tidak normal yang dapat merujuk ke masalah keamanan yang tidak terpantau. System IDS dapat digunakan sebagai bagian dari proses observasi tetapi menggunakan IDS seharusnya tidak merujuk kepada ketidak-pedulian pada informasi log.</a:t>
            </a:r>
            <a:br>
              <a:rPr lang="en-US" sz="1600" noProof="1">
                <a:latin typeface="Arial Unicode MS" panose="020B0604020202020204" pitchFamily="34" charset="-128"/>
                <a:ea typeface="Arial Unicode MS" panose="020B0604020202020204" pitchFamily="34" charset="-128"/>
                <a:cs typeface="Arial Unicode MS" panose="020B0604020202020204" pitchFamily="34" charset="-128"/>
              </a:rPr>
            </a:br>
            <a:endParaRPr lang="en-US" sz="1600" noProof="1">
              <a:latin typeface="Arial Unicode MS" panose="020B0604020202020204" pitchFamily="34" charset="-128"/>
              <a:ea typeface="Arial Unicode MS" panose="020B0604020202020204" pitchFamily="34" charset="-128"/>
              <a:cs typeface="Arial Unicode MS" panose="020B0604020202020204" pitchFamily="34" charset="-128"/>
            </a:endParaRPr>
          </a:p>
          <a:p>
            <a:pPr algn="just">
              <a:buFont typeface="Wingdings" panose="05000000000000000000" pitchFamily="2" charset="2"/>
              <a:buChar char="q"/>
            </a:pPr>
            <a:r>
              <a:rPr lang="en-US" sz="2400" b="1" noProof="1">
                <a:latin typeface="Arial Unicode MS" panose="020B0604020202020204" pitchFamily="34" charset="-128"/>
                <a:ea typeface="Arial Unicode MS" panose="020B0604020202020204" pitchFamily="34" charset="-128"/>
                <a:cs typeface="Arial Unicode MS" panose="020B0604020202020204" pitchFamily="34" charset="-128"/>
              </a:rPr>
              <a:t> Response (respon)</a:t>
            </a:r>
          </a:p>
          <a:p>
            <a:pPr marL="0" indent="0">
              <a:buNone/>
            </a:pPr>
            <a:r>
              <a:rPr lang="en-US" sz="1600" noProof="1">
                <a:latin typeface="Arial Unicode MS" panose="020B0604020202020204" pitchFamily="34" charset="-128"/>
                <a:ea typeface="Arial Unicode MS" panose="020B0604020202020204" pitchFamily="34" charset="-128"/>
                <a:cs typeface="Arial Unicode MS" panose="020B0604020202020204" pitchFamily="34" charset="-128"/>
              </a:rPr>
              <a:t>Bila sesuatu yang tidak diinginkan terjadi dan keamanan suatu system telah berhasil disusupi, maka personil perawatan harus segera mengambil tindakan. Tergantung pada proses produktifitas dan masalah yang menyangkut dengan keamanan maka tindakan yang tepat harus segera dilaksanakan.</a:t>
            </a:r>
          </a:p>
        </p:txBody>
      </p:sp>
    </p:spTree>
    <p:extLst>
      <p:ext uri="{BB962C8B-B14F-4D97-AF65-F5344CB8AC3E}">
        <p14:creationId xmlns:p14="http://schemas.microsoft.com/office/powerpoint/2010/main" val="3428897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3302" y="0"/>
            <a:ext cx="10588698" cy="1188720"/>
          </a:xfrm>
        </p:spPr>
        <p:txBody>
          <a:bodyPr>
            <a:normAutofit/>
          </a:bodyPr>
          <a:lstStyle/>
          <a:p>
            <a:r>
              <a:rPr lang="en-US" sz="3200" i="1" dirty="0"/>
              <a:t>Cyberthreats, Security, &amp; Privacy Issues</a:t>
            </a:r>
            <a:endParaRPr lang="en-US" sz="3200" dirty="0"/>
          </a:p>
        </p:txBody>
      </p:sp>
      <p:sp>
        <p:nvSpPr>
          <p:cNvPr id="4" name="Slide Number Placeholder 3"/>
          <p:cNvSpPr>
            <a:spLocks noGrp="1"/>
          </p:cNvSpPr>
          <p:nvPr>
            <p:ph type="sldNum" sz="quarter" idx="4"/>
          </p:nvPr>
        </p:nvSpPr>
        <p:spPr/>
        <p:txBody>
          <a:bodyPr/>
          <a:lstStyle/>
          <a:p>
            <a:fld id="{27C98126-00D4-4536-8967-EB49841E9AA8}" type="slidenum">
              <a:rPr lang="en-US" smtClean="0"/>
              <a:pPr/>
              <a:t>45</a:t>
            </a:fld>
            <a:endParaRPr lang="en-US" dirty="0"/>
          </a:p>
        </p:txBody>
      </p:sp>
      <p:sp>
        <p:nvSpPr>
          <p:cNvPr id="5" name="Rectangle 4">
            <a:extLst>
              <a:ext uri="{FF2B5EF4-FFF2-40B4-BE49-F238E27FC236}">
                <a16:creationId xmlns:a16="http://schemas.microsoft.com/office/drawing/2014/main" id="{93DC8C2E-2368-4FF0-917D-21A67079FAC2}"/>
              </a:ext>
            </a:extLst>
          </p:cNvPr>
          <p:cNvSpPr/>
          <p:nvPr/>
        </p:nvSpPr>
        <p:spPr>
          <a:xfrm>
            <a:off x="0" y="6577417"/>
            <a:ext cx="12192000" cy="2925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pic>
        <p:nvPicPr>
          <p:cNvPr id="7" name="Picture 6">
            <a:extLst>
              <a:ext uri="{FF2B5EF4-FFF2-40B4-BE49-F238E27FC236}">
                <a16:creationId xmlns:a16="http://schemas.microsoft.com/office/drawing/2014/main" id="{209EC307-D6B0-40DB-9631-2FF621E8BDE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39275" y="127636"/>
            <a:ext cx="2629996" cy="1574512"/>
          </a:xfrm>
          <a:prstGeom prst="rect">
            <a:avLst/>
          </a:prstGeom>
        </p:spPr>
      </p:pic>
      <p:sp>
        <p:nvSpPr>
          <p:cNvPr id="8" name="Content Placeholder 7">
            <a:extLst>
              <a:ext uri="{FF2B5EF4-FFF2-40B4-BE49-F238E27FC236}">
                <a16:creationId xmlns:a16="http://schemas.microsoft.com/office/drawing/2014/main" id="{4A774E40-F547-4F53-9948-D020A1AFFE23}"/>
              </a:ext>
            </a:extLst>
          </p:cNvPr>
          <p:cNvSpPr>
            <a:spLocks noGrp="1"/>
          </p:cNvSpPr>
          <p:nvPr>
            <p:ph idx="1"/>
          </p:nvPr>
        </p:nvSpPr>
        <p:spPr>
          <a:xfrm>
            <a:off x="1028700" y="1552636"/>
            <a:ext cx="9821387" cy="4308938"/>
          </a:xfrm>
        </p:spPr>
        <p:txBody>
          <a:bodyPr>
            <a:normAutofit fontScale="92500" lnSpcReduction="10000"/>
          </a:bodyPr>
          <a:lstStyle/>
          <a:p>
            <a:pPr>
              <a:buFont typeface="Wingdings" panose="05000000000000000000" pitchFamily="2" charset="2"/>
              <a:buChar char="q"/>
            </a:pPr>
            <a:r>
              <a:rPr lang="en-US" b="1" dirty="0"/>
              <a:t> CYBERATTACKS &amp; MALWARE</a:t>
            </a:r>
          </a:p>
          <a:p>
            <a:pPr marL="895350" lvl="1" indent="-447675">
              <a:buFont typeface="Wingdings" panose="05000000000000000000" pitchFamily="2" charset="2"/>
              <a:buChar char="ü"/>
            </a:pPr>
            <a:r>
              <a:rPr lang="en-US" dirty="0"/>
              <a:t>Denial-of-service attacks</a:t>
            </a:r>
          </a:p>
          <a:p>
            <a:pPr marL="895350" lvl="1" indent="-447675">
              <a:buFont typeface="Wingdings" panose="05000000000000000000" pitchFamily="2" charset="2"/>
              <a:buChar char="ü"/>
            </a:pPr>
            <a:r>
              <a:rPr lang="en-US" dirty="0"/>
              <a:t>Viruses</a:t>
            </a:r>
          </a:p>
          <a:p>
            <a:pPr marL="895350" lvl="1" indent="-447675">
              <a:buFont typeface="Wingdings" panose="05000000000000000000" pitchFamily="2" charset="2"/>
              <a:buChar char="ü"/>
            </a:pPr>
            <a:r>
              <a:rPr lang="en-US" dirty="0"/>
              <a:t>Worms</a:t>
            </a:r>
          </a:p>
          <a:p>
            <a:pPr marL="895350" lvl="1" indent="-447675">
              <a:buFont typeface="Wingdings" panose="05000000000000000000" pitchFamily="2" charset="2"/>
              <a:buChar char="ü"/>
            </a:pPr>
            <a:r>
              <a:rPr lang="en-US" dirty="0"/>
              <a:t>Trojan horses</a:t>
            </a:r>
          </a:p>
          <a:p>
            <a:pPr marL="895350" lvl="1" indent="-447675">
              <a:buFont typeface="Wingdings" panose="05000000000000000000" pitchFamily="2" charset="2"/>
              <a:buChar char="ü"/>
            </a:pPr>
            <a:r>
              <a:rPr lang="en-US" dirty="0"/>
              <a:t>Rootkits &amp; backdoors</a:t>
            </a:r>
          </a:p>
          <a:p>
            <a:pPr marL="895350" lvl="1" indent="-447675">
              <a:buFont typeface="Wingdings" panose="05000000000000000000" pitchFamily="2" charset="2"/>
              <a:buChar char="ü"/>
            </a:pPr>
            <a:r>
              <a:rPr lang="en-US" dirty="0"/>
              <a:t>Blended threats</a:t>
            </a:r>
          </a:p>
          <a:p>
            <a:pPr marL="895350" lvl="1" indent="-447675">
              <a:buFont typeface="Wingdings" panose="05000000000000000000" pitchFamily="2" charset="2"/>
              <a:buChar char="ü"/>
            </a:pPr>
            <a:r>
              <a:rPr lang="en-US" dirty="0"/>
              <a:t>Zombies </a:t>
            </a:r>
          </a:p>
          <a:p>
            <a:pPr marL="895350" lvl="1" indent="-447675">
              <a:buFont typeface="Wingdings" panose="05000000000000000000" pitchFamily="2" charset="2"/>
              <a:buChar char="ü"/>
            </a:pPr>
            <a:r>
              <a:rPr lang="en-US" dirty="0"/>
              <a:t>Ransomware </a:t>
            </a:r>
          </a:p>
          <a:p>
            <a:pPr marL="895350" lvl="1" indent="-447675">
              <a:buFont typeface="Wingdings" panose="05000000000000000000" pitchFamily="2" charset="2"/>
              <a:buChar char="ü"/>
            </a:pPr>
            <a:r>
              <a:rPr lang="en-US" dirty="0"/>
              <a:t>Time, logic, &amp; email bombs </a:t>
            </a:r>
          </a:p>
          <a:p>
            <a:pPr marL="895350" lvl="1" indent="-447675">
              <a:buFont typeface="Wingdings" panose="05000000000000000000" pitchFamily="2" charset="2"/>
              <a:buChar char="ü"/>
            </a:pPr>
            <a:r>
              <a:rPr lang="en-US" dirty="0"/>
              <a:t>Phone malware</a:t>
            </a:r>
          </a:p>
        </p:txBody>
      </p:sp>
      <p:pic>
        <p:nvPicPr>
          <p:cNvPr id="3" name="Picture 2">
            <a:extLst>
              <a:ext uri="{FF2B5EF4-FFF2-40B4-BE49-F238E27FC236}">
                <a16:creationId xmlns:a16="http://schemas.microsoft.com/office/drawing/2014/main" id="{09946227-244F-47C3-8016-67699182D3EF}"/>
              </a:ext>
            </a:extLst>
          </p:cNvPr>
          <p:cNvPicPr>
            <a:picLocks noChangeAspect="1"/>
          </p:cNvPicPr>
          <p:nvPr/>
        </p:nvPicPr>
        <p:blipFill>
          <a:blip r:embed="rId4"/>
          <a:stretch>
            <a:fillRect/>
          </a:stretch>
        </p:blipFill>
        <p:spPr>
          <a:xfrm>
            <a:off x="5920740" y="1829784"/>
            <a:ext cx="6062281" cy="3475580"/>
          </a:xfrm>
          <a:prstGeom prst="rect">
            <a:avLst/>
          </a:prstGeom>
        </p:spPr>
      </p:pic>
    </p:spTree>
    <p:extLst>
      <p:ext uri="{BB962C8B-B14F-4D97-AF65-F5344CB8AC3E}">
        <p14:creationId xmlns:p14="http://schemas.microsoft.com/office/powerpoint/2010/main" val="41447924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3302" y="0"/>
            <a:ext cx="10588698" cy="1188720"/>
          </a:xfrm>
        </p:spPr>
        <p:txBody>
          <a:bodyPr>
            <a:normAutofit/>
          </a:bodyPr>
          <a:lstStyle/>
          <a:p>
            <a:r>
              <a:rPr lang="en-US" sz="3200" i="1" dirty="0"/>
              <a:t>Cyberthreats, Security, &amp; Privacy Issues</a:t>
            </a:r>
            <a:endParaRPr lang="en-US" sz="3200" dirty="0"/>
          </a:p>
        </p:txBody>
      </p:sp>
      <p:sp>
        <p:nvSpPr>
          <p:cNvPr id="4" name="Slide Number Placeholder 3"/>
          <p:cNvSpPr>
            <a:spLocks noGrp="1"/>
          </p:cNvSpPr>
          <p:nvPr>
            <p:ph type="sldNum" sz="quarter" idx="4"/>
          </p:nvPr>
        </p:nvSpPr>
        <p:spPr/>
        <p:txBody>
          <a:bodyPr/>
          <a:lstStyle/>
          <a:p>
            <a:fld id="{27C98126-00D4-4536-8967-EB49841E9AA8}" type="slidenum">
              <a:rPr lang="en-US" smtClean="0"/>
              <a:pPr/>
              <a:t>46</a:t>
            </a:fld>
            <a:endParaRPr lang="en-US" dirty="0"/>
          </a:p>
        </p:txBody>
      </p:sp>
      <p:sp>
        <p:nvSpPr>
          <p:cNvPr id="5" name="Rectangle 4">
            <a:extLst>
              <a:ext uri="{FF2B5EF4-FFF2-40B4-BE49-F238E27FC236}">
                <a16:creationId xmlns:a16="http://schemas.microsoft.com/office/drawing/2014/main" id="{93DC8C2E-2368-4FF0-917D-21A67079FAC2}"/>
              </a:ext>
            </a:extLst>
          </p:cNvPr>
          <p:cNvSpPr/>
          <p:nvPr/>
        </p:nvSpPr>
        <p:spPr>
          <a:xfrm>
            <a:off x="0" y="6577417"/>
            <a:ext cx="12192000" cy="2925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pic>
        <p:nvPicPr>
          <p:cNvPr id="7" name="Picture 6">
            <a:extLst>
              <a:ext uri="{FF2B5EF4-FFF2-40B4-BE49-F238E27FC236}">
                <a16:creationId xmlns:a16="http://schemas.microsoft.com/office/drawing/2014/main" id="{209EC307-D6B0-40DB-9631-2FF621E8BDE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39275" y="127636"/>
            <a:ext cx="2629996" cy="1574512"/>
          </a:xfrm>
          <a:prstGeom prst="rect">
            <a:avLst/>
          </a:prstGeom>
        </p:spPr>
      </p:pic>
      <p:sp>
        <p:nvSpPr>
          <p:cNvPr id="8" name="Content Placeholder 7">
            <a:extLst>
              <a:ext uri="{FF2B5EF4-FFF2-40B4-BE49-F238E27FC236}">
                <a16:creationId xmlns:a16="http://schemas.microsoft.com/office/drawing/2014/main" id="{4A774E40-F547-4F53-9948-D020A1AFFE23}"/>
              </a:ext>
            </a:extLst>
          </p:cNvPr>
          <p:cNvSpPr>
            <a:spLocks noGrp="1"/>
          </p:cNvSpPr>
          <p:nvPr>
            <p:ph idx="1"/>
          </p:nvPr>
        </p:nvSpPr>
        <p:spPr>
          <a:xfrm>
            <a:off x="1028700" y="1552636"/>
            <a:ext cx="9821387" cy="4308938"/>
          </a:xfrm>
        </p:spPr>
        <p:txBody>
          <a:bodyPr>
            <a:normAutofit/>
          </a:bodyPr>
          <a:lstStyle/>
          <a:p>
            <a:pPr>
              <a:buFont typeface="Wingdings" panose="05000000000000000000" pitchFamily="2" charset="2"/>
              <a:buChar char="q"/>
            </a:pPr>
            <a:r>
              <a:rPr lang="en-US" b="1" noProof="1"/>
              <a:t> Teknik Pengamanan Online (Online Safety)</a:t>
            </a:r>
          </a:p>
          <a:p>
            <a:pPr marL="514350" indent="-514350">
              <a:buFont typeface="+mj-lt"/>
              <a:buAutoNum type="arabicPeriod"/>
            </a:pPr>
            <a:r>
              <a:rPr lang="en-US" sz="2400" noProof="1"/>
              <a:t>Menggunakan antivirus software</a:t>
            </a:r>
          </a:p>
          <a:p>
            <a:pPr marL="514350" indent="-514350">
              <a:buFont typeface="+mj-lt"/>
              <a:buAutoNum type="arabicPeriod"/>
            </a:pPr>
            <a:r>
              <a:rPr lang="en-US" sz="2400" noProof="1"/>
              <a:t>Memakai passwords yang memadai</a:t>
            </a:r>
          </a:p>
          <a:p>
            <a:pPr marL="514350" indent="-514350">
              <a:buFont typeface="+mj-lt"/>
              <a:buAutoNum type="arabicPeriod"/>
            </a:pPr>
            <a:r>
              <a:rPr lang="en-US" sz="2400" noProof="1"/>
              <a:t>Memakai biometric authentication dan multifactor authentication</a:t>
            </a:r>
          </a:p>
          <a:p>
            <a:pPr marL="514350" indent="-514350">
              <a:buFont typeface="+mj-lt"/>
              <a:buAutoNum type="arabicPeriod"/>
            </a:pPr>
            <a:r>
              <a:rPr lang="en-US" sz="2400" noProof="1"/>
              <a:t>Mamakai </a:t>
            </a:r>
            <a:r>
              <a:rPr lang="en-US" sz="2400" i="1" noProof="1"/>
              <a:t>encryption</a:t>
            </a:r>
          </a:p>
          <a:p>
            <a:pPr marL="0" indent="0">
              <a:buNone/>
            </a:pPr>
            <a:endParaRPr lang="en-US" b="1" dirty="0"/>
          </a:p>
        </p:txBody>
      </p:sp>
      <p:pic>
        <p:nvPicPr>
          <p:cNvPr id="6" name="Picture 5">
            <a:extLst>
              <a:ext uri="{FF2B5EF4-FFF2-40B4-BE49-F238E27FC236}">
                <a16:creationId xmlns:a16="http://schemas.microsoft.com/office/drawing/2014/main" id="{9299A1F4-4DB2-4452-9315-1DF68C0A90F7}"/>
              </a:ext>
            </a:extLst>
          </p:cNvPr>
          <p:cNvPicPr>
            <a:picLocks noChangeAspect="1"/>
          </p:cNvPicPr>
          <p:nvPr/>
        </p:nvPicPr>
        <p:blipFill>
          <a:blip r:embed="rId4"/>
          <a:stretch>
            <a:fillRect/>
          </a:stretch>
        </p:blipFill>
        <p:spPr>
          <a:xfrm>
            <a:off x="4940263" y="4139970"/>
            <a:ext cx="5712497" cy="2237742"/>
          </a:xfrm>
          <a:prstGeom prst="rect">
            <a:avLst/>
          </a:prstGeom>
        </p:spPr>
      </p:pic>
    </p:spTree>
    <p:extLst>
      <p:ext uri="{BB962C8B-B14F-4D97-AF65-F5344CB8AC3E}">
        <p14:creationId xmlns:p14="http://schemas.microsoft.com/office/powerpoint/2010/main" val="2357200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34844" y="377483"/>
            <a:ext cx="6447501" cy="539354"/>
          </a:xfrm>
        </p:spPr>
        <p:txBody>
          <a:bodyPr/>
          <a:lstStyle/>
          <a:p>
            <a:r>
              <a:rPr lang="en-US" noProof="1">
                <a:solidFill>
                  <a:schemeClr val="tx1"/>
                </a:solidFill>
              </a:rPr>
              <a:t>Security Assesment</a:t>
            </a:r>
          </a:p>
        </p:txBody>
      </p:sp>
      <p:sp>
        <p:nvSpPr>
          <p:cNvPr id="3" name="Content Placeholder 2"/>
          <p:cNvSpPr>
            <a:spLocks noGrp="1"/>
          </p:cNvSpPr>
          <p:nvPr>
            <p:ph idx="4294967295"/>
          </p:nvPr>
        </p:nvSpPr>
        <p:spPr>
          <a:xfrm>
            <a:off x="1551964" y="1717429"/>
            <a:ext cx="9363686" cy="4102345"/>
          </a:xfrm>
          <a:prstGeom prst="rect">
            <a:avLst/>
          </a:prstGeom>
        </p:spPr>
        <p:txBody>
          <a:bodyPr>
            <a:normAutofit lnSpcReduction="10000"/>
          </a:bodyPr>
          <a:lstStyle/>
          <a:p>
            <a:pPr marL="0" indent="0">
              <a:buNone/>
            </a:pPr>
            <a:r>
              <a:rPr lang="en-US" sz="2400" b="1" noProof="1"/>
              <a:t>Security Assesment dapat dibedakan menjadi 2 bagian yaitu :</a:t>
            </a:r>
          </a:p>
          <a:p>
            <a:pPr>
              <a:buFont typeface="Wingdings" panose="05000000000000000000" pitchFamily="2" charset="2"/>
              <a:buChar char="v"/>
            </a:pPr>
            <a:r>
              <a:rPr lang="en-US" sz="2400" b="1" noProof="1"/>
              <a:t>Vulnerability Assesment</a:t>
            </a:r>
          </a:p>
          <a:p>
            <a:pPr marL="342900" lvl="1" indent="0">
              <a:buNone/>
            </a:pPr>
            <a:r>
              <a:rPr lang="en-US" noProof="1"/>
              <a:t>Vulnerability assessment adalah proses pencarian kelemahan yang ada pada target </a:t>
            </a:r>
            <a:br>
              <a:rPr lang="en-US" noProof="1"/>
            </a:br>
            <a:endParaRPr lang="en-US" noProof="1"/>
          </a:p>
          <a:p>
            <a:pPr>
              <a:buFont typeface="Wingdings" panose="05000000000000000000" pitchFamily="2" charset="2"/>
              <a:buChar char="v"/>
            </a:pPr>
            <a:r>
              <a:rPr lang="en-US" sz="2400" b="1" noProof="1"/>
              <a:t>Penetration Test</a:t>
            </a:r>
          </a:p>
          <a:p>
            <a:pPr marL="342900" lvl="1" indent="0">
              <a:buNone/>
            </a:pPr>
            <a:r>
              <a:rPr lang="en-US" noProof="1"/>
              <a:t>Penetration test adalah proses melakukan eksplorasi dan eksploitasi lebih jauh ke dalam sistem target setelah megetahui bug atau security hole yang di report pada proses vulnerability assessment.</a:t>
            </a:r>
          </a:p>
          <a:p>
            <a:pPr marL="342900" lvl="1" indent="0">
              <a:buNone/>
            </a:pPr>
            <a:br>
              <a:rPr lang="en-US" sz="1350" noProof="1"/>
            </a:br>
            <a:endParaRPr lang="en-US" sz="1350" noProof="1"/>
          </a:p>
          <a:p>
            <a:pPr lvl="1"/>
            <a:endParaRPr lang="en-US" sz="1350" noProof="1"/>
          </a:p>
        </p:txBody>
      </p:sp>
    </p:spTree>
    <p:extLst>
      <p:ext uri="{BB962C8B-B14F-4D97-AF65-F5344CB8AC3E}">
        <p14:creationId xmlns:p14="http://schemas.microsoft.com/office/powerpoint/2010/main" val="84710517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3794D1C-0115-4F90-89A3-1343918F32CA}"/>
              </a:ext>
            </a:extLst>
          </p:cNvPr>
          <p:cNvSpPr/>
          <p:nvPr/>
        </p:nvSpPr>
        <p:spPr>
          <a:xfrm>
            <a:off x="0" y="6577417"/>
            <a:ext cx="12192000" cy="2925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pic>
        <p:nvPicPr>
          <p:cNvPr id="4" name="Picture 3">
            <a:extLst>
              <a:ext uri="{FF2B5EF4-FFF2-40B4-BE49-F238E27FC236}">
                <a16:creationId xmlns:a16="http://schemas.microsoft.com/office/drawing/2014/main" id="{0C9424C2-1723-4C98-87DA-0252E993BF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89404" y="1973467"/>
            <a:ext cx="5080883" cy="3411980"/>
          </a:xfrm>
          <a:prstGeom prst="rect">
            <a:avLst/>
          </a:prstGeom>
        </p:spPr>
      </p:pic>
    </p:spTree>
    <p:extLst>
      <p:ext uri="{BB962C8B-B14F-4D97-AF65-F5344CB8AC3E}">
        <p14:creationId xmlns:p14="http://schemas.microsoft.com/office/powerpoint/2010/main" val="36794588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Chapter 4 Topics</a:t>
            </a:r>
          </a:p>
        </p:txBody>
      </p:sp>
      <p:sp>
        <p:nvSpPr>
          <p:cNvPr id="4" name="Slide Number Placeholder 3"/>
          <p:cNvSpPr>
            <a:spLocks noGrp="1"/>
          </p:cNvSpPr>
          <p:nvPr>
            <p:ph type="sldNum" sz="quarter" idx="4"/>
          </p:nvPr>
        </p:nvSpPr>
        <p:spPr/>
        <p:txBody>
          <a:bodyPr/>
          <a:lstStyle/>
          <a:p>
            <a:fld id="{27C98126-00D4-4536-8967-EB49841E9AA8}" type="slidenum">
              <a:rPr lang="en-US" smtClean="0"/>
              <a:pPr/>
              <a:t>5</a:t>
            </a:fld>
            <a:endParaRPr lang="en-US" dirty="0"/>
          </a:p>
        </p:txBody>
      </p:sp>
      <p:sp>
        <p:nvSpPr>
          <p:cNvPr id="5" name="Rectangle 4">
            <a:extLst>
              <a:ext uri="{FF2B5EF4-FFF2-40B4-BE49-F238E27FC236}">
                <a16:creationId xmlns:a16="http://schemas.microsoft.com/office/drawing/2014/main" id="{93DC8C2E-2368-4FF0-917D-21A67079FAC2}"/>
              </a:ext>
            </a:extLst>
          </p:cNvPr>
          <p:cNvSpPr/>
          <p:nvPr/>
        </p:nvSpPr>
        <p:spPr>
          <a:xfrm>
            <a:off x="0" y="6577417"/>
            <a:ext cx="12192000" cy="2925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pic>
        <p:nvPicPr>
          <p:cNvPr id="7" name="Picture 6">
            <a:extLst>
              <a:ext uri="{FF2B5EF4-FFF2-40B4-BE49-F238E27FC236}">
                <a16:creationId xmlns:a16="http://schemas.microsoft.com/office/drawing/2014/main" id="{209EC307-D6B0-40DB-9631-2FF621E8BDE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76090" y="127635"/>
            <a:ext cx="3593181" cy="1905251"/>
          </a:xfrm>
          <a:prstGeom prst="rect">
            <a:avLst/>
          </a:prstGeom>
        </p:spPr>
      </p:pic>
      <p:pic>
        <p:nvPicPr>
          <p:cNvPr id="9" name="Content Placeholder 8">
            <a:extLst>
              <a:ext uri="{FF2B5EF4-FFF2-40B4-BE49-F238E27FC236}">
                <a16:creationId xmlns:a16="http://schemas.microsoft.com/office/drawing/2014/main" id="{7AEE3FD3-625E-4AE0-BA89-BD2304AD76E5}"/>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1506070" y="0"/>
            <a:ext cx="5809129" cy="6858000"/>
          </a:xfrm>
        </p:spPr>
      </p:pic>
    </p:spTree>
    <p:extLst>
      <p:ext uri="{BB962C8B-B14F-4D97-AF65-F5344CB8AC3E}">
        <p14:creationId xmlns:p14="http://schemas.microsoft.com/office/powerpoint/2010/main" val="9877215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noProof="1"/>
              <a:t>Perkembangan dari Era Analog ke Digital</a:t>
            </a:r>
            <a:endParaRPr lang="en-US" noProof="1"/>
          </a:p>
        </p:txBody>
      </p:sp>
      <p:sp>
        <p:nvSpPr>
          <p:cNvPr id="4" name="Slide Number Placeholder 3"/>
          <p:cNvSpPr>
            <a:spLocks noGrp="1"/>
          </p:cNvSpPr>
          <p:nvPr>
            <p:ph type="sldNum" sz="quarter" idx="4"/>
          </p:nvPr>
        </p:nvSpPr>
        <p:spPr/>
        <p:txBody>
          <a:bodyPr/>
          <a:lstStyle/>
          <a:p>
            <a:fld id="{27C98126-00D4-4536-8967-EB49841E9AA8}" type="slidenum">
              <a:rPr lang="en-US" smtClean="0"/>
              <a:pPr/>
              <a:t>6</a:t>
            </a:fld>
            <a:endParaRPr lang="en-US" dirty="0"/>
          </a:p>
        </p:txBody>
      </p:sp>
      <p:sp>
        <p:nvSpPr>
          <p:cNvPr id="5" name="Rectangle 4">
            <a:extLst>
              <a:ext uri="{FF2B5EF4-FFF2-40B4-BE49-F238E27FC236}">
                <a16:creationId xmlns:a16="http://schemas.microsoft.com/office/drawing/2014/main" id="{93DC8C2E-2368-4FF0-917D-21A67079FAC2}"/>
              </a:ext>
            </a:extLst>
          </p:cNvPr>
          <p:cNvSpPr/>
          <p:nvPr/>
        </p:nvSpPr>
        <p:spPr>
          <a:xfrm>
            <a:off x="0" y="6577417"/>
            <a:ext cx="12192000" cy="2925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pic>
        <p:nvPicPr>
          <p:cNvPr id="7" name="Picture 6">
            <a:extLst>
              <a:ext uri="{FF2B5EF4-FFF2-40B4-BE49-F238E27FC236}">
                <a16:creationId xmlns:a16="http://schemas.microsoft.com/office/drawing/2014/main" id="{209EC307-D6B0-40DB-9631-2FF621E8BDE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39275" y="127636"/>
            <a:ext cx="2629996" cy="1574512"/>
          </a:xfrm>
          <a:prstGeom prst="rect">
            <a:avLst/>
          </a:prstGeom>
        </p:spPr>
      </p:pic>
      <p:pic>
        <p:nvPicPr>
          <p:cNvPr id="3" name="Content Placeholder 2">
            <a:extLst>
              <a:ext uri="{FF2B5EF4-FFF2-40B4-BE49-F238E27FC236}">
                <a16:creationId xmlns:a16="http://schemas.microsoft.com/office/drawing/2014/main" id="{781685C5-2EA9-4F6E-814F-D20C4CF486AD}"/>
              </a:ext>
            </a:extLst>
          </p:cNvPr>
          <p:cNvPicPr>
            <a:picLocks noGrp="1" noChangeAspect="1"/>
          </p:cNvPicPr>
          <p:nvPr>
            <p:ph idx="1"/>
          </p:nvPr>
        </p:nvPicPr>
        <p:blipFill>
          <a:blip r:embed="rId4"/>
          <a:stretch>
            <a:fillRect/>
          </a:stretch>
        </p:blipFill>
        <p:spPr>
          <a:xfrm>
            <a:off x="1506070" y="1304260"/>
            <a:ext cx="8529469" cy="5426104"/>
          </a:xfrm>
          <a:prstGeom prst="rect">
            <a:avLst/>
          </a:prstGeom>
        </p:spPr>
      </p:pic>
    </p:spTree>
    <p:extLst>
      <p:ext uri="{BB962C8B-B14F-4D97-AF65-F5344CB8AC3E}">
        <p14:creationId xmlns:p14="http://schemas.microsoft.com/office/powerpoint/2010/main" val="23341835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noProof="1"/>
              <a:t>Perkembangan dari Era Analog ke Digital</a:t>
            </a:r>
          </a:p>
        </p:txBody>
      </p:sp>
      <p:sp>
        <p:nvSpPr>
          <p:cNvPr id="4" name="Slide Number Placeholder 3"/>
          <p:cNvSpPr>
            <a:spLocks noGrp="1"/>
          </p:cNvSpPr>
          <p:nvPr>
            <p:ph type="sldNum" sz="quarter" idx="4"/>
          </p:nvPr>
        </p:nvSpPr>
        <p:spPr/>
        <p:txBody>
          <a:bodyPr/>
          <a:lstStyle/>
          <a:p>
            <a:fld id="{27C98126-00D4-4536-8967-EB49841E9AA8}" type="slidenum">
              <a:rPr lang="en-US" smtClean="0"/>
              <a:pPr/>
              <a:t>7</a:t>
            </a:fld>
            <a:endParaRPr lang="en-US" dirty="0"/>
          </a:p>
        </p:txBody>
      </p:sp>
      <p:sp>
        <p:nvSpPr>
          <p:cNvPr id="5" name="Rectangle 4">
            <a:extLst>
              <a:ext uri="{FF2B5EF4-FFF2-40B4-BE49-F238E27FC236}">
                <a16:creationId xmlns:a16="http://schemas.microsoft.com/office/drawing/2014/main" id="{93DC8C2E-2368-4FF0-917D-21A67079FAC2}"/>
              </a:ext>
            </a:extLst>
          </p:cNvPr>
          <p:cNvSpPr/>
          <p:nvPr/>
        </p:nvSpPr>
        <p:spPr>
          <a:xfrm>
            <a:off x="0" y="6577417"/>
            <a:ext cx="12192000" cy="2925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pic>
        <p:nvPicPr>
          <p:cNvPr id="7" name="Picture 6">
            <a:extLst>
              <a:ext uri="{FF2B5EF4-FFF2-40B4-BE49-F238E27FC236}">
                <a16:creationId xmlns:a16="http://schemas.microsoft.com/office/drawing/2014/main" id="{209EC307-D6B0-40DB-9631-2FF621E8BDE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39275" y="127636"/>
            <a:ext cx="2629996" cy="1574512"/>
          </a:xfrm>
          <a:prstGeom prst="rect">
            <a:avLst/>
          </a:prstGeom>
        </p:spPr>
      </p:pic>
      <p:sp>
        <p:nvSpPr>
          <p:cNvPr id="8" name="Content Placeholder 7">
            <a:extLst>
              <a:ext uri="{FF2B5EF4-FFF2-40B4-BE49-F238E27FC236}">
                <a16:creationId xmlns:a16="http://schemas.microsoft.com/office/drawing/2014/main" id="{4A774E40-F547-4F53-9948-D020A1AFFE23}"/>
              </a:ext>
            </a:extLst>
          </p:cNvPr>
          <p:cNvSpPr>
            <a:spLocks noGrp="1"/>
          </p:cNvSpPr>
          <p:nvPr>
            <p:ph idx="1"/>
          </p:nvPr>
        </p:nvSpPr>
        <p:spPr/>
        <p:txBody>
          <a:bodyPr/>
          <a:lstStyle/>
          <a:p>
            <a:endParaRPr lang="en-US" dirty="0"/>
          </a:p>
        </p:txBody>
      </p:sp>
      <p:pic>
        <p:nvPicPr>
          <p:cNvPr id="9" name="Picture 8">
            <a:extLst>
              <a:ext uri="{FF2B5EF4-FFF2-40B4-BE49-F238E27FC236}">
                <a16:creationId xmlns:a16="http://schemas.microsoft.com/office/drawing/2014/main" id="{A0BD2252-1DB0-4701-A33E-1071535C75CE}"/>
              </a:ext>
            </a:extLst>
          </p:cNvPr>
          <p:cNvPicPr>
            <a:picLocks noChangeAspect="1"/>
          </p:cNvPicPr>
          <p:nvPr/>
        </p:nvPicPr>
        <p:blipFill>
          <a:blip r:embed="rId4"/>
          <a:stretch>
            <a:fillRect/>
          </a:stretch>
        </p:blipFill>
        <p:spPr>
          <a:xfrm>
            <a:off x="1775459" y="1188719"/>
            <a:ext cx="7663815" cy="5182901"/>
          </a:xfrm>
          <a:prstGeom prst="rect">
            <a:avLst/>
          </a:prstGeom>
        </p:spPr>
      </p:pic>
    </p:spTree>
    <p:extLst>
      <p:ext uri="{BB962C8B-B14F-4D97-AF65-F5344CB8AC3E}">
        <p14:creationId xmlns:p14="http://schemas.microsoft.com/office/powerpoint/2010/main" val="23228574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noProof="1"/>
              <a:t>Perkembangan dari Era Analog ke Digital</a:t>
            </a:r>
          </a:p>
        </p:txBody>
      </p:sp>
      <p:sp>
        <p:nvSpPr>
          <p:cNvPr id="4" name="Slide Number Placeholder 3"/>
          <p:cNvSpPr>
            <a:spLocks noGrp="1"/>
          </p:cNvSpPr>
          <p:nvPr>
            <p:ph type="sldNum" sz="quarter" idx="4"/>
          </p:nvPr>
        </p:nvSpPr>
        <p:spPr/>
        <p:txBody>
          <a:bodyPr/>
          <a:lstStyle/>
          <a:p>
            <a:fld id="{27C98126-00D4-4536-8967-EB49841E9AA8}" type="slidenum">
              <a:rPr lang="en-US" smtClean="0"/>
              <a:pPr/>
              <a:t>8</a:t>
            </a:fld>
            <a:endParaRPr lang="en-US" dirty="0"/>
          </a:p>
        </p:txBody>
      </p:sp>
      <p:sp>
        <p:nvSpPr>
          <p:cNvPr id="5" name="Rectangle 4">
            <a:extLst>
              <a:ext uri="{FF2B5EF4-FFF2-40B4-BE49-F238E27FC236}">
                <a16:creationId xmlns:a16="http://schemas.microsoft.com/office/drawing/2014/main" id="{93DC8C2E-2368-4FF0-917D-21A67079FAC2}"/>
              </a:ext>
            </a:extLst>
          </p:cNvPr>
          <p:cNvSpPr/>
          <p:nvPr/>
        </p:nvSpPr>
        <p:spPr>
          <a:xfrm>
            <a:off x="0" y="6577417"/>
            <a:ext cx="12192000" cy="2925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pic>
        <p:nvPicPr>
          <p:cNvPr id="7" name="Picture 6">
            <a:extLst>
              <a:ext uri="{FF2B5EF4-FFF2-40B4-BE49-F238E27FC236}">
                <a16:creationId xmlns:a16="http://schemas.microsoft.com/office/drawing/2014/main" id="{209EC307-D6B0-40DB-9631-2FF621E8BDE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39275" y="127636"/>
            <a:ext cx="2629996" cy="1574512"/>
          </a:xfrm>
          <a:prstGeom prst="rect">
            <a:avLst/>
          </a:prstGeom>
        </p:spPr>
      </p:pic>
      <p:sp>
        <p:nvSpPr>
          <p:cNvPr id="8" name="Content Placeholder 7">
            <a:extLst>
              <a:ext uri="{FF2B5EF4-FFF2-40B4-BE49-F238E27FC236}">
                <a16:creationId xmlns:a16="http://schemas.microsoft.com/office/drawing/2014/main" id="{4A774E40-F547-4F53-9948-D020A1AFFE23}"/>
              </a:ext>
            </a:extLst>
          </p:cNvPr>
          <p:cNvSpPr>
            <a:spLocks noGrp="1"/>
          </p:cNvSpPr>
          <p:nvPr>
            <p:ph idx="1"/>
          </p:nvPr>
        </p:nvSpPr>
        <p:spPr/>
        <p:txBody>
          <a:bodyPr/>
          <a:lstStyle/>
          <a:p>
            <a:endParaRPr lang="en-US" dirty="0"/>
          </a:p>
        </p:txBody>
      </p:sp>
      <p:pic>
        <p:nvPicPr>
          <p:cNvPr id="6" name="Picture 5">
            <a:extLst>
              <a:ext uri="{FF2B5EF4-FFF2-40B4-BE49-F238E27FC236}">
                <a16:creationId xmlns:a16="http://schemas.microsoft.com/office/drawing/2014/main" id="{6A9E0BC6-219E-4E4D-87E6-DD7E84C30F8B}"/>
              </a:ext>
            </a:extLst>
          </p:cNvPr>
          <p:cNvPicPr>
            <a:picLocks noChangeAspect="1"/>
          </p:cNvPicPr>
          <p:nvPr/>
        </p:nvPicPr>
        <p:blipFill>
          <a:blip r:embed="rId4"/>
          <a:stretch>
            <a:fillRect/>
          </a:stretch>
        </p:blipFill>
        <p:spPr>
          <a:xfrm>
            <a:off x="1276517" y="914892"/>
            <a:ext cx="8586189" cy="5815472"/>
          </a:xfrm>
          <a:prstGeom prst="rect">
            <a:avLst/>
          </a:prstGeom>
        </p:spPr>
      </p:pic>
    </p:spTree>
    <p:extLst>
      <p:ext uri="{BB962C8B-B14F-4D97-AF65-F5344CB8AC3E}">
        <p14:creationId xmlns:p14="http://schemas.microsoft.com/office/powerpoint/2010/main" val="5173003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1752600" y="381000"/>
            <a:ext cx="8686800" cy="609600"/>
          </a:xfrm>
        </p:spPr>
        <p:txBody>
          <a:bodyPr/>
          <a:lstStyle/>
          <a:p>
            <a:pPr>
              <a:defRPr/>
            </a:pPr>
            <a:r>
              <a:rPr lang="en-US" sz="3200" noProof="1">
                <a:solidFill>
                  <a:schemeClr val="tx1">
                    <a:lumMod val="95000"/>
                    <a:lumOff val="5000"/>
                  </a:schemeClr>
                </a:solidFill>
              </a:rPr>
              <a:t>Jenis-Jenis Jaringan Komputer</a:t>
            </a:r>
            <a:endParaRPr lang="en-US" altLang="ko-KR" sz="3200" noProof="1">
              <a:solidFill>
                <a:schemeClr val="tx1">
                  <a:lumMod val="95000"/>
                  <a:lumOff val="5000"/>
                </a:schemeClr>
              </a:solidFill>
              <a:ea typeface="굴림" pitchFamily="34" charset="-127"/>
            </a:endParaRPr>
          </a:p>
        </p:txBody>
      </p:sp>
      <p:sp>
        <p:nvSpPr>
          <p:cNvPr id="7" name="Content Placeholder 2"/>
          <p:cNvSpPr>
            <a:spLocks noGrp="1"/>
          </p:cNvSpPr>
          <p:nvPr>
            <p:ph idx="1"/>
          </p:nvPr>
        </p:nvSpPr>
        <p:spPr>
          <a:xfrm>
            <a:off x="1775619" y="1521657"/>
            <a:ext cx="7940675" cy="3571875"/>
          </a:xfrm>
        </p:spPr>
        <p:txBody>
          <a:bodyPr rtlCol="0">
            <a:normAutofit/>
          </a:bodyPr>
          <a:lstStyle/>
          <a:p>
            <a:pPr marL="68580" indent="-68580">
              <a:buNone/>
              <a:defRPr/>
            </a:pPr>
            <a:r>
              <a:rPr lang="en-US" sz="2000" b="1" noProof="1"/>
              <a:t>Berdasarkan area atau skala (1/3)</a:t>
            </a:r>
          </a:p>
          <a:p>
            <a:pPr marL="287338" indent="117475" algn="just">
              <a:defRPr/>
            </a:pPr>
            <a:r>
              <a:rPr lang="en-US" sz="2000" b="1" noProof="1"/>
              <a:t>Local Area Network (LAN)</a:t>
            </a:r>
          </a:p>
          <a:p>
            <a:pPr marL="512763" indent="0" algn="just">
              <a:buNone/>
              <a:defRPr/>
            </a:pPr>
            <a:r>
              <a:rPr lang="en-US" sz="2000" noProof="1"/>
              <a:t>Local Area Network (LAN) adalah sebuah jaringan tunggal yang meliputi satu daerah geografis tertentu dan menyediakan layanan serta aplikasi hanya untuk orang-orang dalam suatu struktur organisasi, misalnya kantor dan kampus.</a:t>
            </a:r>
          </a:p>
          <a:p>
            <a:pPr marL="68580" indent="-68580">
              <a:buNone/>
              <a:defRPr/>
            </a:pPr>
            <a:endParaRPr lang="en-US" sz="2000" noProof="1"/>
          </a:p>
        </p:txBody>
      </p:sp>
      <p:sp>
        <p:nvSpPr>
          <p:cNvPr id="9" name="Slide Number Placeholder 8"/>
          <p:cNvSpPr>
            <a:spLocks noGrp="1"/>
          </p:cNvSpPr>
          <p:nvPr>
            <p:ph type="sldNum" sz="quarter" idx="12"/>
          </p:nvPr>
        </p:nvSpPr>
        <p:spPr/>
        <p:txBody>
          <a:bodyPr/>
          <a:lstStyle>
            <a:lvl1pPr>
              <a:defRPr sz="3200">
                <a:solidFill>
                  <a:srgbClr val="595959"/>
                </a:solidFill>
                <a:latin typeface="Calibri" pitchFamily="34" charset="0"/>
              </a:defRPr>
            </a:lvl1pPr>
            <a:lvl2pPr>
              <a:defRPr sz="2800">
                <a:solidFill>
                  <a:srgbClr val="595959"/>
                </a:solidFill>
                <a:latin typeface="Calibri" pitchFamily="34" charset="0"/>
              </a:defRPr>
            </a:lvl2pPr>
            <a:lvl3pPr>
              <a:defRPr sz="2400">
                <a:solidFill>
                  <a:srgbClr val="595959"/>
                </a:solidFill>
                <a:latin typeface="Calibri" pitchFamily="34" charset="0"/>
              </a:defRPr>
            </a:lvl3pPr>
            <a:lvl4pPr>
              <a:defRPr sz="2000">
                <a:solidFill>
                  <a:srgbClr val="595959"/>
                </a:solidFill>
                <a:latin typeface="Calibri" pitchFamily="34" charset="0"/>
              </a:defRPr>
            </a:lvl4pPr>
            <a:lvl5pPr>
              <a:defRPr sz="2000">
                <a:solidFill>
                  <a:srgbClr val="595959"/>
                </a:solidFill>
                <a:latin typeface="Calibri" pitchFamily="34" charset="0"/>
              </a:defRPr>
            </a:lvl5pPr>
            <a:lvl6pPr eaLnBrk="0" fontAlgn="base" hangingPunct="0">
              <a:spcAft>
                <a:spcPct val="0"/>
              </a:spcAft>
              <a:buChar char="»"/>
              <a:defRPr sz="2000">
                <a:solidFill>
                  <a:srgbClr val="595959"/>
                </a:solidFill>
                <a:latin typeface="Calibri" pitchFamily="34" charset="0"/>
              </a:defRPr>
            </a:lvl6pPr>
            <a:lvl7pPr eaLnBrk="0" fontAlgn="base" hangingPunct="0">
              <a:spcAft>
                <a:spcPct val="0"/>
              </a:spcAft>
              <a:buChar char="»"/>
              <a:defRPr sz="2000">
                <a:solidFill>
                  <a:srgbClr val="595959"/>
                </a:solidFill>
                <a:latin typeface="Calibri" pitchFamily="34" charset="0"/>
              </a:defRPr>
            </a:lvl7pPr>
            <a:lvl8pPr eaLnBrk="0" fontAlgn="base" hangingPunct="0">
              <a:spcAft>
                <a:spcPct val="0"/>
              </a:spcAft>
              <a:buChar char="»"/>
              <a:defRPr sz="2000">
                <a:solidFill>
                  <a:srgbClr val="595959"/>
                </a:solidFill>
                <a:latin typeface="Calibri" pitchFamily="34" charset="0"/>
              </a:defRPr>
            </a:lvl8pPr>
            <a:lvl9pPr eaLnBrk="0" fontAlgn="base" hangingPunct="0">
              <a:spcAft>
                <a:spcPct val="0"/>
              </a:spcAft>
              <a:buChar char="»"/>
              <a:defRPr sz="2000">
                <a:solidFill>
                  <a:srgbClr val="595959"/>
                </a:solidFill>
                <a:latin typeface="Calibri" pitchFamily="34" charset="0"/>
              </a:defRPr>
            </a:lvl9pPr>
          </a:lstStyle>
          <a:p>
            <a:pPr eaLnBrk="1" hangingPunct="1"/>
            <a:fld id="{BD8448A6-0709-42C2-BAEB-BD604E9969D1}" type="slidenum">
              <a:rPr lang="ko-KR" altLang="en-US" sz="1000">
                <a:solidFill>
                  <a:prstClr val="black"/>
                </a:solidFill>
                <a:latin typeface="Verdana" pitchFamily="34" charset="0"/>
              </a:rPr>
              <a:pPr eaLnBrk="1" hangingPunct="1"/>
              <a:t>9</a:t>
            </a:fld>
            <a:endParaRPr lang="en-US" altLang="ko-KR" sz="1000">
              <a:solidFill>
                <a:prstClr val="black"/>
              </a:solidFill>
              <a:latin typeface="Verdana" pitchFamily="34" charset="0"/>
            </a:endParaRPr>
          </a:p>
        </p:txBody>
      </p:sp>
      <p:pic>
        <p:nvPicPr>
          <p:cNvPr id="43013" name="Content Placeholder 3"/>
          <p:cNvPicPr>
            <a:picLocks/>
          </p:cNvPicPr>
          <p:nvPr/>
        </p:nvPicPr>
        <p:blipFill>
          <a:blip r:embed="rId2">
            <a:extLst>
              <a:ext uri="{28A0092B-C50C-407E-A947-70E740481C1C}">
                <a14:useLocalDpi xmlns:a14="http://schemas.microsoft.com/office/drawing/2010/main" val="0"/>
              </a:ext>
            </a:extLst>
          </a:blip>
          <a:srcRect/>
          <a:stretch>
            <a:fillRect/>
          </a:stretch>
        </p:blipFill>
        <p:spPr bwMode="auto">
          <a:xfrm>
            <a:off x="2475706" y="3685735"/>
            <a:ext cx="4298632" cy="2243654"/>
          </a:xfrm>
          <a:prstGeom prst="rect">
            <a:avLst/>
          </a:prstGeom>
          <a:noFill/>
          <a:ln w="9525" algn="ctr">
            <a:solidFill>
              <a:schemeClr val="accent1"/>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8099567"/>
      </p:ext>
    </p:extLst>
  </p:cSld>
  <p:clrMapOvr>
    <a:masterClrMapping/>
  </p:clrMapOvr>
  <p:transition>
    <p:fade thruBlk="1"/>
  </p:transition>
</p:sld>
</file>

<file path=ppt/theme/theme1.xml><?xml version="1.0" encoding="utf-8"?>
<a:theme xmlns:a="http://schemas.openxmlformats.org/drawingml/2006/main" name="1_Office Theme">
  <a:themeElements>
    <a:clrScheme name="IntroInfoTech">
      <a:dk1>
        <a:sysClr val="windowText" lastClr="000000"/>
      </a:dk1>
      <a:lt1>
        <a:sysClr val="window" lastClr="FFFFFF"/>
      </a:lt1>
      <a:dk2>
        <a:srgbClr val="44546A"/>
      </a:dk2>
      <a:lt2>
        <a:srgbClr val="E7E6E6"/>
      </a:lt2>
      <a:accent1>
        <a:srgbClr val="BCC578"/>
      </a:accent1>
      <a:accent2>
        <a:srgbClr val="BC3C19"/>
      </a:accent2>
      <a:accent3>
        <a:srgbClr val="247793"/>
      </a:accent3>
      <a:accent4>
        <a:srgbClr val="FFF9AE"/>
      </a:accent4>
      <a:accent5>
        <a:srgbClr val="A6D8C0"/>
      </a:accent5>
      <a:accent6>
        <a:srgbClr val="CD8B56"/>
      </a:accent6>
      <a:hlink>
        <a:srgbClr val="0563C1"/>
      </a:hlink>
      <a:folHlink>
        <a:srgbClr val="913149"/>
      </a:folHlink>
    </a:clrScheme>
    <a:fontScheme name="Franklin Gothic">
      <a:majorFont>
        <a:latin typeface="Franklin Gothic Medium" panose="020B0603020102020204"/>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panose="020B0503020102020204"/>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TM04033929[[fn=Slate]]</Template>
  <TotalTime>14266</TotalTime>
  <Words>2204</Words>
  <Application>Microsoft Office PowerPoint</Application>
  <PresentationFormat>Widescreen</PresentationFormat>
  <Paragraphs>322</Paragraphs>
  <Slides>48</Slides>
  <Notes>15</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48</vt:i4>
      </vt:variant>
    </vt:vector>
  </HeadingPairs>
  <TitlesOfParts>
    <vt:vector size="60" baseType="lpstr">
      <vt:lpstr>Arial</vt:lpstr>
      <vt:lpstr>Arial Black</vt:lpstr>
      <vt:lpstr>Arial Rounded MT Bold</vt:lpstr>
      <vt:lpstr>Arial Unicode MS</vt:lpstr>
      <vt:lpstr>Berlin Sans FB</vt:lpstr>
      <vt:lpstr>Calibri</vt:lpstr>
      <vt:lpstr>Franklin Gothic Book</vt:lpstr>
      <vt:lpstr>Franklin Gothic Medium</vt:lpstr>
      <vt:lpstr>Gill Sans MT</vt:lpstr>
      <vt:lpstr>Verdana</vt:lpstr>
      <vt:lpstr>Wingdings</vt:lpstr>
      <vt:lpstr>1_Office Theme</vt:lpstr>
      <vt:lpstr>Jaringan dan Telekomunikasi</vt:lpstr>
      <vt:lpstr>Pengertian Jaringan</vt:lpstr>
      <vt:lpstr>Manfaat Jaringan</vt:lpstr>
      <vt:lpstr>Perkembangan Internet</vt:lpstr>
      <vt:lpstr>Chapter 4 Topics</vt:lpstr>
      <vt:lpstr>Perkembangan dari Era Analog ke Digital</vt:lpstr>
      <vt:lpstr>Perkembangan dari Era Analog ke Digital</vt:lpstr>
      <vt:lpstr>Perkembangan dari Era Analog ke Digital</vt:lpstr>
      <vt:lpstr>Jenis-Jenis Jaringan Komputer</vt:lpstr>
      <vt:lpstr>Jenis-Jenis Jaringan Komputer</vt:lpstr>
      <vt:lpstr>Jenis-Jenis Jaringan Komputer</vt:lpstr>
      <vt:lpstr>Jenis-Jenis Jaringan Komputer</vt:lpstr>
      <vt:lpstr>Jenis-Jenis Jaringan Komputer</vt:lpstr>
      <vt:lpstr>PowerPoint Presentation</vt:lpstr>
      <vt:lpstr>PowerPoint Presentation</vt:lpstr>
      <vt:lpstr>Jenis-Jenis Jaringan Komputer</vt:lpstr>
      <vt:lpstr>Jenis-Jenis Jaringan Komputer</vt:lpstr>
      <vt:lpstr>PowerPoint Presentation</vt:lpstr>
      <vt:lpstr>PowerPoint Presentation</vt:lpstr>
      <vt:lpstr>PowerPoint Presentation</vt:lpstr>
      <vt:lpstr>Pengenalan Perangkat Jaringan</vt:lpstr>
      <vt:lpstr>Pengenalan Switch</vt:lpstr>
      <vt:lpstr>Pengenalan Switch</vt:lpstr>
      <vt:lpstr>Pengenalan Switch</vt:lpstr>
      <vt:lpstr> Fungsi Switch</vt:lpstr>
      <vt:lpstr> Fungsi Switch</vt:lpstr>
      <vt:lpstr> Fungsi Switch</vt:lpstr>
      <vt:lpstr>Pengenalan Router</vt:lpstr>
      <vt:lpstr>Pengenalan Router</vt:lpstr>
      <vt:lpstr>Fungsi Router</vt:lpstr>
      <vt:lpstr>Pengenalan Firewall / UTM</vt:lpstr>
      <vt:lpstr>Jaringan/ Network</vt:lpstr>
      <vt:lpstr>PowerPoint Presentation</vt:lpstr>
      <vt:lpstr>PowerPoint Presentation</vt:lpstr>
      <vt:lpstr>PowerPoint Presentation</vt:lpstr>
      <vt:lpstr>PowerPoint Presentation</vt:lpstr>
      <vt:lpstr>Pengertian Keamanan Jaringan</vt:lpstr>
      <vt:lpstr>Prinsip Keamanan Jaringan</vt:lpstr>
      <vt:lpstr>Ancaman Jaringan</vt:lpstr>
      <vt:lpstr>Kategori Gangguan:</vt:lpstr>
      <vt:lpstr>Masalah Keamanan Wireless</vt:lpstr>
      <vt:lpstr>Pengamanan Jaringan WiFi</vt:lpstr>
      <vt:lpstr>tren serangan siber</vt:lpstr>
      <vt:lpstr>Teknik Mengamankan Jaringan:</vt:lpstr>
      <vt:lpstr>Cyberthreats, Security, &amp; Privacy Issues</vt:lpstr>
      <vt:lpstr>Cyberthreats, Security, &amp; Privacy Issues</vt:lpstr>
      <vt:lpstr>Security Assesment</vt:lpstr>
      <vt:lpstr>PowerPoint Presentation</vt:lpstr>
    </vt:vector>
  </TitlesOfParts>
  <Company>McGraw-Hill Education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Pat</dc:creator>
  <cp:lastModifiedBy>Teuku Raja Irfan Radarma</cp:lastModifiedBy>
  <cp:revision>428</cp:revision>
  <dcterms:created xsi:type="dcterms:W3CDTF">2013-10-29T21:19:31Z</dcterms:created>
  <dcterms:modified xsi:type="dcterms:W3CDTF">2023-10-12T01:55:34Z</dcterms:modified>
</cp:coreProperties>
</file>