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13" r:id="rId2"/>
    <p:sldMasterId id="2147483723" r:id="rId3"/>
    <p:sldMasterId id="2147483745" r:id="rId4"/>
  </p:sldMasterIdLst>
  <p:notesMasterIdLst>
    <p:notesMasterId r:id="rId45"/>
  </p:notesMasterIdLst>
  <p:sldIdLst>
    <p:sldId id="258" r:id="rId5"/>
    <p:sldId id="306" r:id="rId6"/>
    <p:sldId id="309" r:id="rId7"/>
    <p:sldId id="313" r:id="rId8"/>
    <p:sldId id="312" r:id="rId9"/>
    <p:sldId id="310" r:id="rId10"/>
    <p:sldId id="311" r:id="rId11"/>
    <p:sldId id="308" r:id="rId12"/>
    <p:sldId id="316" r:id="rId13"/>
    <p:sldId id="314" r:id="rId14"/>
    <p:sldId id="318" r:id="rId15"/>
    <p:sldId id="317" r:id="rId16"/>
    <p:sldId id="412" r:id="rId17"/>
    <p:sldId id="299" r:id="rId18"/>
    <p:sldId id="301" r:id="rId19"/>
    <p:sldId id="302" r:id="rId20"/>
    <p:sldId id="413" r:id="rId21"/>
    <p:sldId id="414" r:id="rId22"/>
    <p:sldId id="270" r:id="rId23"/>
    <p:sldId id="272" r:id="rId24"/>
    <p:sldId id="277" r:id="rId25"/>
    <p:sldId id="411" r:id="rId26"/>
    <p:sldId id="307" r:id="rId27"/>
    <p:sldId id="320" r:id="rId28"/>
    <p:sldId id="303" r:id="rId29"/>
    <p:sldId id="323" r:id="rId30"/>
    <p:sldId id="415" r:id="rId31"/>
    <p:sldId id="324" r:id="rId32"/>
    <p:sldId id="416" r:id="rId33"/>
    <p:sldId id="417" r:id="rId34"/>
    <p:sldId id="325" r:id="rId35"/>
    <p:sldId id="315" r:id="rId36"/>
    <p:sldId id="319" r:id="rId37"/>
    <p:sldId id="321" r:id="rId38"/>
    <p:sldId id="420" r:id="rId39"/>
    <p:sldId id="421" r:id="rId40"/>
    <p:sldId id="422" r:id="rId41"/>
    <p:sldId id="322" r:id="rId42"/>
    <p:sldId id="259" r:id="rId43"/>
    <p:sldId id="41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294"/>
    <a:srgbClr val="E4D304"/>
    <a:srgbClr val="E3D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EBB152-3E79-49AA-92E9-61DA4765CD8C}" v="67" dt="2025-01-22T15:54:20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040" autoAdjust="0"/>
  </p:normalViewPr>
  <p:slideViewPr>
    <p:cSldViewPr snapToGrid="0">
      <p:cViewPr>
        <p:scale>
          <a:sx n="72" d="100"/>
          <a:sy n="72" d="100"/>
        </p:scale>
        <p:origin x="828" y="-17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29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za Rizky Pratama" userId="771d31ed-b943-4b12-ae2a-45414c129b8c" providerId="ADAL" clId="{038C97F2-19E3-4882-BE54-619D80267B70}"/>
    <pc:docChg chg="delSld">
      <pc:chgData name="Reza Rizky Pratama" userId="771d31ed-b943-4b12-ae2a-45414c129b8c" providerId="ADAL" clId="{038C97F2-19E3-4882-BE54-619D80267B70}" dt="2025-01-15T17:10:55.897" v="7" actId="47"/>
      <pc:docMkLst>
        <pc:docMk/>
      </pc:docMkLst>
      <pc:sldChg chg="del">
        <pc:chgData name="Reza Rizky Pratama" userId="771d31ed-b943-4b12-ae2a-45414c129b8c" providerId="ADAL" clId="{038C97F2-19E3-4882-BE54-619D80267B70}" dt="2025-01-15T17:10:44.355" v="2" actId="47"/>
        <pc:sldMkLst>
          <pc:docMk/>
          <pc:sldMk cId="2270629261" sldId="338"/>
        </pc:sldMkLst>
      </pc:sldChg>
      <pc:sldChg chg="del">
        <pc:chgData name="Reza Rizky Pratama" userId="771d31ed-b943-4b12-ae2a-45414c129b8c" providerId="ADAL" clId="{038C97F2-19E3-4882-BE54-619D80267B70}" dt="2025-01-15T17:10:44.904" v="3" actId="47"/>
        <pc:sldMkLst>
          <pc:docMk/>
          <pc:sldMk cId="988596225" sldId="339"/>
        </pc:sldMkLst>
      </pc:sldChg>
      <pc:sldChg chg="del">
        <pc:chgData name="Reza Rizky Pratama" userId="771d31ed-b943-4b12-ae2a-45414c129b8c" providerId="ADAL" clId="{038C97F2-19E3-4882-BE54-619D80267B70}" dt="2025-01-15T17:10:43.800" v="1" actId="47"/>
        <pc:sldMkLst>
          <pc:docMk/>
          <pc:sldMk cId="3001501025" sldId="340"/>
        </pc:sldMkLst>
      </pc:sldChg>
      <pc:sldChg chg="del">
        <pc:chgData name="Reza Rizky Pratama" userId="771d31ed-b943-4b12-ae2a-45414c129b8c" providerId="ADAL" clId="{038C97F2-19E3-4882-BE54-619D80267B70}" dt="2025-01-15T17:10:55.897" v="7" actId="47"/>
        <pc:sldMkLst>
          <pc:docMk/>
          <pc:sldMk cId="1782591872" sldId="342"/>
        </pc:sldMkLst>
      </pc:sldChg>
      <pc:sldChg chg="del">
        <pc:chgData name="Reza Rizky Pratama" userId="771d31ed-b943-4b12-ae2a-45414c129b8c" providerId="ADAL" clId="{038C97F2-19E3-4882-BE54-619D80267B70}" dt="2025-01-15T17:10:52.755" v="4" actId="47"/>
        <pc:sldMkLst>
          <pc:docMk/>
          <pc:sldMk cId="750994661" sldId="344"/>
        </pc:sldMkLst>
      </pc:sldChg>
      <pc:sldChg chg="del">
        <pc:chgData name="Reza Rizky Pratama" userId="771d31ed-b943-4b12-ae2a-45414c129b8c" providerId="ADAL" clId="{038C97F2-19E3-4882-BE54-619D80267B70}" dt="2025-01-15T17:10:53.395" v="5" actId="47"/>
        <pc:sldMkLst>
          <pc:docMk/>
          <pc:sldMk cId="2389164295" sldId="345"/>
        </pc:sldMkLst>
      </pc:sldChg>
      <pc:sldChg chg="del">
        <pc:chgData name="Reza Rizky Pratama" userId="771d31ed-b943-4b12-ae2a-45414c129b8c" providerId="ADAL" clId="{038C97F2-19E3-4882-BE54-619D80267B70}" dt="2025-01-15T17:10:54.047" v="6" actId="47"/>
        <pc:sldMkLst>
          <pc:docMk/>
          <pc:sldMk cId="2789680164" sldId="346"/>
        </pc:sldMkLst>
      </pc:sldChg>
      <pc:sldChg chg="del">
        <pc:chgData name="Reza Rizky Pratama" userId="771d31ed-b943-4b12-ae2a-45414c129b8c" providerId="ADAL" clId="{038C97F2-19E3-4882-BE54-619D80267B70}" dt="2025-01-15T17:10:41.421" v="0" actId="47"/>
        <pc:sldMkLst>
          <pc:docMk/>
          <pc:sldMk cId="883338927" sldId="350"/>
        </pc:sldMkLst>
      </pc:sldChg>
    </pc:docChg>
  </pc:docChgLst>
  <pc:docChgLst>
    <pc:chgData name="Reza Rizky Pratama" userId="771d31ed-b943-4b12-ae2a-45414c129b8c" providerId="ADAL" clId="{43EBB152-3E79-49AA-92E9-61DA4765CD8C}"/>
    <pc:docChg chg="undo redo custSel addSld delSld modSld sldOrd delMainMaster">
      <pc:chgData name="Reza Rizky Pratama" userId="771d31ed-b943-4b12-ae2a-45414c129b8c" providerId="ADAL" clId="{43EBB152-3E79-49AA-92E9-61DA4765CD8C}" dt="2025-01-22T15:54:51.917" v="898" actId="20577"/>
      <pc:docMkLst>
        <pc:docMk/>
      </pc:docMkLst>
      <pc:sldChg chg="modSp mod">
        <pc:chgData name="Reza Rizky Pratama" userId="771d31ed-b943-4b12-ae2a-45414c129b8c" providerId="ADAL" clId="{43EBB152-3E79-49AA-92E9-61DA4765CD8C}" dt="2025-01-22T14:56:59.271" v="55" actId="1076"/>
        <pc:sldMkLst>
          <pc:docMk/>
          <pc:sldMk cId="0" sldId="258"/>
        </pc:sldMkLst>
        <pc:spChg chg="mod">
          <ac:chgData name="Reza Rizky Pratama" userId="771d31ed-b943-4b12-ae2a-45414c129b8c" providerId="ADAL" clId="{43EBB152-3E79-49AA-92E9-61DA4765CD8C}" dt="2025-01-22T14:56:59.271" v="55" actId="1076"/>
          <ac:spMkLst>
            <pc:docMk/>
            <pc:sldMk cId="0" sldId="258"/>
            <ac:spMk id="5" creationId="{00000000-0000-0000-0000-000000000000}"/>
          </ac:spMkLst>
        </pc:spChg>
      </pc:sldChg>
      <pc:sldChg chg="addSp delSp modSp new mod setBg modClrScheme chgLayout">
        <pc:chgData name="Reza Rizky Pratama" userId="771d31ed-b943-4b12-ae2a-45414c129b8c" providerId="ADAL" clId="{43EBB152-3E79-49AA-92E9-61DA4765CD8C}" dt="2025-01-22T15:01:56.454" v="112" actId="26606"/>
        <pc:sldMkLst>
          <pc:docMk/>
          <pc:sldMk cId="3078283025" sldId="259"/>
        </pc:sldMkLst>
        <pc:spChg chg="del mod ord">
          <ac:chgData name="Reza Rizky Pratama" userId="771d31ed-b943-4b12-ae2a-45414c129b8c" providerId="ADAL" clId="{43EBB152-3E79-49AA-92E9-61DA4765CD8C}" dt="2025-01-22T14:41:43.107" v="3" actId="700"/>
          <ac:spMkLst>
            <pc:docMk/>
            <pc:sldMk cId="3078283025" sldId="259"/>
            <ac:spMk id="2" creationId="{ABE8908A-80A7-09E3-D9E1-EEEBC3E4D1DC}"/>
          </ac:spMkLst>
        </pc:spChg>
        <pc:spChg chg="mod ord">
          <ac:chgData name="Reza Rizky Pratama" userId="771d31ed-b943-4b12-ae2a-45414c129b8c" providerId="ADAL" clId="{43EBB152-3E79-49AA-92E9-61DA4765CD8C}" dt="2025-01-22T15:01:56.454" v="112" actId="26606"/>
          <ac:spMkLst>
            <pc:docMk/>
            <pc:sldMk cId="3078283025" sldId="259"/>
            <ac:spMk id="3" creationId="{0451DF77-48C7-37D9-CDEE-69112DCD569F}"/>
          </ac:spMkLst>
        </pc:spChg>
        <pc:spChg chg="add mod ord">
          <ac:chgData name="Reza Rizky Pratama" userId="771d31ed-b943-4b12-ae2a-45414c129b8c" providerId="ADAL" clId="{43EBB152-3E79-49AA-92E9-61DA4765CD8C}" dt="2025-01-22T15:01:56.454" v="112" actId="26606"/>
          <ac:spMkLst>
            <pc:docMk/>
            <pc:sldMk cId="3078283025" sldId="259"/>
            <ac:spMk id="4" creationId="{DA4C9301-3388-67B2-5C1A-455683C35726}"/>
          </ac:spMkLst>
        </pc:spChg>
        <pc:spChg chg="add mod">
          <ac:chgData name="Reza Rizky Pratama" userId="771d31ed-b943-4b12-ae2a-45414c129b8c" providerId="ADAL" clId="{43EBB152-3E79-49AA-92E9-61DA4765CD8C}" dt="2025-01-22T15:01:56.454" v="112" actId="26606"/>
          <ac:spMkLst>
            <pc:docMk/>
            <pc:sldMk cId="3078283025" sldId="259"/>
            <ac:spMk id="6" creationId="{95117304-45DA-68BA-0802-80BB1E1A5EDC}"/>
          </ac:spMkLst>
        </pc:spChg>
        <pc:spChg chg="add">
          <ac:chgData name="Reza Rizky Pratama" userId="771d31ed-b943-4b12-ae2a-45414c129b8c" providerId="ADAL" clId="{43EBB152-3E79-49AA-92E9-61DA4765CD8C}" dt="2025-01-22T15:01:56.454" v="112" actId="26606"/>
          <ac:spMkLst>
            <pc:docMk/>
            <pc:sldMk cId="3078283025" sldId="259"/>
            <ac:spMk id="1031" creationId="{3C54F4CE-85F0-46ED-80DA-9518C9251AD1}"/>
          </ac:spMkLst>
        </pc:spChg>
        <pc:spChg chg="add">
          <ac:chgData name="Reza Rizky Pratama" userId="771d31ed-b943-4b12-ae2a-45414c129b8c" providerId="ADAL" clId="{43EBB152-3E79-49AA-92E9-61DA4765CD8C}" dt="2025-01-22T15:01:56.454" v="112" actId="26606"/>
          <ac:spMkLst>
            <pc:docMk/>
            <pc:sldMk cId="3078283025" sldId="259"/>
            <ac:spMk id="1033" creationId="{DADD1FCA-8ACB-4958-81DD-4CDD6D3E1921}"/>
          </ac:spMkLst>
        </pc:spChg>
        <pc:picChg chg="add mod">
          <ac:chgData name="Reza Rizky Pratama" userId="771d31ed-b943-4b12-ae2a-45414c129b8c" providerId="ADAL" clId="{43EBB152-3E79-49AA-92E9-61DA4765CD8C}" dt="2025-01-22T15:01:56.454" v="112" actId="26606"/>
          <ac:picMkLst>
            <pc:docMk/>
            <pc:sldMk cId="3078283025" sldId="259"/>
            <ac:picMk id="1026" creationId="{9A9FB205-7B1D-AC26-C104-3B17C77893DE}"/>
          </ac:picMkLst>
        </pc:picChg>
      </pc:sldChg>
      <pc:sldChg chg="new del">
        <pc:chgData name="Reza Rizky Pratama" userId="771d31ed-b943-4b12-ae2a-45414c129b8c" providerId="ADAL" clId="{43EBB152-3E79-49AA-92E9-61DA4765CD8C}" dt="2025-01-22T14:58:41.672" v="57" actId="680"/>
        <pc:sldMkLst>
          <pc:docMk/>
          <pc:sldMk cId="2078725175" sldId="260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1479797784" sldId="272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2276362852" sldId="275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4000190862" sldId="289"/>
        </pc:sldMkLst>
      </pc:sldChg>
      <pc:sldChg chg="del">
        <pc:chgData name="Reza Rizky Pratama" userId="771d31ed-b943-4b12-ae2a-45414c129b8c" providerId="ADAL" clId="{43EBB152-3E79-49AA-92E9-61DA4765CD8C}" dt="2025-01-22T14:41:38.506" v="1" actId="47"/>
        <pc:sldMkLst>
          <pc:docMk/>
          <pc:sldMk cId="2483156662" sldId="290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3215494708" sldId="291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2161381267" sldId="293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3828093964" sldId="294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1124600988" sldId="296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3889917406" sldId="297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2293677788" sldId="298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936384231" sldId="299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1388864163" sldId="300"/>
        </pc:sldMkLst>
      </pc:sldChg>
      <pc:sldChg chg="addSp delSp modSp mod modClrScheme chgLayout">
        <pc:chgData name="Reza Rizky Pratama" userId="771d31ed-b943-4b12-ae2a-45414c129b8c" providerId="ADAL" clId="{43EBB152-3E79-49AA-92E9-61DA4765CD8C}" dt="2025-01-22T15:22:48.590" v="346" actId="478"/>
        <pc:sldMkLst>
          <pc:docMk/>
          <pc:sldMk cId="823848822" sldId="303"/>
        </pc:sldMkLst>
        <pc:spChg chg="add del mod ord">
          <ac:chgData name="Reza Rizky Pratama" userId="771d31ed-b943-4b12-ae2a-45414c129b8c" providerId="ADAL" clId="{43EBB152-3E79-49AA-92E9-61DA4765CD8C}" dt="2025-01-22T15:22:37.179" v="341" actId="700"/>
          <ac:spMkLst>
            <pc:docMk/>
            <pc:sldMk cId="823848822" sldId="303"/>
            <ac:spMk id="2" creationId="{02BC9E40-A4F3-DC0F-3138-B687AC082194}"/>
          </ac:spMkLst>
        </pc:spChg>
        <pc:spChg chg="mod ord">
          <ac:chgData name="Reza Rizky Pratama" userId="771d31ed-b943-4b12-ae2a-45414c129b8c" providerId="ADAL" clId="{43EBB152-3E79-49AA-92E9-61DA4765CD8C}" dt="2025-01-22T15:22:46.704" v="345" actId="27636"/>
          <ac:spMkLst>
            <pc:docMk/>
            <pc:sldMk cId="823848822" sldId="303"/>
            <ac:spMk id="3" creationId="{00000000-0000-0000-0000-000000000000}"/>
          </ac:spMkLst>
        </pc:spChg>
        <pc:spChg chg="add del mod ord">
          <ac:chgData name="Reza Rizky Pratama" userId="771d31ed-b943-4b12-ae2a-45414c129b8c" providerId="ADAL" clId="{43EBB152-3E79-49AA-92E9-61DA4765CD8C}" dt="2025-01-22T15:22:48.590" v="346" actId="478"/>
          <ac:spMkLst>
            <pc:docMk/>
            <pc:sldMk cId="823848822" sldId="303"/>
            <ac:spMk id="5" creationId="{BFF4C235-2638-2925-D69C-D6A72DA3B540}"/>
          </ac:spMkLst>
        </pc:spChg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349023547" sldId="304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413953558" sldId="305"/>
        </pc:sldMkLst>
      </pc:sldChg>
      <pc:sldChg chg="modSp add del mod">
        <pc:chgData name="Reza Rizky Pratama" userId="771d31ed-b943-4b12-ae2a-45414c129b8c" providerId="ADAL" clId="{43EBB152-3E79-49AA-92E9-61DA4765CD8C}" dt="2025-01-22T14:59:22.989" v="70" actId="1076"/>
        <pc:sldMkLst>
          <pc:docMk/>
          <pc:sldMk cId="1075814929" sldId="306"/>
        </pc:sldMkLst>
        <pc:spChg chg="mod">
          <ac:chgData name="Reza Rizky Pratama" userId="771d31ed-b943-4b12-ae2a-45414c129b8c" providerId="ADAL" clId="{43EBB152-3E79-49AA-92E9-61DA4765CD8C}" dt="2025-01-22T14:59:22.989" v="70" actId="1076"/>
          <ac:spMkLst>
            <pc:docMk/>
            <pc:sldMk cId="1075814929" sldId="306"/>
            <ac:spMk id="2" creationId="{2FE8B317-6883-F17B-A597-1CD5D0E243D0}"/>
          </ac:spMkLst>
        </pc:spChg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808571150" sldId="307"/>
        </pc:sldMkLst>
      </pc:sldChg>
      <pc:sldChg chg="modSp add mod">
        <pc:chgData name="Reza Rizky Pratama" userId="771d31ed-b943-4b12-ae2a-45414c129b8c" providerId="ADAL" clId="{43EBB152-3E79-49AA-92E9-61DA4765CD8C}" dt="2025-01-22T14:59:32.347" v="87" actId="20577"/>
        <pc:sldMkLst>
          <pc:docMk/>
          <pc:sldMk cId="1128297644" sldId="307"/>
        </pc:sldMkLst>
        <pc:spChg chg="mod">
          <ac:chgData name="Reza Rizky Pratama" userId="771d31ed-b943-4b12-ae2a-45414c129b8c" providerId="ADAL" clId="{43EBB152-3E79-49AA-92E9-61DA4765CD8C}" dt="2025-01-22T14:59:32.347" v="87" actId="20577"/>
          <ac:spMkLst>
            <pc:docMk/>
            <pc:sldMk cId="1128297644" sldId="307"/>
            <ac:spMk id="2" creationId="{DAC48D65-C1E1-E379-A106-4CED88D56595}"/>
          </ac:spMkLst>
        </pc:spChg>
      </pc:sldChg>
      <pc:sldChg chg="modSp add mod">
        <pc:chgData name="Reza Rizky Pratama" userId="771d31ed-b943-4b12-ae2a-45414c129b8c" providerId="ADAL" clId="{43EBB152-3E79-49AA-92E9-61DA4765CD8C}" dt="2025-01-22T15:00:09.764" v="102" actId="20577"/>
        <pc:sldMkLst>
          <pc:docMk/>
          <pc:sldMk cId="1759363155" sldId="308"/>
        </pc:sldMkLst>
        <pc:spChg chg="mod">
          <ac:chgData name="Reza Rizky Pratama" userId="771d31ed-b943-4b12-ae2a-45414c129b8c" providerId="ADAL" clId="{43EBB152-3E79-49AA-92E9-61DA4765CD8C}" dt="2025-01-22T15:00:09.764" v="102" actId="20577"/>
          <ac:spMkLst>
            <pc:docMk/>
            <pc:sldMk cId="1759363155" sldId="308"/>
            <ac:spMk id="2" creationId="{9C00C663-DE8D-3F7F-0694-7A434F59CDCE}"/>
          </ac:spMkLst>
        </pc:spChg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2414672299" sldId="308"/>
        </pc:sldMkLst>
      </pc:sldChg>
      <pc:sldChg chg="addSp delSp modSp new mod modClrScheme chgLayout">
        <pc:chgData name="Reza Rizky Pratama" userId="771d31ed-b943-4b12-ae2a-45414c129b8c" providerId="ADAL" clId="{43EBB152-3E79-49AA-92E9-61DA4765CD8C}" dt="2025-01-22T15:04:12.958" v="186" actId="1076"/>
        <pc:sldMkLst>
          <pc:docMk/>
          <pc:sldMk cId="2347480151" sldId="309"/>
        </pc:sldMkLst>
        <pc:spChg chg="del mod ord">
          <ac:chgData name="Reza Rizky Pratama" userId="771d31ed-b943-4b12-ae2a-45414c129b8c" providerId="ADAL" clId="{43EBB152-3E79-49AA-92E9-61DA4765CD8C}" dt="2025-01-22T15:02:48.033" v="116" actId="700"/>
          <ac:spMkLst>
            <pc:docMk/>
            <pc:sldMk cId="2347480151" sldId="309"/>
            <ac:spMk id="2" creationId="{49C5511F-C533-C536-44CC-444F6EA5D3F8}"/>
          </ac:spMkLst>
        </pc:spChg>
        <pc:spChg chg="del">
          <ac:chgData name="Reza Rizky Pratama" userId="771d31ed-b943-4b12-ae2a-45414c129b8c" providerId="ADAL" clId="{43EBB152-3E79-49AA-92E9-61DA4765CD8C}" dt="2025-01-22T15:02:48.033" v="116" actId="700"/>
          <ac:spMkLst>
            <pc:docMk/>
            <pc:sldMk cId="2347480151" sldId="309"/>
            <ac:spMk id="3" creationId="{46A331CB-8664-2A97-22C3-0170A2551C70}"/>
          </ac:spMkLst>
        </pc:spChg>
        <pc:spChg chg="del">
          <ac:chgData name="Reza Rizky Pratama" userId="771d31ed-b943-4b12-ae2a-45414c129b8c" providerId="ADAL" clId="{43EBB152-3E79-49AA-92E9-61DA4765CD8C}" dt="2025-01-22T15:02:48.033" v="116" actId="700"/>
          <ac:spMkLst>
            <pc:docMk/>
            <pc:sldMk cId="2347480151" sldId="309"/>
            <ac:spMk id="4" creationId="{2F3005EC-22F3-445C-ADBE-CC07320CF8E3}"/>
          </ac:spMkLst>
        </pc:spChg>
        <pc:spChg chg="mod ord">
          <ac:chgData name="Reza Rizky Pratama" userId="771d31ed-b943-4b12-ae2a-45414c129b8c" providerId="ADAL" clId="{43EBB152-3E79-49AA-92E9-61DA4765CD8C}" dt="2025-01-22T15:02:48.033" v="116" actId="700"/>
          <ac:spMkLst>
            <pc:docMk/>
            <pc:sldMk cId="2347480151" sldId="309"/>
            <ac:spMk id="5" creationId="{C899FEB1-F583-EADE-78C4-0F45F23A0CAC}"/>
          </ac:spMkLst>
        </pc:spChg>
        <pc:spChg chg="add mod ord">
          <ac:chgData name="Reza Rizky Pratama" userId="771d31ed-b943-4b12-ae2a-45414c129b8c" providerId="ADAL" clId="{43EBB152-3E79-49AA-92E9-61DA4765CD8C}" dt="2025-01-22T15:03:14.180" v="153" actId="20577"/>
          <ac:spMkLst>
            <pc:docMk/>
            <pc:sldMk cId="2347480151" sldId="309"/>
            <ac:spMk id="6" creationId="{876D4CE9-3889-3008-5483-E0FE4601B2F1}"/>
          </ac:spMkLst>
        </pc:spChg>
        <pc:spChg chg="add del">
          <ac:chgData name="Reza Rizky Pratama" userId="771d31ed-b943-4b12-ae2a-45414c129b8c" providerId="ADAL" clId="{43EBB152-3E79-49AA-92E9-61DA4765CD8C}" dt="2025-01-22T15:03:21.134" v="157" actId="22"/>
          <ac:spMkLst>
            <pc:docMk/>
            <pc:sldMk cId="2347480151" sldId="309"/>
            <ac:spMk id="8" creationId="{70CD4426-1D46-694D-27CC-79228BF461F8}"/>
          </ac:spMkLst>
        </pc:spChg>
        <pc:spChg chg="add mod">
          <ac:chgData name="Reza Rizky Pratama" userId="771d31ed-b943-4b12-ae2a-45414c129b8c" providerId="ADAL" clId="{43EBB152-3E79-49AA-92E9-61DA4765CD8C}" dt="2025-01-22T15:03:55.552" v="178" actId="1076"/>
          <ac:spMkLst>
            <pc:docMk/>
            <pc:sldMk cId="2347480151" sldId="309"/>
            <ac:spMk id="10" creationId="{C7B0614B-D8F7-1E45-12ED-DF697C23AF6D}"/>
          </ac:spMkLst>
        </pc:spChg>
        <pc:spChg chg="add del">
          <ac:chgData name="Reza Rizky Pratama" userId="771d31ed-b943-4b12-ae2a-45414c129b8c" providerId="ADAL" clId="{43EBB152-3E79-49AA-92E9-61DA4765CD8C}" dt="2025-01-22T15:04:02.261" v="180" actId="22"/>
          <ac:spMkLst>
            <pc:docMk/>
            <pc:sldMk cId="2347480151" sldId="309"/>
            <ac:spMk id="12" creationId="{A8D83C6A-2E26-0765-54B3-F1F58804EC10}"/>
          </ac:spMkLst>
        </pc:spChg>
        <pc:spChg chg="add mod">
          <ac:chgData name="Reza Rizky Pratama" userId="771d31ed-b943-4b12-ae2a-45414c129b8c" providerId="ADAL" clId="{43EBB152-3E79-49AA-92E9-61DA4765CD8C}" dt="2025-01-22T15:04:12.958" v="186" actId="1076"/>
          <ac:spMkLst>
            <pc:docMk/>
            <pc:sldMk cId="2347480151" sldId="309"/>
            <ac:spMk id="14" creationId="{073EBE62-BB73-761C-CF2E-6A868BD9BD67}"/>
          </ac:spMkLst>
        </pc:spChg>
      </pc:sldChg>
      <pc:sldChg chg="new del">
        <pc:chgData name="Reza Rizky Pratama" userId="771d31ed-b943-4b12-ae2a-45414c129b8c" providerId="ADAL" clId="{43EBB152-3E79-49AA-92E9-61DA4765CD8C}" dt="2025-01-22T15:02:11.403" v="114" actId="47"/>
        <pc:sldMkLst>
          <pc:docMk/>
          <pc:sldMk cId="2378639237" sldId="309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3815779942" sldId="309"/>
        </pc:sldMkLst>
      </pc:sldChg>
      <pc:sldChg chg="addSp modSp new modNotesTx">
        <pc:chgData name="Reza Rizky Pratama" userId="771d31ed-b943-4b12-ae2a-45414c129b8c" providerId="ADAL" clId="{43EBB152-3E79-49AA-92E9-61DA4765CD8C}" dt="2025-01-22T15:08:17.565" v="250"/>
        <pc:sldMkLst>
          <pc:docMk/>
          <pc:sldMk cId="3919280439" sldId="310"/>
        </pc:sldMkLst>
        <pc:picChg chg="add">
          <ac:chgData name="Reza Rizky Pratama" userId="771d31ed-b943-4b12-ae2a-45414c129b8c" providerId="ADAL" clId="{43EBB152-3E79-49AA-92E9-61DA4765CD8C}" dt="2025-01-22T15:05:51.819" v="188"/>
          <ac:picMkLst>
            <pc:docMk/>
            <pc:sldMk cId="3919280439" sldId="310"/>
            <ac:picMk id="2050" creationId="{F5551795-D160-0264-7BFA-037CF0C343DA}"/>
          </ac:picMkLst>
        </pc:picChg>
        <pc:picChg chg="add mod">
          <ac:chgData name="Reza Rizky Pratama" userId="771d31ed-b943-4b12-ae2a-45414c129b8c" providerId="ADAL" clId="{43EBB152-3E79-49AA-92E9-61DA4765CD8C}" dt="2025-01-22T15:06:48.726" v="199" actId="1076"/>
          <ac:picMkLst>
            <pc:docMk/>
            <pc:sldMk cId="3919280439" sldId="310"/>
            <ac:picMk id="2052" creationId="{42C0D376-F106-81F9-D1C6-A75517A9E13C}"/>
          </ac:picMkLst>
        </pc:picChg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4025041823" sldId="310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3182619465" sldId="311"/>
        </pc:sldMkLst>
      </pc:sldChg>
      <pc:sldChg chg="addSp delSp modSp new mod">
        <pc:chgData name="Reza Rizky Pratama" userId="771d31ed-b943-4b12-ae2a-45414c129b8c" providerId="ADAL" clId="{43EBB152-3E79-49AA-92E9-61DA4765CD8C}" dt="2025-01-22T15:08:57.926" v="268" actId="478"/>
        <pc:sldMkLst>
          <pc:docMk/>
          <pc:sldMk cId="3871898006" sldId="311"/>
        </pc:sldMkLst>
        <pc:spChg chg="mod">
          <ac:chgData name="Reza Rizky Pratama" userId="771d31ed-b943-4b12-ae2a-45414c129b8c" providerId="ADAL" clId="{43EBB152-3E79-49AA-92E9-61DA4765CD8C}" dt="2025-01-22T15:08:52.486" v="267" actId="113"/>
          <ac:spMkLst>
            <pc:docMk/>
            <pc:sldMk cId="3871898006" sldId="311"/>
            <ac:spMk id="2" creationId="{16959845-77A4-EAD5-A16C-10DA68579974}"/>
          </ac:spMkLst>
        </pc:spChg>
        <pc:spChg chg="add del mod">
          <ac:chgData name="Reza Rizky Pratama" userId="771d31ed-b943-4b12-ae2a-45414c129b8c" providerId="ADAL" clId="{43EBB152-3E79-49AA-92E9-61DA4765CD8C}" dt="2025-01-22T15:08:57.926" v="268" actId="478"/>
          <ac:spMkLst>
            <pc:docMk/>
            <pc:sldMk cId="3871898006" sldId="311"/>
            <ac:spMk id="4" creationId="{1CCCD153-E61A-8F4B-7CDA-69EB4458E84C}"/>
          </ac:spMkLst>
        </pc:spChg>
        <pc:spChg chg="add mod">
          <ac:chgData name="Reza Rizky Pratama" userId="771d31ed-b943-4b12-ae2a-45414c129b8c" providerId="ADAL" clId="{43EBB152-3E79-49AA-92E9-61DA4765CD8C}" dt="2025-01-22T15:08:42.199" v="252"/>
          <ac:spMkLst>
            <pc:docMk/>
            <pc:sldMk cId="3871898006" sldId="311"/>
            <ac:spMk id="5" creationId="{58C1E03C-F6BF-39DC-4084-B31B9ACA9D16}"/>
          </ac:spMkLst>
        </pc:spChg>
        <pc:spChg chg="add mod">
          <ac:chgData name="Reza Rizky Pratama" userId="771d31ed-b943-4b12-ae2a-45414c129b8c" providerId="ADAL" clId="{43EBB152-3E79-49AA-92E9-61DA4765CD8C}" dt="2025-01-22T15:08:42.199" v="252"/>
          <ac:spMkLst>
            <pc:docMk/>
            <pc:sldMk cId="3871898006" sldId="311"/>
            <ac:spMk id="6" creationId="{75CD0F29-8CC1-5557-9D95-73E2024C91DC}"/>
          </ac:spMkLst>
        </pc:spChg>
        <pc:spChg chg="add mod">
          <ac:chgData name="Reza Rizky Pratama" userId="771d31ed-b943-4b12-ae2a-45414c129b8c" providerId="ADAL" clId="{43EBB152-3E79-49AA-92E9-61DA4765CD8C}" dt="2025-01-22T15:08:42.199" v="252"/>
          <ac:spMkLst>
            <pc:docMk/>
            <pc:sldMk cId="3871898006" sldId="311"/>
            <ac:spMk id="13" creationId="{491A7E8D-407E-C2FC-424B-1285F7E23BD6}"/>
          </ac:spMkLst>
        </pc:spChg>
        <pc:spChg chg="add mod">
          <ac:chgData name="Reza Rizky Pratama" userId="771d31ed-b943-4b12-ae2a-45414c129b8c" providerId="ADAL" clId="{43EBB152-3E79-49AA-92E9-61DA4765CD8C}" dt="2025-01-22T15:08:42.199" v="252"/>
          <ac:spMkLst>
            <pc:docMk/>
            <pc:sldMk cId="3871898006" sldId="311"/>
            <ac:spMk id="14" creationId="{329C0EE9-2B97-6E96-62AD-2C220C7CB6D9}"/>
          </ac:spMkLst>
        </pc:spChg>
        <pc:spChg chg="add mod">
          <ac:chgData name="Reza Rizky Pratama" userId="771d31ed-b943-4b12-ae2a-45414c129b8c" providerId="ADAL" clId="{43EBB152-3E79-49AA-92E9-61DA4765CD8C}" dt="2025-01-22T15:08:42.199" v="252"/>
          <ac:spMkLst>
            <pc:docMk/>
            <pc:sldMk cId="3871898006" sldId="311"/>
            <ac:spMk id="15" creationId="{A99A2259-FAF2-7F30-6B12-D1D764878BCA}"/>
          </ac:spMkLst>
        </pc:spChg>
        <pc:spChg chg="add mod">
          <ac:chgData name="Reza Rizky Pratama" userId="771d31ed-b943-4b12-ae2a-45414c129b8c" providerId="ADAL" clId="{43EBB152-3E79-49AA-92E9-61DA4765CD8C}" dt="2025-01-22T15:08:42.199" v="252"/>
          <ac:spMkLst>
            <pc:docMk/>
            <pc:sldMk cId="3871898006" sldId="311"/>
            <ac:spMk id="16" creationId="{FCD50E0A-8DC2-A211-617B-D4E4A48712A2}"/>
          </ac:spMkLst>
        </pc:spChg>
        <pc:spChg chg="add mod">
          <ac:chgData name="Reza Rizky Pratama" userId="771d31ed-b943-4b12-ae2a-45414c129b8c" providerId="ADAL" clId="{43EBB152-3E79-49AA-92E9-61DA4765CD8C}" dt="2025-01-22T15:08:42.199" v="252"/>
          <ac:spMkLst>
            <pc:docMk/>
            <pc:sldMk cId="3871898006" sldId="311"/>
            <ac:spMk id="19" creationId="{7A904D45-D9C0-C737-845D-07B1285463C0}"/>
          </ac:spMkLst>
        </pc:spChg>
        <pc:spChg chg="add mod">
          <ac:chgData name="Reza Rizky Pratama" userId="771d31ed-b943-4b12-ae2a-45414c129b8c" providerId="ADAL" clId="{43EBB152-3E79-49AA-92E9-61DA4765CD8C}" dt="2025-01-22T15:08:42.199" v="252"/>
          <ac:spMkLst>
            <pc:docMk/>
            <pc:sldMk cId="3871898006" sldId="311"/>
            <ac:spMk id="20" creationId="{CD206B28-B57F-3548-2AC6-4B625A80F1FE}"/>
          </ac:spMkLst>
        </pc:spChg>
        <pc:spChg chg="add mod">
          <ac:chgData name="Reza Rizky Pratama" userId="771d31ed-b943-4b12-ae2a-45414c129b8c" providerId="ADAL" clId="{43EBB152-3E79-49AA-92E9-61DA4765CD8C}" dt="2025-01-22T15:08:42.199" v="252"/>
          <ac:spMkLst>
            <pc:docMk/>
            <pc:sldMk cId="3871898006" sldId="311"/>
            <ac:spMk id="25" creationId="{55A23CD9-CF7F-A81C-5A7A-96158B5CFA27}"/>
          </ac:spMkLst>
        </pc:spChg>
        <pc:spChg chg="add mod">
          <ac:chgData name="Reza Rizky Pratama" userId="771d31ed-b943-4b12-ae2a-45414c129b8c" providerId="ADAL" clId="{43EBB152-3E79-49AA-92E9-61DA4765CD8C}" dt="2025-01-22T15:08:42.199" v="252"/>
          <ac:spMkLst>
            <pc:docMk/>
            <pc:sldMk cId="3871898006" sldId="311"/>
            <ac:spMk id="26" creationId="{50E4AEB1-720B-F85B-AF75-0EF0D0C71AF2}"/>
          </ac:spMkLst>
        </pc:spChg>
        <pc:spChg chg="add mod">
          <ac:chgData name="Reza Rizky Pratama" userId="771d31ed-b943-4b12-ae2a-45414c129b8c" providerId="ADAL" clId="{43EBB152-3E79-49AA-92E9-61DA4765CD8C}" dt="2025-01-22T15:08:42.199" v="252"/>
          <ac:spMkLst>
            <pc:docMk/>
            <pc:sldMk cId="3871898006" sldId="311"/>
            <ac:spMk id="27" creationId="{DA863BE1-2A1F-DD85-2A49-D21A5B2E3DB1}"/>
          </ac:spMkLst>
        </pc:spChg>
        <pc:picChg chg="add mod">
          <ac:chgData name="Reza Rizky Pratama" userId="771d31ed-b943-4b12-ae2a-45414c129b8c" providerId="ADAL" clId="{43EBB152-3E79-49AA-92E9-61DA4765CD8C}" dt="2025-01-22T15:08:42.199" v="252"/>
          <ac:picMkLst>
            <pc:docMk/>
            <pc:sldMk cId="3871898006" sldId="311"/>
            <ac:picMk id="9" creationId="{85CFBD28-0F47-84A2-87E6-5482125D1820}"/>
          </ac:picMkLst>
        </pc:picChg>
        <pc:picChg chg="add mod">
          <ac:chgData name="Reza Rizky Pratama" userId="771d31ed-b943-4b12-ae2a-45414c129b8c" providerId="ADAL" clId="{43EBB152-3E79-49AA-92E9-61DA4765CD8C}" dt="2025-01-22T15:08:42.199" v="252"/>
          <ac:picMkLst>
            <pc:docMk/>
            <pc:sldMk cId="3871898006" sldId="311"/>
            <ac:picMk id="10" creationId="{805B7057-6EF0-B020-A82F-09979A2AC128}"/>
          </ac:picMkLst>
        </pc:picChg>
        <pc:picChg chg="add mod">
          <ac:chgData name="Reza Rizky Pratama" userId="771d31ed-b943-4b12-ae2a-45414c129b8c" providerId="ADAL" clId="{43EBB152-3E79-49AA-92E9-61DA4765CD8C}" dt="2025-01-22T15:08:42.199" v="252"/>
          <ac:picMkLst>
            <pc:docMk/>
            <pc:sldMk cId="3871898006" sldId="311"/>
            <ac:picMk id="11" creationId="{41799C27-9C4A-F44C-FD5A-A9E1446CC9C7}"/>
          </ac:picMkLst>
        </pc:picChg>
        <pc:picChg chg="add mod">
          <ac:chgData name="Reza Rizky Pratama" userId="771d31ed-b943-4b12-ae2a-45414c129b8c" providerId="ADAL" clId="{43EBB152-3E79-49AA-92E9-61DA4765CD8C}" dt="2025-01-22T15:08:42.199" v="252"/>
          <ac:picMkLst>
            <pc:docMk/>
            <pc:sldMk cId="3871898006" sldId="311"/>
            <ac:picMk id="12" creationId="{9AA9D939-2781-6D70-8776-B97285C9ED77}"/>
          </ac:picMkLst>
        </pc:picChg>
        <pc:cxnChg chg="add mod">
          <ac:chgData name="Reza Rizky Pratama" userId="771d31ed-b943-4b12-ae2a-45414c129b8c" providerId="ADAL" clId="{43EBB152-3E79-49AA-92E9-61DA4765CD8C}" dt="2025-01-22T15:08:42.199" v="252"/>
          <ac:cxnSpMkLst>
            <pc:docMk/>
            <pc:sldMk cId="3871898006" sldId="311"/>
            <ac:cxnSpMk id="7" creationId="{86C67F67-96EB-51C9-5AE6-E5D9CE281060}"/>
          </ac:cxnSpMkLst>
        </pc:cxnChg>
        <pc:cxnChg chg="add mod">
          <ac:chgData name="Reza Rizky Pratama" userId="771d31ed-b943-4b12-ae2a-45414c129b8c" providerId="ADAL" clId="{43EBB152-3E79-49AA-92E9-61DA4765CD8C}" dt="2025-01-22T15:08:42.199" v="252"/>
          <ac:cxnSpMkLst>
            <pc:docMk/>
            <pc:sldMk cId="3871898006" sldId="311"/>
            <ac:cxnSpMk id="8" creationId="{E4701AAE-66FA-53A7-5431-49CA4AC9CEBD}"/>
          </ac:cxnSpMkLst>
        </pc:cxnChg>
        <pc:cxnChg chg="add mod">
          <ac:chgData name="Reza Rizky Pratama" userId="771d31ed-b943-4b12-ae2a-45414c129b8c" providerId="ADAL" clId="{43EBB152-3E79-49AA-92E9-61DA4765CD8C}" dt="2025-01-22T15:08:42.199" v="252"/>
          <ac:cxnSpMkLst>
            <pc:docMk/>
            <pc:sldMk cId="3871898006" sldId="311"/>
            <ac:cxnSpMk id="17" creationId="{A5F0292F-0721-D038-8BF4-ADF22635025B}"/>
          </ac:cxnSpMkLst>
        </pc:cxnChg>
        <pc:cxnChg chg="add mod">
          <ac:chgData name="Reza Rizky Pratama" userId="771d31ed-b943-4b12-ae2a-45414c129b8c" providerId="ADAL" clId="{43EBB152-3E79-49AA-92E9-61DA4765CD8C}" dt="2025-01-22T15:08:42.199" v="252"/>
          <ac:cxnSpMkLst>
            <pc:docMk/>
            <pc:sldMk cId="3871898006" sldId="311"/>
            <ac:cxnSpMk id="18" creationId="{33321281-DE40-4EC9-ABD6-F9811FAE538F}"/>
          </ac:cxnSpMkLst>
        </pc:cxnChg>
        <pc:cxnChg chg="add mod">
          <ac:chgData name="Reza Rizky Pratama" userId="771d31ed-b943-4b12-ae2a-45414c129b8c" providerId="ADAL" clId="{43EBB152-3E79-49AA-92E9-61DA4765CD8C}" dt="2025-01-22T15:08:42.199" v="252"/>
          <ac:cxnSpMkLst>
            <pc:docMk/>
            <pc:sldMk cId="3871898006" sldId="311"/>
            <ac:cxnSpMk id="21" creationId="{C17EC6DA-398E-6E44-90EA-E955D0D9C9A7}"/>
          </ac:cxnSpMkLst>
        </pc:cxnChg>
        <pc:cxnChg chg="add mod">
          <ac:chgData name="Reza Rizky Pratama" userId="771d31ed-b943-4b12-ae2a-45414c129b8c" providerId="ADAL" clId="{43EBB152-3E79-49AA-92E9-61DA4765CD8C}" dt="2025-01-22T15:08:42.199" v="252"/>
          <ac:cxnSpMkLst>
            <pc:docMk/>
            <pc:sldMk cId="3871898006" sldId="311"/>
            <ac:cxnSpMk id="22" creationId="{00F3B277-9B77-289A-20A9-830634C6F508}"/>
          </ac:cxnSpMkLst>
        </pc:cxnChg>
        <pc:cxnChg chg="add mod">
          <ac:chgData name="Reza Rizky Pratama" userId="771d31ed-b943-4b12-ae2a-45414c129b8c" providerId="ADAL" clId="{43EBB152-3E79-49AA-92E9-61DA4765CD8C}" dt="2025-01-22T15:08:42.199" v="252"/>
          <ac:cxnSpMkLst>
            <pc:docMk/>
            <pc:sldMk cId="3871898006" sldId="311"/>
            <ac:cxnSpMk id="23" creationId="{03E61521-733D-E34C-F8D2-29E79629AA3A}"/>
          </ac:cxnSpMkLst>
        </pc:cxnChg>
        <pc:cxnChg chg="add mod">
          <ac:chgData name="Reza Rizky Pratama" userId="771d31ed-b943-4b12-ae2a-45414c129b8c" providerId="ADAL" clId="{43EBB152-3E79-49AA-92E9-61DA4765CD8C}" dt="2025-01-22T15:08:42.199" v="252"/>
          <ac:cxnSpMkLst>
            <pc:docMk/>
            <pc:sldMk cId="3871898006" sldId="311"/>
            <ac:cxnSpMk id="24" creationId="{234A8CD8-B6DC-DF12-42D2-E627517694BE}"/>
          </ac:cxnSpMkLst>
        </pc:cxnChg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2580601604" sldId="312"/>
        </pc:sldMkLst>
      </pc:sldChg>
      <pc:sldChg chg="addSp delSp modSp new mod setBg">
        <pc:chgData name="Reza Rizky Pratama" userId="771d31ed-b943-4b12-ae2a-45414c129b8c" providerId="ADAL" clId="{43EBB152-3E79-49AA-92E9-61DA4765CD8C}" dt="2025-01-22T15:13:56.416" v="302" actId="1076"/>
        <pc:sldMkLst>
          <pc:docMk/>
          <pc:sldMk cId="3736203836" sldId="312"/>
        </pc:sldMkLst>
        <pc:spChg chg="del">
          <ac:chgData name="Reza Rizky Pratama" userId="771d31ed-b943-4b12-ae2a-45414c129b8c" providerId="ADAL" clId="{43EBB152-3E79-49AA-92E9-61DA4765CD8C}" dt="2025-01-22T15:13:00.292" v="283" actId="478"/>
          <ac:spMkLst>
            <pc:docMk/>
            <pc:sldMk cId="3736203836" sldId="312"/>
            <ac:spMk id="2" creationId="{CEBD9635-ACF3-02A3-7EEA-C60BA906D79C}"/>
          </ac:spMkLst>
        </pc:spChg>
        <pc:spChg chg="mod ord">
          <ac:chgData name="Reza Rizky Pratama" userId="771d31ed-b943-4b12-ae2a-45414c129b8c" providerId="ADAL" clId="{43EBB152-3E79-49AA-92E9-61DA4765CD8C}" dt="2025-01-22T15:13:54.850" v="301" actId="26606"/>
          <ac:spMkLst>
            <pc:docMk/>
            <pc:sldMk cId="3736203836" sldId="312"/>
            <ac:spMk id="3" creationId="{06C37F39-EEE2-2EE0-677D-052CA7396D27}"/>
          </ac:spMkLst>
        </pc:spChg>
        <pc:spChg chg="add mod">
          <ac:chgData name="Reza Rizky Pratama" userId="771d31ed-b943-4b12-ae2a-45414c129b8c" providerId="ADAL" clId="{43EBB152-3E79-49AA-92E9-61DA4765CD8C}" dt="2025-01-22T15:11:11.200" v="273"/>
          <ac:spMkLst>
            <pc:docMk/>
            <pc:sldMk cId="3736203836" sldId="312"/>
            <ac:spMk id="4" creationId="{228EC016-A799-5463-D149-A6695BB614DC}"/>
          </ac:spMkLst>
        </pc:spChg>
        <pc:spChg chg="add mod">
          <ac:chgData name="Reza Rizky Pratama" userId="771d31ed-b943-4b12-ae2a-45414c129b8c" providerId="ADAL" clId="{43EBB152-3E79-49AA-92E9-61DA4765CD8C}" dt="2025-01-22T15:12:46.448" v="276" actId="14100"/>
          <ac:spMkLst>
            <pc:docMk/>
            <pc:sldMk cId="3736203836" sldId="312"/>
            <ac:spMk id="23" creationId="{8AC58C78-E2D3-2204-7FFC-5181E42CCEAF}"/>
          </ac:spMkLst>
        </pc:spChg>
        <pc:picChg chg="add mod">
          <ac:chgData name="Reza Rizky Pratama" userId="771d31ed-b943-4b12-ae2a-45414c129b8c" providerId="ADAL" clId="{43EBB152-3E79-49AA-92E9-61DA4765CD8C}" dt="2025-01-22T15:11:11.200" v="273"/>
          <ac:picMkLst>
            <pc:docMk/>
            <pc:sldMk cId="3736203836" sldId="312"/>
            <ac:picMk id="5" creationId="{2A1C8E72-5C73-2EE7-E699-80FA46D68D9A}"/>
          </ac:picMkLst>
        </pc:picChg>
        <pc:picChg chg="add mod">
          <ac:chgData name="Reza Rizky Pratama" userId="771d31ed-b943-4b12-ae2a-45414c129b8c" providerId="ADAL" clId="{43EBB152-3E79-49AA-92E9-61DA4765CD8C}" dt="2025-01-22T15:11:11.200" v="273"/>
          <ac:picMkLst>
            <pc:docMk/>
            <pc:sldMk cId="3736203836" sldId="312"/>
            <ac:picMk id="6" creationId="{D22E057B-BDF8-AEA9-D0C6-2DA0E585546D}"/>
          </ac:picMkLst>
        </pc:picChg>
        <pc:picChg chg="add mod">
          <ac:chgData name="Reza Rizky Pratama" userId="771d31ed-b943-4b12-ae2a-45414c129b8c" providerId="ADAL" clId="{43EBB152-3E79-49AA-92E9-61DA4765CD8C}" dt="2025-01-22T15:11:11.200" v="273"/>
          <ac:picMkLst>
            <pc:docMk/>
            <pc:sldMk cId="3736203836" sldId="312"/>
            <ac:picMk id="7" creationId="{A82D6713-FD77-FCC3-DF1F-B52478A77C2A}"/>
          </ac:picMkLst>
        </pc:picChg>
        <pc:picChg chg="add mod">
          <ac:chgData name="Reza Rizky Pratama" userId="771d31ed-b943-4b12-ae2a-45414c129b8c" providerId="ADAL" clId="{43EBB152-3E79-49AA-92E9-61DA4765CD8C}" dt="2025-01-22T15:11:11.200" v="273"/>
          <ac:picMkLst>
            <pc:docMk/>
            <pc:sldMk cId="3736203836" sldId="312"/>
            <ac:picMk id="8" creationId="{F3F0289D-F622-39F0-227C-FC3C1839A611}"/>
          </ac:picMkLst>
        </pc:picChg>
        <pc:picChg chg="add mod">
          <ac:chgData name="Reza Rizky Pratama" userId="771d31ed-b943-4b12-ae2a-45414c129b8c" providerId="ADAL" clId="{43EBB152-3E79-49AA-92E9-61DA4765CD8C}" dt="2025-01-22T15:11:11.200" v="273"/>
          <ac:picMkLst>
            <pc:docMk/>
            <pc:sldMk cId="3736203836" sldId="312"/>
            <ac:picMk id="9" creationId="{E1056739-E1A4-F19E-9D22-1DED5EDE1888}"/>
          </ac:picMkLst>
        </pc:picChg>
        <pc:picChg chg="add mod">
          <ac:chgData name="Reza Rizky Pratama" userId="771d31ed-b943-4b12-ae2a-45414c129b8c" providerId="ADAL" clId="{43EBB152-3E79-49AA-92E9-61DA4765CD8C}" dt="2025-01-22T15:11:11.200" v="273"/>
          <ac:picMkLst>
            <pc:docMk/>
            <pc:sldMk cId="3736203836" sldId="312"/>
            <ac:picMk id="10" creationId="{4A00B028-4A65-8E14-CACC-94CC4FBE0692}"/>
          </ac:picMkLst>
        </pc:picChg>
        <pc:picChg chg="add mod">
          <ac:chgData name="Reza Rizky Pratama" userId="771d31ed-b943-4b12-ae2a-45414c129b8c" providerId="ADAL" clId="{43EBB152-3E79-49AA-92E9-61DA4765CD8C}" dt="2025-01-22T15:11:11.200" v="273"/>
          <ac:picMkLst>
            <pc:docMk/>
            <pc:sldMk cId="3736203836" sldId="312"/>
            <ac:picMk id="11" creationId="{7471FAFA-30BB-54FC-1DC2-C04C35050FFE}"/>
          </ac:picMkLst>
        </pc:picChg>
        <pc:picChg chg="add mod">
          <ac:chgData name="Reza Rizky Pratama" userId="771d31ed-b943-4b12-ae2a-45414c129b8c" providerId="ADAL" clId="{43EBB152-3E79-49AA-92E9-61DA4765CD8C}" dt="2025-01-22T15:11:11.200" v="273"/>
          <ac:picMkLst>
            <pc:docMk/>
            <pc:sldMk cId="3736203836" sldId="312"/>
            <ac:picMk id="12" creationId="{E6FA225A-0CEC-EC50-D915-4EBABA2CC407}"/>
          </ac:picMkLst>
        </pc:picChg>
        <pc:picChg chg="add mod">
          <ac:chgData name="Reza Rizky Pratama" userId="771d31ed-b943-4b12-ae2a-45414c129b8c" providerId="ADAL" clId="{43EBB152-3E79-49AA-92E9-61DA4765CD8C}" dt="2025-01-22T15:11:11.200" v="273"/>
          <ac:picMkLst>
            <pc:docMk/>
            <pc:sldMk cId="3736203836" sldId="312"/>
            <ac:picMk id="13" creationId="{B84269BD-5DB8-3D2F-EB5B-8C3F93E44D9C}"/>
          </ac:picMkLst>
        </pc:picChg>
        <pc:picChg chg="add mod">
          <ac:chgData name="Reza Rizky Pratama" userId="771d31ed-b943-4b12-ae2a-45414c129b8c" providerId="ADAL" clId="{43EBB152-3E79-49AA-92E9-61DA4765CD8C}" dt="2025-01-22T15:11:11.200" v="273"/>
          <ac:picMkLst>
            <pc:docMk/>
            <pc:sldMk cId="3736203836" sldId="312"/>
            <ac:picMk id="14" creationId="{61FCC654-0320-4FB6-ACC6-5D8B28E89978}"/>
          </ac:picMkLst>
        </pc:picChg>
        <pc:picChg chg="add mod">
          <ac:chgData name="Reza Rizky Pratama" userId="771d31ed-b943-4b12-ae2a-45414c129b8c" providerId="ADAL" clId="{43EBB152-3E79-49AA-92E9-61DA4765CD8C}" dt="2025-01-22T15:11:11.200" v="273"/>
          <ac:picMkLst>
            <pc:docMk/>
            <pc:sldMk cId="3736203836" sldId="312"/>
            <ac:picMk id="15" creationId="{BA9414E7-9334-F1B8-5108-988227AFC046}"/>
          </ac:picMkLst>
        </pc:picChg>
        <pc:picChg chg="add mod">
          <ac:chgData name="Reza Rizky Pratama" userId="771d31ed-b943-4b12-ae2a-45414c129b8c" providerId="ADAL" clId="{43EBB152-3E79-49AA-92E9-61DA4765CD8C}" dt="2025-01-22T15:11:11.200" v="273"/>
          <ac:picMkLst>
            <pc:docMk/>
            <pc:sldMk cId="3736203836" sldId="312"/>
            <ac:picMk id="16" creationId="{541E2390-1746-0705-68F9-19FB58B7D18C}"/>
          </ac:picMkLst>
        </pc:picChg>
        <pc:picChg chg="add mod">
          <ac:chgData name="Reza Rizky Pratama" userId="771d31ed-b943-4b12-ae2a-45414c129b8c" providerId="ADAL" clId="{43EBB152-3E79-49AA-92E9-61DA4765CD8C}" dt="2025-01-22T15:11:11.200" v="273"/>
          <ac:picMkLst>
            <pc:docMk/>
            <pc:sldMk cId="3736203836" sldId="312"/>
            <ac:picMk id="17" creationId="{85F99A26-B9FE-23AE-B023-B6D2CCDB8B93}"/>
          </ac:picMkLst>
        </pc:picChg>
        <pc:picChg chg="add mod">
          <ac:chgData name="Reza Rizky Pratama" userId="771d31ed-b943-4b12-ae2a-45414c129b8c" providerId="ADAL" clId="{43EBB152-3E79-49AA-92E9-61DA4765CD8C}" dt="2025-01-22T15:11:11.200" v="273"/>
          <ac:picMkLst>
            <pc:docMk/>
            <pc:sldMk cId="3736203836" sldId="312"/>
            <ac:picMk id="18" creationId="{92C1DEC8-BB6C-C381-EB63-AAC28D3FFCE7}"/>
          </ac:picMkLst>
        </pc:picChg>
        <pc:picChg chg="add mod">
          <ac:chgData name="Reza Rizky Pratama" userId="771d31ed-b943-4b12-ae2a-45414c129b8c" providerId="ADAL" clId="{43EBB152-3E79-49AA-92E9-61DA4765CD8C}" dt="2025-01-22T15:11:11.200" v="273"/>
          <ac:picMkLst>
            <pc:docMk/>
            <pc:sldMk cId="3736203836" sldId="312"/>
            <ac:picMk id="19" creationId="{95DC8312-2606-5C62-F1FC-32142474A33E}"/>
          </ac:picMkLst>
        </pc:picChg>
        <pc:picChg chg="add mod">
          <ac:chgData name="Reza Rizky Pratama" userId="771d31ed-b943-4b12-ae2a-45414c129b8c" providerId="ADAL" clId="{43EBB152-3E79-49AA-92E9-61DA4765CD8C}" dt="2025-01-22T15:11:11.200" v="273"/>
          <ac:picMkLst>
            <pc:docMk/>
            <pc:sldMk cId="3736203836" sldId="312"/>
            <ac:picMk id="20" creationId="{68A48E13-CE11-D6E4-72D8-90A348899F7D}"/>
          </ac:picMkLst>
        </pc:picChg>
        <pc:picChg chg="add mod">
          <ac:chgData name="Reza Rizky Pratama" userId="771d31ed-b943-4b12-ae2a-45414c129b8c" providerId="ADAL" clId="{43EBB152-3E79-49AA-92E9-61DA4765CD8C}" dt="2025-01-22T15:11:11.200" v="273"/>
          <ac:picMkLst>
            <pc:docMk/>
            <pc:sldMk cId="3736203836" sldId="312"/>
            <ac:picMk id="21" creationId="{9CD0F425-95C3-A29C-A01C-45FACFC1997F}"/>
          </ac:picMkLst>
        </pc:picChg>
        <pc:picChg chg="add mod">
          <ac:chgData name="Reza Rizky Pratama" userId="771d31ed-b943-4b12-ae2a-45414c129b8c" providerId="ADAL" clId="{43EBB152-3E79-49AA-92E9-61DA4765CD8C}" dt="2025-01-22T15:11:11.200" v="273"/>
          <ac:picMkLst>
            <pc:docMk/>
            <pc:sldMk cId="3736203836" sldId="312"/>
            <ac:picMk id="22" creationId="{9DD18BC3-60C1-8F79-0E1B-7D22BE9DACF1}"/>
          </ac:picMkLst>
        </pc:picChg>
        <pc:picChg chg="add mod">
          <ac:chgData name="Reza Rizky Pratama" userId="771d31ed-b943-4b12-ae2a-45414c129b8c" providerId="ADAL" clId="{43EBB152-3E79-49AA-92E9-61DA4765CD8C}" dt="2025-01-22T15:12:46.448" v="276" actId="14100"/>
          <ac:picMkLst>
            <pc:docMk/>
            <pc:sldMk cId="3736203836" sldId="312"/>
            <ac:picMk id="24" creationId="{53BC1279-7188-CCE3-4AD0-733560546D7A}"/>
          </ac:picMkLst>
        </pc:picChg>
        <pc:picChg chg="add mod">
          <ac:chgData name="Reza Rizky Pratama" userId="771d31ed-b943-4b12-ae2a-45414c129b8c" providerId="ADAL" clId="{43EBB152-3E79-49AA-92E9-61DA4765CD8C}" dt="2025-01-22T15:12:46.448" v="276" actId="14100"/>
          <ac:picMkLst>
            <pc:docMk/>
            <pc:sldMk cId="3736203836" sldId="312"/>
            <ac:picMk id="25" creationId="{5F7DE105-8103-0607-6C11-619ED0522332}"/>
          </ac:picMkLst>
        </pc:picChg>
        <pc:picChg chg="add mod">
          <ac:chgData name="Reza Rizky Pratama" userId="771d31ed-b943-4b12-ae2a-45414c129b8c" providerId="ADAL" clId="{43EBB152-3E79-49AA-92E9-61DA4765CD8C}" dt="2025-01-22T15:12:46.448" v="276" actId="14100"/>
          <ac:picMkLst>
            <pc:docMk/>
            <pc:sldMk cId="3736203836" sldId="312"/>
            <ac:picMk id="26" creationId="{5C102E84-679C-D606-0AC4-59BEC409B314}"/>
          </ac:picMkLst>
        </pc:picChg>
        <pc:picChg chg="add mod">
          <ac:chgData name="Reza Rizky Pratama" userId="771d31ed-b943-4b12-ae2a-45414c129b8c" providerId="ADAL" clId="{43EBB152-3E79-49AA-92E9-61DA4765CD8C}" dt="2025-01-22T15:12:46.448" v="276" actId="14100"/>
          <ac:picMkLst>
            <pc:docMk/>
            <pc:sldMk cId="3736203836" sldId="312"/>
            <ac:picMk id="27" creationId="{BF95D663-C927-C6F4-7513-AEED78DD802A}"/>
          </ac:picMkLst>
        </pc:picChg>
        <pc:picChg chg="add mod">
          <ac:chgData name="Reza Rizky Pratama" userId="771d31ed-b943-4b12-ae2a-45414c129b8c" providerId="ADAL" clId="{43EBB152-3E79-49AA-92E9-61DA4765CD8C}" dt="2025-01-22T15:12:46.448" v="276" actId="14100"/>
          <ac:picMkLst>
            <pc:docMk/>
            <pc:sldMk cId="3736203836" sldId="312"/>
            <ac:picMk id="28" creationId="{CCA4E690-4033-5C03-68A4-490D69B57E19}"/>
          </ac:picMkLst>
        </pc:picChg>
        <pc:picChg chg="add mod">
          <ac:chgData name="Reza Rizky Pratama" userId="771d31ed-b943-4b12-ae2a-45414c129b8c" providerId="ADAL" clId="{43EBB152-3E79-49AA-92E9-61DA4765CD8C}" dt="2025-01-22T15:12:46.448" v="276" actId="14100"/>
          <ac:picMkLst>
            <pc:docMk/>
            <pc:sldMk cId="3736203836" sldId="312"/>
            <ac:picMk id="29" creationId="{209C78C8-B518-F769-59F5-89386633AB41}"/>
          </ac:picMkLst>
        </pc:picChg>
        <pc:picChg chg="add mod">
          <ac:chgData name="Reza Rizky Pratama" userId="771d31ed-b943-4b12-ae2a-45414c129b8c" providerId="ADAL" clId="{43EBB152-3E79-49AA-92E9-61DA4765CD8C}" dt="2025-01-22T15:12:46.448" v="276" actId="14100"/>
          <ac:picMkLst>
            <pc:docMk/>
            <pc:sldMk cId="3736203836" sldId="312"/>
            <ac:picMk id="30" creationId="{2AE0C1D7-13CC-1D2E-D62A-3917EFCC6B90}"/>
          </ac:picMkLst>
        </pc:picChg>
        <pc:picChg chg="add mod">
          <ac:chgData name="Reza Rizky Pratama" userId="771d31ed-b943-4b12-ae2a-45414c129b8c" providerId="ADAL" clId="{43EBB152-3E79-49AA-92E9-61DA4765CD8C}" dt="2025-01-22T15:12:46.448" v="276" actId="14100"/>
          <ac:picMkLst>
            <pc:docMk/>
            <pc:sldMk cId="3736203836" sldId="312"/>
            <ac:picMk id="31" creationId="{27A9E489-35EF-D2F8-9E1B-4A7E11DF148B}"/>
          </ac:picMkLst>
        </pc:picChg>
        <pc:picChg chg="add mod">
          <ac:chgData name="Reza Rizky Pratama" userId="771d31ed-b943-4b12-ae2a-45414c129b8c" providerId="ADAL" clId="{43EBB152-3E79-49AA-92E9-61DA4765CD8C}" dt="2025-01-22T15:12:46.448" v="276" actId="14100"/>
          <ac:picMkLst>
            <pc:docMk/>
            <pc:sldMk cId="3736203836" sldId="312"/>
            <ac:picMk id="32" creationId="{71C32659-FB65-20ED-B1AD-402A434073FD}"/>
          </ac:picMkLst>
        </pc:picChg>
        <pc:picChg chg="add mod">
          <ac:chgData name="Reza Rizky Pratama" userId="771d31ed-b943-4b12-ae2a-45414c129b8c" providerId="ADAL" clId="{43EBB152-3E79-49AA-92E9-61DA4765CD8C}" dt="2025-01-22T15:12:46.448" v="276" actId="14100"/>
          <ac:picMkLst>
            <pc:docMk/>
            <pc:sldMk cId="3736203836" sldId="312"/>
            <ac:picMk id="33" creationId="{AE058137-0E3F-C42F-EB20-B61A8065C6CA}"/>
          </ac:picMkLst>
        </pc:picChg>
        <pc:picChg chg="add mod">
          <ac:chgData name="Reza Rizky Pratama" userId="771d31ed-b943-4b12-ae2a-45414c129b8c" providerId="ADAL" clId="{43EBB152-3E79-49AA-92E9-61DA4765CD8C}" dt="2025-01-22T15:12:46.448" v="276" actId="14100"/>
          <ac:picMkLst>
            <pc:docMk/>
            <pc:sldMk cId="3736203836" sldId="312"/>
            <ac:picMk id="34" creationId="{00DC1BE5-5FAB-6376-475F-4C5A8FFA90C6}"/>
          </ac:picMkLst>
        </pc:picChg>
        <pc:picChg chg="add mod">
          <ac:chgData name="Reza Rizky Pratama" userId="771d31ed-b943-4b12-ae2a-45414c129b8c" providerId="ADAL" clId="{43EBB152-3E79-49AA-92E9-61DA4765CD8C}" dt="2025-01-22T15:12:46.448" v="276" actId="14100"/>
          <ac:picMkLst>
            <pc:docMk/>
            <pc:sldMk cId="3736203836" sldId="312"/>
            <ac:picMk id="35" creationId="{7EC40845-EBAD-E4A5-3E51-F7F2122ECE9F}"/>
          </ac:picMkLst>
        </pc:picChg>
        <pc:picChg chg="add mod">
          <ac:chgData name="Reza Rizky Pratama" userId="771d31ed-b943-4b12-ae2a-45414c129b8c" providerId="ADAL" clId="{43EBB152-3E79-49AA-92E9-61DA4765CD8C}" dt="2025-01-22T15:12:46.448" v="276" actId="14100"/>
          <ac:picMkLst>
            <pc:docMk/>
            <pc:sldMk cId="3736203836" sldId="312"/>
            <ac:picMk id="36" creationId="{8358172A-7778-25B5-0368-5B7411A6EB98}"/>
          </ac:picMkLst>
        </pc:picChg>
        <pc:picChg chg="add mod">
          <ac:chgData name="Reza Rizky Pratama" userId="771d31ed-b943-4b12-ae2a-45414c129b8c" providerId="ADAL" clId="{43EBB152-3E79-49AA-92E9-61DA4765CD8C}" dt="2025-01-22T15:12:46.448" v="276" actId="14100"/>
          <ac:picMkLst>
            <pc:docMk/>
            <pc:sldMk cId="3736203836" sldId="312"/>
            <ac:picMk id="37" creationId="{E62844A5-5193-CBCB-28FC-4EC7B969B90D}"/>
          </ac:picMkLst>
        </pc:picChg>
        <pc:picChg chg="add mod">
          <ac:chgData name="Reza Rizky Pratama" userId="771d31ed-b943-4b12-ae2a-45414c129b8c" providerId="ADAL" clId="{43EBB152-3E79-49AA-92E9-61DA4765CD8C}" dt="2025-01-22T15:12:46.448" v="276" actId="14100"/>
          <ac:picMkLst>
            <pc:docMk/>
            <pc:sldMk cId="3736203836" sldId="312"/>
            <ac:picMk id="38" creationId="{0F9E82B1-3EF1-6DEA-4DD5-8F3B5085AA03}"/>
          </ac:picMkLst>
        </pc:picChg>
        <pc:picChg chg="add del mod">
          <ac:chgData name="Reza Rizky Pratama" userId="771d31ed-b943-4b12-ae2a-45414c129b8c" providerId="ADAL" clId="{43EBB152-3E79-49AA-92E9-61DA4765CD8C}" dt="2025-01-22T15:13:32.361" v="290" actId="21"/>
          <ac:picMkLst>
            <pc:docMk/>
            <pc:sldMk cId="3736203836" sldId="312"/>
            <ac:picMk id="39" creationId="{EB679614-008F-0EBE-D5B7-1E987BD16BEB}"/>
          </ac:picMkLst>
        </pc:picChg>
        <pc:picChg chg="add mod">
          <ac:chgData name="Reza Rizky Pratama" userId="771d31ed-b943-4b12-ae2a-45414c129b8c" providerId="ADAL" clId="{43EBB152-3E79-49AA-92E9-61DA4765CD8C}" dt="2025-01-22T15:13:56.416" v="302" actId="1076"/>
          <ac:picMkLst>
            <pc:docMk/>
            <pc:sldMk cId="3736203836" sldId="312"/>
            <ac:picMk id="58" creationId="{EB679614-008F-0EBE-D5B7-1E987BD16BEB}"/>
          </ac:picMkLst>
        </pc:picChg>
        <pc:picChg chg="add mod">
          <ac:chgData name="Reza Rizky Pratama" userId="771d31ed-b943-4b12-ae2a-45414c129b8c" providerId="ADAL" clId="{43EBB152-3E79-49AA-92E9-61DA4765CD8C}" dt="2025-01-22T15:13:54.850" v="301" actId="26606"/>
          <ac:picMkLst>
            <pc:docMk/>
            <pc:sldMk cId="3736203836" sldId="312"/>
            <ac:picMk id="3074" creationId="{A8133EF5-06DD-16B1-EBF4-771C5EADEB58}"/>
          </ac:picMkLst>
        </pc:picChg>
        <pc:cxnChg chg="add del">
          <ac:chgData name="Reza Rizky Pratama" userId="771d31ed-b943-4b12-ae2a-45414c129b8c" providerId="ADAL" clId="{43EBB152-3E79-49AA-92E9-61DA4765CD8C}" dt="2025-01-22T15:13:54.850" v="301" actId="26606"/>
          <ac:cxnSpMkLst>
            <pc:docMk/>
            <pc:sldMk cId="3736203836" sldId="312"/>
            <ac:cxnSpMk id="3079" creationId="{1C6AAE25-BD23-41B5-AAE4-1DA5898C2ADB}"/>
          </ac:cxnSpMkLst>
        </pc:cxnChg>
      </pc:sldChg>
      <pc:sldChg chg="addSp delSp modSp new mod ord">
        <pc:chgData name="Reza Rizky Pratama" userId="771d31ed-b943-4b12-ae2a-45414c129b8c" providerId="ADAL" clId="{43EBB152-3E79-49AA-92E9-61DA4765CD8C}" dt="2025-01-22T15:13:45.710" v="297" actId="21"/>
        <pc:sldMkLst>
          <pc:docMk/>
          <pc:sldMk cId="1064560963" sldId="313"/>
        </pc:sldMkLst>
        <pc:spChg chg="add mod">
          <ac:chgData name="Reza Rizky Pratama" userId="771d31ed-b943-4b12-ae2a-45414c129b8c" providerId="ADAL" clId="{43EBB152-3E79-49AA-92E9-61DA4765CD8C}" dt="2025-01-22T15:13:26.119" v="287"/>
          <ac:spMkLst>
            <pc:docMk/>
            <pc:sldMk cId="1064560963" sldId="313"/>
            <ac:spMk id="4" creationId="{6D617454-8F75-2249-F892-CDEB918DF9FA}"/>
          </ac:spMkLst>
        </pc:spChg>
        <pc:spChg chg="add mod">
          <ac:chgData name="Reza Rizky Pratama" userId="771d31ed-b943-4b12-ae2a-45414c129b8c" providerId="ADAL" clId="{43EBB152-3E79-49AA-92E9-61DA4765CD8C}" dt="2025-01-22T15:13:14.397" v="286"/>
          <ac:spMkLst>
            <pc:docMk/>
            <pc:sldMk cId="1064560963" sldId="313"/>
            <ac:spMk id="5" creationId="{DD824D19-8D81-8768-11CB-CF02B35D14A7}"/>
          </ac:spMkLst>
        </pc:spChg>
        <pc:spChg chg="add mod">
          <ac:chgData name="Reza Rizky Pratama" userId="771d31ed-b943-4b12-ae2a-45414c129b8c" providerId="ADAL" clId="{43EBB152-3E79-49AA-92E9-61DA4765CD8C}" dt="2025-01-22T15:13:14.397" v="286"/>
          <ac:spMkLst>
            <pc:docMk/>
            <pc:sldMk cId="1064560963" sldId="313"/>
            <ac:spMk id="6" creationId="{7EB37D33-667A-CFD6-1FD4-D9A8F28F9F23}"/>
          </ac:spMkLst>
        </pc:spChg>
        <pc:spChg chg="add mod">
          <ac:chgData name="Reza Rizky Pratama" userId="771d31ed-b943-4b12-ae2a-45414c129b8c" providerId="ADAL" clId="{43EBB152-3E79-49AA-92E9-61DA4765CD8C}" dt="2025-01-22T15:13:14.397" v="286"/>
          <ac:spMkLst>
            <pc:docMk/>
            <pc:sldMk cId="1064560963" sldId="313"/>
            <ac:spMk id="7" creationId="{2D2D48B2-AE6B-C65A-639E-FC27F34B3327}"/>
          </ac:spMkLst>
        </pc:spChg>
        <pc:spChg chg="add mod">
          <ac:chgData name="Reza Rizky Pratama" userId="771d31ed-b943-4b12-ae2a-45414c129b8c" providerId="ADAL" clId="{43EBB152-3E79-49AA-92E9-61DA4765CD8C}" dt="2025-01-22T15:13:14.397" v="286"/>
          <ac:spMkLst>
            <pc:docMk/>
            <pc:sldMk cId="1064560963" sldId="313"/>
            <ac:spMk id="8" creationId="{3125E7A1-F57C-F690-BA08-B2AFC12550F8}"/>
          </ac:spMkLst>
        </pc:spChg>
        <pc:spChg chg="add mod">
          <ac:chgData name="Reza Rizky Pratama" userId="771d31ed-b943-4b12-ae2a-45414c129b8c" providerId="ADAL" clId="{43EBB152-3E79-49AA-92E9-61DA4765CD8C}" dt="2025-01-22T15:13:14.397" v="286"/>
          <ac:spMkLst>
            <pc:docMk/>
            <pc:sldMk cId="1064560963" sldId="313"/>
            <ac:spMk id="9" creationId="{FDB8D07B-93D8-F3CF-0637-283421B80AD1}"/>
          </ac:spMkLst>
        </pc:spChg>
        <pc:spChg chg="add mod">
          <ac:chgData name="Reza Rizky Pratama" userId="771d31ed-b943-4b12-ae2a-45414c129b8c" providerId="ADAL" clId="{43EBB152-3E79-49AA-92E9-61DA4765CD8C}" dt="2025-01-22T15:13:14.397" v="286"/>
          <ac:spMkLst>
            <pc:docMk/>
            <pc:sldMk cId="1064560963" sldId="313"/>
            <ac:spMk id="10" creationId="{ABC66B08-7A93-0914-3528-012128ACAFEC}"/>
          </ac:spMkLst>
        </pc:spChg>
        <pc:spChg chg="add mod">
          <ac:chgData name="Reza Rizky Pratama" userId="771d31ed-b943-4b12-ae2a-45414c129b8c" providerId="ADAL" clId="{43EBB152-3E79-49AA-92E9-61DA4765CD8C}" dt="2025-01-22T15:13:14.397" v="286"/>
          <ac:spMkLst>
            <pc:docMk/>
            <pc:sldMk cId="1064560963" sldId="313"/>
            <ac:spMk id="11" creationId="{E8C01E6D-6480-C597-70F6-60FF89C14EAD}"/>
          </ac:spMkLst>
        </pc:spChg>
        <pc:spChg chg="add mod">
          <ac:chgData name="Reza Rizky Pratama" userId="771d31ed-b943-4b12-ae2a-45414c129b8c" providerId="ADAL" clId="{43EBB152-3E79-49AA-92E9-61DA4765CD8C}" dt="2025-01-22T15:13:14.397" v="286"/>
          <ac:spMkLst>
            <pc:docMk/>
            <pc:sldMk cId="1064560963" sldId="313"/>
            <ac:spMk id="12" creationId="{C76DBCF4-E6A8-F68B-366C-D31CAAFEFA33}"/>
          </ac:spMkLst>
        </pc:spChg>
        <pc:spChg chg="add mod">
          <ac:chgData name="Reza Rizky Pratama" userId="771d31ed-b943-4b12-ae2a-45414c129b8c" providerId="ADAL" clId="{43EBB152-3E79-49AA-92E9-61DA4765CD8C}" dt="2025-01-22T15:13:14.397" v="286"/>
          <ac:spMkLst>
            <pc:docMk/>
            <pc:sldMk cId="1064560963" sldId="313"/>
            <ac:spMk id="13" creationId="{2AB8C73A-8578-2663-EB4C-620007E1F90D}"/>
          </ac:spMkLst>
        </pc:spChg>
        <pc:spChg chg="add mod">
          <ac:chgData name="Reza Rizky Pratama" userId="771d31ed-b943-4b12-ae2a-45414c129b8c" providerId="ADAL" clId="{43EBB152-3E79-49AA-92E9-61DA4765CD8C}" dt="2025-01-22T15:13:14.397" v="286"/>
          <ac:spMkLst>
            <pc:docMk/>
            <pc:sldMk cId="1064560963" sldId="313"/>
            <ac:spMk id="14" creationId="{680C0857-F3E1-7597-F09F-FC31CAEB9C96}"/>
          </ac:spMkLst>
        </pc:spChg>
        <pc:spChg chg="add mod">
          <ac:chgData name="Reza Rizky Pratama" userId="771d31ed-b943-4b12-ae2a-45414c129b8c" providerId="ADAL" clId="{43EBB152-3E79-49AA-92E9-61DA4765CD8C}" dt="2025-01-22T15:13:14.397" v="286"/>
          <ac:spMkLst>
            <pc:docMk/>
            <pc:sldMk cId="1064560963" sldId="313"/>
            <ac:spMk id="15" creationId="{8799AFDC-1265-A85B-1CF7-4F3CAA5FCD87}"/>
          </ac:spMkLst>
        </pc:spChg>
        <pc:spChg chg="add mod">
          <ac:chgData name="Reza Rizky Pratama" userId="771d31ed-b943-4b12-ae2a-45414c129b8c" providerId="ADAL" clId="{43EBB152-3E79-49AA-92E9-61DA4765CD8C}" dt="2025-01-22T15:13:14.397" v="286"/>
          <ac:spMkLst>
            <pc:docMk/>
            <pc:sldMk cId="1064560963" sldId="313"/>
            <ac:spMk id="16" creationId="{0DEEB145-D7D2-D7C9-185E-29ABE8366A12}"/>
          </ac:spMkLst>
        </pc:spChg>
        <pc:spChg chg="add mod">
          <ac:chgData name="Reza Rizky Pratama" userId="771d31ed-b943-4b12-ae2a-45414c129b8c" providerId="ADAL" clId="{43EBB152-3E79-49AA-92E9-61DA4765CD8C}" dt="2025-01-22T15:13:14.397" v="286"/>
          <ac:spMkLst>
            <pc:docMk/>
            <pc:sldMk cId="1064560963" sldId="313"/>
            <ac:spMk id="18" creationId="{BDBC5DD6-3EF6-38FC-D615-86CEDC066E01}"/>
          </ac:spMkLst>
        </pc:spChg>
        <pc:spChg chg="add mod">
          <ac:chgData name="Reza Rizky Pratama" userId="771d31ed-b943-4b12-ae2a-45414c129b8c" providerId="ADAL" clId="{43EBB152-3E79-49AA-92E9-61DA4765CD8C}" dt="2025-01-22T15:13:14.397" v="286"/>
          <ac:spMkLst>
            <pc:docMk/>
            <pc:sldMk cId="1064560963" sldId="313"/>
            <ac:spMk id="20" creationId="{3CDB9071-1C86-181D-551E-B2E2D8B22ADD}"/>
          </ac:spMkLst>
        </pc:spChg>
        <pc:spChg chg="add mod">
          <ac:chgData name="Reza Rizky Pratama" userId="771d31ed-b943-4b12-ae2a-45414c129b8c" providerId="ADAL" clId="{43EBB152-3E79-49AA-92E9-61DA4765CD8C}" dt="2025-01-22T15:13:14.397" v="286"/>
          <ac:spMkLst>
            <pc:docMk/>
            <pc:sldMk cId="1064560963" sldId="313"/>
            <ac:spMk id="22" creationId="{183123AE-F81D-64E4-C447-03FC1135C1B7}"/>
          </ac:spMkLst>
        </pc:spChg>
        <pc:spChg chg="add mod">
          <ac:chgData name="Reza Rizky Pratama" userId="771d31ed-b943-4b12-ae2a-45414c129b8c" providerId="ADAL" clId="{43EBB152-3E79-49AA-92E9-61DA4765CD8C}" dt="2025-01-22T15:13:14.397" v="286"/>
          <ac:spMkLst>
            <pc:docMk/>
            <pc:sldMk cId="1064560963" sldId="313"/>
            <ac:spMk id="24" creationId="{5C7BD78A-8253-26CB-A913-F584F60F25D9}"/>
          </ac:spMkLst>
        </pc:spChg>
        <pc:spChg chg="add mod">
          <ac:chgData name="Reza Rizky Pratama" userId="771d31ed-b943-4b12-ae2a-45414c129b8c" providerId="ADAL" clId="{43EBB152-3E79-49AA-92E9-61DA4765CD8C}" dt="2025-01-22T15:13:14.397" v="286"/>
          <ac:spMkLst>
            <pc:docMk/>
            <pc:sldMk cId="1064560963" sldId="313"/>
            <ac:spMk id="26" creationId="{EE5A22BA-0719-B8E7-3D76-546F2C8BDC3A}"/>
          </ac:spMkLst>
        </pc:spChg>
        <pc:spChg chg="add mod">
          <ac:chgData name="Reza Rizky Pratama" userId="771d31ed-b943-4b12-ae2a-45414c129b8c" providerId="ADAL" clId="{43EBB152-3E79-49AA-92E9-61DA4765CD8C}" dt="2025-01-22T15:13:14.397" v="286"/>
          <ac:spMkLst>
            <pc:docMk/>
            <pc:sldMk cId="1064560963" sldId="313"/>
            <ac:spMk id="28" creationId="{3F02E1B0-2DEE-CBF3-A6B9-41066293609B}"/>
          </ac:spMkLst>
        </pc:spChg>
        <pc:spChg chg="add mod">
          <ac:chgData name="Reza Rizky Pratama" userId="771d31ed-b943-4b12-ae2a-45414c129b8c" providerId="ADAL" clId="{43EBB152-3E79-49AA-92E9-61DA4765CD8C}" dt="2025-01-22T15:13:14.397" v="286"/>
          <ac:spMkLst>
            <pc:docMk/>
            <pc:sldMk cId="1064560963" sldId="313"/>
            <ac:spMk id="30" creationId="{C547272F-772A-0B41-CC9F-C565A822E14E}"/>
          </ac:spMkLst>
        </pc:spChg>
        <pc:spChg chg="add mod">
          <ac:chgData name="Reza Rizky Pratama" userId="771d31ed-b943-4b12-ae2a-45414c129b8c" providerId="ADAL" clId="{43EBB152-3E79-49AA-92E9-61DA4765CD8C}" dt="2025-01-22T15:13:29.456" v="289"/>
          <ac:spMkLst>
            <pc:docMk/>
            <pc:sldMk cId="1064560963" sldId="313"/>
            <ac:spMk id="31" creationId="{9C7400BA-C4DD-86F8-74EF-1C02BDF422E4}"/>
          </ac:spMkLst>
        </pc:spChg>
        <pc:spChg chg="add mod">
          <ac:chgData name="Reza Rizky Pratama" userId="771d31ed-b943-4b12-ae2a-45414c129b8c" providerId="ADAL" clId="{43EBB152-3E79-49AA-92E9-61DA4765CD8C}" dt="2025-01-22T15:13:29.456" v="289"/>
          <ac:spMkLst>
            <pc:docMk/>
            <pc:sldMk cId="1064560963" sldId="313"/>
            <ac:spMk id="32" creationId="{DE646322-F4A6-5C47-C19C-EB2CBB07E0CC}"/>
          </ac:spMkLst>
        </pc:spChg>
        <pc:spChg chg="add mod">
          <ac:chgData name="Reza Rizky Pratama" userId="771d31ed-b943-4b12-ae2a-45414c129b8c" providerId="ADAL" clId="{43EBB152-3E79-49AA-92E9-61DA4765CD8C}" dt="2025-01-22T15:13:29.456" v="289"/>
          <ac:spMkLst>
            <pc:docMk/>
            <pc:sldMk cId="1064560963" sldId="313"/>
            <ac:spMk id="33" creationId="{3952B1E5-A6CF-8BCF-4C51-F376891F0AF3}"/>
          </ac:spMkLst>
        </pc:spChg>
        <pc:spChg chg="add mod">
          <ac:chgData name="Reza Rizky Pratama" userId="771d31ed-b943-4b12-ae2a-45414c129b8c" providerId="ADAL" clId="{43EBB152-3E79-49AA-92E9-61DA4765CD8C}" dt="2025-01-22T15:13:29.456" v="289"/>
          <ac:spMkLst>
            <pc:docMk/>
            <pc:sldMk cId="1064560963" sldId="313"/>
            <ac:spMk id="34" creationId="{A6624893-3D46-2962-BC16-C75456960E1A}"/>
          </ac:spMkLst>
        </pc:spChg>
        <pc:spChg chg="add mod">
          <ac:chgData name="Reza Rizky Pratama" userId="771d31ed-b943-4b12-ae2a-45414c129b8c" providerId="ADAL" clId="{43EBB152-3E79-49AA-92E9-61DA4765CD8C}" dt="2025-01-22T15:13:29.456" v="289"/>
          <ac:spMkLst>
            <pc:docMk/>
            <pc:sldMk cId="1064560963" sldId="313"/>
            <ac:spMk id="35" creationId="{1199C9B8-75FE-BB18-A28A-88F9CA26761B}"/>
          </ac:spMkLst>
        </pc:spChg>
        <pc:spChg chg="add mod">
          <ac:chgData name="Reza Rizky Pratama" userId="771d31ed-b943-4b12-ae2a-45414c129b8c" providerId="ADAL" clId="{43EBB152-3E79-49AA-92E9-61DA4765CD8C}" dt="2025-01-22T15:13:29.456" v="289"/>
          <ac:spMkLst>
            <pc:docMk/>
            <pc:sldMk cId="1064560963" sldId="313"/>
            <ac:spMk id="36" creationId="{37BEAC6A-D6F2-BBED-342F-F201EAC8D3D0}"/>
          </ac:spMkLst>
        </pc:spChg>
        <pc:spChg chg="add mod">
          <ac:chgData name="Reza Rizky Pratama" userId="771d31ed-b943-4b12-ae2a-45414c129b8c" providerId="ADAL" clId="{43EBB152-3E79-49AA-92E9-61DA4765CD8C}" dt="2025-01-22T15:13:29.456" v="289"/>
          <ac:spMkLst>
            <pc:docMk/>
            <pc:sldMk cId="1064560963" sldId="313"/>
            <ac:spMk id="37" creationId="{CE0AE98F-6A00-CB41-0831-ABDDB6DBBC89}"/>
          </ac:spMkLst>
        </pc:spChg>
        <pc:spChg chg="add mod">
          <ac:chgData name="Reza Rizky Pratama" userId="771d31ed-b943-4b12-ae2a-45414c129b8c" providerId="ADAL" clId="{43EBB152-3E79-49AA-92E9-61DA4765CD8C}" dt="2025-01-22T15:13:29.456" v="289"/>
          <ac:spMkLst>
            <pc:docMk/>
            <pc:sldMk cId="1064560963" sldId="313"/>
            <ac:spMk id="38" creationId="{6BD352C6-30DF-67D6-D425-0A000CD47B98}"/>
          </ac:spMkLst>
        </pc:spChg>
        <pc:spChg chg="add mod">
          <ac:chgData name="Reza Rizky Pratama" userId="771d31ed-b943-4b12-ae2a-45414c129b8c" providerId="ADAL" clId="{43EBB152-3E79-49AA-92E9-61DA4765CD8C}" dt="2025-01-22T15:13:29.456" v="289"/>
          <ac:spMkLst>
            <pc:docMk/>
            <pc:sldMk cId="1064560963" sldId="313"/>
            <ac:spMk id="39" creationId="{BAC28FFE-6FDC-8076-20B3-5D9808844F3C}"/>
          </ac:spMkLst>
        </pc:spChg>
        <pc:spChg chg="add mod">
          <ac:chgData name="Reza Rizky Pratama" userId="771d31ed-b943-4b12-ae2a-45414c129b8c" providerId="ADAL" clId="{43EBB152-3E79-49AA-92E9-61DA4765CD8C}" dt="2025-01-22T15:13:29.456" v="289"/>
          <ac:spMkLst>
            <pc:docMk/>
            <pc:sldMk cId="1064560963" sldId="313"/>
            <ac:spMk id="40" creationId="{5555F448-40C4-609C-4432-E997C4F0C47A}"/>
          </ac:spMkLst>
        </pc:spChg>
        <pc:spChg chg="add mod">
          <ac:chgData name="Reza Rizky Pratama" userId="771d31ed-b943-4b12-ae2a-45414c129b8c" providerId="ADAL" clId="{43EBB152-3E79-49AA-92E9-61DA4765CD8C}" dt="2025-01-22T15:13:29.456" v="289"/>
          <ac:spMkLst>
            <pc:docMk/>
            <pc:sldMk cId="1064560963" sldId="313"/>
            <ac:spMk id="41" creationId="{D2425B12-DED6-BCB8-5D13-BEF587BDFDB4}"/>
          </ac:spMkLst>
        </pc:spChg>
        <pc:spChg chg="add mod">
          <ac:chgData name="Reza Rizky Pratama" userId="771d31ed-b943-4b12-ae2a-45414c129b8c" providerId="ADAL" clId="{43EBB152-3E79-49AA-92E9-61DA4765CD8C}" dt="2025-01-22T15:13:29.456" v="289"/>
          <ac:spMkLst>
            <pc:docMk/>
            <pc:sldMk cId="1064560963" sldId="313"/>
            <ac:spMk id="42" creationId="{20B4D6D4-078C-CE11-5B30-2432232BD4A5}"/>
          </ac:spMkLst>
        </pc:spChg>
        <pc:spChg chg="add mod">
          <ac:chgData name="Reza Rizky Pratama" userId="771d31ed-b943-4b12-ae2a-45414c129b8c" providerId="ADAL" clId="{43EBB152-3E79-49AA-92E9-61DA4765CD8C}" dt="2025-01-22T15:13:29.456" v="289"/>
          <ac:spMkLst>
            <pc:docMk/>
            <pc:sldMk cId="1064560963" sldId="313"/>
            <ac:spMk id="43" creationId="{5A06DBFC-9CA1-A8BA-98B3-DA9AA18D7459}"/>
          </ac:spMkLst>
        </pc:spChg>
        <pc:spChg chg="add mod">
          <ac:chgData name="Reza Rizky Pratama" userId="771d31ed-b943-4b12-ae2a-45414c129b8c" providerId="ADAL" clId="{43EBB152-3E79-49AA-92E9-61DA4765CD8C}" dt="2025-01-22T15:13:29.456" v="289"/>
          <ac:spMkLst>
            <pc:docMk/>
            <pc:sldMk cId="1064560963" sldId="313"/>
            <ac:spMk id="45" creationId="{9549B6DA-502B-BE40-032E-665D82E11C73}"/>
          </ac:spMkLst>
        </pc:spChg>
        <pc:spChg chg="add mod">
          <ac:chgData name="Reza Rizky Pratama" userId="771d31ed-b943-4b12-ae2a-45414c129b8c" providerId="ADAL" clId="{43EBB152-3E79-49AA-92E9-61DA4765CD8C}" dt="2025-01-22T15:13:29.456" v="289"/>
          <ac:spMkLst>
            <pc:docMk/>
            <pc:sldMk cId="1064560963" sldId="313"/>
            <ac:spMk id="47" creationId="{A4A0ABDC-2D1C-2B5A-2B25-00CAB3A04FD4}"/>
          </ac:spMkLst>
        </pc:spChg>
        <pc:spChg chg="add mod">
          <ac:chgData name="Reza Rizky Pratama" userId="771d31ed-b943-4b12-ae2a-45414c129b8c" providerId="ADAL" clId="{43EBB152-3E79-49AA-92E9-61DA4765CD8C}" dt="2025-01-22T15:13:29.456" v="289"/>
          <ac:spMkLst>
            <pc:docMk/>
            <pc:sldMk cId="1064560963" sldId="313"/>
            <ac:spMk id="49" creationId="{6F8F17EE-D150-0866-A1C4-9EAD50374652}"/>
          </ac:spMkLst>
        </pc:spChg>
        <pc:spChg chg="add mod">
          <ac:chgData name="Reza Rizky Pratama" userId="771d31ed-b943-4b12-ae2a-45414c129b8c" providerId="ADAL" clId="{43EBB152-3E79-49AA-92E9-61DA4765CD8C}" dt="2025-01-22T15:13:29.456" v="289"/>
          <ac:spMkLst>
            <pc:docMk/>
            <pc:sldMk cId="1064560963" sldId="313"/>
            <ac:spMk id="51" creationId="{E311765F-CEC7-07F7-967A-79D69FD7C143}"/>
          </ac:spMkLst>
        </pc:spChg>
        <pc:spChg chg="add mod">
          <ac:chgData name="Reza Rizky Pratama" userId="771d31ed-b943-4b12-ae2a-45414c129b8c" providerId="ADAL" clId="{43EBB152-3E79-49AA-92E9-61DA4765CD8C}" dt="2025-01-22T15:13:29.456" v="289"/>
          <ac:spMkLst>
            <pc:docMk/>
            <pc:sldMk cId="1064560963" sldId="313"/>
            <ac:spMk id="53" creationId="{5E2D038A-CDAA-2CFA-02F7-70367C53C730}"/>
          </ac:spMkLst>
        </pc:spChg>
        <pc:spChg chg="add mod">
          <ac:chgData name="Reza Rizky Pratama" userId="771d31ed-b943-4b12-ae2a-45414c129b8c" providerId="ADAL" clId="{43EBB152-3E79-49AA-92E9-61DA4765CD8C}" dt="2025-01-22T15:13:29.456" v="289"/>
          <ac:spMkLst>
            <pc:docMk/>
            <pc:sldMk cId="1064560963" sldId="313"/>
            <ac:spMk id="55" creationId="{93475F36-25F2-EDF4-7F28-3E4025AB1381}"/>
          </ac:spMkLst>
        </pc:spChg>
        <pc:spChg chg="add mod">
          <ac:chgData name="Reza Rizky Pratama" userId="771d31ed-b943-4b12-ae2a-45414c129b8c" providerId="ADAL" clId="{43EBB152-3E79-49AA-92E9-61DA4765CD8C}" dt="2025-01-22T15:13:29.456" v="289"/>
          <ac:spMkLst>
            <pc:docMk/>
            <pc:sldMk cId="1064560963" sldId="313"/>
            <ac:spMk id="57" creationId="{07A6A557-7DAD-93F9-0F53-A689E3CAC820}"/>
          </ac:spMkLst>
        </pc:spChg>
        <pc:picChg chg="add mod">
          <ac:chgData name="Reza Rizky Pratama" userId="771d31ed-b943-4b12-ae2a-45414c129b8c" providerId="ADAL" clId="{43EBB152-3E79-49AA-92E9-61DA4765CD8C}" dt="2025-01-22T15:13:14.397" v="286"/>
          <ac:picMkLst>
            <pc:docMk/>
            <pc:sldMk cId="1064560963" sldId="313"/>
            <ac:picMk id="17" creationId="{99B50676-4CE7-1244-8759-DBCD07BCAF5E}"/>
          </ac:picMkLst>
        </pc:picChg>
        <pc:picChg chg="add mod">
          <ac:chgData name="Reza Rizky Pratama" userId="771d31ed-b943-4b12-ae2a-45414c129b8c" providerId="ADAL" clId="{43EBB152-3E79-49AA-92E9-61DA4765CD8C}" dt="2025-01-22T15:13:14.397" v="286"/>
          <ac:picMkLst>
            <pc:docMk/>
            <pc:sldMk cId="1064560963" sldId="313"/>
            <ac:picMk id="19" creationId="{B2E6DD99-24CA-2D3E-BADB-EB81A6B8A3BA}"/>
          </ac:picMkLst>
        </pc:picChg>
        <pc:picChg chg="add mod">
          <ac:chgData name="Reza Rizky Pratama" userId="771d31ed-b943-4b12-ae2a-45414c129b8c" providerId="ADAL" clId="{43EBB152-3E79-49AA-92E9-61DA4765CD8C}" dt="2025-01-22T15:13:14.397" v="286"/>
          <ac:picMkLst>
            <pc:docMk/>
            <pc:sldMk cId="1064560963" sldId="313"/>
            <ac:picMk id="21" creationId="{F2BA33C4-8662-449D-D755-5B2D234FA4E2}"/>
          </ac:picMkLst>
        </pc:picChg>
        <pc:picChg chg="add mod">
          <ac:chgData name="Reza Rizky Pratama" userId="771d31ed-b943-4b12-ae2a-45414c129b8c" providerId="ADAL" clId="{43EBB152-3E79-49AA-92E9-61DA4765CD8C}" dt="2025-01-22T15:13:14.397" v="286"/>
          <ac:picMkLst>
            <pc:docMk/>
            <pc:sldMk cId="1064560963" sldId="313"/>
            <ac:picMk id="23" creationId="{65BF043D-5D96-8A89-C7F9-395424D6C973}"/>
          </ac:picMkLst>
        </pc:picChg>
        <pc:picChg chg="add mod">
          <ac:chgData name="Reza Rizky Pratama" userId="771d31ed-b943-4b12-ae2a-45414c129b8c" providerId="ADAL" clId="{43EBB152-3E79-49AA-92E9-61DA4765CD8C}" dt="2025-01-22T15:13:14.397" v="286"/>
          <ac:picMkLst>
            <pc:docMk/>
            <pc:sldMk cId="1064560963" sldId="313"/>
            <ac:picMk id="25" creationId="{78EA7D1E-94FC-4385-B036-37F56535956F}"/>
          </ac:picMkLst>
        </pc:picChg>
        <pc:picChg chg="add mod">
          <ac:chgData name="Reza Rizky Pratama" userId="771d31ed-b943-4b12-ae2a-45414c129b8c" providerId="ADAL" clId="{43EBB152-3E79-49AA-92E9-61DA4765CD8C}" dt="2025-01-22T15:13:14.397" v="286"/>
          <ac:picMkLst>
            <pc:docMk/>
            <pc:sldMk cId="1064560963" sldId="313"/>
            <ac:picMk id="27" creationId="{2DE3AB96-6D2D-A075-E848-331A50882472}"/>
          </ac:picMkLst>
        </pc:picChg>
        <pc:picChg chg="add mod">
          <ac:chgData name="Reza Rizky Pratama" userId="771d31ed-b943-4b12-ae2a-45414c129b8c" providerId="ADAL" clId="{43EBB152-3E79-49AA-92E9-61DA4765CD8C}" dt="2025-01-22T15:13:14.397" v="286"/>
          <ac:picMkLst>
            <pc:docMk/>
            <pc:sldMk cId="1064560963" sldId="313"/>
            <ac:picMk id="29" creationId="{726AECDD-1E5A-F9D0-8FF7-0AFB1BF21B0A}"/>
          </ac:picMkLst>
        </pc:picChg>
        <pc:picChg chg="add mod">
          <ac:chgData name="Reza Rizky Pratama" userId="771d31ed-b943-4b12-ae2a-45414c129b8c" providerId="ADAL" clId="{43EBB152-3E79-49AA-92E9-61DA4765CD8C}" dt="2025-01-22T15:13:29.456" v="289"/>
          <ac:picMkLst>
            <pc:docMk/>
            <pc:sldMk cId="1064560963" sldId="313"/>
            <ac:picMk id="44" creationId="{0B7F1E11-E3DA-5F50-8F52-B80D9940000F}"/>
          </ac:picMkLst>
        </pc:picChg>
        <pc:picChg chg="add mod">
          <ac:chgData name="Reza Rizky Pratama" userId="771d31ed-b943-4b12-ae2a-45414c129b8c" providerId="ADAL" clId="{43EBB152-3E79-49AA-92E9-61DA4765CD8C}" dt="2025-01-22T15:13:29.456" v="289"/>
          <ac:picMkLst>
            <pc:docMk/>
            <pc:sldMk cId="1064560963" sldId="313"/>
            <ac:picMk id="46" creationId="{7023D775-B0F3-A1BA-0950-5909027E509F}"/>
          </ac:picMkLst>
        </pc:picChg>
        <pc:picChg chg="add mod">
          <ac:chgData name="Reza Rizky Pratama" userId="771d31ed-b943-4b12-ae2a-45414c129b8c" providerId="ADAL" clId="{43EBB152-3E79-49AA-92E9-61DA4765CD8C}" dt="2025-01-22T15:13:29.456" v="289"/>
          <ac:picMkLst>
            <pc:docMk/>
            <pc:sldMk cId="1064560963" sldId="313"/>
            <ac:picMk id="48" creationId="{E15B4C89-2350-925B-67EF-82E4FB84B002}"/>
          </ac:picMkLst>
        </pc:picChg>
        <pc:picChg chg="add mod">
          <ac:chgData name="Reza Rizky Pratama" userId="771d31ed-b943-4b12-ae2a-45414c129b8c" providerId="ADAL" clId="{43EBB152-3E79-49AA-92E9-61DA4765CD8C}" dt="2025-01-22T15:13:29.456" v="289"/>
          <ac:picMkLst>
            <pc:docMk/>
            <pc:sldMk cId="1064560963" sldId="313"/>
            <ac:picMk id="50" creationId="{50A36E54-1CD5-E719-B169-86254389E8C8}"/>
          </ac:picMkLst>
        </pc:picChg>
        <pc:picChg chg="add mod">
          <ac:chgData name="Reza Rizky Pratama" userId="771d31ed-b943-4b12-ae2a-45414c129b8c" providerId="ADAL" clId="{43EBB152-3E79-49AA-92E9-61DA4765CD8C}" dt="2025-01-22T15:13:29.456" v="289"/>
          <ac:picMkLst>
            <pc:docMk/>
            <pc:sldMk cId="1064560963" sldId="313"/>
            <ac:picMk id="52" creationId="{5921F8B7-9655-64DC-96B6-5BFEC0D9A730}"/>
          </ac:picMkLst>
        </pc:picChg>
        <pc:picChg chg="add mod">
          <ac:chgData name="Reza Rizky Pratama" userId="771d31ed-b943-4b12-ae2a-45414c129b8c" providerId="ADAL" clId="{43EBB152-3E79-49AA-92E9-61DA4765CD8C}" dt="2025-01-22T15:13:29.456" v="289"/>
          <ac:picMkLst>
            <pc:docMk/>
            <pc:sldMk cId="1064560963" sldId="313"/>
            <ac:picMk id="54" creationId="{3C809D98-3F9B-3D98-974E-6DB01BBF5625}"/>
          </ac:picMkLst>
        </pc:picChg>
        <pc:picChg chg="add mod">
          <ac:chgData name="Reza Rizky Pratama" userId="771d31ed-b943-4b12-ae2a-45414c129b8c" providerId="ADAL" clId="{43EBB152-3E79-49AA-92E9-61DA4765CD8C}" dt="2025-01-22T15:13:29.456" v="289"/>
          <ac:picMkLst>
            <pc:docMk/>
            <pc:sldMk cId="1064560963" sldId="313"/>
            <ac:picMk id="56" creationId="{EBB75E0B-9277-F6D1-B2DF-4AF4984F8CE5}"/>
          </ac:picMkLst>
        </pc:picChg>
        <pc:picChg chg="add del mod">
          <ac:chgData name="Reza Rizky Pratama" userId="771d31ed-b943-4b12-ae2a-45414c129b8c" providerId="ADAL" clId="{43EBB152-3E79-49AA-92E9-61DA4765CD8C}" dt="2025-01-22T15:13:45.710" v="297" actId="21"/>
          <ac:picMkLst>
            <pc:docMk/>
            <pc:sldMk cId="1064560963" sldId="313"/>
            <ac:picMk id="58" creationId="{EB679614-008F-0EBE-D5B7-1E987BD16BEB}"/>
          </ac:picMkLst>
        </pc:picChg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4239021233" sldId="313"/>
        </pc:sldMkLst>
      </pc:sldChg>
      <pc:sldChg chg="addSp delSp modSp new mod modClrScheme chgLayout">
        <pc:chgData name="Reza Rizky Pratama" userId="771d31ed-b943-4b12-ae2a-45414c129b8c" providerId="ADAL" clId="{43EBB152-3E79-49AA-92E9-61DA4765CD8C}" dt="2025-01-22T15:14:21.350" v="306" actId="478"/>
        <pc:sldMkLst>
          <pc:docMk/>
          <pc:sldMk cId="2402792415" sldId="314"/>
        </pc:sldMkLst>
        <pc:spChg chg="del mod ord">
          <ac:chgData name="Reza Rizky Pratama" userId="771d31ed-b943-4b12-ae2a-45414c129b8c" providerId="ADAL" clId="{43EBB152-3E79-49AA-92E9-61DA4765CD8C}" dt="2025-01-22T15:14:17.170" v="304" actId="700"/>
          <ac:spMkLst>
            <pc:docMk/>
            <pc:sldMk cId="2402792415" sldId="314"/>
            <ac:spMk id="2" creationId="{08792A91-4A2E-C5CD-C161-7DE14C03B90B}"/>
          </ac:spMkLst>
        </pc:spChg>
        <pc:spChg chg="del">
          <ac:chgData name="Reza Rizky Pratama" userId="771d31ed-b943-4b12-ae2a-45414c129b8c" providerId="ADAL" clId="{43EBB152-3E79-49AA-92E9-61DA4765CD8C}" dt="2025-01-22T15:14:17.170" v="304" actId="700"/>
          <ac:spMkLst>
            <pc:docMk/>
            <pc:sldMk cId="2402792415" sldId="314"/>
            <ac:spMk id="3" creationId="{5E1B7035-2A60-A760-2F30-796FA624F765}"/>
          </ac:spMkLst>
        </pc:spChg>
        <pc:spChg chg="del">
          <ac:chgData name="Reza Rizky Pratama" userId="771d31ed-b943-4b12-ae2a-45414c129b8c" providerId="ADAL" clId="{43EBB152-3E79-49AA-92E9-61DA4765CD8C}" dt="2025-01-22T15:14:17.170" v="304" actId="700"/>
          <ac:spMkLst>
            <pc:docMk/>
            <pc:sldMk cId="2402792415" sldId="314"/>
            <ac:spMk id="4" creationId="{2D4455DC-223D-243F-1B18-9089ABEE401B}"/>
          </ac:spMkLst>
        </pc:spChg>
        <pc:spChg chg="mod ord">
          <ac:chgData name="Reza Rizky Pratama" userId="771d31ed-b943-4b12-ae2a-45414c129b8c" providerId="ADAL" clId="{43EBB152-3E79-49AA-92E9-61DA4765CD8C}" dt="2025-01-22T15:14:17.170" v="304" actId="700"/>
          <ac:spMkLst>
            <pc:docMk/>
            <pc:sldMk cId="2402792415" sldId="314"/>
            <ac:spMk id="5" creationId="{06F6F54B-83E6-BD15-F3A3-3B199C284FD7}"/>
          </ac:spMkLst>
        </pc:spChg>
        <pc:spChg chg="add del mod ord">
          <ac:chgData name="Reza Rizky Pratama" userId="771d31ed-b943-4b12-ae2a-45414c129b8c" providerId="ADAL" clId="{43EBB152-3E79-49AA-92E9-61DA4765CD8C}" dt="2025-01-22T15:14:21.350" v="306" actId="478"/>
          <ac:spMkLst>
            <pc:docMk/>
            <pc:sldMk cId="2402792415" sldId="314"/>
            <ac:spMk id="6" creationId="{3CACA659-098A-0D80-ED16-848EF9436249}"/>
          </ac:spMkLst>
        </pc:spChg>
        <pc:spChg chg="add mod">
          <ac:chgData name="Reza Rizky Pratama" userId="771d31ed-b943-4b12-ae2a-45414c129b8c" providerId="ADAL" clId="{43EBB152-3E79-49AA-92E9-61DA4765CD8C}" dt="2025-01-22T15:14:18.943" v="305"/>
          <ac:spMkLst>
            <pc:docMk/>
            <pc:sldMk cId="2402792415" sldId="314"/>
            <ac:spMk id="12" creationId="{71019653-8697-0922-C5F4-9F1F7F038C48}"/>
          </ac:spMkLst>
        </pc:spChg>
        <pc:spChg chg="add mod">
          <ac:chgData name="Reza Rizky Pratama" userId="771d31ed-b943-4b12-ae2a-45414c129b8c" providerId="ADAL" clId="{43EBB152-3E79-49AA-92E9-61DA4765CD8C}" dt="2025-01-22T15:14:18.943" v="305"/>
          <ac:spMkLst>
            <pc:docMk/>
            <pc:sldMk cId="2402792415" sldId="314"/>
            <ac:spMk id="13" creationId="{A99F72A4-5D29-8BE4-7A00-A7DB073BEE33}"/>
          </ac:spMkLst>
        </pc:spChg>
        <pc:spChg chg="add mod">
          <ac:chgData name="Reza Rizky Pratama" userId="771d31ed-b943-4b12-ae2a-45414c129b8c" providerId="ADAL" clId="{43EBB152-3E79-49AA-92E9-61DA4765CD8C}" dt="2025-01-22T15:14:18.943" v="305"/>
          <ac:spMkLst>
            <pc:docMk/>
            <pc:sldMk cId="2402792415" sldId="314"/>
            <ac:spMk id="15" creationId="{35DAFCCC-29D8-AC83-73DD-50B4B60906DA}"/>
          </ac:spMkLst>
        </pc:spChg>
        <pc:graphicFrameChg chg="add mod">
          <ac:chgData name="Reza Rizky Pratama" userId="771d31ed-b943-4b12-ae2a-45414c129b8c" providerId="ADAL" clId="{43EBB152-3E79-49AA-92E9-61DA4765CD8C}" dt="2025-01-22T15:14:18.943" v="305"/>
          <ac:graphicFrameMkLst>
            <pc:docMk/>
            <pc:sldMk cId="2402792415" sldId="314"/>
            <ac:graphicFrameMk id="14" creationId="{C827C6A9-58B4-43FA-1B74-F4049CE0E92D}"/>
          </ac:graphicFrameMkLst>
        </pc:graphicFrameChg>
        <pc:picChg chg="add mod">
          <ac:chgData name="Reza Rizky Pratama" userId="771d31ed-b943-4b12-ae2a-45414c129b8c" providerId="ADAL" clId="{43EBB152-3E79-49AA-92E9-61DA4765CD8C}" dt="2025-01-22T15:14:18.943" v="305"/>
          <ac:picMkLst>
            <pc:docMk/>
            <pc:sldMk cId="2402792415" sldId="314"/>
            <ac:picMk id="7" creationId="{0FE968BD-9040-A354-9638-9A3E036EA430}"/>
          </ac:picMkLst>
        </pc:picChg>
        <pc:picChg chg="add mod">
          <ac:chgData name="Reza Rizky Pratama" userId="771d31ed-b943-4b12-ae2a-45414c129b8c" providerId="ADAL" clId="{43EBB152-3E79-49AA-92E9-61DA4765CD8C}" dt="2025-01-22T15:14:18.943" v="305"/>
          <ac:picMkLst>
            <pc:docMk/>
            <pc:sldMk cId="2402792415" sldId="314"/>
            <ac:picMk id="8" creationId="{A83B9E4B-4CD5-7F1B-0EB8-6DB6C51C8521}"/>
          </ac:picMkLst>
        </pc:picChg>
        <pc:picChg chg="add mod">
          <ac:chgData name="Reza Rizky Pratama" userId="771d31ed-b943-4b12-ae2a-45414c129b8c" providerId="ADAL" clId="{43EBB152-3E79-49AA-92E9-61DA4765CD8C}" dt="2025-01-22T15:14:18.943" v="305"/>
          <ac:picMkLst>
            <pc:docMk/>
            <pc:sldMk cId="2402792415" sldId="314"/>
            <ac:picMk id="9" creationId="{932E5F79-7F33-A868-4B2E-AF74787E5739}"/>
          </ac:picMkLst>
        </pc:picChg>
        <pc:picChg chg="add mod">
          <ac:chgData name="Reza Rizky Pratama" userId="771d31ed-b943-4b12-ae2a-45414c129b8c" providerId="ADAL" clId="{43EBB152-3E79-49AA-92E9-61DA4765CD8C}" dt="2025-01-22T15:14:18.943" v="305"/>
          <ac:picMkLst>
            <pc:docMk/>
            <pc:sldMk cId="2402792415" sldId="314"/>
            <ac:picMk id="10" creationId="{5CD94DA7-7573-F92B-EC98-386E8344FEFD}"/>
          </ac:picMkLst>
        </pc:picChg>
        <pc:picChg chg="add mod">
          <ac:chgData name="Reza Rizky Pratama" userId="771d31ed-b943-4b12-ae2a-45414c129b8c" providerId="ADAL" clId="{43EBB152-3E79-49AA-92E9-61DA4765CD8C}" dt="2025-01-22T15:14:18.943" v="305"/>
          <ac:picMkLst>
            <pc:docMk/>
            <pc:sldMk cId="2402792415" sldId="314"/>
            <ac:picMk id="11" creationId="{F7E40EE2-871F-16DC-6DD7-B66D7C2E2A08}"/>
          </ac:picMkLst>
        </pc:picChg>
      </pc:sldChg>
      <pc:sldChg chg="addSp delSp modSp new mod ord modClrScheme chgLayout">
        <pc:chgData name="Reza Rizky Pratama" userId="771d31ed-b943-4b12-ae2a-45414c129b8c" providerId="ADAL" clId="{43EBB152-3E79-49AA-92E9-61DA4765CD8C}" dt="2025-01-22T15:24:31.424" v="371"/>
        <pc:sldMkLst>
          <pc:docMk/>
          <pc:sldMk cId="1774607315" sldId="315"/>
        </pc:sldMkLst>
        <pc:spChg chg="del mod ord">
          <ac:chgData name="Reza Rizky Pratama" userId="771d31ed-b943-4b12-ae2a-45414c129b8c" providerId="ADAL" clId="{43EBB152-3E79-49AA-92E9-61DA4765CD8C}" dt="2025-01-22T15:16:38.321" v="308" actId="700"/>
          <ac:spMkLst>
            <pc:docMk/>
            <pc:sldMk cId="1774607315" sldId="315"/>
            <ac:spMk id="2" creationId="{7EF3B760-C859-DBE3-70E6-CC2CD7EA5FCF}"/>
          </ac:spMkLst>
        </pc:spChg>
        <pc:spChg chg="del">
          <ac:chgData name="Reza Rizky Pratama" userId="771d31ed-b943-4b12-ae2a-45414c129b8c" providerId="ADAL" clId="{43EBB152-3E79-49AA-92E9-61DA4765CD8C}" dt="2025-01-22T15:16:38.321" v="308" actId="700"/>
          <ac:spMkLst>
            <pc:docMk/>
            <pc:sldMk cId="1774607315" sldId="315"/>
            <ac:spMk id="3" creationId="{D4E50C55-EEB5-196F-AF7B-90C4E06D9F1E}"/>
          </ac:spMkLst>
        </pc:spChg>
        <pc:spChg chg="del">
          <ac:chgData name="Reza Rizky Pratama" userId="771d31ed-b943-4b12-ae2a-45414c129b8c" providerId="ADAL" clId="{43EBB152-3E79-49AA-92E9-61DA4765CD8C}" dt="2025-01-22T15:16:38.321" v="308" actId="700"/>
          <ac:spMkLst>
            <pc:docMk/>
            <pc:sldMk cId="1774607315" sldId="315"/>
            <ac:spMk id="4" creationId="{BB1A7632-A36E-EF6D-2B7F-517CCE3FBBC3}"/>
          </ac:spMkLst>
        </pc:spChg>
        <pc:spChg chg="mod ord">
          <ac:chgData name="Reza Rizky Pratama" userId="771d31ed-b943-4b12-ae2a-45414c129b8c" providerId="ADAL" clId="{43EBB152-3E79-49AA-92E9-61DA4765CD8C}" dt="2025-01-22T15:16:38.321" v="308" actId="700"/>
          <ac:spMkLst>
            <pc:docMk/>
            <pc:sldMk cId="1774607315" sldId="315"/>
            <ac:spMk id="5" creationId="{FF01170E-335B-4305-929A-38A028ED124D}"/>
          </ac:spMkLst>
        </pc:spChg>
        <pc:spChg chg="add mod ord">
          <ac:chgData name="Reza Rizky Pratama" userId="771d31ed-b943-4b12-ae2a-45414c129b8c" providerId="ADAL" clId="{43EBB152-3E79-49AA-92E9-61DA4765CD8C}" dt="2025-01-22T15:17:07.427" v="318" actId="20577"/>
          <ac:spMkLst>
            <pc:docMk/>
            <pc:sldMk cId="1774607315" sldId="315"/>
            <ac:spMk id="6" creationId="{AB12617E-FF8B-35B8-5052-5EE97A874DA7}"/>
          </ac:spMkLst>
        </pc:spChg>
        <pc:spChg chg="add mod">
          <ac:chgData name="Reza Rizky Pratama" userId="771d31ed-b943-4b12-ae2a-45414c129b8c" providerId="ADAL" clId="{43EBB152-3E79-49AA-92E9-61DA4765CD8C}" dt="2025-01-22T15:16:56.002" v="314" actId="1076"/>
          <ac:spMkLst>
            <pc:docMk/>
            <pc:sldMk cId="1774607315" sldId="315"/>
            <ac:spMk id="8" creationId="{86F5177E-E214-BA4C-1A86-627830CBF086}"/>
          </ac:spMkLst>
        </pc:spChg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3047355838" sldId="315"/>
        </pc:sldMkLst>
      </pc:sldChg>
      <pc:sldChg chg="addSp delSp modSp new mod modClrScheme chgLayout modNotesTx">
        <pc:chgData name="Reza Rizky Pratama" userId="771d31ed-b943-4b12-ae2a-45414c129b8c" providerId="ADAL" clId="{43EBB152-3E79-49AA-92E9-61DA4765CD8C}" dt="2025-01-22T15:18:26.308" v="329" actId="1076"/>
        <pc:sldMkLst>
          <pc:docMk/>
          <pc:sldMk cId="3035376173" sldId="316"/>
        </pc:sldMkLst>
        <pc:spChg chg="del mod ord">
          <ac:chgData name="Reza Rizky Pratama" userId="771d31ed-b943-4b12-ae2a-45414c129b8c" providerId="ADAL" clId="{43EBB152-3E79-49AA-92E9-61DA4765CD8C}" dt="2025-01-22T15:17:35" v="320" actId="700"/>
          <ac:spMkLst>
            <pc:docMk/>
            <pc:sldMk cId="3035376173" sldId="316"/>
            <ac:spMk id="2" creationId="{FD2DBC91-3968-48A9-9546-F23DC17253C9}"/>
          </ac:spMkLst>
        </pc:spChg>
        <pc:spChg chg="del">
          <ac:chgData name="Reza Rizky Pratama" userId="771d31ed-b943-4b12-ae2a-45414c129b8c" providerId="ADAL" clId="{43EBB152-3E79-49AA-92E9-61DA4765CD8C}" dt="2025-01-22T15:17:35" v="320" actId="700"/>
          <ac:spMkLst>
            <pc:docMk/>
            <pc:sldMk cId="3035376173" sldId="316"/>
            <ac:spMk id="3" creationId="{39C12ED1-83D0-7017-EE50-686A1EE0ABBD}"/>
          </ac:spMkLst>
        </pc:spChg>
        <pc:spChg chg="del">
          <ac:chgData name="Reza Rizky Pratama" userId="771d31ed-b943-4b12-ae2a-45414c129b8c" providerId="ADAL" clId="{43EBB152-3E79-49AA-92E9-61DA4765CD8C}" dt="2025-01-22T15:17:35" v="320" actId="700"/>
          <ac:spMkLst>
            <pc:docMk/>
            <pc:sldMk cId="3035376173" sldId="316"/>
            <ac:spMk id="4" creationId="{F8C41E26-F481-E49D-D65E-61DB5755E211}"/>
          </ac:spMkLst>
        </pc:spChg>
        <pc:spChg chg="mod ord">
          <ac:chgData name="Reza Rizky Pratama" userId="771d31ed-b943-4b12-ae2a-45414c129b8c" providerId="ADAL" clId="{43EBB152-3E79-49AA-92E9-61DA4765CD8C}" dt="2025-01-22T15:17:35" v="320" actId="700"/>
          <ac:spMkLst>
            <pc:docMk/>
            <pc:sldMk cId="3035376173" sldId="316"/>
            <ac:spMk id="5" creationId="{1563CCA9-E6CE-E453-CFF4-F83F3BCC0499}"/>
          </ac:spMkLst>
        </pc:spChg>
        <pc:spChg chg="add mod ord">
          <ac:chgData name="Reza Rizky Pratama" userId="771d31ed-b943-4b12-ae2a-45414c129b8c" providerId="ADAL" clId="{43EBB152-3E79-49AA-92E9-61DA4765CD8C}" dt="2025-01-22T15:17:35" v="320" actId="700"/>
          <ac:spMkLst>
            <pc:docMk/>
            <pc:sldMk cId="3035376173" sldId="316"/>
            <ac:spMk id="6" creationId="{D01541B2-18D4-74F3-0CD4-EA75812A4030}"/>
          </ac:spMkLst>
        </pc:spChg>
        <pc:picChg chg="add mod">
          <ac:chgData name="Reza Rizky Pratama" userId="771d31ed-b943-4b12-ae2a-45414c129b8c" providerId="ADAL" clId="{43EBB152-3E79-49AA-92E9-61DA4765CD8C}" dt="2025-01-22T15:17:44.584" v="321"/>
          <ac:picMkLst>
            <pc:docMk/>
            <pc:sldMk cId="3035376173" sldId="316"/>
            <ac:picMk id="7" creationId="{2C2FA1D0-750A-CB23-27C3-8EC4DA94CCCC}"/>
          </ac:picMkLst>
        </pc:picChg>
        <pc:picChg chg="add mod">
          <ac:chgData name="Reza Rizky Pratama" userId="771d31ed-b943-4b12-ae2a-45414c129b8c" providerId="ADAL" clId="{43EBB152-3E79-49AA-92E9-61DA4765CD8C}" dt="2025-01-22T15:18:26.308" v="329" actId="1076"/>
          <ac:picMkLst>
            <pc:docMk/>
            <pc:sldMk cId="3035376173" sldId="316"/>
            <ac:picMk id="8" creationId="{345FD101-9D96-992F-D2DA-3DF2D6CD961C}"/>
          </ac:picMkLst>
        </pc:picChg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4065373338" sldId="316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1300109684" sldId="317"/>
        </pc:sldMkLst>
      </pc:sldChg>
      <pc:sldChg chg="addSp delSp modSp new mod">
        <pc:chgData name="Reza Rizky Pratama" userId="771d31ed-b943-4b12-ae2a-45414c129b8c" providerId="ADAL" clId="{43EBB152-3E79-49AA-92E9-61DA4765CD8C}" dt="2025-01-22T15:19:09.177" v="332" actId="478"/>
        <pc:sldMkLst>
          <pc:docMk/>
          <pc:sldMk cId="2862063684" sldId="317"/>
        </pc:sldMkLst>
        <pc:spChg chg="del">
          <ac:chgData name="Reza Rizky Pratama" userId="771d31ed-b943-4b12-ae2a-45414c129b8c" providerId="ADAL" clId="{43EBB152-3E79-49AA-92E9-61DA4765CD8C}" dt="2025-01-22T15:19:09.177" v="332" actId="478"/>
          <ac:spMkLst>
            <pc:docMk/>
            <pc:sldMk cId="2862063684" sldId="317"/>
            <ac:spMk id="2" creationId="{78EA5BD5-F8D6-EBA4-4687-8A8335FD3088}"/>
          </ac:spMkLst>
        </pc:spChg>
        <pc:spChg chg="add mod">
          <ac:chgData name="Reza Rizky Pratama" userId="771d31ed-b943-4b12-ae2a-45414c129b8c" providerId="ADAL" clId="{43EBB152-3E79-49AA-92E9-61DA4765CD8C}" dt="2025-01-22T15:19:04.920" v="331"/>
          <ac:spMkLst>
            <pc:docMk/>
            <pc:sldMk cId="2862063684" sldId="317"/>
            <ac:spMk id="4" creationId="{E335372D-9D7C-0C9E-1F6B-739FAF112EBF}"/>
          </ac:spMkLst>
        </pc:spChg>
        <pc:spChg chg="add mod">
          <ac:chgData name="Reza Rizky Pratama" userId="771d31ed-b943-4b12-ae2a-45414c129b8c" providerId="ADAL" clId="{43EBB152-3E79-49AA-92E9-61DA4765CD8C}" dt="2025-01-22T15:19:04.920" v="331"/>
          <ac:spMkLst>
            <pc:docMk/>
            <pc:sldMk cId="2862063684" sldId="317"/>
            <ac:spMk id="5" creationId="{DF972DBB-D3DA-D274-9082-DA1C9DE139CF}"/>
          </ac:spMkLst>
        </pc:spChg>
        <pc:spChg chg="add mod">
          <ac:chgData name="Reza Rizky Pratama" userId="771d31ed-b943-4b12-ae2a-45414c129b8c" providerId="ADAL" clId="{43EBB152-3E79-49AA-92E9-61DA4765CD8C}" dt="2025-01-22T15:19:04.920" v="331"/>
          <ac:spMkLst>
            <pc:docMk/>
            <pc:sldMk cId="2862063684" sldId="317"/>
            <ac:spMk id="6" creationId="{6DBC9498-D75D-3613-3FA3-DA71D36C6508}"/>
          </ac:spMkLst>
        </pc:spChg>
        <pc:spChg chg="add mod">
          <ac:chgData name="Reza Rizky Pratama" userId="771d31ed-b943-4b12-ae2a-45414c129b8c" providerId="ADAL" clId="{43EBB152-3E79-49AA-92E9-61DA4765CD8C}" dt="2025-01-22T15:19:04.920" v="331"/>
          <ac:spMkLst>
            <pc:docMk/>
            <pc:sldMk cId="2862063684" sldId="317"/>
            <ac:spMk id="7" creationId="{04CDDE08-F51C-3849-9823-8F55544136FF}"/>
          </ac:spMkLst>
        </pc:spChg>
        <pc:spChg chg="add mod">
          <ac:chgData name="Reza Rizky Pratama" userId="771d31ed-b943-4b12-ae2a-45414c129b8c" providerId="ADAL" clId="{43EBB152-3E79-49AA-92E9-61DA4765CD8C}" dt="2025-01-22T15:19:04.920" v="331"/>
          <ac:spMkLst>
            <pc:docMk/>
            <pc:sldMk cId="2862063684" sldId="317"/>
            <ac:spMk id="8" creationId="{AF68DF66-D1D9-2068-12CB-85F1E78D5AC9}"/>
          </ac:spMkLst>
        </pc:spChg>
        <pc:spChg chg="add mod">
          <ac:chgData name="Reza Rizky Pratama" userId="771d31ed-b943-4b12-ae2a-45414c129b8c" providerId="ADAL" clId="{43EBB152-3E79-49AA-92E9-61DA4765CD8C}" dt="2025-01-22T15:19:04.920" v="331"/>
          <ac:spMkLst>
            <pc:docMk/>
            <pc:sldMk cId="2862063684" sldId="317"/>
            <ac:spMk id="9" creationId="{D56F114A-C811-D4F5-63F4-F435B98C11C2}"/>
          </ac:spMkLst>
        </pc:spChg>
        <pc:spChg chg="add mod">
          <ac:chgData name="Reza Rizky Pratama" userId="771d31ed-b943-4b12-ae2a-45414c129b8c" providerId="ADAL" clId="{43EBB152-3E79-49AA-92E9-61DA4765CD8C}" dt="2025-01-22T15:19:04.920" v="331"/>
          <ac:spMkLst>
            <pc:docMk/>
            <pc:sldMk cId="2862063684" sldId="317"/>
            <ac:spMk id="10" creationId="{839B4BB7-512E-708F-1A1D-6299689A7E24}"/>
          </ac:spMkLst>
        </pc:spChg>
        <pc:spChg chg="add mod">
          <ac:chgData name="Reza Rizky Pratama" userId="771d31ed-b943-4b12-ae2a-45414c129b8c" providerId="ADAL" clId="{43EBB152-3E79-49AA-92E9-61DA4765CD8C}" dt="2025-01-22T15:19:04.920" v="331"/>
          <ac:spMkLst>
            <pc:docMk/>
            <pc:sldMk cId="2862063684" sldId="317"/>
            <ac:spMk id="11" creationId="{94F894F1-69CE-C2B5-0C7D-14C8B263E3F8}"/>
          </ac:spMkLst>
        </pc:spChg>
        <pc:spChg chg="add mod">
          <ac:chgData name="Reza Rizky Pratama" userId="771d31ed-b943-4b12-ae2a-45414c129b8c" providerId="ADAL" clId="{43EBB152-3E79-49AA-92E9-61DA4765CD8C}" dt="2025-01-22T15:19:04.920" v="331"/>
          <ac:spMkLst>
            <pc:docMk/>
            <pc:sldMk cId="2862063684" sldId="317"/>
            <ac:spMk id="12" creationId="{FED7A66A-4E93-067E-6DCA-19CF2C9073A3}"/>
          </ac:spMkLst>
        </pc:spChg>
        <pc:spChg chg="add mod">
          <ac:chgData name="Reza Rizky Pratama" userId="771d31ed-b943-4b12-ae2a-45414c129b8c" providerId="ADAL" clId="{43EBB152-3E79-49AA-92E9-61DA4765CD8C}" dt="2025-01-22T15:19:04.920" v="331"/>
          <ac:spMkLst>
            <pc:docMk/>
            <pc:sldMk cId="2862063684" sldId="317"/>
            <ac:spMk id="13" creationId="{431C775B-2A14-FC5C-3576-CDF40A01C292}"/>
          </ac:spMkLst>
        </pc:spChg>
        <pc:spChg chg="add mod">
          <ac:chgData name="Reza Rizky Pratama" userId="771d31ed-b943-4b12-ae2a-45414c129b8c" providerId="ADAL" clId="{43EBB152-3E79-49AA-92E9-61DA4765CD8C}" dt="2025-01-22T15:19:04.920" v="331"/>
          <ac:spMkLst>
            <pc:docMk/>
            <pc:sldMk cId="2862063684" sldId="317"/>
            <ac:spMk id="14" creationId="{79029E07-12BF-9005-B374-F531C22EB8EA}"/>
          </ac:spMkLst>
        </pc:spChg>
        <pc:spChg chg="add mod">
          <ac:chgData name="Reza Rizky Pratama" userId="771d31ed-b943-4b12-ae2a-45414c129b8c" providerId="ADAL" clId="{43EBB152-3E79-49AA-92E9-61DA4765CD8C}" dt="2025-01-22T15:19:04.920" v="331"/>
          <ac:spMkLst>
            <pc:docMk/>
            <pc:sldMk cId="2862063684" sldId="317"/>
            <ac:spMk id="15" creationId="{1CD9D1E3-B0F1-CCB7-7E89-6A6147153D24}"/>
          </ac:spMkLst>
        </pc:spChg>
        <pc:spChg chg="add mod">
          <ac:chgData name="Reza Rizky Pratama" userId="771d31ed-b943-4b12-ae2a-45414c129b8c" providerId="ADAL" clId="{43EBB152-3E79-49AA-92E9-61DA4765CD8C}" dt="2025-01-22T15:19:04.920" v="331"/>
          <ac:spMkLst>
            <pc:docMk/>
            <pc:sldMk cId="2862063684" sldId="317"/>
            <ac:spMk id="16" creationId="{6600CF8D-75F6-B9CD-B5E9-5309AA84575C}"/>
          </ac:spMkLst>
        </pc:spChg>
        <pc:spChg chg="add mod">
          <ac:chgData name="Reza Rizky Pratama" userId="771d31ed-b943-4b12-ae2a-45414c129b8c" providerId="ADAL" clId="{43EBB152-3E79-49AA-92E9-61DA4765CD8C}" dt="2025-01-22T15:19:04.920" v="331"/>
          <ac:spMkLst>
            <pc:docMk/>
            <pc:sldMk cId="2862063684" sldId="317"/>
            <ac:spMk id="17" creationId="{B07B63D6-203A-F2E9-73F8-89CFC305B7C9}"/>
          </ac:spMkLst>
        </pc:spChg>
        <pc:spChg chg="add mod">
          <ac:chgData name="Reza Rizky Pratama" userId="771d31ed-b943-4b12-ae2a-45414c129b8c" providerId="ADAL" clId="{43EBB152-3E79-49AA-92E9-61DA4765CD8C}" dt="2025-01-22T15:19:04.920" v="331"/>
          <ac:spMkLst>
            <pc:docMk/>
            <pc:sldMk cId="2862063684" sldId="317"/>
            <ac:spMk id="18" creationId="{05A5561B-201D-918F-71BC-C99926C1F05E}"/>
          </ac:spMkLst>
        </pc:spChg>
        <pc:spChg chg="add mod">
          <ac:chgData name="Reza Rizky Pratama" userId="771d31ed-b943-4b12-ae2a-45414c129b8c" providerId="ADAL" clId="{43EBB152-3E79-49AA-92E9-61DA4765CD8C}" dt="2025-01-22T15:19:04.920" v="331"/>
          <ac:spMkLst>
            <pc:docMk/>
            <pc:sldMk cId="2862063684" sldId="317"/>
            <ac:spMk id="19" creationId="{B15E0C97-34E8-3FBE-C24C-9197E9EF1357}"/>
          </ac:spMkLst>
        </pc:spChg>
        <pc:spChg chg="add mod">
          <ac:chgData name="Reza Rizky Pratama" userId="771d31ed-b943-4b12-ae2a-45414c129b8c" providerId="ADAL" clId="{43EBB152-3E79-49AA-92E9-61DA4765CD8C}" dt="2025-01-22T15:19:04.920" v="331"/>
          <ac:spMkLst>
            <pc:docMk/>
            <pc:sldMk cId="2862063684" sldId="317"/>
            <ac:spMk id="20" creationId="{3C495F9B-2BF0-1373-B173-87ED9C339428}"/>
          </ac:spMkLst>
        </pc:spChg>
        <pc:spChg chg="add mod">
          <ac:chgData name="Reza Rizky Pratama" userId="771d31ed-b943-4b12-ae2a-45414c129b8c" providerId="ADAL" clId="{43EBB152-3E79-49AA-92E9-61DA4765CD8C}" dt="2025-01-22T15:19:04.920" v="331"/>
          <ac:spMkLst>
            <pc:docMk/>
            <pc:sldMk cId="2862063684" sldId="317"/>
            <ac:spMk id="21" creationId="{017CB283-4067-956D-81F9-827429B83210}"/>
          </ac:spMkLst>
        </pc:spChg>
        <pc:spChg chg="add mod">
          <ac:chgData name="Reza Rizky Pratama" userId="771d31ed-b943-4b12-ae2a-45414c129b8c" providerId="ADAL" clId="{43EBB152-3E79-49AA-92E9-61DA4765CD8C}" dt="2025-01-22T15:19:04.920" v="331"/>
          <ac:spMkLst>
            <pc:docMk/>
            <pc:sldMk cId="2862063684" sldId="317"/>
            <ac:spMk id="22" creationId="{69A182DA-6312-C6FB-7EB1-151AE7DB776D}"/>
          </ac:spMkLst>
        </pc:spChg>
        <pc:spChg chg="add mod">
          <ac:chgData name="Reza Rizky Pratama" userId="771d31ed-b943-4b12-ae2a-45414c129b8c" providerId="ADAL" clId="{43EBB152-3E79-49AA-92E9-61DA4765CD8C}" dt="2025-01-22T15:19:04.920" v="331"/>
          <ac:spMkLst>
            <pc:docMk/>
            <pc:sldMk cId="2862063684" sldId="317"/>
            <ac:spMk id="23" creationId="{A6798145-C1A6-A705-9FE9-D75A652A1783}"/>
          </ac:spMkLst>
        </pc:spChg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41578757" sldId="318"/>
        </pc:sldMkLst>
      </pc:sldChg>
      <pc:sldChg chg="addSp delSp modSp new mod">
        <pc:chgData name="Reza Rizky Pratama" userId="771d31ed-b943-4b12-ae2a-45414c129b8c" providerId="ADAL" clId="{43EBB152-3E79-49AA-92E9-61DA4765CD8C}" dt="2025-01-22T15:19:24.785" v="335" actId="478"/>
        <pc:sldMkLst>
          <pc:docMk/>
          <pc:sldMk cId="3419995025" sldId="318"/>
        </pc:sldMkLst>
        <pc:spChg chg="del">
          <ac:chgData name="Reza Rizky Pratama" userId="771d31ed-b943-4b12-ae2a-45414c129b8c" providerId="ADAL" clId="{43EBB152-3E79-49AA-92E9-61DA4765CD8C}" dt="2025-01-22T15:19:24.785" v="335" actId="478"/>
          <ac:spMkLst>
            <pc:docMk/>
            <pc:sldMk cId="3419995025" sldId="318"/>
            <ac:spMk id="2" creationId="{C108D328-812B-B9F5-D9E0-F72BC9DFAE11}"/>
          </ac:spMkLst>
        </pc:spChg>
        <pc:spChg chg="add mod">
          <ac:chgData name="Reza Rizky Pratama" userId="771d31ed-b943-4b12-ae2a-45414c129b8c" providerId="ADAL" clId="{43EBB152-3E79-49AA-92E9-61DA4765CD8C}" dt="2025-01-22T15:19:20.296" v="334"/>
          <ac:spMkLst>
            <pc:docMk/>
            <pc:sldMk cId="3419995025" sldId="318"/>
            <ac:spMk id="4" creationId="{A36E9D05-D78E-3FA8-4016-DEAC46EF609E}"/>
          </ac:spMkLst>
        </pc:spChg>
        <pc:spChg chg="add mod">
          <ac:chgData name="Reza Rizky Pratama" userId="771d31ed-b943-4b12-ae2a-45414c129b8c" providerId="ADAL" clId="{43EBB152-3E79-49AA-92E9-61DA4765CD8C}" dt="2025-01-22T15:19:20.296" v="334"/>
          <ac:spMkLst>
            <pc:docMk/>
            <pc:sldMk cId="3419995025" sldId="318"/>
            <ac:spMk id="7" creationId="{416CEFB8-5233-6CC7-9262-7B2ED163388D}"/>
          </ac:spMkLst>
        </pc:spChg>
        <pc:spChg chg="add mod">
          <ac:chgData name="Reza Rizky Pratama" userId="771d31ed-b943-4b12-ae2a-45414c129b8c" providerId="ADAL" clId="{43EBB152-3E79-49AA-92E9-61DA4765CD8C}" dt="2025-01-22T15:19:20.296" v="334"/>
          <ac:spMkLst>
            <pc:docMk/>
            <pc:sldMk cId="3419995025" sldId="318"/>
            <ac:spMk id="8" creationId="{4FEA5251-1552-7C6E-135F-8BB654A70B39}"/>
          </ac:spMkLst>
        </pc:spChg>
        <pc:spChg chg="add mod">
          <ac:chgData name="Reza Rizky Pratama" userId="771d31ed-b943-4b12-ae2a-45414c129b8c" providerId="ADAL" clId="{43EBB152-3E79-49AA-92E9-61DA4765CD8C}" dt="2025-01-22T15:19:20.296" v="334"/>
          <ac:spMkLst>
            <pc:docMk/>
            <pc:sldMk cId="3419995025" sldId="318"/>
            <ac:spMk id="12" creationId="{DA19A92C-575F-2FE0-47A7-65AB6B52DF00}"/>
          </ac:spMkLst>
        </pc:spChg>
        <pc:spChg chg="add mod">
          <ac:chgData name="Reza Rizky Pratama" userId="771d31ed-b943-4b12-ae2a-45414c129b8c" providerId="ADAL" clId="{43EBB152-3E79-49AA-92E9-61DA4765CD8C}" dt="2025-01-22T15:19:20.296" v="334"/>
          <ac:spMkLst>
            <pc:docMk/>
            <pc:sldMk cId="3419995025" sldId="318"/>
            <ac:spMk id="13" creationId="{900C651E-7FC5-F71B-E064-6A9BBC57F8C3}"/>
          </ac:spMkLst>
        </pc:spChg>
        <pc:spChg chg="add mod">
          <ac:chgData name="Reza Rizky Pratama" userId="771d31ed-b943-4b12-ae2a-45414c129b8c" providerId="ADAL" clId="{43EBB152-3E79-49AA-92E9-61DA4765CD8C}" dt="2025-01-22T15:19:20.296" v="334"/>
          <ac:spMkLst>
            <pc:docMk/>
            <pc:sldMk cId="3419995025" sldId="318"/>
            <ac:spMk id="14" creationId="{8EDCFA75-106E-9F9D-F53F-AEBCE288C7CC}"/>
          </ac:spMkLst>
        </pc:spChg>
        <pc:spChg chg="add mod">
          <ac:chgData name="Reza Rizky Pratama" userId="771d31ed-b943-4b12-ae2a-45414c129b8c" providerId="ADAL" clId="{43EBB152-3E79-49AA-92E9-61DA4765CD8C}" dt="2025-01-22T15:19:20.296" v="334"/>
          <ac:spMkLst>
            <pc:docMk/>
            <pc:sldMk cId="3419995025" sldId="318"/>
            <ac:spMk id="15" creationId="{83CC0469-F7B4-5F4B-D66F-4E6F48D23F23}"/>
          </ac:spMkLst>
        </pc:spChg>
        <pc:spChg chg="add mod">
          <ac:chgData name="Reza Rizky Pratama" userId="771d31ed-b943-4b12-ae2a-45414c129b8c" providerId="ADAL" clId="{43EBB152-3E79-49AA-92E9-61DA4765CD8C}" dt="2025-01-22T15:19:20.296" v="334"/>
          <ac:spMkLst>
            <pc:docMk/>
            <pc:sldMk cId="3419995025" sldId="318"/>
            <ac:spMk id="16" creationId="{7302A1A2-ABD9-0F63-3D81-4EF5C561CEDD}"/>
          </ac:spMkLst>
        </pc:spChg>
        <pc:spChg chg="add mod">
          <ac:chgData name="Reza Rizky Pratama" userId="771d31ed-b943-4b12-ae2a-45414c129b8c" providerId="ADAL" clId="{43EBB152-3E79-49AA-92E9-61DA4765CD8C}" dt="2025-01-22T15:19:20.296" v="334"/>
          <ac:spMkLst>
            <pc:docMk/>
            <pc:sldMk cId="3419995025" sldId="318"/>
            <ac:spMk id="17" creationId="{FAC47D4E-6180-462A-59A2-4C25E75FC682}"/>
          </ac:spMkLst>
        </pc:spChg>
        <pc:spChg chg="add mod">
          <ac:chgData name="Reza Rizky Pratama" userId="771d31ed-b943-4b12-ae2a-45414c129b8c" providerId="ADAL" clId="{43EBB152-3E79-49AA-92E9-61DA4765CD8C}" dt="2025-01-22T15:19:20.296" v="334"/>
          <ac:spMkLst>
            <pc:docMk/>
            <pc:sldMk cId="3419995025" sldId="318"/>
            <ac:spMk id="18" creationId="{C467CFC8-EEED-76E9-4E45-D7434A18C4AC}"/>
          </ac:spMkLst>
        </pc:spChg>
        <pc:spChg chg="add mod">
          <ac:chgData name="Reza Rizky Pratama" userId="771d31ed-b943-4b12-ae2a-45414c129b8c" providerId="ADAL" clId="{43EBB152-3E79-49AA-92E9-61DA4765CD8C}" dt="2025-01-22T15:19:20.296" v="334"/>
          <ac:spMkLst>
            <pc:docMk/>
            <pc:sldMk cId="3419995025" sldId="318"/>
            <ac:spMk id="19" creationId="{AE5AE988-36F0-C076-94C2-0C7810D94FE8}"/>
          </ac:spMkLst>
        </pc:spChg>
        <pc:spChg chg="add mod">
          <ac:chgData name="Reza Rizky Pratama" userId="771d31ed-b943-4b12-ae2a-45414c129b8c" providerId="ADAL" clId="{43EBB152-3E79-49AA-92E9-61DA4765CD8C}" dt="2025-01-22T15:19:20.296" v="334"/>
          <ac:spMkLst>
            <pc:docMk/>
            <pc:sldMk cId="3419995025" sldId="318"/>
            <ac:spMk id="20" creationId="{BDA52B32-6861-C2F8-4D2D-998EDB893C90}"/>
          </ac:spMkLst>
        </pc:spChg>
        <pc:spChg chg="add mod">
          <ac:chgData name="Reza Rizky Pratama" userId="771d31ed-b943-4b12-ae2a-45414c129b8c" providerId="ADAL" clId="{43EBB152-3E79-49AA-92E9-61DA4765CD8C}" dt="2025-01-22T15:19:20.296" v="334"/>
          <ac:spMkLst>
            <pc:docMk/>
            <pc:sldMk cId="3419995025" sldId="318"/>
            <ac:spMk id="21" creationId="{57766E24-3AE9-0E03-7208-07DFD7CB1CDB}"/>
          </ac:spMkLst>
        </pc:spChg>
        <pc:spChg chg="add mod">
          <ac:chgData name="Reza Rizky Pratama" userId="771d31ed-b943-4b12-ae2a-45414c129b8c" providerId="ADAL" clId="{43EBB152-3E79-49AA-92E9-61DA4765CD8C}" dt="2025-01-22T15:19:20.296" v="334"/>
          <ac:spMkLst>
            <pc:docMk/>
            <pc:sldMk cId="3419995025" sldId="318"/>
            <ac:spMk id="22" creationId="{8D28B894-F5BA-47FB-4B38-C8D0CCA4D76E}"/>
          </ac:spMkLst>
        </pc:spChg>
        <pc:spChg chg="add mod">
          <ac:chgData name="Reza Rizky Pratama" userId="771d31ed-b943-4b12-ae2a-45414c129b8c" providerId="ADAL" clId="{43EBB152-3E79-49AA-92E9-61DA4765CD8C}" dt="2025-01-22T15:19:20.296" v="334"/>
          <ac:spMkLst>
            <pc:docMk/>
            <pc:sldMk cId="3419995025" sldId="318"/>
            <ac:spMk id="23" creationId="{AAB0CF22-7BFD-FB93-436E-FA780A7052FC}"/>
          </ac:spMkLst>
        </pc:spChg>
        <pc:spChg chg="add mod">
          <ac:chgData name="Reza Rizky Pratama" userId="771d31ed-b943-4b12-ae2a-45414c129b8c" providerId="ADAL" clId="{43EBB152-3E79-49AA-92E9-61DA4765CD8C}" dt="2025-01-22T15:19:20.296" v="334"/>
          <ac:spMkLst>
            <pc:docMk/>
            <pc:sldMk cId="3419995025" sldId="318"/>
            <ac:spMk id="24" creationId="{C7F6E8AC-2CD7-E0C5-74CF-7A88032864C0}"/>
          </ac:spMkLst>
        </pc:spChg>
        <pc:picChg chg="add mod">
          <ac:chgData name="Reza Rizky Pratama" userId="771d31ed-b943-4b12-ae2a-45414c129b8c" providerId="ADAL" clId="{43EBB152-3E79-49AA-92E9-61DA4765CD8C}" dt="2025-01-22T15:19:20.296" v="334"/>
          <ac:picMkLst>
            <pc:docMk/>
            <pc:sldMk cId="3419995025" sldId="318"/>
            <ac:picMk id="11" creationId="{69E51C5A-91F0-17A2-4FB4-22C63A620E00}"/>
          </ac:picMkLst>
        </pc:picChg>
        <pc:cxnChg chg="add mod">
          <ac:chgData name="Reza Rizky Pratama" userId="771d31ed-b943-4b12-ae2a-45414c129b8c" providerId="ADAL" clId="{43EBB152-3E79-49AA-92E9-61DA4765CD8C}" dt="2025-01-22T15:19:20.296" v="334"/>
          <ac:cxnSpMkLst>
            <pc:docMk/>
            <pc:sldMk cId="3419995025" sldId="318"/>
            <ac:cxnSpMk id="5" creationId="{DA2EFD51-429E-AAB2-7717-0623609440F2}"/>
          </ac:cxnSpMkLst>
        </pc:cxnChg>
        <pc:cxnChg chg="add mod">
          <ac:chgData name="Reza Rizky Pratama" userId="771d31ed-b943-4b12-ae2a-45414c129b8c" providerId="ADAL" clId="{43EBB152-3E79-49AA-92E9-61DA4765CD8C}" dt="2025-01-22T15:19:20.296" v="334"/>
          <ac:cxnSpMkLst>
            <pc:docMk/>
            <pc:sldMk cId="3419995025" sldId="318"/>
            <ac:cxnSpMk id="6" creationId="{0CE2C052-CF98-1E3D-19D4-4DD490C5633A}"/>
          </ac:cxnSpMkLst>
        </pc:cxnChg>
        <pc:cxnChg chg="add mod">
          <ac:chgData name="Reza Rizky Pratama" userId="771d31ed-b943-4b12-ae2a-45414c129b8c" providerId="ADAL" clId="{43EBB152-3E79-49AA-92E9-61DA4765CD8C}" dt="2025-01-22T15:19:20.296" v="334"/>
          <ac:cxnSpMkLst>
            <pc:docMk/>
            <pc:sldMk cId="3419995025" sldId="318"/>
            <ac:cxnSpMk id="9" creationId="{24AB1C7B-D852-A5CA-B950-F2B40CB3F918}"/>
          </ac:cxnSpMkLst>
        </pc:cxnChg>
        <pc:cxnChg chg="add mod">
          <ac:chgData name="Reza Rizky Pratama" userId="771d31ed-b943-4b12-ae2a-45414c129b8c" providerId="ADAL" clId="{43EBB152-3E79-49AA-92E9-61DA4765CD8C}" dt="2025-01-22T15:19:20.296" v="334"/>
          <ac:cxnSpMkLst>
            <pc:docMk/>
            <pc:sldMk cId="3419995025" sldId="318"/>
            <ac:cxnSpMk id="10" creationId="{7A092E68-F552-25C8-AE87-28BDE285DD07}"/>
          </ac:cxnSpMkLst>
        </pc:cxnChg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280713803" sldId="319"/>
        </pc:sldMkLst>
      </pc:sldChg>
      <pc:sldChg chg="addSp delSp modSp new mod modClrScheme chgLayout">
        <pc:chgData name="Reza Rizky Pratama" userId="771d31ed-b943-4b12-ae2a-45414c129b8c" providerId="ADAL" clId="{43EBB152-3E79-49AA-92E9-61DA4765CD8C}" dt="2025-01-22T15:20:47.583" v="339" actId="478"/>
        <pc:sldMkLst>
          <pc:docMk/>
          <pc:sldMk cId="4025604578" sldId="319"/>
        </pc:sldMkLst>
        <pc:spChg chg="del mod ord">
          <ac:chgData name="Reza Rizky Pratama" userId="771d31ed-b943-4b12-ae2a-45414c129b8c" providerId="ADAL" clId="{43EBB152-3E79-49AA-92E9-61DA4765CD8C}" dt="2025-01-22T15:20:42.027" v="337" actId="700"/>
          <ac:spMkLst>
            <pc:docMk/>
            <pc:sldMk cId="4025604578" sldId="319"/>
            <ac:spMk id="2" creationId="{4D0B9773-AFE8-BA9F-7DCF-ECFC2071D469}"/>
          </ac:spMkLst>
        </pc:spChg>
        <pc:spChg chg="del">
          <ac:chgData name="Reza Rizky Pratama" userId="771d31ed-b943-4b12-ae2a-45414c129b8c" providerId="ADAL" clId="{43EBB152-3E79-49AA-92E9-61DA4765CD8C}" dt="2025-01-22T15:20:42.027" v="337" actId="700"/>
          <ac:spMkLst>
            <pc:docMk/>
            <pc:sldMk cId="4025604578" sldId="319"/>
            <ac:spMk id="3" creationId="{2DB30A86-CEEB-7938-A464-900F87044802}"/>
          </ac:spMkLst>
        </pc:spChg>
        <pc:spChg chg="del">
          <ac:chgData name="Reza Rizky Pratama" userId="771d31ed-b943-4b12-ae2a-45414c129b8c" providerId="ADAL" clId="{43EBB152-3E79-49AA-92E9-61DA4765CD8C}" dt="2025-01-22T15:20:42.027" v="337" actId="700"/>
          <ac:spMkLst>
            <pc:docMk/>
            <pc:sldMk cId="4025604578" sldId="319"/>
            <ac:spMk id="4" creationId="{9E609BAB-EF99-8128-F85C-3D875C9B5884}"/>
          </ac:spMkLst>
        </pc:spChg>
        <pc:spChg chg="mod ord">
          <ac:chgData name="Reza Rizky Pratama" userId="771d31ed-b943-4b12-ae2a-45414c129b8c" providerId="ADAL" clId="{43EBB152-3E79-49AA-92E9-61DA4765CD8C}" dt="2025-01-22T15:20:42.027" v="337" actId="700"/>
          <ac:spMkLst>
            <pc:docMk/>
            <pc:sldMk cId="4025604578" sldId="319"/>
            <ac:spMk id="5" creationId="{278A079A-30CE-F261-5BA5-EBDD4CED1F3C}"/>
          </ac:spMkLst>
        </pc:spChg>
        <pc:spChg chg="add del mod ord">
          <ac:chgData name="Reza Rizky Pratama" userId="771d31ed-b943-4b12-ae2a-45414c129b8c" providerId="ADAL" clId="{43EBB152-3E79-49AA-92E9-61DA4765CD8C}" dt="2025-01-22T15:20:47.583" v="339" actId="478"/>
          <ac:spMkLst>
            <pc:docMk/>
            <pc:sldMk cId="4025604578" sldId="319"/>
            <ac:spMk id="6" creationId="{36521D0C-A607-2E54-78CE-2972D8A6F983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7" creationId="{01F3E07F-E5FD-A198-036B-6EA68E8B70A2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8" creationId="{3D611CE4-481C-4406-2BA9-4906187ECDA2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9" creationId="{E4E0EE6F-94A1-13FD-0E59-3C52E3282DD3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10" creationId="{2F5CA2D0-3460-0798-AFBF-8B1C39DAF9E2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11" creationId="{422A59EE-0855-C1F6-E136-740A4371E42A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12" creationId="{53737819-55B1-81AC-5D2B-6D76AADBC918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13" creationId="{9311CD55-6E88-F655-C78B-024CC6B8555C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14" creationId="{F4D15953-A035-08D2-2D30-CB53B950669B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15" creationId="{2B13AF3F-0CCF-C51B-DE5C-8CDB07B42DA8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16" creationId="{8D00BF7C-AF06-C7D2-A6F0-D89210AAD6D3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17" creationId="{04FDC651-3D65-5A22-DAEF-47F99F6312B9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18" creationId="{D09F1E62-E6D5-E623-0DBF-517DD90E7BF2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19" creationId="{B56DE722-24AC-3CB1-55ED-058A703A75F1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20" creationId="{6BAE6C17-E0EE-A493-46BB-7FE0BE517944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21" creationId="{E937BFF3-8663-101E-C338-AC0561EF20F9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23" creationId="{079075BD-68BA-DAFA-90E4-D58130F02469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24" creationId="{64B39DEB-E743-F4AA-5403-64D44B5C776D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25" creationId="{682787EC-3B8F-883E-5582-3B44AA462B03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26" creationId="{CCC3699B-464C-F06B-4E35-97DD142E2B96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27" creationId="{BB19B8F4-9728-F3C9-8D94-3DBBD55E4DF3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28" creationId="{D7E330E4-6F20-1F80-CA61-367A46707D37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29" creationId="{E611302B-0A11-9D83-ECAA-F2DA63786244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30" creationId="{8C6827C4-EEA3-1FC6-FC45-3192000CA47A}"/>
          </ac:spMkLst>
        </pc:spChg>
        <pc:picChg chg="add mod">
          <ac:chgData name="Reza Rizky Pratama" userId="771d31ed-b943-4b12-ae2a-45414c129b8c" providerId="ADAL" clId="{43EBB152-3E79-49AA-92E9-61DA4765CD8C}" dt="2025-01-22T15:20:44.895" v="338"/>
          <ac:picMkLst>
            <pc:docMk/>
            <pc:sldMk cId="4025604578" sldId="319"/>
            <ac:picMk id="22" creationId="{646DABDA-4BF9-C2BE-1431-F27CC6469CB1}"/>
          </ac:picMkLst>
        </pc:picChg>
      </pc:sldChg>
      <pc:sldChg chg="addSp delSp modSp mod modClrScheme chgLayout">
        <pc:chgData name="Reza Rizky Pratama" userId="771d31ed-b943-4b12-ae2a-45414c129b8c" providerId="ADAL" clId="{43EBB152-3E79-49AA-92E9-61DA4765CD8C}" dt="2025-01-22T15:22:39.474" v="342" actId="478"/>
        <pc:sldMkLst>
          <pc:docMk/>
          <pc:sldMk cId="2515262961" sldId="320"/>
        </pc:sldMkLst>
        <pc:spChg chg="add del mod ord">
          <ac:chgData name="Reza Rizky Pratama" userId="771d31ed-b943-4b12-ae2a-45414c129b8c" providerId="ADAL" clId="{43EBB152-3E79-49AA-92E9-61DA4765CD8C}" dt="2025-01-22T15:22:37.179" v="341" actId="700"/>
          <ac:spMkLst>
            <pc:docMk/>
            <pc:sldMk cId="2515262961" sldId="320"/>
            <ac:spMk id="2" creationId="{3E2EC956-2E55-7808-2B73-73EDAC9E96B4}"/>
          </ac:spMkLst>
        </pc:spChg>
        <pc:spChg chg="add del mod ord">
          <ac:chgData name="Reza Rizky Pratama" userId="771d31ed-b943-4b12-ae2a-45414c129b8c" providerId="ADAL" clId="{43EBB152-3E79-49AA-92E9-61DA4765CD8C}" dt="2025-01-22T15:22:37.179" v="341" actId="700"/>
          <ac:spMkLst>
            <pc:docMk/>
            <pc:sldMk cId="2515262961" sldId="320"/>
            <ac:spMk id="3" creationId="{C1D882D0-5EE5-8FB7-1CE6-002A15C758AB}"/>
          </ac:spMkLst>
        </pc:spChg>
        <pc:spChg chg="add del mod ord">
          <ac:chgData name="Reza Rizky Pratama" userId="771d31ed-b943-4b12-ae2a-45414c129b8c" providerId="ADAL" clId="{43EBB152-3E79-49AA-92E9-61DA4765CD8C}" dt="2025-01-22T15:22:39.474" v="342" actId="478"/>
          <ac:spMkLst>
            <pc:docMk/>
            <pc:sldMk cId="2515262961" sldId="320"/>
            <ac:spMk id="4" creationId="{A23B3505-DA28-0629-8613-F55BC7D7F85F}"/>
          </ac:spMkLst>
        </pc:spChg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1497909422" sldId="321"/>
        </pc:sldMkLst>
      </pc:sldChg>
      <pc:sldChg chg="addSp modSp new mod">
        <pc:chgData name="Reza Rizky Pratama" userId="771d31ed-b943-4b12-ae2a-45414c129b8c" providerId="ADAL" clId="{43EBB152-3E79-49AA-92E9-61DA4765CD8C}" dt="2025-01-22T15:23:51.418" v="369"/>
        <pc:sldMkLst>
          <pc:docMk/>
          <pc:sldMk cId="2155735819" sldId="321"/>
        </pc:sldMkLst>
        <pc:spChg chg="mod">
          <ac:chgData name="Reza Rizky Pratama" userId="771d31ed-b943-4b12-ae2a-45414c129b8c" providerId="ADAL" clId="{43EBB152-3E79-49AA-92E9-61DA4765CD8C}" dt="2025-01-22T15:23:49.986" v="368" actId="20577"/>
          <ac:spMkLst>
            <pc:docMk/>
            <pc:sldMk cId="2155735819" sldId="321"/>
            <ac:spMk id="2" creationId="{CD910EB4-F755-E237-7831-05E6414F42A5}"/>
          </ac:spMkLst>
        </pc:spChg>
        <pc:spChg chg="add mod">
          <ac:chgData name="Reza Rizky Pratama" userId="771d31ed-b943-4b12-ae2a-45414c129b8c" providerId="ADAL" clId="{43EBB152-3E79-49AA-92E9-61DA4765CD8C}" dt="2025-01-22T15:23:51.418" v="369"/>
          <ac:spMkLst>
            <pc:docMk/>
            <pc:sldMk cId="2155735819" sldId="321"/>
            <ac:spMk id="4" creationId="{609C117C-CD5A-2FE4-7C6A-67CA4AD5E2F0}"/>
          </ac:spMkLst>
        </pc:spChg>
        <pc:spChg chg="add mod">
          <ac:chgData name="Reza Rizky Pratama" userId="771d31ed-b943-4b12-ae2a-45414c129b8c" providerId="ADAL" clId="{43EBB152-3E79-49AA-92E9-61DA4765CD8C}" dt="2025-01-22T15:23:51.418" v="369"/>
          <ac:spMkLst>
            <pc:docMk/>
            <pc:sldMk cId="2155735819" sldId="321"/>
            <ac:spMk id="5" creationId="{255607D8-4BB4-E702-B7BC-2B83E2358F09}"/>
          </ac:spMkLst>
        </pc:spChg>
        <pc:spChg chg="add mod">
          <ac:chgData name="Reza Rizky Pratama" userId="771d31ed-b943-4b12-ae2a-45414c129b8c" providerId="ADAL" clId="{43EBB152-3E79-49AA-92E9-61DA4765CD8C}" dt="2025-01-22T15:23:51.418" v="369"/>
          <ac:spMkLst>
            <pc:docMk/>
            <pc:sldMk cId="2155735819" sldId="321"/>
            <ac:spMk id="6" creationId="{E5B4873C-57F7-B9A5-B3CC-8AA44D1C32E1}"/>
          </ac:spMkLst>
        </pc:spChg>
        <pc:spChg chg="add mod">
          <ac:chgData name="Reza Rizky Pratama" userId="771d31ed-b943-4b12-ae2a-45414c129b8c" providerId="ADAL" clId="{43EBB152-3E79-49AA-92E9-61DA4765CD8C}" dt="2025-01-22T15:23:51.418" v="369"/>
          <ac:spMkLst>
            <pc:docMk/>
            <pc:sldMk cId="2155735819" sldId="321"/>
            <ac:spMk id="7" creationId="{2E397E6E-DD20-CBEA-B4FD-720FC9A6D9AA}"/>
          </ac:spMkLst>
        </pc:spChg>
        <pc:spChg chg="add mod">
          <ac:chgData name="Reza Rizky Pratama" userId="771d31ed-b943-4b12-ae2a-45414c129b8c" providerId="ADAL" clId="{43EBB152-3E79-49AA-92E9-61DA4765CD8C}" dt="2025-01-22T15:23:51.418" v="369"/>
          <ac:spMkLst>
            <pc:docMk/>
            <pc:sldMk cId="2155735819" sldId="321"/>
            <ac:spMk id="8" creationId="{D9E64489-6104-855E-6541-3BAE646CCA2E}"/>
          </ac:spMkLst>
        </pc:spChg>
        <pc:spChg chg="add mod">
          <ac:chgData name="Reza Rizky Pratama" userId="771d31ed-b943-4b12-ae2a-45414c129b8c" providerId="ADAL" clId="{43EBB152-3E79-49AA-92E9-61DA4765CD8C}" dt="2025-01-22T15:23:51.418" v="369"/>
          <ac:spMkLst>
            <pc:docMk/>
            <pc:sldMk cId="2155735819" sldId="321"/>
            <ac:spMk id="9" creationId="{E56D204B-449B-8A5B-C026-C43E6D27B770}"/>
          </ac:spMkLst>
        </pc:spChg>
        <pc:spChg chg="add mod">
          <ac:chgData name="Reza Rizky Pratama" userId="771d31ed-b943-4b12-ae2a-45414c129b8c" providerId="ADAL" clId="{43EBB152-3E79-49AA-92E9-61DA4765CD8C}" dt="2025-01-22T15:23:51.418" v="369"/>
          <ac:spMkLst>
            <pc:docMk/>
            <pc:sldMk cId="2155735819" sldId="321"/>
            <ac:spMk id="10" creationId="{CD3BEB44-3A4A-D139-DA6A-520868C8D63E}"/>
          </ac:spMkLst>
        </pc:spChg>
        <pc:spChg chg="add mod">
          <ac:chgData name="Reza Rizky Pratama" userId="771d31ed-b943-4b12-ae2a-45414c129b8c" providerId="ADAL" clId="{43EBB152-3E79-49AA-92E9-61DA4765CD8C}" dt="2025-01-22T15:23:51.418" v="369"/>
          <ac:spMkLst>
            <pc:docMk/>
            <pc:sldMk cId="2155735819" sldId="321"/>
            <ac:spMk id="11" creationId="{C118130B-8113-5733-0C1C-EFC587FAB392}"/>
          </ac:spMkLst>
        </pc:spChg>
        <pc:spChg chg="add mod">
          <ac:chgData name="Reza Rizky Pratama" userId="771d31ed-b943-4b12-ae2a-45414c129b8c" providerId="ADAL" clId="{43EBB152-3E79-49AA-92E9-61DA4765CD8C}" dt="2025-01-22T15:23:51.418" v="369"/>
          <ac:spMkLst>
            <pc:docMk/>
            <pc:sldMk cId="2155735819" sldId="321"/>
            <ac:spMk id="12" creationId="{54BCB7D5-A52E-6172-1DF0-DD2B2F219A87}"/>
          </ac:spMkLst>
        </pc:spChg>
        <pc:spChg chg="add mod">
          <ac:chgData name="Reza Rizky Pratama" userId="771d31ed-b943-4b12-ae2a-45414c129b8c" providerId="ADAL" clId="{43EBB152-3E79-49AA-92E9-61DA4765CD8C}" dt="2025-01-22T15:23:51.418" v="369"/>
          <ac:spMkLst>
            <pc:docMk/>
            <pc:sldMk cId="2155735819" sldId="321"/>
            <ac:spMk id="13" creationId="{F6E56271-2DDC-EEC4-C388-5C0F5E683C04}"/>
          </ac:spMkLst>
        </pc:spChg>
        <pc:spChg chg="add mod">
          <ac:chgData name="Reza Rizky Pratama" userId="771d31ed-b943-4b12-ae2a-45414c129b8c" providerId="ADAL" clId="{43EBB152-3E79-49AA-92E9-61DA4765CD8C}" dt="2025-01-22T15:23:51.418" v="369"/>
          <ac:spMkLst>
            <pc:docMk/>
            <pc:sldMk cId="2155735819" sldId="321"/>
            <ac:spMk id="14" creationId="{77CDBBFE-DE56-0089-CEEC-76561BCF6710}"/>
          </ac:spMkLst>
        </pc:spChg>
        <pc:spChg chg="add mod">
          <ac:chgData name="Reza Rizky Pratama" userId="771d31ed-b943-4b12-ae2a-45414c129b8c" providerId="ADAL" clId="{43EBB152-3E79-49AA-92E9-61DA4765CD8C}" dt="2025-01-22T15:23:51.418" v="369"/>
          <ac:spMkLst>
            <pc:docMk/>
            <pc:sldMk cId="2155735819" sldId="321"/>
            <ac:spMk id="15" creationId="{681AC2FA-5047-C47A-C9BD-C49CF5983C71}"/>
          </ac:spMkLst>
        </pc:spChg>
        <pc:spChg chg="add mod">
          <ac:chgData name="Reza Rizky Pratama" userId="771d31ed-b943-4b12-ae2a-45414c129b8c" providerId="ADAL" clId="{43EBB152-3E79-49AA-92E9-61DA4765CD8C}" dt="2025-01-22T15:23:51.418" v="369"/>
          <ac:spMkLst>
            <pc:docMk/>
            <pc:sldMk cId="2155735819" sldId="321"/>
            <ac:spMk id="16" creationId="{929DB7A3-C1E0-7650-CB2F-333B5F47A9C2}"/>
          </ac:spMkLst>
        </pc:spChg>
        <pc:spChg chg="add mod">
          <ac:chgData name="Reza Rizky Pratama" userId="771d31ed-b943-4b12-ae2a-45414c129b8c" providerId="ADAL" clId="{43EBB152-3E79-49AA-92E9-61DA4765CD8C}" dt="2025-01-22T15:23:51.418" v="369"/>
          <ac:spMkLst>
            <pc:docMk/>
            <pc:sldMk cId="2155735819" sldId="321"/>
            <ac:spMk id="17" creationId="{CA6CB13B-1B63-3789-EAFB-2A41AD39D790}"/>
          </ac:spMkLst>
        </pc:spChg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1650145385" sldId="322"/>
        </pc:sldMkLst>
      </pc:sldChg>
      <pc:sldChg chg="addSp delSp modSp new mod delAnim modAnim">
        <pc:chgData name="Reza Rizky Pratama" userId="771d31ed-b943-4b12-ae2a-45414c129b8c" providerId="ADAL" clId="{43EBB152-3E79-49AA-92E9-61DA4765CD8C}" dt="2025-01-22T15:25:19.177" v="381" actId="1076"/>
        <pc:sldMkLst>
          <pc:docMk/>
          <pc:sldMk cId="4137921789" sldId="322"/>
        </pc:sldMkLst>
        <pc:spChg chg="del">
          <ac:chgData name="Reza Rizky Pratama" userId="771d31ed-b943-4b12-ae2a-45414c129b8c" providerId="ADAL" clId="{43EBB152-3E79-49AA-92E9-61DA4765CD8C}" dt="2025-01-22T15:24:57.974" v="376" actId="478"/>
          <ac:spMkLst>
            <pc:docMk/>
            <pc:sldMk cId="4137921789" sldId="322"/>
            <ac:spMk id="2" creationId="{760FD252-8362-8E17-6502-754F57A0D3DD}"/>
          </ac:spMkLst>
        </pc:spChg>
        <pc:spChg chg="add mod">
          <ac:chgData name="Reza Rizky Pratama" userId="771d31ed-b943-4b12-ae2a-45414c129b8c" providerId="ADAL" clId="{43EBB152-3E79-49AA-92E9-61DA4765CD8C}" dt="2025-01-22T15:24:46.142" v="373"/>
          <ac:spMkLst>
            <pc:docMk/>
            <pc:sldMk cId="4137921789" sldId="322"/>
            <ac:spMk id="5" creationId="{568B03AA-3EB9-567A-0E54-786C5C0BC0FE}"/>
          </ac:spMkLst>
        </pc:spChg>
        <pc:spChg chg="add del mod">
          <ac:chgData name="Reza Rizky Pratama" userId="771d31ed-b943-4b12-ae2a-45414c129b8c" providerId="ADAL" clId="{43EBB152-3E79-49AA-92E9-61DA4765CD8C}" dt="2025-01-22T15:24:50.381" v="374" actId="478"/>
          <ac:spMkLst>
            <pc:docMk/>
            <pc:sldMk cId="4137921789" sldId="322"/>
            <ac:spMk id="6" creationId="{94747625-42EC-BDDA-7481-49A7D273932A}"/>
          </ac:spMkLst>
        </pc:spChg>
        <pc:spChg chg="add mod">
          <ac:chgData name="Reza Rizky Pratama" userId="771d31ed-b943-4b12-ae2a-45414c129b8c" providerId="ADAL" clId="{43EBB152-3E79-49AA-92E9-61DA4765CD8C}" dt="2025-01-22T15:25:19.177" v="381" actId="1076"/>
          <ac:spMkLst>
            <pc:docMk/>
            <pc:sldMk cId="4137921789" sldId="322"/>
            <ac:spMk id="7" creationId="{92AC1EF6-8081-D51C-8D4B-5DE7FCA01BB8}"/>
          </ac:spMkLst>
        </pc:spChg>
        <pc:spChg chg="add mod">
          <ac:chgData name="Reza Rizky Pratama" userId="771d31ed-b943-4b12-ae2a-45414c129b8c" providerId="ADAL" clId="{43EBB152-3E79-49AA-92E9-61DA4765CD8C}" dt="2025-01-22T15:24:55.408" v="375" actId="13926"/>
          <ac:spMkLst>
            <pc:docMk/>
            <pc:sldMk cId="4137921789" sldId="322"/>
            <ac:spMk id="8" creationId="{4F3DAE5F-9B54-0315-3919-55C86CA4D9B4}"/>
          </ac:spMkLst>
        </pc:spChg>
        <pc:picChg chg="add mod">
          <ac:chgData name="Reza Rizky Pratama" userId="771d31ed-b943-4b12-ae2a-45414c129b8c" providerId="ADAL" clId="{43EBB152-3E79-49AA-92E9-61DA4765CD8C}" dt="2025-01-22T15:24:46.142" v="373"/>
          <ac:picMkLst>
            <pc:docMk/>
            <pc:sldMk cId="4137921789" sldId="322"/>
            <ac:picMk id="4" creationId="{AC87E956-95EB-F0DB-E8CE-BDDDFAA3B18F}"/>
          </ac:picMkLst>
        </pc:picChg>
      </pc:sldChg>
      <pc:sldChg chg="addSp modSp new mod">
        <pc:chgData name="Reza Rizky Pratama" userId="771d31ed-b943-4b12-ae2a-45414c129b8c" providerId="ADAL" clId="{43EBB152-3E79-49AA-92E9-61DA4765CD8C}" dt="2025-01-22T15:29:15.654" v="416" actId="1076"/>
        <pc:sldMkLst>
          <pc:docMk/>
          <pc:sldMk cId="2568851047" sldId="323"/>
        </pc:sldMkLst>
        <pc:spChg chg="mod">
          <ac:chgData name="Reza Rizky Pratama" userId="771d31ed-b943-4b12-ae2a-45414c129b8c" providerId="ADAL" clId="{43EBB152-3E79-49AA-92E9-61DA4765CD8C}" dt="2025-01-22T15:28:35.567" v="410"/>
          <ac:spMkLst>
            <pc:docMk/>
            <pc:sldMk cId="2568851047" sldId="323"/>
            <ac:spMk id="2" creationId="{8FDDD365-1143-FAE5-2173-BBB20FA66CA2}"/>
          </ac:spMkLst>
        </pc:spChg>
        <pc:spChg chg="add mod">
          <ac:chgData name="Reza Rizky Pratama" userId="771d31ed-b943-4b12-ae2a-45414c129b8c" providerId="ADAL" clId="{43EBB152-3E79-49AA-92E9-61DA4765CD8C}" dt="2025-01-22T15:28:56.994" v="413" actId="255"/>
          <ac:spMkLst>
            <pc:docMk/>
            <pc:sldMk cId="2568851047" sldId="323"/>
            <ac:spMk id="5" creationId="{E20A1007-52D0-65E7-D961-C51A6E65F407}"/>
          </ac:spMkLst>
        </pc:spChg>
        <pc:spChg chg="add mod">
          <ac:chgData name="Reza Rizky Pratama" userId="771d31ed-b943-4b12-ae2a-45414c129b8c" providerId="ADAL" clId="{43EBB152-3E79-49AA-92E9-61DA4765CD8C}" dt="2025-01-22T15:29:10.254" v="415" actId="1076"/>
          <ac:spMkLst>
            <pc:docMk/>
            <pc:sldMk cId="2568851047" sldId="323"/>
            <ac:spMk id="6" creationId="{52A5B0DC-9546-F5EA-1F31-61D422DAF25F}"/>
          </ac:spMkLst>
        </pc:spChg>
        <pc:spChg chg="add mod">
          <ac:chgData name="Reza Rizky Pratama" userId="771d31ed-b943-4b12-ae2a-45414c129b8c" providerId="ADAL" clId="{43EBB152-3E79-49AA-92E9-61DA4765CD8C}" dt="2025-01-22T15:29:10.254" v="415" actId="1076"/>
          <ac:spMkLst>
            <pc:docMk/>
            <pc:sldMk cId="2568851047" sldId="323"/>
            <ac:spMk id="7" creationId="{5122F4A5-3DB0-BF70-F52C-4AAA064DE3DF}"/>
          </ac:spMkLst>
        </pc:spChg>
        <pc:spChg chg="add mod">
          <ac:chgData name="Reza Rizky Pratama" userId="771d31ed-b943-4b12-ae2a-45414c129b8c" providerId="ADAL" clId="{43EBB152-3E79-49AA-92E9-61DA4765CD8C}" dt="2025-01-22T15:29:10.254" v="415" actId="1076"/>
          <ac:spMkLst>
            <pc:docMk/>
            <pc:sldMk cId="2568851047" sldId="323"/>
            <ac:spMk id="8" creationId="{E34D81E0-7D74-8ACC-B55B-24D5BDE49539}"/>
          </ac:spMkLst>
        </pc:spChg>
        <pc:spChg chg="add mod">
          <ac:chgData name="Reza Rizky Pratama" userId="771d31ed-b943-4b12-ae2a-45414c129b8c" providerId="ADAL" clId="{43EBB152-3E79-49AA-92E9-61DA4765CD8C}" dt="2025-01-22T15:29:10.254" v="415" actId="1076"/>
          <ac:spMkLst>
            <pc:docMk/>
            <pc:sldMk cId="2568851047" sldId="323"/>
            <ac:spMk id="9" creationId="{F124BB56-BFA7-9AB3-28E1-70E3B3723BBE}"/>
          </ac:spMkLst>
        </pc:spChg>
        <pc:spChg chg="add mod">
          <ac:chgData name="Reza Rizky Pratama" userId="771d31ed-b943-4b12-ae2a-45414c129b8c" providerId="ADAL" clId="{43EBB152-3E79-49AA-92E9-61DA4765CD8C}" dt="2025-01-22T15:29:10.254" v="415" actId="1076"/>
          <ac:spMkLst>
            <pc:docMk/>
            <pc:sldMk cId="2568851047" sldId="323"/>
            <ac:spMk id="10" creationId="{28BEA993-82FA-ECFA-0A33-DB1BC7777F05}"/>
          </ac:spMkLst>
        </pc:spChg>
        <pc:spChg chg="add mod">
          <ac:chgData name="Reza Rizky Pratama" userId="771d31ed-b943-4b12-ae2a-45414c129b8c" providerId="ADAL" clId="{43EBB152-3E79-49AA-92E9-61DA4765CD8C}" dt="2025-01-22T15:29:10.254" v="415" actId="1076"/>
          <ac:spMkLst>
            <pc:docMk/>
            <pc:sldMk cId="2568851047" sldId="323"/>
            <ac:spMk id="11" creationId="{1CB14316-18A3-567C-C59A-31FD999D441C}"/>
          </ac:spMkLst>
        </pc:spChg>
        <pc:spChg chg="add mod">
          <ac:chgData name="Reza Rizky Pratama" userId="771d31ed-b943-4b12-ae2a-45414c129b8c" providerId="ADAL" clId="{43EBB152-3E79-49AA-92E9-61DA4765CD8C}" dt="2025-01-22T15:29:15.654" v="416" actId="1076"/>
          <ac:spMkLst>
            <pc:docMk/>
            <pc:sldMk cId="2568851047" sldId="323"/>
            <ac:spMk id="12" creationId="{F6389C33-BB84-96A8-2AF9-56B143496058}"/>
          </ac:spMkLst>
        </pc:spChg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2989180711" sldId="323"/>
        </pc:sldMkLst>
      </pc:sldChg>
      <pc:sldChg chg="addSp delSp modSp new mod modClrScheme chgLayout">
        <pc:chgData name="Reza Rizky Pratama" userId="771d31ed-b943-4b12-ae2a-45414c129b8c" providerId="ADAL" clId="{43EBB152-3E79-49AA-92E9-61DA4765CD8C}" dt="2025-01-22T15:41:41.483" v="469" actId="1076"/>
        <pc:sldMkLst>
          <pc:docMk/>
          <pc:sldMk cId="876381397" sldId="324"/>
        </pc:sldMkLst>
        <pc:spChg chg="del mod">
          <ac:chgData name="Reza Rizky Pratama" userId="771d31ed-b943-4b12-ae2a-45414c129b8c" providerId="ADAL" clId="{43EBB152-3E79-49AA-92E9-61DA4765CD8C}" dt="2025-01-22T15:30:45.150" v="427" actId="478"/>
          <ac:spMkLst>
            <pc:docMk/>
            <pc:sldMk cId="876381397" sldId="324"/>
            <ac:spMk id="2" creationId="{5DF6ACEC-8CA2-2E08-8C24-0202F8281E50}"/>
          </ac:spMkLst>
        </pc:spChg>
        <pc:spChg chg="mod ord">
          <ac:chgData name="Reza Rizky Pratama" userId="771d31ed-b943-4b12-ae2a-45414c129b8c" providerId="ADAL" clId="{43EBB152-3E79-49AA-92E9-61DA4765CD8C}" dt="2025-01-22T15:41:34.377" v="467" actId="700"/>
          <ac:spMkLst>
            <pc:docMk/>
            <pc:sldMk cId="876381397" sldId="324"/>
            <ac:spMk id="3" creationId="{241C7291-C1D2-03B6-86BA-563D106C59C7}"/>
          </ac:spMkLst>
        </pc:spChg>
        <pc:spChg chg="add del mod">
          <ac:chgData name="Reza Rizky Pratama" userId="771d31ed-b943-4b12-ae2a-45414c129b8c" providerId="ADAL" clId="{43EBB152-3E79-49AA-92E9-61DA4765CD8C}" dt="2025-01-22T15:41:38.475" v="468" actId="1076"/>
          <ac:spMkLst>
            <pc:docMk/>
            <pc:sldMk cId="876381397" sldId="324"/>
            <ac:spMk id="4" creationId="{633E5407-A181-DCA9-D98B-6AE21EF46A9B}"/>
          </ac:spMkLst>
        </pc:spChg>
        <pc:spChg chg="add mod">
          <ac:chgData name="Reza Rizky Pratama" userId="771d31ed-b943-4b12-ae2a-45414c129b8c" providerId="ADAL" clId="{43EBB152-3E79-49AA-92E9-61DA4765CD8C}" dt="2025-01-22T15:31:26.697" v="436" actId="1076"/>
          <ac:spMkLst>
            <pc:docMk/>
            <pc:sldMk cId="876381397" sldId="324"/>
            <ac:spMk id="5" creationId="{D28014B3-8CEE-3C1B-F472-536F07AF6F16}"/>
          </ac:spMkLst>
        </pc:spChg>
        <pc:spChg chg="add del mod">
          <ac:chgData name="Reza Rizky Pratama" userId="771d31ed-b943-4b12-ae2a-45414c129b8c" providerId="ADAL" clId="{43EBB152-3E79-49AA-92E9-61DA4765CD8C}" dt="2025-01-22T15:30:27.432" v="420" actId="478"/>
          <ac:spMkLst>
            <pc:docMk/>
            <pc:sldMk cId="876381397" sldId="324"/>
            <ac:spMk id="6" creationId="{7B63BCCB-F1E3-C5E5-6CA3-33F35BAF9975}"/>
          </ac:spMkLst>
        </pc:spChg>
        <pc:spChg chg="add mod">
          <ac:chgData name="Reza Rizky Pratama" userId="771d31ed-b943-4b12-ae2a-45414c129b8c" providerId="ADAL" clId="{43EBB152-3E79-49AA-92E9-61DA4765CD8C}" dt="2025-01-22T15:41:41.483" v="469" actId="1076"/>
          <ac:spMkLst>
            <pc:docMk/>
            <pc:sldMk cId="876381397" sldId="324"/>
            <ac:spMk id="7" creationId="{802849F4-0DC9-1161-2F2F-120D217AC656}"/>
          </ac:spMkLst>
        </pc:spChg>
        <pc:spChg chg="add mod">
          <ac:chgData name="Reza Rizky Pratama" userId="771d31ed-b943-4b12-ae2a-45414c129b8c" providerId="ADAL" clId="{43EBB152-3E79-49AA-92E9-61DA4765CD8C}" dt="2025-01-22T15:31:18.577" v="433" actId="207"/>
          <ac:spMkLst>
            <pc:docMk/>
            <pc:sldMk cId="876381397" sldId="324"/>
            <ac:spMk id="8" creationId="{1D88AD00-F3AC-8E24-1F9D-7B076B431024}"/>
          </ac:spMkLst>
        </pc:spChg>
        <pc:spChg chg="add del mod">
          <ac:chgData name="Reza Rizky Pratama" userId="771d31ed-b943-4b12-ae2a-45414c129b8c" providerId="ADAL" clId="{43EBB152-3E79-49AA-92E9-61DA4765CD8C}" dt="2025-01-22T15:30:29.351" v="421" actId="478"/>
          <ac:spMkLst>
            <pc:docMk/>
            <pc:sldMk cId="876381397" sldId="324"/>
            <ac:spMk id="9" creationId="{488ECBD1-CB40-BF89-57B8-BA590E84CF8F}"/>
          </ac:spMkLst>
        </pc:spChg>
        <pc:spChg chg="add mod">
          <ac:chgData name="Reza Rizky Pratama" userId="771d31ed-b943-4b12-ae2a-45414c129b8c" providerId="ADAL" clId="{43EBB152-3E79-49AA-92E9-61DA4765CD8C}" dt="2025-01-22T15:31:24.768" v="435" actId="1076"/>
          <ac:spMkLst>
            <pc:docMk/>
            <pc:sldMk cId="876381397" sldId="324"/>
            <ac:spMk id="10" creationId="{46945F79-A627-9C99-03D2-3D63739E5C0C}"/>
          </ac:spMkLst>
        </pc:spChg>
        <pc:spChg chg="add del mod">
          <ac:chgData name="Reza Rizky Pratama" userId="771d31ed-b943-4b12-ae2a-45414c129b8c" providerId="ADAL" clId="{43EBB152-3E79-49AA-92E9-61DA4765CD8C}" dt="2025-01-22T15:30:29.937" v="422" actId="478"/>
          <ac:spMkLst>
            <pc:docMk/>
            <pc:sldMk cId="876381397" sldId="324"/>
            <ac:spMk id="11" creationId="{171FAB3E-08D2-BB6B-DF14-46C69238D961}"/>
          </ac:spMkLst>
        </pc:spChg>
        <pc:spChg chg="add mod">
          <ac:chgData name="Reza Rizky Pratama" userId="771d31ed-b943-4b12-ae2a-45414c129b8c" providerId="ADAL" clId="{43EBB152-3E79-49AA-92E9-61DA4765CD8C}" dt="2025-01-22T15:41:41.483" v="469" actId="1076"/>
          <ac:spMkLst>
            <pc:docMk/>
            <pc:sldMk cId="876381397" sldId="324"/>
            <ac:spMk id="12" creationId="{D65436FE-89A8-9517-B3E1-D8264DCAEFA6}"/>
          </ac:spMkLst>
        </pc:spChg>
        <pc:spChg chg="add mod">
          <ac:chgData name="Reza Rizky Pratama" userId="771d31ed-b943-4b12-ae2a-45414c129b8c" providerId="ADAL" clId="{43EBB152-3E79-49AA-92E9-61DA4765CD8C}" dt="2025-01-22T15:38:15.590" v="466" actId="27636"/>
          <ac:spMkLst>
            <pc:docMk/>
            <pc:sldMk cId="876381397" sldId="324"/>
            <ac:spMk id="13" creationId="{6945F829-671D-BA0F-31C4-342C64E199D1}"/>
          </ac:spMkLst>
        </pc:spChg>
        <pc:spChg chg="add mod">
          <ac:chgData name="Reza Rizky Pratama" userId="771d31ed-b943-4b12-ae2a-45414c129b8c" providerId="ADAL" clId="{43EBB152-3E79-49AA-92E9-61DA4765CD8C}" dt="2025-01-22T15:32:08.252" v="445" actId="20577"/>
          <ac:spMkLst>
            <pc:docMk/>
            <pc:sldMk cId="876381397" sldId="324"/>
            <ac:spMk id="14" creationId="{1990B243-C69E-3BB4-70C6-35E3676679E2}"/>
          </ac:spMkLst>
        </pc:spChg>
        <pc:spChg chg="add mod">
          <ac:chgData name="Reza Rizky Pratama" userId="771d31ed-b943-4b12-ae2a-45414c129b8c" providerId="ADAL" clId="{43EBB152-3E79-49AA-92E9-61DA4765CD8C}" dt="2025-01-22T15:32:20.555" v="448" actId="20577"/>
          <ac:spMkLst>
            <pc:docMk/>
            <pc:sldMk cId="876381397" sldId="324"/>
            <ac:spMk id="15" creationId="{F0FF8B33-4889-6965-8F90-10E6FFC06FBE}"/>
          </ac:spMkLst>
        </pc:spChg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3437624021" sldId="324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2934247915" sldId="325"/>
        </pc:sldMkLst>
      </pc:sldChg>
      <pc:sldChg chg="addSp delSp modSp new mod chgLayout">
        <pc:chgData name="Reza Rizky Pratama" userId="771d31ed-b943-4b12-ae2a-45414c129b8c" providerId="ADAL" clId="{43EBB152-3E79-49AA-92E9-61DA4765CD8C}" dt="2025-01-22T15:47:20.387" v="776" actId="122"/>
        <pc:sldMkLst>
          <pc:docMk/>
          <pc:sldMk cId="3074061584" sldId="325"/>
        </pc:sldMkLst>
        <pc:spChg chg="del mod">
          <ac:chgData name="Reza Rizky Pratama" userId="771d31ed-b943-4b12-ae2a-45414c129b8c" providerId="ADAL" clId="{43EBB152-3E79-49AA-92E9-61DA4765CD8C}" dt="2025-01-22T15:45:37.915" v="742" actId="700"/>
          <ac:spMkLst>
            <pc:docMk/>
            <pc:sldMk cId="3074061584" sldId="325"/>
            <ac:spMk id="2" creationId="{2246F296-0767-48C9-88AE-AD74B8D704E2}"/>
          </ac:spMkLst>
        </pc:spChg>
        <pc:spChg chg="mod ord">
          <ac:chgData name="Reza Rizky Pratama" userId="771d31ed-b943-4b12-ae2a-45414c129b8c" providerId="ADAL" clId="{43EBB152-3E79-49AA-92E9-61DA4765CD8C}" dt="2025-01-22T15:45:37.915" v="742" actId="700"/>
          <ac:spMkLst>
            <pc:docMk/>
            <pc:sldMk cId="3074061584" sldId="325"/>
            <ac:spMk id="3" creationId="{0C3F595F-DC17-7594-13F6-30142C345000}"/>
          </ac:spMkLst>
        </pc:spChg>
        <pc:spChg chg="add mod ord">
          <ac:chgData name="Reza Rizky Pratama" userId="771d31ed-b943-4b12-ae2a-45414c129b8c" providerId="ADAL" clId="{43EBB152-3E79-49AA-92E9-61DA4765CD8C}" dt="2025-01-22T15:45:52.489" v="743"/>
          <ac:spMkLst>
            <pc:docMk/>
            <pc:sldMk cId="3074061584" sldId="325"/>
            <ac:spMk id="4" creationId="{5BF814C0-463B-D559-DBC7-57EECE2A6562}"/>
          </ac:spMkLst>
        </pc:spChg>
        <pc:spChg chg="add mod">
          <ac:chgData name="Reza Rizky Pratama" userId="771d31ed-b943-4b12-ae2a-45414c129b8c" providerId="ADAL" clId="{43EBB152-3E79-49AA-92E9-61DA4765CD8C}" dt="2025-01-22T15:47:20.387" v="776" actId="122"/>
          <ac:spMkLst>
            <pc:docMk/>
            <pc:sldMk cId="3074061584" sldId="325"/>
            <ac:spMk id="6" creationId="{129E36B5-17B4-6270-F326-F87957903247}"/>
          </ac:spMkLst>
        </pc:spChg>
        <pc:spChg chg="add mod">
          <ac:chgData name="Reza Rizky Pratama" userId="771d31ed-b943-4b12-ae2a-45414c129b8c" providerId="ADAL" clId="{43EBB152-3E79-49AA-92E9-61DA4765CD8C}" dt="2025-01-22T15:47:13.409" v="771" actId="207"/>
          <ac:spMkLst>
            <pc:docMk/>
            <pc:sldMk cId="3074061584" sldId="325"/>
            <ac:spMk id="8" creationId="{7922D51E-7017-3323-7CC4-FC77F0F219A5}"/>
          </ac:spMkLst>
        </pc:spChg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4129157436" sldId="326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4093047578" sldId="327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2000796018" sldId="328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3725119343" sldId="329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2019897566" sldId="330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33673366" sldId="331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2146647613" sldId="332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226580321" sldId="333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1628601247" sldId="334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609423346" sldId="335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4254749301" sldId="336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3075078125" sldId="341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623325850" sldId="343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2970977928" sldId="347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1524133667" sldId="348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2034791049" sldId="349"/>
        </pc:sldMkLst>
      </pc:sldChg>
      <pc:sldChg chg="add del">
        <pc:chgData name="Reza Rizky Pratama" userId="771d31ed-b943-4b12-ae2a-45414c129b8c" providerId="ADAL" clId="{43EBB152-3E79-49AA-92E9-61DA4765CD8C}" dt="2025-01-22T15:37:21.866" v="452"/>
        <pc:sldMkLst>
          <pc:docMk/>
          <pc:sldMk cId="321981443" sldId="415"/>
        </pc:sldMkLst>
      </pc:sldChg>
      <pc:sldChg chg="delSp modSp add mod ord">
        <pc:chgData name="Reza Rizky Pratama" userId="771d31ed-b943-4b12-ae2a-45414c129b8c" providerId="ADAL" clId="{43EBB152-3E79-49AA-92E9-61DA4765CD8C}" dt="2025-01-22T15:41:58.653" v="475"/>
        <pc:sldMkLst>
          <pc:docMk/>
          <pc:sldMk cId="3273491527" sldId="415"/>
        </pc:sldMkLst>
        <pc:spChg chg="mod">
          <ac:chgData name="Reza Rizky Pratama" userId="771d31ed-b943-4b12-ae2a-45414c129b8c" providerId="ADAL" clId="{43EBB152-3E79-49AA-92E9-61DA4765CD8C}" dt="2025-01-22T15:41:57.325" v="473" actId="1076"/>
          <ac:spMkLst>
            <pc:docMk/>
            <pc:sldMk cId="3273491527" sldId="415"/>
            <ac:spMk id="4" creationId="{2801D23E-A217-216F-21B5-CFFE1EECFFF8}"/>
          </ac:spMkLst>
        </pc:spChg>
        <pc:spChg chg="del mod">
          <ac:chgData name="Reza Rizky Pratama" userId="771d31ed-b943-4b12-ae2a-45414c129b8c" providerId="ADAL" clId="{43EBB152-3E79-49AA-92E9-61DA4765CD8C}" dt="2025-01-22T15:41:49.880" v="472" actId="478"/>
          <ac:spMkLst>
            <pc:docMk/>
            <pc:sldMk cId="3273491527" sldId="415"/>
            <ac:spMk id="13" creationId="{7ABA5592-C316-3B27-A405-379A075EF22F}"/>
          </ac:spMkLst>
        </pc:spChg>
        <pc:spChg chg="del">
          <ac:chgData name="Reza Rizky Pratama" userId="771d31ed-b943-4b12-ae2a-45414c129b8c" providerId="ADAL" clId="{43EBB152-3E79-49AA-92E9-61DA4765CD8C}" dt="2025-01-22T15:41:49.880" v="472" actId="478"/>
          <ac:spMkLst>
            <pc:docMk/>
            <pc:sldMk cId="3273491527" sldId="415"/>
            <ac:spMk id="14" creationId="{58230A75-F263-DFCB-F170-F609844C5849}"/>
          </ac:spMkLst>
        </pc:spChg>
        <pc:spChg chg="del">
          <ac:chgData name="Reza Rizky Pratama" userId="771d31ed-b943-4b12-ae2a-45414c129b8c" providerId="ADAL" clId="{43EBB152-3E79-49AA-92E9-61DA4765CD8C}" dt="2025-01-22T15:41:49.880" v="472" actId="478"/>
          <ac:spMkLst>
            <pc:docMk/>
            <pc:sldMk cId="3273491527" sldId="415"/>
            <ac:spMk id="15" creationId="{C013A8BD-6386-0EC1-9801-BC617F32CF29}"/>
          </ac:spMkLst>
        </pc:spChg>
      </pc:sldChg>
      <pc:sldChg chg="modSp del mod">
        <pc:chgData name="Reza Rizky Pratama" userId="771d31ed-b943-4b12-ae2a-45414c129b8c" providerId="ADAL" clId="{43EBB152-3E79-49AA-92E9-61DA4765CD8C}" dt="2025-01-22T15:42:31.329" v="477" actId="47"/>
        <pc:sldMkLst>
          <pc:docMk/>
          <pc:sldMk cId="1028419418" sldId="416"/>
        </pc:sldMkLst>
        <pc:spChg chg="mod">
          <ac:chgData name="Reza Rizky Pratama" userId="771d31ed-b943-4b12-ae2a-45414c129b8c" providerId="ADAL" clId="{43EBB152-3E79-49AA-92E9-61DA4765CD8C}" dt="2025-01-22T15:42:27.380" v="476" actId="6549"/>
          <ac:spMkLst>
            <pc:docMk/>
            <pc:sldMk cId="1028419418" sldId="416"/>
            <ac:spMk id="4" creationId="{451F0852-149D-5AD5-4865-893495E3A0DE}"/>
          </ac:spMkLst>
        </pc:spChg>
      </pc:sldChg>
      <pc:sldChg chg="addSp delSp modSp mod">
        <pc:chgData name="Reza Rizky Pratama" userId="771d31ed-b943-4b12-ae2a-45414c129b8c" providerId="ADAL" clId="{43EBB152-3E79-49AA-92E9-61DA4765CD8C}" dt="2025-01-22T15:43:29.583" v="539" actId="20577"/>
        <pc:sldMkLst>
          <pc:docMk/>
          <pc:sldMk cId="3649776707" sldId="416"/>
        </pc:sldMkLst>
        <pc:spChg chg="mod">
          <ac:chgData name="Reza Rizky Pratama" userId="771d31ed-b943-4b12-ae2a-45414c129b8c" providerId="ADAL" clId="{43EBB152-3E79-49AA-92E9-61DA4765CD8C}" dt="2025-01-22T15:42:47.185" v="499" actId="20577"/>
          <ac:spMkLst>
            <pc:docMk/>
            <pc:sldMk cId="3649776707" sldId="416"/>
            <ac:spMk id="4" creationId="{4BFE8C01-5155-31DB-9C0D-30A6CDA46799}"/>
          </ac:spMkLst>
        </pc:spChg>
        <pc:spChg chg="del">
          <ac:chgData name="Reza Rizky Pratama" userId="771d31ed-b943-4b12-ae2a-45414c129b8c" providerId="ADAL" clId="{43EBB152-3E79-49AA-92E9-61DA4765CD8C}" dt="2025-01-22T15:43:02.328" v="500" actId="478"/>
          <ac:spMkLst>
            <pc:docMk/>
            <pc:sldMk cId="3649776707" sldId="416"/>
            <ac:spMk id="5" creationId="{C4DDBC4E-B6DF-BE66-CB83-8B4CE53D0BCE}"/>
          </ac:spMkLst>
        </pc:spChg>
        <pc:spChg chg="mod">
          <ac:chgData name="Reza Rizky Pratama" userId="771d31ed-b943-4b12-ae2a-45414c129b8c" providerId="ADAL" clId="{43EBB152-3E79-49AA-92E9-61DA4765CD8C}" dt="2025-01-22T15:43:29.583" v="539" actId="20577"/>
          <ac:spMkLst>
            <pc:docMk/>
            <pc:sldMk cId="3649776707" sldId="416"/>
            <ac:spMk id="7" creationId="{A57133D3-D0C7-C895-66EB-3DE541BB8BC0}"/>
          </ac:spMkLst>
        </pc:spChg>
        <pc:spChg chg="del">
          <ac:chgData name="Reza Rizky Pratama" userId="771d31ed-b943-4b12-ae2a-45414c129b8c" providerId="ADAL" clId="{43EBB152-3E79-49AA-92E9-61DA4765CD8C}" dt="2025-01-22T15:43:02.328" v="500" actId="478"/>
          <ac:spMkLst>
            <pc:docMk/>
            <pc:sldMk cId="3649776707" sldId="416"/>
            <ac:spMk id="8" creationId="{FB118F6A-9800-5F48-FDF2-8D0C120A031C}"/>
          </ac:spMkLst>
        </pc:spChg>
        <pc:spChg chg="del">
          <ac:chgData name="Reza Rizky Pratama" userId="771d31ed-b943-4b12-ae2a-45414c129b8c" providerId="ADAL" clId="{43EBB152-3E79-49AA-92E9-61DA4765CD8C}" dt="2025-01-22T15:43:02.328" v="500" actId="478"/>
          <ac:spMkLst>
            <pc:docMk/>
            <pc:sldMk cId="3649776707" sldId="416"/>
            <ac:spMk id="10" creationId="{65F0FD14-7C16-FC2B-8905-5FEF580DCEAB}"/>
          </ac:spMkLst>
        </pc:spChg>
        <pc:spChg chg="del mod">
          <ac:chgData name="Reza Rizky Pratama" userId="771d31ed-b943-4b12-ae2a-45414c129b8c" providerId="ADAL" clId="{43EBB152-3E79-49AA-92E9-61DA4765CD8C}" dt="2025-01-22T15:43:13.220" v="506" actId="478"/>
          <ac:spMkLst>
            <pc:docMk/>
            <pc:sldMk cId="3649776707" sldId="416"/>
            <ac:spMk id="12" creationId="{9A5C94FD-E5B7-F9E7-89FE-EFC5E374EFA7}"/>
          </ac:spMkLst>
        </pc:spChg>
        <pc:spChg chg="del">
          <ac:chgData name="Reza Rizky Pratama" userId="771d31ed-b943-4b12-ae2a-45414c129b8c" providerId="ADAL" clId="{43EBB152-3E79-49AA-92E9-61DA4765CD8C}" dt="2025-01-22T15:43:04.947" v="501" actId="478"/>
          <ac:spMkLst>
            <pc:docMk/>
            <pc:sldMk cId="3649776707" sldId="416"/>
            <ac:spMk id="13" creationId="{323FF214-2F60-EE76-3F93-6C837FBC7171}"/>
          </ac:spMkLst>
        </pc:spChg>
        <pc:spChg chg="del">
          <ac:chgData name="Reza Rizky Pratama" userId="771d31ed-b943-4b12-ae2a-45414c129b8c" providerId="ADAL" clId="{43EBB152-3E79-49AA-92E9-61DA4765CD8C}" dt="2025-01-22T15:43:02.328" v="500" actId="478"/>
          <ac:spMkLst>
            <pc:docMk/>
            <pc:sldMk cId="3649776707" sldId="416"/>
            <ac:spMk id="14" creationId="{F59BB61B-0545-C872-A8B5-6C249ACAA933}"/>
          </ac:spMkLst>
        </pc:spChg>
        <pc:spChg chg="del">
          <ac:chgData name="Reza Rizky Pratama" userId="771d31ed-b943-4b12-ae2a-45414c129b8c" providerId="ADAL" clId="{43EBB152-3E79-49AA-92E9-61DA4765CD8C}" dt="2025-01-22T15:43:02.328" v="500" actId="478"/>
          <ac:spMkLst>
            <pc:docMk/>
            <pc:sldMk cId="3649776707" sldId="416"/>
            <ac:spMk id="15" creationId="{FB019352-1259-DAC5-7215-C7891239B22A}"/>
          </ac:spMkLst>
        </pc:spChg>
        <pc:picChg chg="add mod">
          <ac:chgData name="Reza Rizky Pratama" userId="771d31ed-b943-4b12-ae2a-45414c129b8c" providerId="ADAL" clId="{43EBB152-3E79-49AA-92E9-61DA4765CD8C}" dt="2025-01-22T15:43:19.363" v="509" actId="1076"/>
          <ac:picMkLst>
            <pc:docMk/>
            <pc:sldMk cId="3649776707" sldId="416"/>
            <ac:picMk id="6" creationId="{0B172BB9-BA9B-566D-6751-2149038D3CD2}"/>
          </ac:picMkLst>
        </pc:picChg>
      </pc:sldChg>
      <pc:sldChg chg="addSp modSp add mod">
        <pc:chgData name="Reza Rizky Pratama" userId="771d31ed-b943-4b12-ae2a-45414c129b8c" providerId="ADAL" clId="{43EBB152-3E79-49AA-92E9-61DA4765CD8C}" dt="2025-01-22T15:45:01.127" v="741" actId="20577"/>
        <pc:sldMkLst>
          <pc:docMk/>
          <pc:sldMk cId="2998058167" sldId="417"/>
        </pc:sldMkLst>
        <pc:spChg chg="add mod">
          <ac:chgData name="Reza Rizky Pratama" userId="771d31ed-b943-4b12-ae2a-45414c129b8c" providerId="ADAL" clId="{43EBB152-3E79-49AA-92E9-61DA4765CD8C}" dt="2025-01-22T15:45:01.127" v="741" actId="20577"/>
          <ac:spMkLst>
            <pc:docMk/>
            <pc:sldMk cId="2998058167" sldId="417"/>
            <ac:spMk id="5" creationId="{1DF4CCEC-3533-2EDC-2B8B-402315E75FDA}"/>
          </ac:spMkLst>
        </pc:spChg>
      </pc:sldChg>
      <pc:sldChg chg="delSp modSp add mod">
        <pc:chgData name="Reza Rizky Pratama" userId="771d31ed-b943-4b12-ae2a-45414c129b8c" providerId="ADAL" clId="{43EBB152-3E79-49AA-92E9-61DA4765CD8C}" dt="2025-01-22T15:51:43.943" v="825" actId="1076"/>
        <pc:sldMkLst>
          <pc:docMk/>
          <pc:sldMk cId="1830128565" sldId="418"/>
        </pc:sldMkLst>
        <pc:spChg chg="mod">
          <ac:chgData name="Reza Rizky Pratama" userId="771d31ed-b943-4b12-ae2a-45414c129b8c" providerId="ADAL" clId="{43EBB152-3E79-49AA-92E9-61DA4765CD8C}" dt="2025-01-22T15:51:40.344" v="823" actId="1076"/>
          <ac:spMkLst>
            <pc:docMk/>
            <pc:sldMk cId="1830128565" sldId="418"/>
            <ac:spMk id="4" creationId="{8020C5DA-4B02-2484-F874-D769E8212E2C}"/>
          </ac:spMkLst>
        </pc:spChg>
        <pc:spChg chg="mod">
          <ac:chgData name="Reza Rizky Pratama" userId="771d31ed-b943-4b12-ae2a-45414c129b8c" providerId="ADAL" clId="{43EBB152-3E79-49AA-92E9-61DA4765CD8C}" dt="2025-01-22T15:51:43.943" v="825" actId="1076"/>
          <ac:spMkLst>
            <pc:docMk/>
            <pc:sldMk cId="1830128565" sldId="418"/>
            <ac:spMk id="6" creationId="{96BC953D-F7CF-8B7E-D27D-49BFA0526A27}"/>
          </ac:spMkLst>
        </pc:spChg>
        <pc:picChg chg="del">
          <ac:chgData name="Reza Rizky Pratama" userId="771d31ed-b943-4b12-ae2a-45414c129b8c" providerId="ADAL" clId="{43EBB152-3E79-49AA-92E9-61DA4765CD8C}" dt="2025-01-22T15:49:42.495" v="778" actId="478"/>
          <ac:picMkLst>
            <pc:docMk/>
            <pc:sldMk cId="1830128565" sldId="418"/>
            <ac:picMk id="1026" creationId="{CE5D2DB2-EB0C-661F-FDC8-86113AEF0B10}"/>
          </ac:picMkLst>
        </pc:picChg>
      </pc:sldChg>
      <pc:sldChg chg="new del">
        <pc:chgData name="Reza Rizky Pratama" userId="771d31ed-b943-4b12-ae2a-45414c129b8c" providerId="ADAL" clId="{43EBB152-3E79-49AA-92E9-61DA4765CD8C}" dt="2025-01-22T15:52:42.558" v="830" actId="47"/>
        <pc:sldMkLst>
          <pc:docMk/>
          <pc:sldMk cId="2343071371" sldId="419"/>
        </pc:sldMkLst>
      </pc:sldChg>
      <pc:sldChg chg="add ord">
        <pc:chgData name="Reza Rizky Pratama" userId="771d31ed-b943-4b12-ae2a-45414c129b8c" providerId="ADAL" clId="{43EBB152-3E79-49AA-92E9-61DA4765CD8C}" dt="2025-01-22T15:53:48.064" v="832"/>
        <pc:sldMkLst>
          <pc:docMk/>
          <pc:sldMk cId="1655803487" sldId="420"/>
        </pc:sldMkLst>
      </pc:sldChg>
      <pc:sldChg chg="addSp delSp modSp new mod modClrScheme chgLayout">
        <pc:chgData name="Reza Rizky Pratama" userId="771d31ed-b943-4b12-ae2a-45414c129b8c" providerId="ADAL" clId="{43EBB152-3E79-49AA-92E9-61DA4765CD8C}" dt="2025-01-22T15:54:27.755" v="855" actId="700"/>
        <pc:sldMkLst>
          <pc:docMk/>
          <pc:sldMk cId="4078352872" sldId="421"/>
        </pc:sldMkLst>
        <pc:spChg chg="del mod ord">
          <ac:chgData name="Reza Rizky Pratama" userId="771d31ed-b943-4b12-ae2a-45414c129b8c" providerId="ADAL" clId="{43EBB152-3E79-49AA-92E9-61DA4765CD8C}" dt="2025-01-22T15:53:53.982" v="834" actId="700"/>
          <ac:spMkLst>
            <pc:docMk/>
            <pc:sldMk cId="4078352872" sldId="421"/>
            <ac:spMk id="2" creationId="{B46883D1-9EF2-21EF-96A5-AE2EB5BF2B44}"/>
          </ac:spMkLst>
        </pc:spChg>
        <pc:spChg chg="del">
          <ac:chgData name="Reza Rizky Pratama" userId="771d31ed-b943-4b12-ae2a-45414c129b8c" providerId="ADAL" clId="{43EBB152-3E79-49AA-92E9-61DA4765CD8C}" dt="2025-01-22T15:53:53.982" v="834" actId="700"/>
          <ac:spMkLst>
            <pc:docMk/>
            <pc:sldMk cId="4078352872" sldId="421"/>
            <ac:spMk id="3" creationId="{AB7B1C27-2A8C-5288-5373-DC9B8BA9078A}"/>
          </ac:spMkLst>
        </pc:spChg>
        <pc:spChg chg="add del mod ord">
          <ac:chgData name="Reza Rizky Pratama" userId="771d31ed-b943-4b12-ae2a-45414c129b8c" providerId="ADAL" clId="{43EBB152-3E79-49AA-92E9-61DA4765CD8C}" dt="2025-01-22T15:54:01.237" v="837" actId="478"/>
          <ac:spMkLst>
            <pc:docMk/>
            <pc:sldMk cId="4078352872" sldId="421"/>
            <ac:spMk id="4" creationId="{51DA57E9-E8A2-1171-4C57-348C03B164B4}"/>
          </ac:spMkLst>
        </pc:spChg>
        <pc:spChg chg="add mod">
          <ac:chgData name="Reza Rizky Pratama" userId="771d31ed-b943-4b12-ae2a-45414c129b8c" providerId="ADAL" clId="{43EBB152-3E79-49AA-92E9-61DA4765CD8C}" dt="2025-01-22T15:54:17.740" v="852" actId="20577"/>
          <ac:spMkLst>
            <pc:docMk/>
            <pc:sldMk cId="4078352872" sldId="421"/>
            <ac:spMk id="5" creationId="{D763BF02-F4ED-3816-A755-67EFF1623890}"/>
          </ac:spMkLst>
        </pc:spChg>
        <pc:spChg chg="add mod">
          <ac:chgData name="Reza Rizky Pratama" userId="771d31ed-b943-4b12-ae2a-45414c129b8c" providerId="ADAL" clId="{43EBB152-3E79-49AA-92E9-61DA4765CD8C}" dt="2025-01-22T15:53:58.812" v="836" actId="1076"/>
          <ac:spMkLst>
            <pc:docMk/>
            <pc:sldMk cId="4078352872" sldId="421"/>
            <ac:spMk id="7" creationId="{92C95907-2741-EC96-5FC1-4723327C8D89}"/>
          </ac:spMkLst>
        </pc:spChg>
        <pc:spChg chg="add mod">
          <ac:chgData name="Reza Rizky Pratama" userId="771d31ed-b943-4b12-ae2a-45414c129b8c" providerId="ADAL" clId="{43EBB152-3E79-49AA-92E9-61DA4765CD8C}" dt="2025-01-22T15:53:58.812" v="836" actId="1076"/>
          <ac:spMkLst>
            <pc:docMk/>
            <pc:sldMk cId="4078352872" sldId="421"/>
            <ac:spMk id="9" creationId="{38547E94-6F98-0B18-A383-6657F264BEE2}"/>
          </ac:spMkLst>
        </pc:spChg>
        <pc:spChg chg="add mod">
          <ac:chgData name="Reza Rizky Pratama" userId="771d31ed-b943-4b12-ae2a-45414c129b8c" providerId="ADAL" clId="{43EBB152-3E79-49AA-92E9-61DA4765CD8C}" dt="2025-01-22T15:53:58.812" v="836" actId="1076"/>
          <ac:spMkLst>
            <pc:docMk/>
            <pc:sldMk cId="4078352872" sldId="421"/>
            <ac:spMk id="10" creationId="{E5343D0E-200D-4F5D-DE35-78C8A5B203E2}"/>
          </ac:spMkLst>
        </pc:spChg>
        <pc:spChg chg="add mod">
          <ac:chgData name="Reza Rizky Pratama" userId="771d31ed-b943-4b12-ae2a-45414c129b8c" providerId="ADAL" clId="{43EBB152-3E79-49AA-92E9-61DA4765CD8C}" dt="2025-01-22T15:54:23.248" v="854" actId="1076"/>
          <ac:spMkLst>
            <pc:docMk/>
            <pc:sldMk cId="4078352872" sldId="421"/>
            <ac:spMk id="11" creationId="{F71C9F32-5F38-2B77-5AFE-3CB16764CDAB}"/>
          </ac:spMkLst>
        </pc:spChg>
        <pc:graphicFrameChg chg="add mod">
          <ac:chgData name="Reza Rizky Pratama" userId="771d31ed-b943-4b12-ae2a-45414c129b8c" providerId="ADAL" clId="{43EBB152-3E79-49AA-92E9-61DA4765CD8C}" dt="2025-01-22T15:53:58.812" v="836" actId="1076"/>
          <ac:graphicFrameMkLst>
            <pc:docMk/>
            <pc:sldMk cId="4078352872" sldId="421"/>
            <ac:graphicFrameMk id="6" creationId="{FD29D9E4-E732-C303-536D-6DFEB38DED73}"/>
          </ac:graphicFrameMkLst>
        </pc:graphicFrameChg>
        <pc:graphicFrameChg chg="add mod">
          <ac:chgData name="Reza Rizky Pratama" userId="771d31ed-b943-4b12-ae2a-45414c129b8c" providerId="ADAL" clId="{43EBB152-3E79-49AA-92E9-61DA4765CD8C}" dt="2025-01-22T15:53:58.812" v="836" actId="1076"/>
          <ac:graphicFrameMkLst>
            <pc:docMk/>
            <pc:sldMk cId="4078352872" sldId="421"/>
            <ac:graphicFrameMk id="8" creationId="{62012643-F689-472C-2792-F910C58C8B23}"/>
          </ac:graphicFrameMkLst>
        </pc:graphicFrameChg>
      </pc:sldChg>
      <pc:sldChg chg="modSp add mod">
        <pc:chgData name="Reza Rizky Pratama" userId="771d31ed-b943-4b12-ae2a-45414c129b8c" providerId="ADAL" clId="{43EBB152-3E79-49AA-92E9-61DA4765CD8C}" dt="2025-01-22T15:54:51.917" v="898" actId="20577"/>
        <pc:sldMkLst>
          <pc:docMk/>
          <pc:sldMk cId="3728045172" sldId="422"/>
        </pc:sldMkLst>
        <pc:spChg chg="mod">
          <ac:chgData name="Reza Rizky Pratama" userId="771d31ed-b943-4b12-ae2a-45414c129b8c" providerId="ADAL" clId="{43EBB152-3E79-49AA-92E9-61DA4765CD8C}" dt="2025-01-22T15:54:43.806" v="880" actId="20577"/>
          <ac:spMkLst>
            <pc:docMk/>
            <pc:sldMk cId="3728045172" sldId="422"/>
            <ac:spMk id="5" creationId="{BE5E739B-9179-9060-EE0C-CEB934E1B46E}"/>
          </ac:spMkLst>
        </pc:spChg>
        <pc:spChg chg="mod">
          <ac:chgData name="Reza Rizky Pratama" userId="771d31ed-b943-4b12-ae2a-45414c129b8c" providerId="ADAL" clId="{43EBB152-3E79-49AA-92E9-61DA4765CD8C}" dt="2025-01-22T15:54:51.917" v="898" actId="20577"/>
          <ac:spMkLst>
            <pc:docMk/>
            <pc:sldMk cId="3728045172" sldId="422"/>
            <ac:spMk id="11" creationId="{BE123BBA-49F5-D1E8-B2AE-1DA1E5DEA3E4}"/>
          </ac:spMkLst>
        </pc:spChg>
      </pc:sldChg>
      <pc:sldMasterChg chg="del delSldLayout">
        <pc:chgData name="Reza Rizky Pratama" userId="771d31ed-b943-4b12-ae2a-45414c129b8c" providerId="ADAL" clId="{43EBB152-3E79-49AA-92E9-61DA4765CD8C}" dt="2025-01-22T14:41:36.234" v="0" actId="47"/>
        <pc:sldMasterMkLst>
          <pc:docMk/>
          <pc:sldMasterMk cId="3390037892" sldId="2147483697"/>
        </pc:sldMasterMkLst>
        <pc:sldLayoutChg chg="del">
          <pc:chgData name="Reza Rizky Pratama" userId="771d31ed-b943-4b12-ae2a-45414c129b8c" providerId="ADAL" clId="{43EBB152-3E79-49AA-92E9-61DA4765CD8C}" dt="2025-01-22T14:41:36.234" v="0" actId="47"/>
          <pc:sldLayoutMkLst>
            <pc:docMk/>
            <pc:sldMasterMk cId="3390037892" sldId="2147483697"/>
            <pc:sldLayoutMk cId="705962095" sldId="2147483703"/>
          </pc:sldLayoutMkLst>
        </pc:sldLayoutChg>
        <pc:sldLayoutChg chg="del">
          <pc:chgData name="Reza Rizky Pratama" userId="771d31ed-b943-4b12-ae2a-45414c129b8c" providerId="ADAL" clId="{43EBB152-3E79-49AA-92E9-61DA4765CD8C}" dt="2025-01-22T14:41:36.234" v="0" actId="47"/>
          <pc:sldLayoutMkLst>
            <pc:docMk/>
            <pc:sldMasterMk cId="3390037892" sldId="2147483697"/>
            <pc:sldLayoutMk cId="145606009" sldId="2147483704"/>
          </pc:sldLayoutMkLst>
        </pc:sldLayoutChg>
        <pc:sldLayoutChg chg="del">
          <pc:chgData name="Reza Rizky Pratama" userId="771d31ed-b943-4b12-ae2a-45414c129b8c" providerId="ADAL" clId="{43EBB152-3E79-49AA-92E9-61DA4765CD8C}" dt="2025-01-22T14:41:36.234" v="0" actId="47"/>
          <pc:sldLayoutMkLst>
            <pc:docMk/>
            <pc:sldMasterMk cId="3390037892" sldId="2147483697"/>
            <pc:sldLayoutMk cId="3837617546" sldId="2147483705"/>
          </pc:sldLayoutMkLst>
        </pc:sldLayoutChg>
        <pc:sldLayoutChg chg="del">
          <pc:chgData name="Reza Rizky Pratama" userId="771d31ed-b943-4b12-ae2a-45414c129b8c" providerId="ADAL" clId="{43EBB152-3E79-49AA-92E9-61DA4765CD8C}" dt="2025-01-22T14:41:36.234" v="0" actId="47"/>
          <pc:sldLayoutMkLst>
            <pc:docMk/>
            <pc:sldMasterMk cId="3390037892" sldId="2147483697"/>
            <pc:sldLayoutMk cId="1685379702" sldId="2147483706"/>
          </pc:sldLayoutMkLst>
        </pc:sldLayoutChg>
        <pc:sldLayoutChg chg="del">
          <pc:chgData name="Reza Rizky Pratama" userId="771d31ed-b943-4b12-ae2a-45414c129b8c" providerId="ADAL" clId="{43EBB152-3E79-49AA-92E9-61DA4765CD8C}" dt="2025-01-22T14:41:36.234" v="0" actId="47"/>
          <pc:sldLayoutMkLst>
            <pc:docMk/>
            <pc:sldMasterMk cId="3390037892" sldId="2147483697"/>
            <pc:sldLayoutMk cId="2133241535" sldId="2147483707"/>
          </pc:sldLayoutMkLst>
        </pc:sldLayoutChg>
        <pc:sldLayoutChg chg="del">
          <pc:chgData name="Reza Rizky Pratama" userId="771d31ed-b943-4b12-ae2a-45414c129b8c" providerId="ADAL" clId="{43EBB152-3E79-49AA-92E9-61DA4765CD8C}" dt="2025-01-22T14:41:36.234" v="0" actId="47"/>
          <pc:sldLayoutMkLst>
            <pc:docMk/>
            <pc:sldMasterMk cId="3390037892" sldId="2147483697"/>
            <pc:sldLayoutMk cId="2987910590" sldId="2147483708"/>
          </pc:sldLayoutMkLst>
        </pc:sldLayoutChg>
        <pc:sldLayoutChg chg="del">
          <pc:chgData name="Reza Rizky Pratama" userId="771d31ed-b943-4b12-ae2a-45414c129b8c" providerId="ADAL" clId="{43EBB152-3E79-49AA-92E9-61DA4765CD8C}" dt="2025-01-22T14:41:36.234" v="0" actId="47"/>
          <pc:sldLayoutMkLst>
            <pc:docMk/>
            <pc:sldMasterMk cId="3390037892" sldId="2147483697"/>
            <pc:sldLayoutMk cId="2816680168" sldId="2147483709"/>
          </pc:sldLayoutMkLst>
        </pc:sldLayoutChg>
        <pc:sldLayoutChg chg="del">
          <pc:chgData name="Reza Rizky Pratama" userId="771d31ed-b943-4b12-ae2a-45414c129b8c" providerId="ADAL" clId="{43EBB152-3E79-49AA-92E9-61DA4765CD8C}" dt="2025-01-22T14:41:36.234" v="0" actId="47"/>
          <pc:sldLayoutMkLst>
            <pc:docMk/>
            <pc:sldMasterMk cId="3390037892" sldId="2147483697"/>
            <pc:sldLayoutMk cId="1937794528" sldId="2147483710"/>
          </pc:sldLayoutMkLst>
        </pc:sldLayoutChg>
        <pc:sldLayoutChg chg="del">
          <pc:chgData name="Reza Rizky Pratama" userId="771d31ed-b943-4b12-ae2a-45414c129b8c" providerId="ADAL" clId="{43EBB152-3E79-49AA-92E9-61DA4765CD8C}" dt="2025-01-22T14:41:36.234" v="0" actId="47"/>
          <pc:sldLayoutMkLst>
            <pc:docMk/>
            <pc:sldMasterMk cId="3390037892" sldId="2147483697"/>
            <pc:sldLayoutMk cId="185712043" sldId="2147483711"/>
          </pc:sldLayoutMkLst>
        </pc:sldLayoutChg>
      </pc:sldMasterChg>
      <pc:sldMasterChg chg="del delSldLayout">
        <pc:chgData name="Reza Rizky Pratama" userId="771d31ed-b943-4b12-ae2a-45414c129b8c" providerId="ADAL" clId="{43EBB152-3E79-49AA-92E9-61DA4765CD8C}" dt="2025-01-22T15:22:32.903" v="340" actId="700"/>
        <pc:sldMasterMkLst>
          <pc:docMk/>
          <pc:sldMasterMk cId="3538109980" sldId="2147483723"/>
        </pc:sldMasterMkLst>
        <pc:sldLayoutChg chg="del">
          <pc:chgData name="Reza Rizky Pratama" userId="771d31ed-b943-4b12-ae2a-45414c129b8c" providerId="ADAL" clId="{43EBB152-3E79-49AA-92E9-61DA4765CD8C}" dt="2025-01-22T15:22:32.903" v="340" actId="700"/>
          <pc:sldLayoutMkLst>
            <pc:docMk/>
            <pc:sldMasterMk cId="3538109980" sldId="2147483723"/>
            <pc:sldLayoutMk cId="1538393406" sldId="2147483724"/>
          </pc:sldLayoutMkLst>
        </pc:sldLayoutChg>
        <pc:sldLayoutChg chg="del">
          <pc:chgData name="Reza Rizky Pratama" userId="771d31ed-b943-4b12-ae2a-45414c129b8c" providerId="ADAL" clId="{43EBB152-3E79-49AA-92E9-61DA4765CD8C}" dt="2025-01-22T15:22:32.903" v="340" actId="700"/>
          <pc:sldLayoutMkLst>
            <pc:docMk/>
            <pc:sldMasterMk cId="3538109980" sldId="2147483723"/>
            <pc:sldLayoutMk cId="2171017103" sldId="2147483725"/>
          </pc:sldLayoutMkLst>
        </pc:sldLayoutChg>
        <pc:sldLayoutChg chg="del">
          <pc:chgData name="Reza Rizky Pratama" userId="771d31ed-b943-4b12-ae2a-45414c129b8c" providerId="ADAL" clId="{43EBB152-3E79-49AA-92E9-61DA4765CD8C}" dt="2025-01-22T15:22:32.903" v="340" actId="700"/>
          <pc:sldLayoutMkLst>
            <pc:docMk/>
            <pc:sldMasterMk cId="3538109980" sldId="2147483723"/>
            <pc:sldLayoutMk cId="2470482134" sldId="2147483726"/>
          </pc:sldLayoutMkLst>
        </pc:sldLayoutChg>
        <pc:sldLayoutChg chg="del">
          <pc:chgData name="Reza Rizky Pratama" userId="771d31ed-b943-4b12-ae2a-45414c129b8c" providerId="ADAL" clId="{43EBB152-3E79-49AA-92E9-61DA4765CD8C}" dt="2025-01-22T15:22:32.903" v="340" actId="700"/>
          <pc:sldLayoutMkLst>
            <pc:docMk/>
            <pc:sldMasterMk cId="3538109980" sldId="2147483723"/>
            <pc:sldLayoutMk cId="128067822" sldId="2147483727"/>
          </pc:sldLayoutMkLst>
        </pc:sldLayoutChg>
        <pc:sldLayoutChg chg="del">
          <pc:chgData name="Reza Rizky Pratama" userId="771d31ed-b943-4b12-ae2a-45414c129b8c" providerId="ADAL" clId="{43EBB152-3E79-49AA-92E9-61DA4765CD8C}" dt="2025-01-22T15:22:32.903" v="340" actId="700"/>
          <pc:sldLayoutMkLst>
            <pc:docMk/>
            <pc:sldMasterMk cId="3538109980" sldId="2147483723"/>
            <pc:sldLayoutMk cId="1771684097" sldId="2147483728"/>
          </pc:sldLayoutMkLst>
        </pc:sldLayoutChg>
        <pc:sldLayoutChg chg="del">
          <pc:chgData name="Reza Rizky Pratama" userId="771d31ed-b943-4b12-ae2a-45414c129b8c" providerId="ADAL" clId="{43EBB152-3E79-49AA-92E9-61DA4765CD8C}" dt="2025-01-22T15:22:32.903" v="340" actId="700"/>
          <pc:sldLayoutMkLst>
            <pc:docMk/>
            <pc:sldMasterMk cId="3538109980" sldId="2147483723"/>
            <pc:sldLayoutMk cId="2276670677" sldId="2147483729"/>
          </pc:sldLayoutMkLst>
        </pc:sldLayoutChg>
        <pc:sldLayoutChg chg="del">
          <pc:chgData name="Reza Rizky Pratama" userId="771d31ed-b943-4b12-ae2a-45414c129b8c" providerId="ADAL" clId="{43EBB152-3E79-49AA-92E9-61DA4765CD8C}" dt="2025-01-22T15:22:32.903" v="340" actId="700"/>
          <pc:sldLayoutMkLst>
            <pc:docMk/>
            <pc:sldMasterMk cId="3538109980" sldId="2147483723"/>
            <pc:sldLayoutMk cId="203280604" sldId="2147483730"/>
          </pc:sldLayoutMkLst>
        </pc:sldLayoutChg>
        <pc:sldLayoutChg chg="del">
          <pc:chgData name="Reza Rizky Pratama" userId="771d31ed-b943-4b12-ae2a-45414c129b8c" providerId="ADAL" clId="{43EBB152-3E79-49AA-92E9-61DA4765CD8C}" dt="2025-01-22T15:22:32.903" v="340" actId="700"/>
          <pc:sldLayoutMkLst>
            <pc:docMk/>
            <pc:sldMasterMk cId="3538109980" sldId="2147483723"/>
            <pc:sldLayoutMk cId="743829825" sldId="2147483731"/>
          </pc:sldLayoutMkLst>
        </pc:sldLayoutChg>
        <pc:sldLayoutChg chg="del">
          <pc:chgData name="Reza Rizky Pratama" userId="771d31ed-b943-4b12-ae2a-45414c129b8c" providerId="ADAL" clId="{43EBB152-3E79-49AA-92E9-61DA4765CD8C}" dt="2025-01-22T15:22:32.903" v="340" actId="700"/>
          <pc:sldLayoutMkLst>
            <pc:docMk/>
            <pc:sldMasterMk cId="3538109980" sldId="2147483723"/>
            <pc:sldLayoutMk cId="1425902310" sldId="2147483732"/>
          </pc:sldLayoutMkLst>
        </pc:sldLayoutChg>
        <pc:sldLayoutChg chg="del">
          <pc:chgData name="Reza Rizky Pratama" userId="771d31ed-b943-4b12-ae2a-45414c129b8c" providerId="ADAL" clId="{43EBB152-3E79-49AA-92E9-61DA4765CD8C}" dt="2025-01-22T15:22:32.903" v="340" actId="700"/>
          <pc:sldLayoutMkLst>
            <pc:docMk/>
            <pc:sldMasterMk cId="3538109980" sldId="2147483723"/>
            <pc:sldLayoutMk cId="3149612583" sldId="2147483733"/>
          </pc:sldLayoutMkLst>
        </pc:sldLayoutChg>
        <pc:sldLayoutChg chg="del">
          <pc:chgData name="Reza Rizky Pratama" userId="771d31ed-b943-4b12-ae2a-45414c129b8c" providerId="ADAL" clId="{43EBB152-3E79-49AA-92E9-61DA4765CD8C}" dt="2025-01-22T15:22:32.903" v="340" actId="700"/>
          <pc:sldLayoutMkLst>
            <pc:docMk/>
            <pc:sldMasterMk cId="3538109980" sldId="2147483723"/>
            <pc:sldLayoutMk cId="987713595" sldId="214748373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F1E17-A5F0-4515-960E-A8E99DFCE604}" type="datetimeFigureOut">
              <a:rPr lang="en-ID" smtClean="0"/>
              <a:t>22/01/2025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A03FE-4B1D-47A8-B64A-06DC737B25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0108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liveedu.tv/become-artificial-intelligence-engineer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A03FE-4B1D-47A8-B64A-06DC737B2572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4152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5FEDE310-042F-45E7-9EC8-15939CDE44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7D33FA-94D4-44FE-991A-9812321E2F6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06566075-4EEB-4355-990B-4D08CF90E7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F9D7D268-B4FB-459F-A2EE-4693D9D9A6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32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Artificial Intelligence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Kecerdasan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istilah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sangat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bertujuan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perilaku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machine learning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be loosely interpreted to mean empowering computer systems with the ability to “learn”.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learning is a subset of ML; in fact, it’s simply a technique for realizing machine learning.  inspired by the information processing patterns found in the human brain.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 Learning is a thing labeler!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E3004-D1A2-4DF6-B75E-90EFBCB819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733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Volume </a:t>
            </a:r>
            <a:r>
              <a:rPr lang="en-US" sz="1200" dirty="0" err="1">
                <a:solidFill>
                  <a:schemeClr val="tx1"/>
                </a:solidFill>
              </a:rPr>
              <a:t>Merujuk</a:t>
            </a:r>
            <a:r>
              <a:rPr lang="en-US" sz="1200" dirty="0">
                <a:solidFill>
                  <a:schemeClr val="tx1"/>
                </a:solidFill>
              </a:rPr>
              <a:t> pada </a:t>
            </a:r>
            <a:r>
              <a:rPr lang="en-US" sz="1200" dirty="0" err="1">
                <a:solidFill>
                  <a:schemeClr val="tx1"/>
                </a:solidFill>
              </a:rPr>
              <a:t>jumlah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besar</a:t>
            </a:r>
            <a:r>
              <a:rPr lang="en-US" sz="1200" dirty="0">
                <a:solidFill>
                  <a:schemeClr val="tx1"/>
                </a:solidFill>
              </a:rPr>
              <a:t> data yang </a:t>
            </a:r>
            <a:r>
              <a:rPr lang="en-US" sz="1200" dirty="0" err="1">
                <a:solidFill>
                  <a:schemeClr val="tx1"/>
                </a:solidFill>
              </a:rPr>
              <a:t>dihasilkan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atau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dikumpulkan</a:t>
            </a:r>
            <a:r>
              <a:rPr lang="en-US" sz="1200" dirty="0">
                <a:solidFill>
                  <a:schemeClr val="tx1"/>
                </a:solidFill>
              </a:rPr>
              <a:t> oleh </a:t>
            </a:r>
            <a:r>
              <a:rPr lang="en-US" sz="1200" dirty="0" err="1">
                <a:solidFill>
                  <a:schemeClr val="tx1"/>
                </a:solidFill>
              </a:rPr>
              <a:t>suatu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sistem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atau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aplikasi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US" sz="1200" dirty="0" err="1"/>
              <a:t>Semakin</a:t>
            </a:r>
            <a:r>
              <a:rPr lang="en-US" sz="1200" dirty="0"/>
              <a:t> </a:t>
            </a:r>
            <a:r>
              <a:rPr lang="en-US" sz="1200" dirty="0" err="1"/>
              <a:t>besar</a:t>
            </a:r>
            <a:r>
              <a:rPr lang="en-US" sz="1200" dirty="0"/>
              <a:t> volume data, </a:t>
            </a:r>
            <a:r>
              <a:rPr lang="en-US" sz="1200" dirty="0" err="1"/>
              <a:t>semakin</a:t>
            </a:r>
            <a:r>
              <a:rPr lang="en-US" sz="1200" dirty="0"/>
              <a:t> </a:t>
            </a:r>
            <a:r>
              <a:rPr lang="en-US" sz="1200" dirty="0" err="1"/>
              <a:t>kompleks</a:t>
            </a:r>
            <a:r>
              <a:rPr lang="en-US" sz="1200" dirty="0"/>
              <a:t> </a:t>
            </a:r>
            <a:r>
              <a:rPr lang="en-US" sz="1200" dirty="0" err="1"/>
              <a:t>pemrosesan</a:t>
            </a:r>
            <a:r>
              <a:rPr lang="en-US" sz="1200" dirty="0"/>
              <a:t> dan </a:t>
            </a:r>
            <a:r>
              <a:rPr lang="en-US" sz="1200" dirty="0" err="1"/>
              <a:t>penyimpanannya</a:t>
            </a:r>
            <a:r>
              <a:rPr lang="en-US" sz="1200" dirty="0"/>
              <a:t>. Volume yang </a:t>
            </a:r>
            <a:r>
              <a:rPr lang="en-US" sz="1200" dirty="0" err="1"/>
              <a:t>tinggi</a:t>
            </a:r>
            <a:r>
              <a:rPr lang="en-US" sz="1200" dirty="0"/>
              <a:t> </a:t>
            </a:r>
            <a:r>
              <a:rPr lang="en-US" sz="1200" dirty="0" err="1"/>
              <a:t>menantang</a:t>
            </a:r>
            <a:r>
              <a:rPr lang="en-US" sz="1200" dirty="0"/>
              <a:t> </a:t>
            </a:r>
            <a:r>
              <a:rPr lang="en-US" sz="1200" dirty="0" err="1"/>
              <a:t>infrastruktur</a:t>
            </a:r>
            <a:r>
              <a:rPr lang="en-US" sz="1200" dirty="0"/>
              <a:t> dan </a:t>
            </a:r>
            <a:r>
              <a:rPr lang="en-US" sz="1200" dirty="0" err="1"/>
              <a:t>teknik</a:t>
            </a:r>
            <a:r>
              <a:rPr lang="en-US" sz="1200" dirty="0"/>
              <a:t> </a:t>
            </a:r>
            <a:r>
              <a:rPr lang="en-US" sz="1200" dirty="0" err="1"/>
              <a:t>analisis</a:t>
            </a:r>
            <a:r>
              <a:rPr lang="en-US" sz="1200" dirty="0"/>
              <a:t> data </a:t>
            </a:r>
            <a:r>
              <a:rPr lang="en-US" sz="1200" dirty="0" err="1"/>
              <a:t>konvensional</a:t>
            </a:r>
            <a:r>
              <a:rPr lang="en-US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Velocity </a:t>
            </a:r>
            <a:r>
              <a:rPr lang="en-US" sz="1200" dirty="0" err="1">
                <a:solidFill>
                  <a:schemeClr val="tx1"/>
                </a:solidFill>
              </a:rPr>
              <a:t>Menunjukkan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seberapa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cepat</a:t>
            </a:r>
            <a:r>
              <a:rPr lang="en-US" sz="1200" dirty="0">
                <a:solidFill>
                  <a:schemeClr val="tx1"/>
                </a:solidFill>
              </a:rPr>
              <a:t> data </a:t>
            </a:r>
            <a:r>
              <a:rPr lang="en-US" sz="1200" dirty="0" err="1">
                <a:solidFill>
                  <a:schemeClr val="tx1"/>
                </a:solidFill>
              </a:rPr>
              <a:t>diproduksi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diproses</a:t>
            </a:r>
            <a:r>
              <a:rPr lang="en-US" sz="1200" dirty="0">
                <a:solidFill>
                  <a:schemeClr val="tx1"/>
                </a:solidFill>
              </a:rPr>
              <a:t>, dan </a:t>
            </a:r>
            <a:r>
              <a:rPr lang="en-US" sz="1200" dirty="0" err="1">
                <a:solidFill>
                  <a:schemeClr val="tx1"/>
                </a:solidFill>
              </a:rPr>
              <a:t>diperbarui</a:t>
            </a:r>
            <a:r>
              <a:rPr lang="en-US" sz="1200" dirty="0">
                <a:solidFill>
                  <a:schemeClr val="tx1"/>
                </a:solidFill>
              </a:rPr>
              <a:t>. </a:t>
            </a:r>
            <a:r>
              <a:rPr lang="en-US" sz="1200" dirty="0" err="1"/>
              <a:t>Kecepatan</a:t>
            </a:r>
            <a:r>
              <a:rPr lang="en-US" sz="1200" dirty="0"/>
              <a:t> data yang </a:t>
            </a:r>
            <a:r>
              <a:rPr lang="en-US" sz="1200" dirty="0" err="1"/>
              <a:t>tinggi</a:t>
            </a:r>
            <a:r>
              <a:rPr lang="en-US" sz="1200" dirty="0"/>
              <a:t> </a:t>
            </a:r>
            <a:r>
              <a:rPr lang="en-US" sz="1200" dirty="0" err="1"/>
              <a:t>memerlukan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yang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menangani</a:t>
            </a:r>
            <a:r>
              <a:rPr lang="en-US" sz="1200" dirty="0"/>
              <a:t> </a:t>
            </a:r>
            <a:r>
              <a:rPr lang="en-US" sz="1200" dirty="0" err="1"/>
              <a:t>aliran</a:t>
            </a:r>
            <a:r>
              <a:rPr lang="en-US" sz="1200" dirty="0"/>
              <a:t> data </a:t>
            </a:r>
            <a:r>
              <a:rPr lang="en-US" sz="1200" dirty="0" err="1"/>
              <a:t>secara</a:t>
            </a:r>
            <a:r>
              <a:rPr lang="en-US" sz="1200" dirty="0"/>
              <a:t> real-time. </a:t>
            </a:r>
            <a:r>
              <a:rPr lang="en-US" sz="1200" dirty="0" err="1"/>
              <a:t>Situasi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umum</a:t>
            </a:r>
            <a:r>
              <a:rPr lang="en-US" sz="1200" dirty="0"/>
              <a:t> </a:t>
            </a:r>
            <a:r>
              <a:rPr lang="en-US" sz="1200" dirty="0" err="1"/>
              <a:t>terjadi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lingkungan</a:t>
            </a:r>
            <a:r>
              <a:rPr lang="en-US" sz="1200" dirty="0"/>
              <a:t> </a:t>
            </a:r>
            <a:r>
              <a:rPr lang="en-US" sz="1200" dirty="0" err="1"/>
              <a:t>seperti</a:t>
            </a:r>
            <a:r>
              <a:rPr lang="en-US" sz="1200" dirty="0"/>
              <a:t> media </a:t>
            </a:r>
            <a:r>
              <a:rPr lang="en-US" sz="1200" dirty="0" err="1"/>
              <a:t>sosial</a:t>
            </a:r>
            <a:r>
              <a:rPr lang="en-US" sz="1200" dirty="0"/>
              <a:t>, sensor IoT,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transaksi</a:t>
            </a:r>
            <a:r>
              <a:rPr lang="en-US" sz="1200" dirty="0"/>
              <a:t> </a:t>
            </a:r>
            <a:r>
              <a:rPr lang="en-US" sz="1200" dirty="0" err="1"/>
              <a:t>keuangan</a:t>
            </a:r>
            <a:r>
              <a:rPr lang="en-US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Variety </a:t>
            </a:r>
            <a:r>
              <a:rPr lang="nn-NO" sz="1200" dirty="0">
                <a:solidFill>
                  <a:schemeClr val="tx1"/>
                </a:solidFill>
              </a:rPr>
              <a:t>Mengacu pada beragamnya jenis data yang dapat mencakup teks, gambar, suara, video, dan format data lainnya. </a:t>
            </a:r>
            <a:r>
              <a:rPr lang="en-US" sz="1200" dirty="0"/>
              <a:t>Data yang </a:t>
            </a:r>
            <a:r>
              <a:rPr lang="en-US" sz="1200" dirty="0" err="1"/>
              <a:t>bervariasi</a:t>
            </a:r>
            <a:r>
              <a:rPr lang="en-US" sz="1200" dirty="0"/>
              <a:t> </a:t>
            </a:r>
            <a:r>
              <a:rPr lang="en-US" sz="1200" dirty="0" err="1"/>
              <a:t>memerlukan</a:t>
            </a:r>
            <a:r>
              <a:rPr lang="en-US" sz="1200" dirty="0"/>
              <a:t> </a:t>
            </a:r>
            <a:r>
              <a:rPr lang="en-US" sz="1200" dirty="0" err="1"/>
              <a:t>kemampuan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mengintegrasikan</a:t>
            </a:r>
            <a:r>
              <a:rPr lang="en-US" sz="1200" dirty="0"/>
              <a:t>, </a:t>
            </a:r>
            <a:r>
              <a:rPr lang="en-US" sz="1200" dirty="0" err="1"/>
              <a:t>menyimpan</a:t>
            </a:r>
            <a:r>
              <a:rPr lang="en-US" sz="1200" dirty="0"/>
              <a:t>, dan </a:t>
            </a:r>
            <a:r>
              <a:rPr lang="en-US" sz="1200" dirty="0" err="1"/>
              <a:t>menganalisis</a:t>
            </a:r>
            <a:r>
              <a:rPr lang="en-US" sz="1200" dirty="0"/>
              <a:t> </a:t>
            </a:r>
            <a:r>
              <a:rPr lang="en-US" sz="1200" dirty="0" err="1"/>
              <a:t>berbagai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 data.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melibatkan</a:t>
            </a:r>
            <a:r>
              <a:rPr lang="en-US" sz="1200" dirty="0"/>
              <a:t> </a:t>
            </a:r>
            <a:r>
              <a:rPr lang="en-US" sz="1200" dirty="0" err="1"/>
              <a:t>teknologi</a:t>
            </a:r>
            <a:r>
              <a:rPr lang="en-US" sz="1200" dirty="0"/>
              <a:t> </a:t>
            </a:r>
            <a:r>
              <a:rPr lang="en-US" sz="1200" dirty="0" err="1"/>
              <a:t>seperti</a:t>
            </a:r>
            <a:r>
              <a:rPr lang="en-US" sz="1200" dirty="0"/>
              <a:t> Hadoop dan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manajemen</a:t>
            </a:r>
            <a:r>
              <a:rPr lang="en-US" sz="1200" dirty="0"/>
              <a:t> basis data NoSQL.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Veracity </a:t>
            </a:r>
            <a:r>
              <a:rPr lang="en-US" sz="1200" dirty="0" err="1">
                <a:solidFill>
                  <a:schemeClr val="tx1"/>
                </a:solidFill>
              </a:rPr>
              <a:t>Berkaitan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dengan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keandalan</a:t>
            </a:r>
            <a:r>
              <a:rPr lang="en-US" sz="1200" dirty="0">
                <a:solidFill>
                  <a:schemeClr val="tx1"/>
                </a:solidFill>
              </a:rPr>
              <a:t> dan </a:t>
            </a:r>
            <a:r>
              <a:rPr lang="en-US" sz="1200" dirty="0" err="1">
                <a:solidFill>
                  <a:schemeClr val="tx1"/>
                </a:solidFill>
              </a:rPr>
              <a:t>akurasi</a:t>
            </a:r>
            <a:r>
              <a:rPr lang="en-US" sz="1200" dirty="0">
                <a:solidFill>
                  <a:schemeClr val="tx1"/>
                </a:solidFill>
              </a:rPr>
              <a:t> data. Data yang </a:t>
            </a:r>
            <a:r>
              <a:rPr lang="en-US" sz="1200" dirty="0" err="1">
                <a:solidFill>
                  <a:schemeClr val="tx1"/>
                </a:solidFill>
              </a:rPr>
              <a:t>tidak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akurat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dapat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mengarah</a:t>
            </a:r>
            <a:r>
              <a:rPr lang="en-US" sz="1200" dirty="0">
                <a:solidFill>
                  <a:schemeClr val="tx1"/>
                </a:solidFill>
              </a:rPr>
              <a:t> pada </a:t>
            </a:r>
            <a:r>
              <a:rPr lang="en-US" sz="1200" dirty="0" err="1">
                <a:solidFill>
                  <a:schemeClr val="tx1"/>
                </a:solidFill>
              </a:rPr>
              <a:t>kesalahan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analisis</a:t>
            </a:r>
            <a:r>
              <a:rPr lang="en-US" sz="1200" dirty="0">
                <a:solidFill>
                  <a:schemeClr val="tx1"/>
                </a:solidFill>
              </a:rPr>
              <a:t> dan </a:t>
            </a:r>
            <a:r>
              <a:rPr lang="en-US" sz="1200" dirty="0" err="1">
                <a:solidFill>
                  <a:schemeClr val="tx1"/>
                </a:solidFill>
              </a:rPr>
              <a:t>pengambilan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keputusan</a:t>
            </a:r>
            <a:r>
              <a:rPr lang="en-US" sz="1200" dirty="0">
                <a:solidFill>
                  <a:schemeClr val="tx1"/>
                </a:solidFill>
              </a:rPr>
              <a:t>. </a:t>
            </a:r>
            <a:r>
              <a:rPr lang="en-US" sz="1200" dirty="0" err="1"/>
              <a:t>Memerlukan</a:t>
            </a:r>
            <a:r>
              <a:rPr lang="en-US" sz="1200" dirty="0"/>
              <a:t> </a:t>
            </a:r>
            <a:r>
              <a:rPr lang="en-US" sz="1200" dirty="0" err="1"/>
              <a:t>upaya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membersihkan</a:t>
            </a:r>
            <a:r>
              <a:rPr lang="en-US" sz="1200" dirty="0"/>
              <a:t>, </a:t>
            </a:r>
            <a:r>
              <a:rPr lang="en-US" sz="1200" dirty="0" err="1"/>
              <a:t>memvalidasi</a:t>
            </a:r>
            <a:r>
              <a:rPr lang="en-US" sz="1200" dirty="0"/>
              <a:t>, dan </a:t>
            </a:r>
            <a:r>
              <a:rPr lang="en-US" sz="1200" dirty="0" err="1"/>
              <a:t>memverifikasi</a:t>
            </a:r>
            <a:r>
              <a:rPr lang="en-US" sz="1200" dirty="0"/>
              <a:t> data agar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diandalkan</a:t>
            </a:r>
            <a:r>
              <a:rPr lang="en-US" sz="1200" dirty="0"/>
              <a:t>. Teknik </a:t>
            </a:r>
            <a:r>
              <a:rPr lang="en-US" sz="1200" dirty="0" err="1"/>
              <a:t>seperti</a:t>
            </a:r>
            <a:r>
              <a:rPr lang="en-US" sz="1200" dirty="0"/>
              <a:t> data cleansing dan quality assurance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kunci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mengatasi</a:t>
            </a:r>
            <a:r>
              <a:rPr lang="en-US" sz="1200" dirty="0"/>
              <a:t> </a:t>
            </a:r>
            <a:r>
              <a:rPr lang="en-US" sz="1200" dirty="0" err="1"/>
              <a:t>isu</a:t>
            </a:r>
            <a:r>
              <a:rPr lang="en-US" sz="1200" dirty="0"/>
              <a:t> veracity.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Value </a:t>
            </a:r>
            <a:r>
              <a:rPr lang="en-US" sz="1200" dirty="0" err="1">
                <a:solidFill>
                  <a:schemeClr val="tx1"/>
                </a:solidFill>
              </a:rPr>
              <a:t>Menunjukkan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sejauh</a:t>
            </a:r>
            <a:r>
              <a:rPr lang="en-US" sz="1200" dirty="0">
                <a:solidFill>
                  <a:schemeClr val="tx1"/>
                </a:solidFill>
              </a:rPr>
              <a:t> mana data </a:t>
            </a:r>
            <a:r>
              <a:rPr lang="en-US" sz="1200" dirty="0" err="1">
                <a:solidFill>
                  <a:schemeClr val="tx1"/>
                </a:solidFill>
              </a:rPr>
              <a:t>dapat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memberikan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manfaat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atau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nilai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tambah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bagi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organisasi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Meskipun</a:t>
            </a:r>
            <a:r>
              <a:rPr lang="en-US" sz="1200" dirty="0"/>
              <a:t> </a:t>
            </a:r>
            <a:r>
              <a:rPr lang="en-US" sz="1200" dirty="0" err="1"/>
              <a:t>memiliki</a:t>
            </a:r>
            <a:r>
              <a:rPr lang="en-US" sz="1200" dirty="0"/>
              <a:t> volume, </a:t>
            </a:r>
            <a:r>
              <a:rPr lang="en-US" sz="1200" dirty="0" err="1"/>
              <a:t>kecepatan</a:t>
            </a:r>
            <a:r>
              <a:rPr lang="en-US" sz="1200" dirty="0"/>
              <a:t>, ragam, dan </a:t>
            </a:r>
            <a:r>
              <a:rPr lang="en-US" sz="1200" dirty="0" err="1"/>
              <a:t>keakuratan</a:t>
            </a:r>
            <a:r>
              <a:rPr lang="en-US" sz="1200" dirty="0"/>
              <a:t> data yang </a:t>
            </a:r>
            <a:r>
              <a:rPr lang="en-US" sz="1200" dirty="0" err="1"/>
              <a:t>tinggi</a:t>
            </a:r>
            <a:r>
              <a:rPr lang="en-US" sz="1200" dirty="0"/>
              <a:t>, </a:t>
            </a:r>
            <a:r>
              <a:rPr lang="en-US" sz="1200" dirty="0" err="1"/>
              <a:t>penting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memastikan</a:t>
            </a:r>
            <a:r>
              <a:rPr lang="en-US" sz="1200" dirty="0"/>
              <a:t> </a:t>
            </a:r>
            <a:r>
              <a:rPr lang="en-US" sz="1200" dirty="0" err="1"/>
              <a:t>bahwa</a:t>
            </a:r>
            <a:r>
              <a:rPr lang="en-US" sz="1200" dirty="0"/>
              <a:t> </a:t>
            </a:r>
            <a:r>
              <a:rPr lang="en-US" sz="1200" dirty="0" err="1"/>
              <a:t>analisis</a:t>
            </a:r>
            <a:r>
              <a:rPr lang="en-US" sz="1200" dirty="0"/>
              <a:t> data </a:t>
            </a:r>
            <a:r>
              <a:rPr lang="en-US" sz="1200" dirty="0" err="1"/>
              <a:t>menghasilkan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yang </a:t>
            </a:r>
            <a:r>
              <a:rPr lang="en-US" sz="1200" dirty="0" err="1"/>
              <a:t>bernilai</a:t>
            </a:r>
            <a:r>
              <a:rPr lang="en-US" sz="1200" dirty="0"/>
              <a:t> </a:t>
            </a:r>
            <a:r>
              <a:rPr lang="en-US" sz="1200" dirty="0" err="1"/>
              <a:t>bagi</a:t>
            </a:r>
            <a:r>
              <a:rPr lang="en-US" sz="1200" dirty="0"/>
              <a:t> </a:t>
            </a:r>
            <a:r>
              <a:rPr lang="en-US" sz="1200" dirty="0" err="1"/>
              <a:t>pengambilan</a:t>
            </a:r>
            <a:r>
              <a:rPr lang="en-US" sz="1200" dirty="0"/>
              <a:t> </a:t>
            </a:r>
            <a:r>
              <a:rPr lang="en-US" sz="1200" dirty="0" err="1"/>
              <a:t>keputusan</a:t>
            </a:r>
            <a:r>
              <a:rPr lang="en-US" sz="1200" dirty="0"/>
              <a:t> dan </a:t>
            </a:r>
            <a:r>
              <a:rPr lang="en-US" sz="1200" dirty="0" err="1"/>
              <a:t>tujuan</a:t>
            </a:r>
            <a:r>
              <a:rPr lang="en-US" sz="1200" dirty="0"/>
              <a:t> </a:t>
            </a:r>
            <a:r>
              <a:rPr lang="en-US" sz="1200" dirty="0" err="1"/>
              <a:t>bisnis</a:t>
            </a:r>
            <a:r>
              <a:rPr lang="en-US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A03FE-4B1D-47A8-B64A-06DC737B2572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46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id-ID" sz="1200" b="1" noProof="1">
                <a:solidFill>
                  <a:srgbClr val="FFFF00"/>
                </a:solidFill>
                <a:latin typeface="Calibri-Bold"/>
              </a:rPr>
              <a:t>Data</a:t>
            </a:r>
            <a:r>
              <a:rPr lang="id-ID" sz="1200" b="1" noProof="1">
                <a:latin typeface="Calibri-Bold"/>
              </a:rPr>
              <a:t> </a:t>
            </a:r>
            <a:r>
              <a:rPr lang="id-ID" sz="1200" noProof="1">
                <a:latin typeface="Calibri" panose="020F0502020204030204" pitchFamily="34" charset="0"/>
              </a:rPr>
              <a:t>(</a:t>
            </a:r>
            <a:r>
              <a:rPr lang="id-ID" sz="1200" i="1" noProof="1">
                <a:latin typeface="Calibri-Italic"/>
              </a:rPr>
              <a:t>Facts, a description of the World</a:t>
            </a:r>
            <a:r>
              <a:rPr lang="id-ID" sz="1200" noProof="1">
                <a:latin typeface="Calibri" panose="020F0502020204030204" pitchFamily="34" charset="0"/>
              </a:rPr>
              <a:t>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id-ID" sz="1200" b="1" noProof="1">
                <a:solidFill>
                  <a:srgbClr val="FFC000"/>
                </a:solidFill>
                <a:latin typeface="Calibri-Bold"/>
              </a:rPr>
              <a:t>Information </a:t>
            </a:r>
            <a:r>
              <a:rPr lang="id-ID" sz="1200" noProof="1">
                <a:latin typeface="Calibri" panose="020F0502020204030204" pitchFamily="34" charset="0"/>
              </a:rPr>
              <a:t>(</a:t>
            </a:r>
            <a:r>
              <a:rPr lang="id-ID" sz="1200" i="1" noProof="1">
                <a:latin typeface="Calibri-Italic"/>
              </a:rPr>
              <a:t>Captured Data and Knowledge</a:t>
            </a:r>
            <a:r>
              <a:rPr lang="id-ID" sz="1200" noProof="1">
                <a:latin typeface="Calibri" panose="020F0502020204030204" pitchFamily="34" charset="0"/>
              </a:rPr>
              <a:t>): Merekam atau </a:t>
            </a:r>
            <a:r>
              <a:rPr lang="id-ID" sz="1200" noProof="1">
                <a:latin typeface="Arial" panose="020B0604020202020204" pitchFamily="34" charset="0"/>
              </a:rPr>
              <a:t>mengambil </a:t>
            </a:r>
            <a:r>
              <a:rPr lang="id-ID" sz="1200" b="1" noProof="1">
                <a:solidFill>
                  <a:srgbClr val="FFFF00"/>
                </a:solidFill>
                <a:latin typeface="Arial" panose="020B0604020202020204" pitchFamily="34" charset="0"/>
              </a:rPr>
              <a:t>Data</a:t>
            </a:r>
            <a:r>
              <a:rPr lang="id-ID" sz="1200" b="1" noProof="1">
                <a:latin typeface="Arial" panose="020B0604020202020204" pitchFamily="34" charset="0"/>
              </a:rPr>
              <a:t> </a:t>
            </a:r>
            <a:r>
              <a:rPr lang="id-ID" sz="1200" noProof="1">
                <a:latin typeface="Arial" panose="020B0604020202020204" pitchFamily="34" charset="0"/>
              </a:rPr>
              <a:t>dan </a:t>
            </a:r>
            <a:r>
              <a:rPr lang="id-ID" sz="1200" b="1" noProof="1">
                <a:solidFill>
                  <a:srgbClr val="FFF9AE"/>
                </a:solidFill>
                <a:latin typeface="Arial" panose="020B0604020202020204" pitchFamily="34" charset="0"/>
              </a:rPr>
              <a:t>Knowledge</a:t>
            </a:r>
            <a:r>
              <a:rPr lang="id-ID" sz="1200" b="1" noProof="1">
                <a:latin typeface="Arial" panose="020B0604020202020204" pitchFamily="34" charset="0"/>
              </a:rPr>
              <a:t> </a:t>
            </a:r>
            <a:r>
              <a:rPr lang="id-ID" sz="1200" noProof="1">
                <a:latin typeface="Arial" panose="020B0604020202020204" pitchFamily="34" charset="0"/>
              </a:rPr>
              <a:t>pada satu waktu tertentu (</a:t>
            </a:r>
            <a:r>
              <a:rPr lang="id-ID" sz="1200" i="1" noProof="1">
                <a:latin typeface="Arial" panose="020B0604020202020204" pitchFamily="34" charset="0"/>
              </a:rPr>
              <a:t>at a single point</a:t>
            </a:r>
            <a:r>
              <a:rPr lang="id-ID" sz="1200" noProof="1">
                <a:latin typeface="Arial" panose="020B0604020202020204" pitchFamily="34" charset="0"/>
              </a:rPr>
              <a:t>). </a:t>
            </a:r>
            <a:r>
              <a:rPr lang="id-ID" sz="1200" b="1" noProof="1">
                <a:solidFill>
                  <a:srgbClr val="FFFF00"/>
                </a:solidFill>
                <a:latin typeface="Arial" panose="020B0604020202020204" pitchFamily="34" charset="0"/>
              </a:rPr>
              <a:t>Data</a:t>
            </a:r>
            <a:r>
              <a:rPr lang="id-ID" sz="1200" b="1" noProof="1">
                <a:latin typeface="Arial" panose="020B0604020202020204" pitchFamily="34" charset="0"/>
              </a:rPr>
              <a:t> </a:t>
            </a:r>
            <a:r>
              <a:rPr lang="id-ID" sz="1200" noProof="1">
                <a:latin typeface="Arial" panose="020B0604020202020204" pitchFamily="34" charset="0"/>
              </a:rPr>
              <a:t>dan </a:t>
            </a:r>
            <a:r>
              <a:rPr lang="id-ID" sz="1200" b="1" noProof="1">
                <a:solidFill>
                  <a:srgbClr val="FFF9AE"/>
                </a:solidFill>
                <a:latin typeface="Arial" panose="020B0604020202020204" pitchFamily="34" charset="0"/>
              </a:rPr>
              <a:t>Knowledge</a:t>
            </a:r>
            <a:r>
              <a:rPr lang="id-ID" sz="1200" b="1" noProof="1">
                <a:latin typeface="Arial" panose="020B0604020202020204" pitchFamily="34" charset="0"/>
              </a:rPr>
              <a:t> </a:t>
            </a:r>
            <a:r>
              <a:rPr lang="id-ID" sz="1200" noProof="1">
                <a:latin typeface="Arial" panose="020B0604020202020204" pitchFamily="34" charset="0"/>
              </a:rPr>
              <a:t>dapat terus berubah dan bertambah dari waktu ke waktu.</a:t>
            </a:r>
            <a:endParaRPr lang="id-ID" sz="1200" b="1" noProof="1">
              <a:latin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id-ID" sz="1200" b="1" noProof="1">
                <a:solidFill>
                  <a:srgbClr val="FFF9AE"/>
                </a:solidFill>
                <a:latin typeface="Arial" panose="020B0604020202020204" pitchFamily="34" charset="0"/>
              </a:rPr>
              <a:t>Knowledge</a:t>
            </a:r>
            <a:r>
              <a:rPr lang="id-ID" sz="1200" b="1" noProof="1">
                <a:latin typeface="Arial" panose="020B0604020202020204" pitchFamily="34" charset="0"/>
              </a:rPr>
              <a:t> </a:t>
            </a:r>
            <a:r>
              <a:rPr lang="id-ID" sz="1200" noProof="1">
                <a:latin typeface="Arial" panose="020B0604020202020204" pitchFamily="34" charset="0"/>
              </a:rPr>
              <a:t>(</a:t>
            </a:r>
            <a:r>
              <a:rPr lang="id-ID" sz="1200" i="1" noProof="1">
                <a:latin typeface="Arial" panose="020B0604020202020204" pitchFamily="34" charset="0"/>
              </a:rPr>
              <a:t>Our personal map/model of the world</a:t>
            </a:r>
            <a:r>
              <a:rPr lang="id-ID" sz="1200" noProof="1">
                <a:latin typeface="Arial" panose="020B0604020202020204" pitchFamily="34" charset="0"/>
              </a:rPr>
              <a:t>): apa yang kita ketahui (</a:t>
            </a:r>
            <a:r>
              <a:rPr lang="id-ID" sz="1200" b="1" i="1" noProof="1">
                <a:latin typeface="Arial" panose="020B0604020202020204" pitchFamily="34" charset="0"/>
              </a:rPr>
              <a:t>not the real world itself</a:t>
            </a:r>
            <a:r>
              <a:rPr lang="id-ID" sz="1200" noProof="1">
                <a:latin typeface="Arial" panose="020B0604020202020204" pitchFamily="34" charset="0"/>
              </a:rPr>
              <a:t>) Anda saat ini tidak dapat menyimpan pengetahuan dalam diri anda dalam apa pun selain otak, dan untuk membangun pengetahuan perlu informasi dan data.</a:t>
            </a:r>
            <a:endParaRPr lang="id-ID" sz="1200" noProof="1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A03FE-4B1D-47A8-B64A-06DC737B2572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758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3AFA81-2894-4AD8-8FA0-79B0042EEE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9832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0D028C3B-A456-4793-8856-8742987BCC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350A78-E454-429A-8B56-F69440EBE14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EBC4343-259E-4EFF-8850-9C02B88FC4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E2E22A9-011C-432E-A2CF-1B141B5DC6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542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CB391547-DBE2-44B2-B36C-F938C56D6F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B4AB28-20E6-4ADB-8B1C-577E8FBCA3B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D35CF50-9233-4848-8D86-28984B1293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067649B4-AA2D-4311-9208-1E8BD23FA0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617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3323121D-29F4-43BD-B5AE-282556DDDD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C2F3B1-CC32-450E-B944-424734BCB42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0EB223B-74FA-4960-A0A6-68379747AF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B441552C-F598-4BFB-9F13-EEF60B8E6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547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F0B41E11-30D9-4BF7-B949-A510BDCD96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3FFCE7-5AF9-47BD-A69E-EEE75B26526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5B49106E-8D45-4C30-84A4-CC15BE2CA4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D550A517-63C0-4318-8CE4-D06A7DFE31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727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5FEDE310-042F-45E7-9EC8-15939CDE44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7D33FA-94D4-44FE-991A-9812321E2F6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06566075-4EEB-4355-990B-4D08CF90E7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F9D7D268-B4FB-459F-A2EE-4693D9D9A6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26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CE1F-4EE0-D625-F877-A0BF249E1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A9646-F723-5A36-CB8E-13B44CB1E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2D697-3B06-2F8A-C7AE-DE27841B6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02227-52BE-EBBD-92FD-F8171614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Pengantar TIK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59AFE-AA12-2137-9E72-DADDD63D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B00D-6E40-4943-B77A-CA1D5EF2D6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745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19DFB-922F-3083-86EF-F06392CF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336B9-48AC-0876-D2E0-556BBA34C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7D732-D746-6789-8365-FDEC6CCA4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F6DA6-3930-6A34-EE1B-9B99E37B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1A273-7BAB-0149-DD8C-1D5BC36B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Pengantar TIK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3A1A5-5A7A-1822-545E-46C3293E0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B00D-6E40-4943-B77A-CA1D5EF2D6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492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D561-4D1B-B42A-87A1-EC077430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22249-1BCD-6404-ACC1-7FCDF1F37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03091-5132-B51B-3FA4-62B7D5A2F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919CE-EB73-5304-E6E6-B74FDF6D1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3562A-1F38-8AB3-3B2B-A14525CC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Pengantar TIK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301AC-BF2C-D0C4-1BD7-05CE544B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B00D-6E40-4943-B77A-CA1D5EF2D6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852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9DCE-EEB2-0E54-40D9-A42B04CD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BE3B5-C32E-3688-5FC2-3E5FD6406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34B61-4CA7-99BD-E14B-D6D09E13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18C72-2D4F-C4DC-F3CF-8AAA0CEA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Pengantar TIK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D9EA5-B487-B242-6A5D-B8CF3221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B00D-6E40-4943-B77A-CA1D5EF2D6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2141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1A95B-7F24-5A90-3BD3-18BFF16F2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1E3E5-4C63-938A-AB1B-A78084F0F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F57B2-88A3-176F-1894-2215C3ED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1F544-8554-049D-F34B-46A02C0F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Pengantar TIK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7B831-423D-D2C2-9DFA-24933928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B00D-6E40-4943-B77A-CA1D5EF2D6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48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Top Corners One Rounded and One Snipped 8">
            <a:extLst>
              <a:ext uri="{FF2B5EF4-FFF2-40B4-BE49-F238E27FC236}">
                <a16:creationId xmlns:a16="http://schemas.microsoft.com/office/drawing/2014/main" id="{FC9CD173-9628-4C1C-B2C0-F3C9483E2467}"/>
              </a:ext>
            </a:extLst>
          </p:cNvPr>
          <p:cNvSpPr/>
          <p:nvPr userDrawn="1"/>
        </p:nvSpPr>
        <p:spPr>
          <a:xfrm rot="5400000">
            <a:off x="647700" y="-647700"/>
            <a:ext cx="6858000" cy="8153400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02029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4424C-1456-7F97-A7D5-3DFD9B8C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3881"/>
            <a:ext cx="620268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E1FD0-24D3-2D6F-5433-75B6F1C96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620268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E4D30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E53B8-72CD-0A6A-3B80-9F5393F6B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71FB3-C06E-7810-07B1-3767D5B9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Pengantar TIK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B63C4CD-A611-EAA3-45C7-78686547DD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82407"/>
            <a:ext cx="1004887" cy="100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527D52-8D29-D3D2-5F30-3F229C472DEE}"/>
              </a:ext>
            </a:extLst>
          </p:cNvPr>
          <p:cNvCxnSpPr>
            <a:endCxn id="9" idx="3"/>
          </p:cNvCxnSpPr>
          <p:nvPr userDrawn="1"/>
        </p:nvCxnSpPr>
        <p:spPr>
          <a:xfrm>
            <a:off x="8153400" y="0"/>
            <a:ext cx="0" cy="3429000"/>
          </a:xfrm>
          <a:prstGeom prst="line">
            <a:avLst/>
          </a:prstGeom>
          <a:ln w="57150">
            <a:solidFill>
              <a:srgbClr val="E4D3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B7E5C7-ECC4-BCC4-E23E-CB22CCFC232D}"/>
              </a:ext>
            </a:extLst>
          </p:cNvPr>
          <p:cNvCxnSpPr>
            <a:cxnSpLocks/>
            <a:stCxn id="9" idx="3"/>
          </p:cNvCxnSpPr>
          <p:nvPr userDrawn="1"/>
        </p:nvCxnSpPr>
        <p:spPr>
          <a:xfrm flipH="1">
            <a:off x="4736592" y="3429000"/>
            <a:ext cx="3416808" cy="3429000"/>
          </a:xfrm>
          <a:prstGeom prst="line">
            <a:avLst/>
          </a:prstGeom>
          <a:ln w="57150">
            <a:solidFill>
              <a:srgbClr val="E4D3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305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39DA-2C22-495A-2050-6632D4241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96BE6-213D-EF68-7FCB-613DB5BCF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32821-2212-FFB9-8249-88BDBE3D9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76F88-C5C8-264D-104C-A8C264A8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D97FB-8025-8A85-C4AA-B9128331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Pengantar TIK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9E2AB-897E-B2A9-EB39-1CFF362F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9E4-D43D-4036-AE02-5131D818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92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6799-6B4B-00CC-0737-32776501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FFA02-90BB-B2B5-F035-1C834F476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53401-9F40-AD3E-0626-D55823BF1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E4F6A-F81F-0E7F-8D54-856873A1D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BA935B-D069-9460-4459-BF4D1D493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A9E23-9F18-ED1A-5DF1-9B0659DC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11A36E-FBBF-9DCF-9938-2599539D8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Pengantar TIK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5949C8-15FA-726E-9C27-0DC40D7C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9E4-D43D-4036-AE02-5131D818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EF09-B442-1926-2CD5-24B30BDB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2F290-9AE9-8C71-BA7A-CE5ABDFD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E5225-F528-20C2-D92B-5FEE9853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Pengantar TIK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C12FF7-F415-B014-9D3D-942DAC5C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9E4-D43D-4036-AE02-5131D818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599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4E34C-3DBB-E858-47C3-68A12A3B4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EAC0A-8994-E667-28A8-BC08BB60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Pengantar TIK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9ED37-C602-70E8-A682-FF5465E2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9E4-D43D-4036-AE02-5131D818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732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77C2-2768-98B0-D674-F152E5CF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5BF90-F561-63B7-96CC-31B426784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228BE-E891-B74B-F5EF-3894938C5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967D9-385F-34B4-C1A5-643B078A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2162B-4D97-B1C3-1432-88BFDEF8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Pengantar TIK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B6EB3-DD1D-8098-2466-15E2FBB6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9E4-D43D-4036-AE02-5131D818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5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7AE6-CE6A-F547-934F-169098AA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0F34D-882F-380A-94C0-45A55F4B1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2F96B-2CB7-5321-D59C-92EF5DBAA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01A90-22FD-F46A-BDDD-F1A3C381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Pengantar TIK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77953-3AB3-EAC9-767B-4D796674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B00D-6E40-4943-B77A-CA1D5EF2D6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2889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1925-552C-C9C0-0DE6-8B703D980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CC4691-06F7-2B6D-3ACF-957758B43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DB517-F705-71BB-6D17-355C2DE10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9A284-8754-89F8-CE20-4D91029CC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10707-1F15-0831-432A-9385D550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Pengantar TIK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C669E-DDDA-5194-C3B2-3EF6414B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9E4-D43D-4036-AE02-5131D818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896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0884-9102-FB05-B313-0DB1F3D81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F3D2F-3ED5-D4AE-F6F9-096047845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84E0E-2FA3-4E5B-3DDD-2C48307D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BDE46-39C9-F262-C10D-C350FA96A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Pengantar TIK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D60A4-66C4-73A3-7158-2EA17C62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9E4-D43D-4036-AE02-5131D818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306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045FAA-2D37-9057-31D6-C08017EE9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450B0-FC44-1EA2-4C6E-8D9B1D53D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3412B-7ECC-ACC1-4E68-267CC18E1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86721-00AB-0CC7-EF5F-03EE3AE5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Pengantar TIK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6E0BF-8927-53D7-5A80-AF7FAEC3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9E4-D43D-4036-AE02-5131D818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809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0C60-2E1F-45C2-9272-67C39C48D034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1107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D38-0405-4CE4-A2A4-B1F49A27DF9C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9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B0C4-BD5D-49AD-AEE6-079F63B18A1A}" type="datetime1">
              <a:rPr lang="en-US" smtClean="0">
                <a:solidFill>
                  <a:prstClr val="white"/>
                </a:solidFill>
              </a:rPr>
              <a:t>1/22/2025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Footer text goes here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0831103" y="5262093"/>
            <a:ext cx="1360897" cy="13287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586854" cy="24156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280679" y="0"/>
            <a:ext cx="3911321" cy="24156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573" y="0"/>
            <a:ext cx="8348095" cy="6585584"/>
          </a:xfrm>
          <a:prstGeom prst="rect">
            <a:avLst/>
          </a:prstGeom>
        </p:spPr>
      </p:pic>
      <p:sp>
        <p:nvSpPr>
          <p:cNvPr id="11" name="Round Diagonal Corner Rectangle 10"/>
          <p:cNvSpPr/>
          <p:nvPr userDrawn="1"/>
        </p:nvSpPr>
        <p:spPr>
          <a:xfrm>
            <a:off x="3330054" y="1978214"/>
            <a:ext cx="8861946" cy="4612851"/>
          </a:xfrm>
          <a:prstGeom prst="round2Diag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7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42F2-6D99-486D-8848-CD9D61A3147F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 goes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8EFD-E125-49CB-A514-2A51628F9FEC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 goes here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42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4E9-8F28-416E-AB9B-6B37F91A72C0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 goes here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4CD5-80D2-4112-9AE5-01B02260C8E8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 goes here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3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3F1C-3A04-2CE3-C86E-27496AEF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2D962-00F0-AF4D-4848-FEB50598F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36190-171B-B9B6-712D-58C53F789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D2814-B7D6-2371-ED0C-79B6DCC39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Pengantar TIK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DE32D-A321-4D70-D5B3-DCEDF436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B00D-6E40-4943-B77A-CA1D5EF2D6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96486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ECE4-C18C-4628-9F42-120CDEDA8D7D}" type="datetime1">
              <a:rPr lang="en-US" smtClean="0">
                <a:solidFill>
                  <a:prstClr val="black">
                    <a:alpha val="60000"/>
                  </a:prstClr>
                </a:solidFill>
              </a:rPr>
              <a:t>1/22/2025</a:t>
            </a:fld>
            <a:endParaRPr lang="en-US" dirty="0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alpha val="60000"/>
                  </a:prstClr>
                </a:solidFill>
              </a:rPr>
              <a:t>Footer text goes here</a:t>
            </a:r>
            <a:endParaRPr lang="en-US" dirty="0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8F58-50E6-4A60-819B-C60CC62A37E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9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1B5-C6A9-4901-AE25-FD1E35ACE627}" type="datetime1">
              <a:rPr lang="en-US" smtClean="0">
                <a:solidFill>
                  <a:prstClr val="black">
                    <a:alpha val="60000"/>
                  </a:prstClr>
                </a:solidFill>
              </a:rPr>
              <a:t>1/22/2025</a:t>
            </a:fld>
            <a:endParaRPr lang="en-US" dirty="0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alpha val="60000"/>
                  </a:prstClr>
                </a:solidFill>
              </a:rPr>
              <a:t>Footer text goes here</a:t>
            </a:r>
            <a:endParaRPr lang="en-US" dirty="0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8F58-50E6-4A60-819B-C60CC62A37E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18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0C60-2E1F-45C2-9272-67C39C48D034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 goes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61185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0C60-2E1F-45C2-9272-67C39C48D034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219194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0C60-2E1F-45C2-9272-67C39C48D034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0969349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0C60-2E1F-45C2-9272-67C39C48D034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23895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0C60-2E1F-45C2-9272-67C39C48D034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53173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0C60-2E1F-45C2-9272-67C39C48D034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89081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0C60-2E1F-45C2-9272-67C39C48D034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91678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0C60-2E1F-45C2-9272-67C39C48D034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5042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0325-BA11-F0EB-6717-02802131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A20D-D413-1A99-DADD-034EF14A0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EAC14-89F9-2FA8-75E4-C4BBA7DFB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1F015-4013-3841-ABC2-ED419DB9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215F1-9650-84CA-B550-1133102B3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Pengantar TIK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812F4-240F-3663-240F-783E621E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B00D-6E40-4943-B77A-CA1D5EF2D6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91865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BA2A579-C822-4197-B4B0-4AF7F6EB0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433CD9A-90E5-49B4-917B-0632DB4B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7CCF105-3FEF-4D2B-9F02-2CED8AFF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311C1-EBE0-45A8-801D-754C5188CC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08810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071" y="0"/>
            <a:ext cx="1057326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39943" y="1828215"/>
            <a:ext cx="4846320" cy="4285073"/>
          </a:xfrm>
        </p:spPr>
        <p:txBody>
          <a:bodyPr/>
          <a:lstStyle>
            <a:lvl1pPr marL="274320" indent="-274320">
              <a:buFont typeface="Arial" pitchFamily="34" charset="0"/>
              <a:buChar char="•"/>
              <a:tabLst>
                <a:tab pos="274320" algn="l"/>
              </a:tabLst>
              <a:defRPr b="0"/>
            </a:lvl1pPr>
            <a:lvl2pPr marL="742950" indent="-285750">
              <a:buFont typeface="Arial" pitchFamily="34" charset="0"/>
              <a:buChar char="•"/>
              <a:defRPr/>
            </a:lvl2pPr>
            <a:lvl3pPr marL="1143000" indent="-228600">
              <a:buFont typeface="Arial" pitchFamily="34" charset="0"/>
              <a:buChar char="•"/>
              <a:defRPr/>
            </a:lvl3pPr>
            <a:lvl4pPr marL="1600200" indent="-228600">
              <a:buFont typeface="Arial" pitchFamily="34" charset="0"/>
              <a:buChar char="•"/>
              <a:defRPr/>
            </a:lvl4pPr>
            <a:lvl5pPr marL="2057400" indent="-22860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748883" y="1828800"/>
            <a:ext cx="4846320" cy="4295601"/>
          </a:xfrm>
        </p:spPr>
        <p:txBody>
          <a:bodyPr/>
          <a:lstStyle>
            <a:lvl1pPr marL="274320" indent="-274320">
              <a:buFont typeface="Arial" pitchFamily="34" charset="0"/>
              <a:buChar char="•"/>
              <a:defRPr b="0"/>
            </a:lvl1pPr>
            <a:lvl2pPr marL="742950" indent="-285750">
              <a:buFont typeface="Arial" pitchFamily="34" charset="0"/>
              <a:buChar char="•"/>
              <a:defRPr/>
            </a:lvl2pPr>
            <a:lvl3pPr marL="1143000" indent="-228600">
              <a:buFont typeface="Arial" pitchFamily="34" charset="0"/>
              <a:buChar char="•"/>
              <a:defRPr/>
            </a:lvl3pPr>
            <a:lvl4pPr marL="1600200" indent="-228600">
              <a:buFont typeface="Arial" pitchFamily="34" charset="0"/>
              <a:buChar char="•"/>
              <a:defRPr/>
            </a:lvl4pPr>
            <a:lvl5pPr marL="2057400" indent="-22860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6684" y="6303097"/>
            <a:ext cx="121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171606" y="6303097"/>
            <a:ext cx="184878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ysClr val="windowText" lastClr="000000"/>
                </a:solidFill>
              </a:defRPr>
            </a:lvl1pPr>
          </a:lstStyle>
          <a:p>
            <a:fld id="{B33742F2-6D99-486D-8848-CD9D61A3147F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66516" y="6303097"/>
            <a:ext cx="3860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Footer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63063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071" y="0"/>
            <a:ext cx="10573266" cy="118872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2301" y="1836055"/>
            <a:ext cx="4846320" cy="63976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0087" y="1836055"/>
            <a:ext cx="4846320" cy="63976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632301" y="2480581"/>
            <a:ext cx="4846320" cy="3781324"/>
          </a:xfrm>
        </p:spPr>
        <p:txBody>
          <a:bodyPr/>
          <a:lstStyle>
            <a:lvl1pPr>
              <a:defRPr sz="2400" b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850087" y="2480581"/>
            <a:ext cx="4846320" cy="3756909"/>
          </a:xfrm>
        </p:spPr>
        <p:txBody>
          <a:bodyPr/>
          <a:lstStyle>
            <a:lvl1pPr>
              <a:defRPr sz="2400" b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6684" y="6303097"/>
            <a:ext cx="121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5171606" y="6303097"/>
            <a:ext cx="184878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ysClr val="windowText" lastClr="000000"/>
                </a:solidFill>
              </a:defRPr>
            </a:lvl1pPr>
          </a:lstStyle>
          <a:p>
            <a:fld id="{1FF48EFD-E125-49CB-A514-2A51628F9FEC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7066516" y="6303097"/>
            <a:ext cx="3860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Footer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37297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9916" y="2125042"/>
            <a:ext cx="8753763" cy="2323374"/>
          </a:xfr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44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enter quotation text.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8D10-BEF8-4B24-A405-20865B02A8E5}" type="datetime1">
              <a:rPr lang="en-US" smtClean="0">
                <a:solidFill>
                  <a:prstClr val="black">
                    <a:alpha val="60000"/>
                  </a:prstClr>
                </a:solidFill>
              </a:rPr>
              <a:t>1/22/2025</a:t>
            </a:fld>
            <a:endParaRPr lang="en-US" dirty="0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alpha val="60000"/>
                  </a:prstClr>
                </a:solidFill>
              </a:rPr>
              <a:t>Footer text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8F58-50E6-4A60-819B-C60CC62A37E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179916" y="4613563"/>
            <a:ext cx="8753763" cy="1413493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enter caption.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03410" y="1648495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46100" y="3291029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278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2F6B-7CB4-4282-92E8-EB38AEC6A7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AC88-918E-4BF6-B172-F37AACA7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41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2F6B-7CB4-4282-92E8-EB38AEC6A7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AC88-918E-4BF6-B172-F37AACA7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281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2F6B-7CB4-4282-92E8-EB38AEC6A7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AC88-918E-4BF6-B172-F37AACA7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885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2F6B-7CB4-4282-92E8-EB38AEC6A7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AC88-918E-4BF6-B172-F37AACA7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710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2F6B-7CB4-4282-92E8-EB38AEC6A7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AC88-918E-4BF6-B172-F37AACA7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308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2F6B-7CB4-4282-92E8-EB38AEC6A7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AC88-918E-4BF6-B172-F37AACA7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2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31B5-75FE-DD63-BD0D-06E1EAE81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4EAAB-A547-2E67-173C-C8DDC5BDA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40CA6-3F65-186F-80CF-4A489D173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D330F4-A3FA-7435-D100-391B8FFCD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E5477-78E9-CF80-9425-A82FCF79A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95671-7893-F6B4-6685-19FA6A6E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BAAC6-B098-5CC2-6164-05418039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Pengantar TIK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10BD39-338C-233F-F354-47461C32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B00D-6E40-4943-B77A-CA1D5EF2D6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16319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2F6B-7CB4-4282-92E8-EB38AEC6A7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AC88-918E-4BF6-B172-F37AACA7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287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2F6B-7CB4-4282-92E8-EB38AEC6A7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AC88-918E-4BF6-B172-F37AACA7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6830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2F6B-7CB4-4282-92E8-EB38AEC6A7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AC88-918E-4BF6-B172-F37AACA7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84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2F6B-7CB4-4282-92E8-EB38AEC6A7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AC88-918E-4BF6-B172-F37AACA7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180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2F6B-7CB4-4282-92E8-EB38AEC6A7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AC88-918E-4BF6-B172-F37AACA7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7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B858-2C47-C1C2-D310-191CBAD7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27C54-96CB-5B2D-2347-30B6B320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B58C2-8AA9-5D08-979B-C2A8919A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Pengantar TIK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13025-8B00-006A-4B3F-DCB42F889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B00D-6E40-4943-B77A-CA1D5EF2D6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521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C6C94-2ECD-24A8-BD72-A04D6C016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9C2EC2-FED1-AE67-1705-356EA620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Pengantar TIK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02033-E32C-0693-01E3-FA8D4528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E47B00D-6E40-4943-B77A-CA1D5EF2D6D4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6" name="Picture 5" descr="A blue and yellow logo&#10;&#10;Description automatically generated">
            <a:extLst>
              <a:ext uri="{FF2B5EF4-FFF2-40B4-BE49-F238E27FC236}">
                <a16:creationId xmlns:a16="http://schemas.microsoft.com/office/drawing/2014/main" id="{D8C58213-8077-6126-58F7-9AB3133D7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595257" cy="5952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45C898-075B-17DA-A3EA-1C5658E2AD57}"/>
              </a:ext>
            </a:extLst>
          </p:cNvPr>
          <p:cNvSpPr txBox="1"/>
          <p:nvPr userDrawn="1"/>
        </p:nvSpPr>
        <p:spPr>
          <a:xfrm>
            <a:off x="8028342" y="285506"/>
            <a:ext cx="3325458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 err="1">
                <a:solidFill>
                  <a:schemeClr val="accent1"/>
                </a:solidFill>
              </a:rPr>
              <a:t>Pengantar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Teknologi</a:t>
            </a:r>
            <a:r>
              <a:rPr lang="en-US" sz="1400" dirty="0">
                <a:solidFill>
                  <a:schemeClr val="accent1"/>
                </a:solidFill>
              </a:rPr>
              <a:t> Informasi</a:t>
            </a:r>
          </a:p>
          <a:p>
            <a:pPr algn="r"/>
            <a:r>
              <a:rPr lang="en-US" sz="800" dirty="0">
                <a:solidFill>
                  <a:schemeClr val="accent1"/>
                </a:solidFill>
              </a:rPr>
              <a:t>RR Pratama</a:t>
            </a:r>
            <a:endParaRPr lang="en-ID" sz="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03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709A-6DF8-E071-2411-AC4C4733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EF046280-B59F-CDD6-5065-013E0D1ECFA0}"/>
              </a:ext>
            </a:extLst>
          </p:cNvPr>
          <p:cNvGrpSpPr/>
          <p:nvPr userDrawn="1"/>
        </p:nvGrpSpPr>
        <p:grpSpPr>
          <a:xfrm>
            <a:off x="0" y="6104964"/>
            <a:ext cx="12192000" cy="753035"/>
            <a:chOff x="0" y="0"/>
            <a:chExt cx="6671512" cy="473853"/>
          </a:xfrm>
          <a:solidFill>
            <a:srgbClr val="020294"/>
          </a:solidFill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25EFAD9C-7ECD-42A9-457B-3D62D25D699B}"/>
                </a:ext>
              </a:extLst>
            </p:cNvPr>
            <p:cNvSpPr/>
            <p:nvPr/>
          </p:nvSpPr>
          <p:spPr>
            <a:xfrm>
              <a:off x="0" y="0"/>
              <a:ext cx="6671512" cy="473852"/>
            </a:xfrm>
            <a:custGeom>
              <a:avLst/>
              <a:gdLst/>
              <a:ahLst/>
              <a:cxnLst/>
              <a:rect l="l" t="t" r="r" b="b"/>
              <a:pathLst>
                <a:path w="6671512" h="473852">
                  <a:moveTo>
                    <a:pt x="0" y="0"/>
                  </a:moveTo>
                  <a:lnTo>
                    <a:pt x="6671512" y="0"/>
                  </a:lnTo>
                  <a:lnTo>
                    <a:pt x="6671512" y="473852"/>
                  </a:lnTo>
                  <a:lnTo>
                    <a:pt x="0" y="473852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pPr defTabSz="609630"/>
              <a:endParaRPr lang="en-ID" sz="1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F80AA-787A-F454-62CE-2B71ABBC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0718" y="6310312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Pengantar</a:t>
            </a:r>
            <a:r>
              <a:rPr lang="en-US" dirty="0"/>
              <a:t> TIK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9C641-7904-7B32-0BB6-BA19D282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fld id="{5E47B00D-6E40-4943-B77A-CA1D5EF2D6D4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8" name="Picture 7" descr="A blue and yellow logo&#10;&#10;Description automatically generated">
            <a:extLst>
              <a:ext uri="{FF2B5EF4-FFF2-40B4-BE49-F238E27FC236}">
                <a16:creationId xmlns:a16="http://schemas.microsoft.com/office/drawing/2014/main" id="{E7ECF56D-09AE-6E93-EA9E-369098372F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97" y="6216242"/>
            <a:ext cx="505233" cy="50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700006B-121B-25BE-F2E5-8E09E82E9C99}"/>
              </a:ext>
            </a:extLst>
          </p:cNvPr>
          <p:cNvGrpSpPr/>
          <p:nvPr userDrawn="1"/>
        </p:nvGrpSpPr>
        <p:grpSpPr>
          <a:xfrm>
            <a:off x="0" y="6104964"/>
            <a:ext cx="12192000" cy="753035"/>
            <a:chOff x="0" y="0"/>
            <a:chExt cx="6671512" cy="473853"/>
          </a:xfrm>
          <a:solidFill>
            <a:srgbClr val="020294"/>
          </a:solidFill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A938118A-C26B-A4D4-0156-0AE755F3057A}"/>
                </a:ext>
              </a:extLst>
            </p:cNvPr>
            <p:cNvSpPr/>
            <p:nvPr/>
          </p:nvSpPr>
          <p:spPr>
            <a:xfrm>
              <a:off x="0" y="0"/>
              <a:ext cx="6671512" cy="473852"/>
            </a:xfrm>
            <a:custGeom>
              <a:avLst/>
              <a:gdLst/>
              <a:ahLst/>
              <a:cxnLst/>
              <a:rect l="l" t="t" r="r" b="b"/>
              <a:pathLst>
                <a:path w="6671512" h="473852">
                  <a:moveTo>
                    <a:pt x="0" y="0"/>
                  </a:moveTo>
                  <a:lnTo>
                    <a:pt x="6671512" y="0"/>
                  </a:lnTo>
                  <a:lnTo>
                    <a:pt x="6671512" y="473852"/>
                  </a:lnTo>
                  <a:lnTo>
                    <a:pt x="0" y="473852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pPr defTabSz="609630"/>
              <a:endParaRPr lang="en-ID" sz="1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6" name="Group 2">
            <a:extLst>
              <a:ext uri="{FF2B5EF4-FFF2-40B4-BE49-F238E27FC236}">
                <a16:creationId xmlns:a16="http://schemas.microsoft.com/office/drawing/2014/main" id="{EF046280-B59F-CDD6-5065-013E0D1ECFA0}"/>
              </a:ext>
            </a:extLst>
          </p:cNvPr>
          <p:cNvGrpSpPr/>
          <p:nvPr userDrawn="1"/>
        </p:nvGrpSpPr>
        <p:grpSpPr>
          <a:xfrm>
            <a:off x="0" y="182563"/>
            <a:ext cx="12192000" cy="753035"/>
            <a:chOff x="0" y="0"/>
            <a:chExt cx="6671512" cy="473853"/>
          </a:xfrm>
          <a:solidFill>
            <a:srgbClr val="C00000"/>
          </a:solidFill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25EFAD9C-7ECD-42A9-457B-3D62D25D699B}"/>
                </a:ext>
              </a:extLst>
            </p:cNvPr>
            <p:cNvSpPr/>
            <p:nvPr/>
          </p:nvSpPr>
          <p:spPr>
            <a:xfrm>
              <a:off x="0" y="0"/>
              <a:ext cx="6671512" cy="473852"/>
            </a:xfrm>
            <a:custGeom>
              <a:avLst/>
              <a:gdLst/>
              <a:ahLst/>
              <a:cxnLst/>
              <a:rect l="l" t="t" r="r" b="b"/>
              <a:pathLst>
                <a:path w="6671512" h="473852">
                  <a:moveTo>
                    <a:pt x="0" y="0"/>
                  </a:moveTo>
                  <a:lnTo>
                    <a:pt x="6671512" y="0"/>
                  </a:lnTo>
                  <a:lnTo>
                    <a:pt x="6671512" y="473852"/>
                  </a:lnTo>
                  <a:lnTo>
                    <a:pt x="0" y="473852"/>
                  </a:lnTo>
                  <a:close/>
                </a:path>
              </a:pathLst>
            </a:custGeom>
            <a:grpFill/>
          </p:spPr>
          <p:txBody>
            <a:bodyPr anchor="ctr"/>
            <a:lstStyle/>
            <a:p>
              <a:pPr algn="ctr" defTabSz="609630"/>
              <a:endParaRPr lang="en-ID" sz="3200" b="1" dirty="0">
                <a:solidFill>
                  <a:schemeClr val="bg1"/>
                </a:solidFill>
                <a:latin typeface="Calibri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F80AA-787A-F454-62CE-2B71ABBC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0718" y="6310312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Pengantar</a:t>
            </a:r>
            <a:r>
              <a:rPr lang="en-US" dirty="0"/>
              <a:t> TIK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9C641-7904-7B32-0BB6-BA19D282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fld id="{5E47B00D-6E40-4943-B77A-CA1D5EF2D6D4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8" name="Picture 7" descr="A blue and yellow logo&#10;&#10;Description automatically generated">
            <a:extLst>
              <a:ext uri="{FF2B5EF4-FFF2-40B4-BE49-F238E27FC236}">
                <a16:creationId xmlns:a16="http://schemas.microsoft.com/office/drawing/2014/main" id="{E7ECF56D-09AE-6E93-EA9E-369098372F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97" y="6216242"/>
            <a:ext cx="505233" cy="50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6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theme" Target="../theme/theme3.xml"/><Relationship Id="rId27" Type="http://schemas.openxmlformats.org/officeDocument/2006/relationships/image" Target="../media/image8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27120-E981-DFAA-36BD-DFE28F2BE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5A0B6-525C-AFB7-365D-4CAD72641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40388-5282-A6E8-865E-61D0597A0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249DB-C6E5-ADBC-6207-3986E7C52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D"/>
              <a:t>Pengantar TIK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84FEA-456A-2068-E65E-24EE8FA86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47B00D-6E40-4943-B77A-CA1D5EF2D6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676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96" r:id="rId8"/>
    <p:sldLayoutId id="2147483712" r:id="rId9"/>
    <p:sldLayoutId id="2147483680" r:id="rId10"/>
    <p:sldLayoutId id="2147483681" r:id="rId11"/>
    <p:sldLayoutId id="2147483682" r:id="rId12"/>
    <p:sldLayoutId id="214748368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080A8-208E-A677-1C33-0E1B9472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B18EC-BA8C-2AAB-5F85-DCCDD612B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ED497-36B7-7E15-015E-68D649EB9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D94E0-D630-F30C-38E4-A05C88E3F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Pengantar TIK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CE704-8EE5-E145-606D-E803784D1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409E4-D43D-4036-AE02-5131D818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0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F60C60-2E1F-45C2-9272-67C39C48D034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Footer text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04800" y="1188563"/>
            <a:ext cx="11887200" cy="274320"/>
          </a:xfrm>
          <a:prstGeom prst="rect">
            <a:avLst/>
          </a:prstGeom>
          <a:solidFill>
            <a:schemeClr val="accent3">
              <a:alpha val="69804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 flipH="1">
            <a:off x="11768888" y="4575"/>
            <a:ext cx="394856" cy="168088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11419060" y="4575"/>
            <a:ext cx="394856" cy="168088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11069232" y="4575"/>
            <a:ext cx="394856" cy="168088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10719404" y="4575"/>
            <a:ext cx="394856" cy="168088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0369576" y="4575"/>
            <a:ext cx="394856" cy="168088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1004456" y="4575"/>
            <a:ext cx="394856" cy="168088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H="1">
            <a:off x="654628" y="4575"/>
            <a:ext cx="394856" cy="168088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H="1">
            <a:off x="412174" y="4575"/>
            <a:ext cx="287482" cy="1278858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622" y="268221"/>
            <a:ext cx="1306760" cy="1306404"/>
          </a:xfrm>
          <a:prstGeom prst="ellipse">
            <a:avLst/>
          </a:prstGeom>
          <a:ln w="57150" cap="rnd">
            <a:solidFill>
              <a:schemeClr val="accent5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829937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22F6B-7CB4-4282-92E8-EB38AEC6A7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1AC88-918E-4BF6-B172-F37AACA7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0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orangedatamining.com/download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mptingguide.ai/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microsoft.com/office/2007/relationships/hdphoto" Target="../media/hdphoto1.wdp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0" y="5366597"/>
            <a:ext cx="12192000" cy="1861691"/>
            <a:chOff x="0" y="0"/>
            <a:chExt cx="6671512" cy="1018725"/>
          </a:xfrm>
          <a:solidFill>
            <a:srgbClr val="020294"/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6671512" cy="1018725"/>
            </a:xfrm>
            <a:custGeom>
              <a:avLst/>
              <a:gdLst/>
              <a:ahLst/>
              <a:cxnLst/>
              <a:rect l="l" t="t" r="r" b="b"/>
              <a:pathLst>
                <a:path w="6671512" h="1018725">
                  <a:moveTo>
                    <a:pt x="0" y="0"/>
                  </a:moveTo>
                  <a:lnTo>
                    <a:pt x="6671512" y="0"/>
                  </a:lnTo>
                  <a:lnTo>
                    <a:pt x="6671512" y="1018725"/>
                  </a:lnTo>
                  <a:lnTo>
                    <a:pt x="0" y="1018725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ID" sz="120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85800" y="1805205"/>
            <a:ext cx="11072411" cy="2185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dirty="0" err="1">
                <a:latin typeface="Lato 1 Bold"/>
                <a:ea typeface="Lato 1 Bold"/>
                <a:cs typeface="Lato 1 Bold"/>
                <a:sym typeface="Lato 1 Bold"/>
              </a:rPr>
              <a:t>Pengenalan</a:t>
            </a:r>
            <a:r>
              <a:rPr lang="en-US" sz="5400" b="1" dirty="0">
                <a:latin typeface="Lato 1 Bold"/>
                <a:ea typeface="Lato 1 Bold"/>
                <a:cs typeface="Lato 1 Bold"/>
                <a:sym typeface="Lato 1 Bold"/>
              </a:rPr>
              <a:t> </a:t>
            </a:r>
            <a:r>
              <a:rPr lang="en-US" sz="5400" b="1" dirty="0" err="1">
                <a:latin typeface="Lato 1 Bold"/>
                <a:ea typeface="Lato 1 Bold"/>
                <a:cs typeface="Lato 1 Bold"/>
                <a:sym typeface="Lato 1 Bold"/>
              </a:rPr>
              <a:t>Konsep</a:t>
            </a:r>
            <a:br>
              <a:rPr lang="en-US" sz="5400" b="1" dirty="0">
                <a:latin typeface="Lato 1 Bold"/>
                <a:ea typeface="Lato 1 Bold"/>
                <a:cs typeface="Lato 1 Bold"/>
                <a:sym typeface="Lato 1 Bold"/>
              </a:rPr>
            </a:br>
            <a:r>
              <a:rPr lang="en-US" sz="4400" b="1" dirty="0">
                <a:latin typeface="Lato 1 Bold"/>
                <a:ea typeface="Lato 1 Bold"/>
                <a:cs typeface="Lato 1 Bold"/>
                <a:sym typeface="Lato 1 Bold"/>
              </a:rPr>
              <a:t>Big Data, Machine Learning, Artificial Intelligence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85800" y="1288211"/>
            <a:ext cx="6945702" cy="3970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b="1" dirty="0">
                <a:solidFill>
                  <a:srgbClr val="020294"/>
                </a:solidFill>
                <a:latin typeface="Lato 1 Bold"/>
                <a:ea typeface="Lato 1 Bold"/>
                <a:cs typeface="Lato 1 Bold"/>
                <a:sym typeface="Lato 1 Bold"/>
              </a:rPr>
              <a:t>ASP 2509: </a:t>
            </a:r>
            <a:r>
              <a:rPr lang="en-US" sz="2400" b="1" dirty="0" err="1">
                <a:solidFill>
                  <a:srgbClr val="020294"/>
                </a:solidFill>
                <a:latin typeface="Lato 1 Bold"/>
                <a:ea typeface="Lato 1 Bold"/>
                <a:cs typeface="Lato 1 Bold"/>
                <a:sym typeface="Lato 1 Bold"/>
              </a:rPr>
              <a:t>Pengantar</a:t>
            </a:r>
            <a:r>
              <a:rPr lang="en-US" sz="2400" b="1" dirty="0">
                <a:solidFill>
                  <a:srgbClr val="020294"/>
                </a:solidFill>
                <a:latin typeface="Lato 1 Bold"/>
                <a:ea typeface="Lato 1 Bold"/>
                <a:cs typeface="Lato 1 Bold"/>
                <a:sym typeface="Lato 1 Bold"/>
              </a:rPr>
              <a:t> </a:t>
            </a:r>
            <a:r>
              <a:rPr lang="en-US" sz="2400" b="1" dirty="0" err="1">
                <a:solidFill>
                  <a:srgbClr val="020294"/>
                </a:solidFill>
                <a:latin typeface="Lato 1 Bold"/>
                <a:ea typeface="Lato 1 Bold"/>
                <a:cs typeface="Lato 1 Bold"/>
                <a:sym typeface="Lato 1 Bold"/>
              </a:rPr>
              <a:t>Teknologi</a:t>
            </a:r>
            <a:r>
              <a:rPr lang="en-US" sz="2400" b="1" dirty="0">
                <a:solidFill>
                  <a:srgbClr val="020294"/>
                </a:solidFill>
                <a:latin typeface="Lato 1 Bold"/>
                <a:ea typeface="Lato 1 Bold"/>
                <a:cs typeface="Lato 1 Bold"/>
                <a:sym typeface="Lato 1 Bold"/>
              </a:rPr>
              <a:t> Informasi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66043" y="5933739"/>
            <a:ext cx="2904547" cy="304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13"/>
              </a:lnSpc>
            </a:pPr>
            <a:r>
              <a:rPr lang="en-US" sz="1866" dirty="0">
                <a:solidFill>
                  <a:srgbClr val="F9F5F0"/>
                </a:solidFill>
                <a:latin typeface="Lato 2"/>
                <a:ea typeface="Lato 2"/>
                <a:cs typeface="Lato 2"/>
                <a:sym typeface="Lato 2"/>
              </a:rPr>
              <a:t>Reza R Pratama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546840" y="5933739"/>
            <a:ext cx="2904547" cy="304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13"/>
              </a:lnSpc>
            </a:pPr>
            <a:r>
              <a:rPr lang="en-US" sz="1866" dirty="0" err="1">
                <a:solidFill>
                  <a:srgbClr val="F9F5F0"/>
                </a:solidFill>
                <a:latin typeface="Lato 2"/>
                <a:ea typeface="Lato 2"/>
                <a:cs typeface="Lato 2"/>
                <a:sym typeface="Lato 2"/>
              </a:rPr>
              <a:t>Minggu</a:t>
            </a:r>
            <a:r>
              <a:rPr lang="en-US" sz="1866" dirty="0">
                <a:solidFill>
                  <a:srgbClr val="F9F5F0"/>
                </a:solidFill>
                <a:latin typeface="Lato 2"/>
                <a:ea typeface="Lato 2"/>
                <a:cs typeface="Lato 2"/>
                <a:sym typeface="Lato 2"/>
              </a:rPr>
              <a:t> ke-11</a:t>
            </a:r>
          </a:p>
        </p:txBody>
      </p:sp>
      <p:sp>
        <p:nvSpPr>
          <p:cNvPr id="10" name="AutoShape 10"/>
          <p:cNvSpPr/>
          <p:nvPr/>
        </p:nvSpPr>
        <p:spPr>
          <a:xfrm rot="5400000" flipV="1">
            <a:off x="3021380" y="6228264"/>
            <a:ext cx="1861691" cy="2655"/>
          </a:xfrm>
          <a:prstGeom prst="line">
            <a:avLst/>
          </a:prstGeom>
          <a:ln w="76200" cap="rnd">
            <a:solidFill>
              <a:srgbClr val="F9F5F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D" sz="1200"/>
          </a:p>
        </p:txBody>
      </p:sp>
      <p:pic>
        <p:nvPicPr>
          <p:cNvPr id="20" name="Picture 19" descr="A blue and yellow logo&#10;&#10;Description automatically generated">
            <a:extLst>
              <a:ext uri="{FF2B5EF4-FFF2-40B4-BE49-F238E27FC236}">
                <a16:creationId xmlns:a16="http://schemas.microsoft.com/office/drawing/2014/main" id="{7C168F34-4BDA-A181-3341-1D0D87FF0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602" y="351575"/>
            <a:ext cx="1376983" cy="13769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6F54B-83E6-BD15-F3A3-3B199C28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9E4-D43D-4036-AE02-5131D818BD5D}" type="slidenum">
              <a:rPr lang="en-US" smtClean="0"/>
              <a:t>10</a:t>
            </a:fld>
            <a:endParaRPr lang="en-US"/>
          </a:p>
        </p:txBody>
      </p:sp>
      <p:pic>
        <p:nvPicPr>
          <p:cNvPr id="7" name="Graphic 6" descr="Sound Medium with solid fill">
            <a:extLst>
              <a:ext uri="{FF2B5EF4-FFF2-40B4-BE49-F238E27FC236}">
                <a16:creationId xmlns:a16="http://schemas.microsoft.com/office/drawing/2014/main" id="{0FE968BD-9040-A354-9638-9A3E036EA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5975" y="3399551"/>
            <a:ext cx="914400" cy="914400"/>
          </a:xfrm>
          <a:prstGeom prst="rect">
            <a:avLst/>
          </a:prstGeom>
        </p:spPr>
      </p:pic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A83B9E4B-4CD5-7F1B-0EB8-6DB6C51C85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95820" y="2544206"/>
            <a:ext cx="914400" cy="914400"/>
          </a:xfrm>
          <a:prstGeom prst="rect">
            <a:avLst/>
          </a:prstGeom>
        </p:spPr>
      </p:pic>
      <p:pic>
        <p:nvPicPr>
          <p:cNvPr id="9" name="Graphic 8" descr="Image with solid fill">
            <a:extLst>
              <a:ext uri="{FF2B5EF4-FFF2-40B4-BE49-F238E27FC236}">
                <a16:creationId xmlns:a16="http://schemas.microsoft.com/office/drawing/2014/main" id="{932E5F79-7F33-A868-4B2E-AF74787E57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0220" y="3236985"/>
            <a:ext cx="914400" cy="914400"/>
          </a:xfrm>
          <a:prstGeom prst="rect">
            <a:avLst/>
          </a:prstGeom>
        </p:spPr>
      </p:pic>
      <p:pic>
        <p:nvPicPr>
          <p:cNvPr id="10" name="Graphic 9" descr="Table with solid fill">
            <a:extLst>
              <a:ext uri="{FF2B5EF4-FFF2-40B4-BE49-F238E27FC236}">
                <a16:creationId xmlns:a16="http://schemas.microsoft.com/office/drawing/2014/main" id="{5CD94DA7-7573-F92B-EC98-386E8344FE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37182" y="1650319"/>
            <a:ext cx="914400" cy="914400"/>
          </a:xfrm>
          <a:prstGeom prst="rect">
            <a:avLst/>
          </a:prstGeom>
        </p:spPr>
      </p:pic>
      <p:pic>
        <p:nvPicPr>
          <p:cNvPr id="11" name="Graphic 10" descr="Table with solid fill">
            <a:extLst>
              <a:ext uri="{FF2B5EF4-FFF2-40B4-BE49-F238E27FC236}">
                <a16:creationId xmlns:a16="http://schemas.microsoft.com/office/drawing/2014/main" id="{F7E40EE2-871F-16DC-6DD7-B66D7C2E2A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26833" y="2107519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019653-8697-0922-C5F4-9F1F7F038C48}"/>
              </a:ext>
            </a:extLst>
          </p:cNvPr>
          <p:cNvSpPr txBox="1"/>
          <p:nvPr/>
        </p:nvSpPr>
        <p:spPr>
          <a:xfrm>
            <a:off x="2195820" y="719154"/>
            <a:ext cx="1090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Segoe UI"/>
              </a:rPr>
              <a:t>Data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99F72A4-5D29-8BE4-7A00-A7DB073BEE33}"/>
              </a:ext>
            </a:extLst>
          </p:cNvPr>
          <p:cNvSpPr/>
          <p:nvPr/>
        </p:nvSpPr>
        <p:spPr>
          <a:xfrm>
            <a:off x="4795948" y="2215581"/>
            <a:ext cx="2723744" cy="1050587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Analitik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827C6A9-58B4-43FA-1B74-F4049CE0E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994982"/>
              </p:ext>
            </p:extLst>
          </p:nvPr>
        </p:nvGraphicFramePr>
        <p:xfrm>
          <a:off x="7913263" y="1963634"/>
          <a:ext cx="3254302" cy="1554480"/>
        </p:xfrm>
        <a:graphic>
          <a:graphicData uri="http://schemas.openxmlformats.org/drawingml/2006/table">
            <a:tbl>
              <a:tblPr firstRow="1" bandRow="1"/>
              <a:tblGrid>
                <a:gridCol w="3254302">
                  <a:extLst>
                    <a:ext uri="{9D8B030D-6E8A-4147-A177-3AD203B41FA5}">
                      <a16:colId xmlns:a16="http://schemas.microsoft.com/office/drawing/2014/main" val="98058616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2800" b="1" dirty="0" err="1"/>
                        <a:t>Informasi</a:t>
                      </a:r>
                      <a:endParaRPr lang="en-US" sz="2800" b="1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88617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2800" b="1" dirty="0" err="1"/>
                        <a:t>Pengetahuan</a:t>
                      </a:r>
                      <a:endParaRPr lang="en-US" sz="2800" b="1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32564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2800" b="1" dirty="0"/>
                        <a:t>Insight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87006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5DAFCCC-29D8-AC83-73DD-50B4B60906DA}"/>
              </a:ext>
            </a:extLst>
          </p:cNvPr>
          <p:cNvSpPr txBox="1"/>
          <p:nvPr/>
        </p:nvSpPr>
        <p:spPr>
          <a:xfrm>
            <a:off x="1974573" y="4758391"/>
            <a:ext cx="8262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Segoe UI"/>
              </a:rPr>
              <a:t>Untuk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memproses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data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menjadi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sebuah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informasi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pengetahuan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hingga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insight,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diperlukan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suatu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proses yang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disebut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analytics</a:t>
            </a:r>
          </a:p>
        </p:txBody>
      </p:sp>
    </p:spTree>
    <p:extLst>
      <p:ext uri="{BB962C8B-B14F-4D97-AF65-F5344CB8AC3E}">
        <p14:creationId xmlns:p14="http://schemas.microsoft.com/office/powerpoint/2010/main" val="2402792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25EA8E-9E6E-01E0-31ED-55D154F9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B00D-6E40-4943-B77A-CA1D5EF2D6D4}" type="slidenum">
              <a:rPr lang="en-ID" smtClean="0"/>
              <a:pPr/>
              <a:t>11</a:t>
            </a:fld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6E9D05-D78E-3FA8-4016-DEAC46EF609E}"/>
              </a:ext>
            </a:extLst>
          </p:cNvPr>
          <p:cNvSpPr txBox="1">
            <a:spLocks/>
          </p:cNvSpPr>
          <p:nvPr/>
        </p:nvSpPr>
        <p:spPr>
          <a:xfrm>
            <a:off x="838200" y="265837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Serif Pro Black"/>
                <a:ea typeface="+mj-ea"/>
                <a:cs typeface="+mj-cs"/>
              </a:rPr>
              <a:t>Tipe-tipe Analitik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urce Serif Pro Black"/>
              <a:ea typeface="+mj-ea"/>
              <a:cs typeface="+mj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2EFD51-429E-AAB2-7717-0623609440F2}"/>
              </a:ext>
            </a:extLst>
          </p:cNvPr>
          <p:cNvCxnSpPr>
            <a:cxnSpLocks/>
          </p:cNvCxnSpPr>
          <p:nvPr/>
        </p:nvCxnSpPr>
        <p:spPr>
          <a:xfrm>
            <a:off x="2004763" y="4227369"/>
            <a:ext cx="8200417" cy="0"/>
          </a:xfrm>
          <a:prstGeom prst="straightConnector1">
            <a:avLst/>
          </a:prstGeom>
          <a:noFill/>
          <a:ln w="19050" cap="flat" cmpd="sng" algn="ctr">
            <a:solidFill>
              <a:srgbClr val="02029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E2C052-CF98-1E3D-19D4-4DD490C5633A}"/>
              </a:ext>
            </a:extLst>
          </p:cNvPr>
          <p:cNvCxnSpPr>
            <a:cxnSpLocks/>
          </p:cNvCxnSpPr>
          <p:nvPr/>
        </p:nvCxnSpPr>
        <p:spPr>
          <a:xfrm flipV="1">
            <a:off x="2004763" y="2646879"/>
            <a:ext cx="0" cy="1580490"/>
          </a:xfrm>
          <a:prstGeom prst="straightConnector1">
            <a:avLst/>
          </a:prstGeom>
          <a:noFill/>
          <a:ln w="19050" cap="flat" cmpd="sng" algn="ctr">
            <a:solidFill>
              <a:srgbClr val="02029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16CEFB8-5233-6CC7-9262-7B2ED163388D}"/>
              </a:ext>
            </a:extLst>
          </p:cNvPr>
          <p:cNvSpPr txBox="1"/>
          <p:nvPr/>
        </p:nvSpPr>
        <p:spPr>
          <a:xfrm rot="16200000">
            <a:off x="1504971" y="2840811"/>
            <a:ext cx="67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egoe UI"/>
              </a:rPr>
              <a:t>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EA5251-1552-7C6E-135F-8BB654A70B39}"/>
              </a:ext>
            </a:extLst>
          </p:cNvPr>
          <p:cNvSpPr txBox="1"/>
          <p:nvPr/>
        </p:nvSpPr>
        <p:spPr>
          <a:xfrm>
            <a:off x="9132667" y="3927040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egoe UI"/>
              </a:rPr>
              <a:t>Difficulty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AB1C7B-D852-A5CA-B950-F2B40CB3F918}"/>
              </a:ext>
            </a:extLst>
          </p:cNvPr>
          <p:cNvCxnSpPr>
            <a:cxnSpLocks/>
          </p:cNvCxnSpPr>
          <p:nvPr/>
        </p:nvCxnSpPr>
        <p:spPr>
          <a:xfrm>
            <a:off x="4643120" y="2646879"/>
            <a:ext cx="0" cy="2982990"/>
          </a:xfrm>
          <a:prstGeom prst="line">
            <a:avLst/>
          </a:prstGeom>
          <a:noFill/>
          <a:ln w="19050" cap="flat" cmpd="sng" algn="ctr">
            <a:solidFill>
              <a:srgbClr val="020294"/>
            </a:solidFill>
            <a:prstDash val="dash"/>
            <a:miter lim="800000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092E68-F552-25C8-AE87-28BDE285DD07}"/>
              </a:ext>
            </a:extLst>
          </p:cNvPr>
          <p:cNvCxnSpPr>
            <a:cxnSpLocks/>
          </p:cNvCxnSpPr>
          <p:nvPr/>
        </p:nvCxnSpPr>
        <p:spPr>
          <a:xfrm>
            <a:off x="7330440" y="2646879"/>
            <a:ext cx="0" cy="3078658"/>
          </a:xfrm>
          <a:prstGeom prst="line">
            <a:avLst/>
          </a:prstGeom>
          <a:noFill/>
          <a:ln w="19050" cap="flat" cmpd="sng" algn="ctr">
            <a:solidFill>
              <a:srgbClr val="020294"/>
            </a:solidFill>
            <a:prstDash val="dash"/>
            <a:miter lim="800000"/>
          </a:ln>
          <a:effectLst/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9E51C5A-91F0-17A2-4FB4-22C63A620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212" y="3076326"/>
            <a:ext cx="6643511" cy="10353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19A92C-575F-2FE0-47A7-65AB6B52DF00}"/>
              </a:ext>
            </a:extLst>
          </p:cNvPr>
          <p:cNvSpPr txBox="1"/>
          <p:nvPr/>
        </p:nvSpPr>
        <p:spPr>
          <a:xfrm>
            <a:off x="2676716" y="3252458"/>
            <a:ext cx="125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prstClr val="black"/>
                </a:solidFill>
                <a:latin typeface="Segoe UI"/>
              </a:rPr>
              <a:t>Deskriptif</a:t>
            </a:r>
            <a:endParaRPr lang="en-US" b="1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0C651E-7FC5-F71B-E064-6A9BBC57F8C3}"/>
              </a:ext>
            </a:extLst>
          </p:cNvPr>
          <p:cNvSpPr txBox="1"/>
          <p:nvPr/>
        </p:nvSpPr>
        <p:spPr>
          <a:xfrm>
            <a:off x="5588001" y="306779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prstClr val="black"/>
                </a:solidFill>
                <a:latin typeface="Segoe UI"/>
              </a:rPr>
              <a:t>Prediktif</a:t>
            </a:r>
            <a:endParaRPr lang="en-US" b="1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DCFA75-106E-9F9D-F53F-AEBCE288C7CC}"/>
              </a:ext>
            </a:extLst>
          </p:cNvPr>
          <p:cNvSpPr txBox="1"/>
          <p:nvPr/>
        </p:nvSpPr>
        <p:spPr>
          <a:xfrm>
            <a:off x="7921399" y="2783802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prstClr val="black"/>
                </a:solidFill>
                <a:latin typeface="Segoe UI"/>
              </a:rPr>
              <a:t>Preskriptif</a:t>
            </a:r>
            <a:endParaRPr lang="en-US" b="1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CC0469-F7B4-5F4B-D66F-4E6F48D23F23}"/>
              </a:ext>
            </a:extLst>
          </p:cNvPr>
          <p:cNvSpPr/>
          <p:nvPr/>
        </p:nvSpPr>
        <p:spPr>
          <a:xfrm>
            <a:off x="2133600" y="1637347"/>
            <a:ext cx="2387600" cy="1035308"/>
          </a:xfrm>
          <a:prstGeom prst="rect">
            <a:avLst/>
          </a:prstGeom>
          <a:solidFill>
            <a:srgbClr val="E7E6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Menggunakan data masa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lalu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untuk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melaporkan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memvisualisasikan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dan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memahami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peristiwa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yang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telah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terjadi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02A1A2-ABD9-0F63-3D81-4EF5C561CEDD}"/>
              </a:ext>
            </a:extLst>
          </p:cNvPr>
          <p:cNvSpPr/>
          <p:nvPr/>
        </p:nvSpPr>
        <p:spPr>
          <a:xfrm>
            <a:off x="4792365" y="1637347"/>
            <a:ext cx="2387600" cy="1035308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Analisis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menggunakan data masa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lalu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untuk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memahami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penyebab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suatu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peristiwa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atau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meramalkan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yang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akan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terjadi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di masa depan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C47D4E-6180-462A-59A2-4C25E75FC682}"/>
              </a:ext>
            </a:extLst>
          </p:cNvPr>
          <p:cNvSpPr/>
          <p:nvPr/>
        </p:nvSpPr>
        <p:spPr>
          <a:xfrm>
            <a:off x="7480916" y="1637347"/>
            <a:ext cx="2387600" cy="1035308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menentukan keputusan dan/atau tindakan yang akan menghasilkan hasil paling efektif sesuai dengan seperangkat tujuan dan batasan tertentu.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67CFC8-EEED-76E9-4E45-D7434A18C4AC}"/>
              </a:ext>
            </a:extLst>
          </p:cNvPr>
          <p:cNvSpPr txBox="1"/>
          <p:nvPr/>
        </p:nvSpPr>
        <p:spPr>
          <a:xfrm rot="16200000">
            <a:off x="1370161" y="4937940"/>
            <a:ext cx="944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egoe UI"/>
              </a:rPr>
              <a:t>Aktivitas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E5AE988-36F0-C076-94C2-0C7810D94FE8}"/>
              </a:ext>
            </a:extLst>
          </p:cNvPr>
          <p:cNvSpPr/>
          <p:nvPr/>
        </p:nvSpPr>
        <p:spPr>
          <a:xfrm>
            <a:off x="3225802" y="1397377"/>
            <a:ext cx="5563325" cy="137541"/>
          </a:xfrm>
          <a:prstGeom prst="rightArrow">
            <a:avLst/>
          </a:prstGeom>
          <a:solidFill>
            <a:srgbClr val="E4D30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52B32-6861-C2F8-4D2D-998EDB893C90}"/>
              </a:ext>
            </a:extLst>
          </p:cNvPr>
          <p:cNvSpPr txBox="1"/>
          <p:nvPr/>
        </p:nvSpPr>
        <p:spPr>
          <a:xfrm>
            <a:off x="2133600" y="1322124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Segoe UI"/>
              </a:rPr>
              <a:t>Foundational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766E24-3AE9-0E03-7208-07DFD7CB1CDB}"/>
              </a:ext>
            </a:extLst>
          </p:cNvPr>
          <p:cNvSpPr txBox="1"/>
          <p:nvPr/>
        </p:nvSpPr>
        <p:spPr>
          <a:xfrm>
            <a:off x="8789136" y="1322124"/>
            <a:ext cx="897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Segoe UI"/>
              </a:rPr>
              <a:t>Advanced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28B894-F5BA-47FB-4B38-C8D0CCA4D76E}"/>
              </a:ext>
            </a:extLst>
          </p:cNvPr>
          <p:cNvSpPr txBox="1"/>
          <p:nvPr/>
        </p:nvSpPr>
        <p:spPr>
          <a:xfrm>
            <a:off x="2094134" y="4429540"/>
            <a:ext cx="23590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Segoe UI"/>
              </a:rPr>
              <a:t>Advanced analytics tidak dapat </a:t>
            </a:r>
            <a:r>
              <a:rPr lang="en-US" sz="1200" dirty="0" err="1">
                <a:solidFill>
                  <a:prstClr val="black"/>
                </a:solidFill>
                <a:latin typeface="Segoe UI"/>
              </a:rPr>
              <a:t>dilakukan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 tanpa </a:t>
            </a:r>
            <a:r>
              <a:rPr lang="en-US" sz="1200" dirty="0" err="1">
                <a:solidFill>
                  <a:prstClr val="black"/>
                </a:solidFill>
                <a:latin typeface="Segoe UI"/>
              </a:rPr>
              <a:t>terlebih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Segoe UI"/>
              </a:rPr>
              <a:t>dahulu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Segoe UI"/>
              </a:rPr>
              <a:t>memanfaatkan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Segoe UI"/>
              </a:rPr>
              <a:t>pemahaman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 yang </a:t>
            </a:r>
            <a:r>
              <a:rPr lang="en-US" sz="1200" dirty="0" err="1">
                <a:solidFill>
                  <a:prstClr val="black"/>
                </a:solidFill>
                <a:latin typeface="Segoe UI"/>
              </a:rPr>
              <a:t>diperoleh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Segoe UI"/>
              </a:rPr>
              <a:t>dari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Segoe UI"/>
              </a:rPr>
              <a:t>analisis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Segoe UI"/>
              </a:rPr>
              <a:t>Deskriptif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 yang </a:t>
            </a:r>
            <a:r>
              <a:rPr lang="en-US" sz="1200" dirty="0" err="1">
                <a:solidFill>
                  <a:prstClr val="black"/>
                </a:solidFill>
                <a:latin typeface="Segoe UI"/>
              </a:rPr>
              <a:t>sedang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Segoe UI"/>
              </a:rPr>
              <a:t>dilakukan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B0CF22-7BFD-FB93-436E-FA780A7052FC}"/>
              </a:ext>
            </a:extLst>
          </p:cNvPr>
          <p:cNvSpPr txBox="1"/>
          <p:nvPr/>
        </p:nvSpPr>
        <p:spPr>
          <a:xfrm>
            <a:off x="4794533" y="4429540"/>
            <a:ext cx="23590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prstClr val="black"/>
                </a:solidFill>
                <a:latin typeface="Segoe UI"/>
              </a:rPr>
              <a:t>Menguji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 data </a:t>
            </a:r>
            <a:r>
              <a:rPr lang="en-US" sz="1200" dirty="0" err="1">
                <a:solidFill>
                  <a:prstClr val="black"/>
                </a:solidFill>
                <a:latin typeface="Segoe UI"/>
              </a:rPr>
              <a:t>historis</a:t>
            </a:r>
            <a:endParaRPr lang="en-US" sz="1200" dirty="0">
              <a:solidFill>
                <a:prstClr val="black"/>
              </a:solidFill>
              <a:latin typeface="Segoe U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prstClr val="black"/>
                </a:solidFill>
                <a:latin typeface="Segoe UI"/>
              </a:rPr>
              <a:t>Melakukan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Segoe UI"/>
              </a:rPr>
              <a:t>analisis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Segoe UI"/>
              </a:rPr>
              <a:t>perilaku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 dan </a:t>
            </a:r>
            <a:r>
              <a:rPr lang="en-US" sz="1200" dirty="0" err="1">
                <a:solidFill>
                  <a:prstClr val="black"/>
                </a:solidFill>
                <a:latin typeface="Segoe UI"/>
              </a:rPr>
              <a:t>statistika</a:t>
            </a:r>
            <a:endParaRPr lang="en-US" sz="1200" dirty="0">
              <a:solidFill>
                <a:prstClr val="black"/>
              </a:solidFill>
              <a:latin typeface="Segoe U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prstClr val="black"/>
                </a:solidFill>
                <a:latin typeface="Segoe UI"/>
              </a:rPr>
              <a:t>Mengembangkan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 model yang </a:t>
            </a:r>
            <a:r>
              <a:rPr lang="en-US" sz="1200" dirty="0" err="1">
                <a:solidFill>
                  <a:prstClr val="black"/>
                </a:solidFill>
                <a:latin typeface="Segoe UI"/>
              </a:rPr>
              <a:t>relevan</a:t>
            </a:r>
            <a:endParaRPr lang="en-US" sz="1200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F6E8AC-2CD7-E0C5-74CF-7A88032864C0}"/>
              </a:ext>
            </a:extLst>
          </p:cNvPr>
          <p:cNvSpPr txBox="1"/>
          <p:nvPr/>
        </p:nvSpPr>
        <p:spPr>
          <a:xfrm>
            <a:off x="7480916" y="4429540"/>
            <a:ext cx="23590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prstClr val="black"/>
                </a:solidFill>
                <a:latin typeface="Segoe UI"/>
              </a:rPr>
              <a:t>Melakukan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Segoe UI"/>
              </a:rPr>
              <a:t>simulasi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 multi-output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prstClr val="black"/>
                </a:solidFill>
                <a:latin typeface="Segoe UI"/>
              </a:rPr>
              <a:t>Pelaksanaan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sz="1200" i="1" dirty="0">
                <a:solidFill>
                  <a:prstClr val="black"/>
                </a:solidFill>
                <a:latin typeface="Segoe UI"/>
              </a:rPr>
              <a:t>continuous auditing</a:t>
            </a:r>
            <a:endParaRPr lang="en-US" sz="1200" dirty="0">
              <a:solidFill>
                <a:prstClr val="black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19995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54176F-C18A-5D9D-072E-B8EDC5BD0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B00D-6E40-4943-B77A-CA1D5EF2D6D4}" type="slidenum">
              <a:rPr lang="en-ID" smtClean="0"/>
              <a:pPr/>
              <a:t>12</a:t>
            </a:fld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35372D-9D7C-0C9E-1F6B-739FAF112EB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4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Serif Pro Black"/>
                <a:ea typeface="+mj-ea"/>
                <a:cs typeface="+mj-cs"/>
              </a:rPr>
              <a:t>Analytics pada Proses Pembuatan Keputusan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urce Serif Pro Black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972DBB-D3DA-D274-9082-DA1C9DE139CF}"/>
              </a:ext>
            </a:extLst>
          </p:cNvPr>
          <p:cNvSpPr/>
          <p:nvPr/>
        </p:nvSpPr>
        <p:spPr>
          <a:xfrm>
            <a:off x="934720" y="1493520"/>
            <a:ext cx="2428240" cy="742315"/>
          </a:xfrm>
          <a:prstGeom prst="rect">
            <a:avLst/>
          </a:prstGeom>
          <a:solidFill>
            <a:srgbClr val="02029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Visualization Reporting and Data Mining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BC9498-D75D-3613-3FA3-DA71D36C6508}"/>
              </a:ext>
            </a:extLst>
          </p:cNvPr>
          <p:cNvSpPr/>
          <p:nvPr/>
        </p:nvSpPr>
        <p:spPr>
          <a:xfrm>
            <a:off x="934720" y="2377440"/>
            <a:ext cx="2428240" cy="742315"/>
          </a:xfrm>
          <a:prstGeom prst="rect">
            <a:avLst/>
          </a:prstGeom>
          <a:solidFill>
            <a:srgbClr val="02029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What-if Analysis Root Cause Analysis Query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CDDE08-F51C-3849-9823-8F55544136FF}"/>
              </a:ext>
            </a:extLst>
          </p:cNvPr>
          <p:cNvSpPr/>
          <p:nvPr/>
        </p:nvSpPr>
        <p:spPr>
          <a:xfrm>
            <a:off x="934720" y="3246437"/>
            <a:ext cx="2428240" cy="742315"/>
          </a:xfrm>
          <a:prstGeom prst="rect">
            <a:avLst/>
          </a:prstGeom>
          <a:solidFill>
            <a:srgbClr val="02029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Simulation Regression Analysis Casual Regression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68DF66-D1D9-2068-12CB-85F1E78D5AC9}"/>
              </a:ext>
            </a:extLst>
          </p:cNvPr>
          <p:cNvSpPr/>
          <p:nvPr/>
        </p:nvSpPr>
        <p:spPr>
          <a:xfrm>
            <a:off x="934720" y="4130357"/>
            <a:ext cx="2428240" cy="742315"/>
          </a:xfrm>
          <a:prstGeom prst="rect">
            <a:avLst/>
          </a:prstGeom>
          <a:solidFill>
            <a:srgbClr val="02029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Optimization Heuristics Rule-Based 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6F114A-C811-D4F5-63F4-F435B98C11C2}"/>
              </a:ext>
            </a:extLst>
          </p:cNvPr>
          <p:cNvSpPr/>
          <p:nvPr/>
        </p:nvSpPr>
        <p:spPr>
          <a:xfrm>
            <a:off x="934720" y="5014277"/>
            <a:ext cx="2428240" cy="742315"/>
          </a:xfrm>
          <a:prstGeom prst="rect">
            <a:avLst/>
          </a:prstGeom>
          <a:solidFill>
            <a:srgbClr val="02029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Machine Learning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Natural Language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839B4BB7-512E-708F-1A1D-6299689A7E24}"/>
              </a:ext>
            </a:extLst>
          </p:cNvPr>
          <p:cNvSpPr/>
          <p:nvPr/>
        </p:nvSpPr>
        <p:spPr>
          <a:xfrm>
            <a:off x="3434080" y="1493520"/>
            <a:ext cx="2743200" cy="742315"/>
          </a:xfrm>
          <a:prstGeom prst="homePlat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Descriptive Analytics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What happens?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F894F1-69CE-C2B5-0C7D-14C8B263E3F8}"/>
              </a:ext>
            </a:extLst>
          </p:cNvPr>
          <p:cNvSpPr/>
          <p:nvPr/>
        </p:nvSpPr>
        <p:spPr>
          <a:xfrm>
            <a:off x="6268720" y="1270000"/>
            <a:ext cx="1574800" cy="4643120"/>
          </a:xfrm>
          <a:prstGeom prst="rect">
            <a:avLst/>
          </a:prstGeom>
          <a:solidFill>
            <a:srgbClr val="E4D30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Insights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D7A66A-4E93-067E-6DCA-19CF2C9073A3}"/>
              </a:ext>
            </a:extLst>
          </p:cNvPr>
          <p:cNvSpPr/>
          <p:nvPr/>
        </p:nvSpPr>
        <p:spPr>
          <a:xfrm>
            <a:off x="7934960" y="1270000"/>
            <a:ext cx="1574800" cy="4643120"/>
          </a:xfrm>
          <a:prstGeom prst="rect">
            <a:avLst/>
          </a:prstGeom>
          <a:solidFill>
            <a:srgbClr val="E4D304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Decisions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1C775B-2A14-FC5C-3576-CDF40A01C292}"/>
              </a:ext>
            </a:extLst>
          </p:cNvPr>
          <p:cNvSpPr/>
          <p:nvPr/>
        </p:nvSpPr>
        <p:spPr>
          <a:xfrm>
            <a:off x="9601200" y="1270000"/>
            <a:ext cx="1574800" cy="4643120"/>
          </a:xfrm>
          <a:prstGeom prst="rect">
            <a:avLst/>
          </a:prstGeom>
          <a:solidFill>
            <a:srgbClr val="E4D304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Actions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79029E07-12BF-9005-B374-F531C22EB8EA}"/>
              </a:ext>
            </a:extLst>
          </p:cNvPr>
          <p:cNvSpPr/>
          <p:nvPr/>
        </p:nvSpPr>
        <p:spPr>
          <a:xfrm>
            <a:off x="3434080" y="2377440"/>
            <a:ext cx="3048000" cy="742315"/>
          </a:xfrm>
          <a:prstGeom prst="homePlat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Diagnostic Analytics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Why did it happen?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1CD9D1E3-B0F1-CCB7-7E89-6A6147153D24}"/>
              </a:ext>
            </a:extLst>
          </p:cNvPr>
          <p:cNvSpPr/>
          <p:nvPr/>
        </p:nvSpPr>
        <p:spPr>
          <a:xfrm>
            <a:off x="3434080" y="3261360"/>
            <a:ext cx="3799840" cy="742315"/>
          </a:xfrm>
          <a:prstGeom prst="homePlat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Predictive Analytics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What will happen?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6600CF8D-75F6-B9CD-B5E9-5309AA84575C}"/>
              </a:ext>
            </a:extLst>
          </p:cNvPr>
          <p:cNvSpPr/>
          <p:nvPr/>
        </p:nvSpPr>
        <p:spPr>
          <a:xfrm>
            <a:off x="3434080" y="4145280"/>
            <a:ext cx="3799840" cy="742315"/>
          </a:xfrm>
          <a:prstGeom prst="homePlat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Prescriptive Analytics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What should I do?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07B63D6-203A-F2E9-73F8-89CFC305B7C9}"/>
              </a:ext>
            </a:extLst>
          </p:cNvPr>
          <p:cNvSpPr/>
          <p:nvPr/>
        </p:nvSpPr>
        <p:spPr>
          <a:xfrm>
            <a:off x="5963920" y="4074795"/>
            <a:ext cx="1574800" cy="283845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5A5561B-201D-918F-71BC-C99926C1F05E}"/>
              </a:ext>
            </a:extLst>
          </p:cNvPr>
          <p:cNvSpPr/>
          <p:nvPr/>
        </p:nvSpPr>
        <p:spPr>
          <a:xfrm>
            <a:off x="5963920" y="4674235"/>
            <a:ext cx="4434840" cy="283845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15E0C97-34E8-3FBE-C24C-9197E9EF1357}"/>
              </a:ext>
            </a:extLst>
          </p:cNvPr>
          <p:cNvSpPr/>
          <p:nvPr/>
        </p:nvSpPr>
        <p:spPr>
          <a:xfrm>
            <a:off x="5963920" y="4374515"/>
            <a:ext cx="2748280" cy="283845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3C495F9B-2BF0-1373-B173-87ED9C339428}"/>
              </a:ext>
            </a:extLst>
          </p:cNvPr>
          <p:cNvSpPr/>
          <p:nvPr/>
        </p:nvSpPr>
        <p:spPr>
          <a:xfrm>
            <a:off x="3434080" y="5011102"/>
            <a:ext cx="3799840" cy="742315"/>
          </a:xfrm>
          <a:prstGeom prst="homePlat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Artificial Intelligence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How to enhance or replace human reasoning?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17CB283-4067-956D-81F9-827429B83210}"/>
              </a:ext>
            </a:extLst>
          </p:cNvPr>
          <p:cNvSpPr/>
          <p:nvPr/>
        </p:nvSpPr>
        <p:spPr>
          <a:xfrm>
            <a:off x="5963920" y="4940617"/>
            <a:ext cx="1574800" cy="283845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9A182DA-6312-C6FB-7EB1-151AE7DB776D}"/>
              </a:ext>
            </a:extLst>
          </p:cNvPr>
          <p:cNvSpPr/>
          <p:nvPr/>
        </p:nvSpPr>
        <p:spPr>
          <a:xfrm>
            <a:off x="5963920" y="5540057"/>
            <a:ext cx="4434840" cy="283845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6798145-C1A6-A705-9FE9-D75A652A1783}"/>
              </a:ext>
            </a:extLst>
          </p:cNvPr>
          <p:cNvSpPr/>
          <p:nvPr/>
        </p:nvSpPr>
        <p:spPr>
          <a:xfrm>
            <a:off x="6969760" y="5240337"/>
            <a:ext cx="1742440" cy="283845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063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F265989-9BFE-4665-9BBF-8F4C7D2D1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776" y="2552701"/>
            <a:ext cx="9620250" cy="320992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8500" b="1" noProof="1">
                <a:solidFill>
                  <a:schemeClr val="accent3">
                    <a:lumMod val="40000"/>
                    <a:lumOff val="60000"/>
                  </a:schemeClr>
                </a:solidFill>
              </a:rPr>
              <a:t>Artificial Intelligence</a:t>
            </a:r>
          </a:p>
          <a:p>
            <a:pPr marL="0" indent="0" algn="ctr">
              <a:buNone/>
            </a:pPr>
            <a:r>
              <a:rPr lang="en-US" sz="6600" b="1" noProof="1">
                <a:solidFill>
                  <a:schemeClr val="accent3">
                    <a:lumMod val="20000"/>
                    <a:lumOff val="80000"/>
                  </a:schemeClr>
                </a:solidFill>
              </a:rPr>
              <a:t>(Kecerdasan Buatan)</a:t>
            </a:r>
          </a:p>
          <a:p>
            <a:pPr marL="0" indent="0">
              <a:buNone/>
            </a:pPr>
            <a:endParaRPr lang="en-US" sz="2000" b="1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C98126-00D4-4536-8967-EB49841E9AA8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DC8C2E-2368-4FF0-917D-21A67079FAC2}"/>
              </a:ext>
            </a:extLst>
          </p:cNvPr>
          <p:cNvSpPr/>
          <p:nvPr/>
        </p:nvSpPr>
        <p:spPr>
          <a:xfrm>
            <a:off x="0" y="6577417"/>
            <a:ext cx="12192000" cy="29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80C4A87-8DB1-477F-8303-D6247A7F12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5820" y="172036"/>
            <a:ext cx="7543800" cy="8636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id-ID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ecerdasan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27EB842-10D6-46F1-B7E6-54EBA30848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04685" y="1742849"/>
            <a:ext cx="10247086" cy="4496026"/>
          </a:xfrm>
        </p:spPr>
        <p:txBody>
          <a:bodyPr>
            <a:normAutofit/>
          </a:bodyPr>
          <a:lstStyle/>
          <a:p>
            <a:pPr marL="457200" indent="-457200" algn="just">
              <a:spcBef>
                <a:spcPct val="0"/>
              </a:spcBef>
              <a:spcAft>
                <a:spcPct val="0"/>
              </a:spcAft>
              <a:buClrTx/>
              <a:buFont typeface="Calibri Light" panose="020F0302020204030204" pitchFamily="34" charset="0"/>
              <a:buAutoNum type="alphaLcPeriod"/>
            </a:pPr>
            <a:r>
              <a:rPr lang="id-ID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belajar atau memahami dari pengalaman</a:t>
            </a:r>
            <a:endParaRPr lang="en-US" alt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spcBef>
                <a:spcPct val="0"/>
              </a:spcBef>
              <a:spcAft>
                <a:spcPct val="0"/>
              </a:spcAft>
              <a:buClrTx/>
              <a:buFont typeface="Calibri Light" panose="020F0302020204030204" pitchFamily="34" charset="0"/>
              <a:buAutoNum type="alphaLcPeriod"/>
            </a:pPr>
            <a:r>
              <a:rPr lang="id-ID" alt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menemukan inti dari pesan yang ambigu atau bertentangan </a:t>
            </a:r>
            <a:endParaRPr lang="en-US" altLang="en-US" sz="2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spcBef>
                <a:spcPct val="0"/>
              </a:spcBef>
              <a:spcAft>
                <a:spcPct val="0"/>
              </a:spcAft>
              <a:buClrTx/>
              <a:buFont typeface="Calibri Light" panose="020F0302020204030204" pitchFamily="34" charset="0"/>
              <a:buAutoNum type="alphaLcPeriod"/>
            </a:pPr>
            <a:r>
              <a:rPr lang="id-ID" alt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merespon dengan cepat dan tepat pada situasi baru </a:t>
            </a:r>
            <a:endParaRPr lang="en-US" alt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spcBef>
                <a:spcPct val="0"/>
              </a:spcBef>
              <a:spcAft>
                <a:spcPct val="0"/>
              </a:spcAft>
              <a:buClrTx/>
              <a:buFont typeface="Calibri Light" panose="020F0302020204030204" pitchFamily="34" charset="0"/>
              <a:buAutoNum type="alphaLcPeriod"/>
            </a:pPr>
            <a:r>
              <a:rPr lang="id-ID" alt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menggunakan pertimbangan dalam memecahkan persoalan atau mengarahkan tindakan secara efektif</a:t>
            </a:r>
            <a:endParaRPr lang="en-US" altLang="en-US" sz="2800" dirty="0">
              <a:solidFill>
                <a:schemeClr val="accent4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spcBef>
                <a:spcPct val="0"/>
              </a:spcBef>
              <a:spcAft>
                <a:spcPct val="0"/>
              </a:spcAft>
              <a:buClrTx/>
              <a:buFont typeface="Calibri Light" panose="020F0302020204030204" pitchFamily="34" charset="0"/>
              <a:buAutoNum type="alphaLcPeriod"/>
            </a:pPr>
            <a:r>
              <a:rPr lang="id-ID" alt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menghadapi situasi yang membingungkan</a:t>
            </a:r>
            <a:endParaRPr lang="en-US" alt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spcBef>
                <a:spcPct val="0"/>
              </a:spcBef>
              <a:spcAft>
                <a:spcPct val="0"/>
              </a:spcAft>
              <a:buClrTx/>
              <a:buFont typeface="Calibri Light" panose="020F0302020204030204" pitchFamily="34" charset="0"/>
              <a:buAutoNum type="alphaLcPeriod"/>
            </a:pPr>
            <a:r>
              <a:rPr lang="id-ID" alt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memahami dan menyimpulkan dengan cara rasional biasa</a:t>
            </a:r>
            <a:endParaRPr lang="en-US" altLang="en-US" sz="28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spcBef>
                <a:spcPct val="0"/>
              </a:spcBef>
              <a:spcAft>
                <a:spcPct val="0"/>
              </a:spcAft>
              <a:buClrTx/>
              <a:buFont typeface="Calibri Light" panose="020F0302020204030204" pitchFamily="34" charset="0"/>
              <a:buAutoNum type="alphaLcPeriod"/>
            </a:pPr>
            <a:r>
              <a:rPr lang="id-ID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menerapkan pengetahuan untuk memanipulasi lingkungan</a:t>
            </a:r>
            <a:endParaRPr lang="en-US" altLang="en-US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spcBef>
                <a:spcPct val="0"/>
              </a:spcBef>
              <a:spcAft>
                <a:spcPct val="0"/>
              </a:spcAft>
              <a:buClrTx/>
              <a:buFont typeface="Calibri Light" panose="020F0302020204030204" pitchFamily="34" charset="0"/>
              <a:buAutoNum type="alphaLcPeriod"/>
            </a:pPr>
            <a:r>
              <a:rPr lang="id-ID" alt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berfikir dan mempertimbangkan </a:t>
            </a:r>
            <a:endParaRPr lang="en-US" alt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C727B68-13E9-4128-831E-3054F068C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1625" y="452718"/>
            <a:ext cx="8479209" cy="1400530"/>
          </a:xfrm>
        </p:spPr>
        <p:txBody>
          <a:bodyPr/>
          <a:lstStyle/>
          <a:p>
            <a:pPr>
              <a:defRPr/>
            </a:pPr>
            <a:r>
              <a:rPr lang="en-US" b="1" noProof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Sudut Pandang Kecerdasan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CC6B31-AFA9-4BF0-A19B-8E35C8720108}"/>
              </a:ext>
            </a:extLst>
          </p:cNvPr>
          <p:cNvSpPr txBox="1">
            <a:spLocks noChangeArrowheads="1"/>
          </p:cNvSpPr>
          <p:nvPr/>
        </p:nvSpPr>
        <p:spPr>
          <a:xfrm>
            <a:off x="918769" y="1715625"/>
            <a:ext cx="10929257" cy="4685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SzPct val="110000"/>
              <a:buFont typeface="Arial" pitchFamily="34" charset="0"/>
              <a:buChar char="•"/>
              <a:tabLst>
                <a:tab pos="274320" algn="l"/>
              </a:tabLst>
              <a:defRPr lang="en-US" sz="2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SzPct val="110000"/>
              <a:buFont typeface="Arial" pitchFamily="34" charset="0"/>
              <a:buChar char="•"/>
              <a:tabLst>
                <a:tab pos="274320" algn="l"/>
              </a:tabLst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SzPct val="110000"/>
              <a:buFont typeface="Arial" pitchFamily="34" charset="0"/>
              <a:buChar char="•"/>
              <a:tabLst>
                <a:tab pos="274320" algn="l"/>
              </a:tabLst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SzPct val="110000"/>
              <a:buFont typeface="Arial" pitchFamily="34" charset="0"/>
              <a:buChar char="•"/>
              <a:tabLst>
                <a:tab pos="274320" algn="l"/>
              </a:tabLst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SzPct val="110000"/>
              <a:buFont typeface="Arial" pitchFamily="34" charset="0"/>
              <a:buChar char="•"/>
              <a:tabLst>
                <a:tab pos="274320" algn="l"/>
              </a:tabLst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E6C133">
                  <a:lumMod val="75000"/>
                </a:srgbClr>
              </a:buClr>
              <a:buSzPct val="110000"/>
              <a:buFont typeface="Arial" pitchFamily="34" charset="0"/>
              <a:buNone/>
              <a:tabLst>
                <a:tab pos="274320" algn="l"/>
              </a:tabLst>
              <a:defRPr/>
            </a:pPr>
            <a:r>
              <a:rPr kumimoji="0" lang="en-US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65D6A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a. Sudut pandang kecerdasan </a:t>
            </a:r>
          </a:p>
          <a:p>
            <a:pPr marL="406400" marR="0" lvl="1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Tx/>
              <a:buSzPct val="110000"/>
              <a:buFont typeface="Arial" pitchFamily="34" charset="0"/>
              <a:buNone/>
              <a:tabLst>
                <a:tab pos="406400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Kecerdasan Buatan akan membuat mesin menjadi cerdas (mampu berbuat seperti apa yang dilakukan oleh manusia)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E6C133">
                  <a:lumMod val="75000"/>
                </a:srgbClr>
              </a:buClr>
              <a:buSzPct val="110000"/>
              <a:buFont typeface="Arial" pitchFamily="34" charset="0"/>
              <a:buNone/>
              <a:tabLst>
                <a:tab pos="274320" algn="l"/>
              </a:tabLst>
              <a:defRPr/>
            </a:pPr>
            <a:r>
              <a:rPr kumimoji="0" lang="en-US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b.  Sudut pandang penelitian.</a:t>
            </a:r>
          </a:p>
          <a:p>
            <a: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Tx/>
              <a:buSzPct val="110000"/>
              <a:buFont typeface="Arial" pitchFamily="34" charset="0"/>
              <a:buNone/>
              <a:tabLst>
                <a:tab pos="274320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Kecerdasan Buatan adalah suatu studi bagaimana membuat agar komputer dapat melakukan sesuatu sebaik yang dikerjakan oleh manusia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E6C133">
                  <a:lumMod val="75000"/>
                </a:srgbClr>
              </a:buClr>
              <a:buSzPct val="110000"/>
              <a:buFont typeface="Arial" pitchFamily="34" charset="0"/>
              <a:buNone/>
              <a:tabLst>
                <a:tab pos="274320" algn="l"/>
              </a:tabLst>
              <a:defRPr/>
            </a:pPr>
            <a:r>
              <a:rPr kumimoji="0" lang="en-US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EF7A24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c.  Sudut pandang bisnis.</a:t>
            </a:r>
          </a:p>
          <a:p>
            <a:pPr marL="457200" marR="0" lvl="1" indent="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Tx/>
              <a:buSzPct val="110000"/>
              <a:buFont typeface="Arial" pitchFamily="34" charset="0"/>
              <a:buNone/>
              <a:tabLst>
                <a:tab pos="274320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Kecerdasan buatan adalah kumpulan peralatan yang sangat powerful dan metodologis dalam menyelesaikan masalah-masalah bisnis.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E6C133">
                  <a:lumMod val="75000"/>
                </a:srgbClr>
              </a:buClr>
              <a:buSzPct val="110000"/>
              <a:buFont typeface="Arial" pitchFamily="34" charset="0"/>
              <a:buNone/>
              <a:tabLst>
                <a:tab pos="274320" algn="l"/>
              </a:tabLst>
              <a:defRPr/>
            </a:pPr>
            <a:r>
              <a:rPr kumimoji="0" lang="en-US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79DC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d.  Sudut pandang pemrograman.</a:t>
            </a:r>
          </a:p>
          <a:p>
            <a:pPr marL="457200" marR="0" lvl="1" indent="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Tx/>
              <a:buSzPct val="110000"/>
              <a:buFont typeface="Arial" pitchFamily="34" charset="0"/>
              <a:buNone/>
              <a:tabLst>
                <a:tab pos="274320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Kecerdasan buatan meliputi studi tentang pemrograman simbolik, penyelesaian masalah (</a:t>
            </a:r>
            <a:r>
              <a:rPr kumimoji="0" lang="en-US" altLang="en-US" sz="2400" b="0" i="1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problem solving</a:t>
            </a:r>
            <a:r>
              <a:rPr kumimoji="0" lang="en-US" altLang="en-US" sz="24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dan pencarian (</a:t>
            </a:r>
            <a:r>
              <a:rPr kumimoji="0" lang="en-US" altLang="en-US" sz="2400" b="0" i="1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searching</a:t>
            </a:r>
            <a:r>
              <a:rPr kumimoji="0" lang="en-US" altLang="en-US" sz="24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D700115-D06B-49BD-B988-A33086FF47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452718"/>
            <a:ext cx="8374434" cy="1400530"/>
          </a:xfrm>
        </p:spPr>
        <p:txBody>
          <a:bodyPr/>
          <a:lstStyle/>
          <a:p>
            <a:pPr>
              <a:defRPr/>
            </a:pPr>
            <a:r>
              <a:rPr lang="en-US" b="1" noProof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Keuntungan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87EB1EF-6D36-4568-ADF4-7CECA5B45E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0725" y="1813380"/>
            <a:ext cx="5592989" cy="4558391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600" b="1" noProof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Kecerdasan Buatan</a:t>
            </a:r>
            <a:endParaRPr lang="en-US" altLang="en-US" sz="2600" b="1" noProof="1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Tx/>
              <a:buFont typeface="Calibri Light" panose="020F0302020204030204" pitchFamily="34" charset="0"/>
              <a:buAutoNum type="arabicPeriod"/>
            </a:pPr>
            <a:r>
              <a:rPr lang="en-US" altLang="en-US" sz="2400" noProof="1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Kecerdasan buatan lebih bersifat </a:t>
            </a:r>
            <a:r>
              <a:rPr lang="en-US" altLang="en-US" sz="2400" noProof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permanen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Tx/>
              <a:buFont typeface="Calibri Light" panose="020F0302020204030204" pitchFamily="34" charset="0"/>
              <a:buAutoNum type="arabicPeriod"/>
            </a:pPr>
            <a:r>
              <a:rPr lang="en-US" altLang="en-US" sz="2400" noProof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Kecerdasan buatan lebih mudah </a:t>
            </a:r>
            <a:r>
              <a:rPr lang="en-US" altLang="en-US" sz="2400" noProof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diduplikasi</a:t>
            </a:r>
            <a:r>
              <a:rPr lang="en-US" altLang="en-US" sz="2400" noProof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disebarkan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Tx/>
              <a:buFont typeface="Calibri Light" panose="020F0302020204030204" pitchFamily="34" charset="0"/>
              <a:buAutoNum type="arabicPeriod"/>
            </a:pPr>
            <a:r>
              <a:rPr lang="en-US" altLang="en-US" sz="2400" noProof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Kecerdasan buatan lebih </a:t>
            </a:r>
            <a:r>
              <a:rPr lang="en-US" altLang="en-US" sz="2400" noProof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murah</a:t>
            </a:r>
            <a:r>
              <a:rPr lang="en-US" altLang="en-US" sz="2400" noProof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dibanding dengan kecerdasan alami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Tx/>
              <a:buFont typeface="Calibri Light" panose="020F0302020204030204" pitchFamily="34" charset="0"/>
              <a:buAutoNum type="arabicPeriod"/>
            </a:pPr>
            <a:r>
              <a:rPr lang="en-US" altLang="en-US" sz="2400" noProof="1">
                <a:latin typeface="Arial" panose="020B0604020202020204" pitchFamily="34" charset="0"/>
                <a:cs typeface="Arial" panose="020B0604020202020204" pitchFamily="34" charset="0"/>
              </a:rPr>
              <a:t>Kecerdasan buatan bersifat konsisten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Tx/>
              <a:buFont typeface="Calibri Light" panose="020F0302020204030204" pitchFamily="34" charset="0"/>
              <a:buAutoNum type="arabicPeriod"/>
            </a:pPr>
            <a:r>
              <a:rPr lang="en-US" altLang="en-US" sz="24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Kecerdasan buatan dapat didokumentasi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Tx/>
              <a:buFont typeface="Calibri Light" panose="020F0302020204030204" pitchFamily="34" charset="0"/>
              <a:buAutoNum type="arabicPeriod"/>
            </a:pPr>
            <a:r>
              <a:rPr lang="en-US" altLang="en-US" sz="2400" noProof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Kecerdasan buatan dapat mengerjakan pekerjaan lebih cepat dibanding dengan kecerdasan alami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Tx/>
              <a:buFont typeface="Calibri Light" panose="020F0302020204030204" pitchFamily="34" charset="0"/>
              <a:buAutoNum type="arabicPeriod"/>
            </a:pPr>
            <a:r>
              <a:rPr lang="en-US" altLang="en-US" sz="2400" noProof="1">
                <a:solidFill>
                  <a:srgbClr val="F5C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Kecerdasan buatan dapat mengerjakan pekerjaan lebih baik dibanding dengan kecerdasan alami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6057F1-1469-4212-B2D8-3EB10552368A}"/>
              </a:ext>
            </a:extLst>
          </p:cNvPr>
          <p:cNvSpPr txBox="1">
            <a:spLocks noChangeArrowheads="1"/>
          </p:cNvSpPr>
          <p:nvPr/>
        </p:nvSpPr>
        <p:spPr>
          <a:xfrm>
            <a:off x="6589486" y="1783446"/>
            <a:ext cx="5505283" cy="435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SzPct val="110000"/>
              <a:buFont typeface="Arial" pitchFamily="34" charset="0"/>
              <a:buChar char="•"/>
              <a:tabLst>
                <a:tab pos="274320" algn="l"/>
              </a:tabLst>
              <a:defRPr lang="en-US" sz="2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SzPct val="110000"/>
              <a:buFont typeface="Arial" pitchFamily="34" charset="0"/>
              <a:buChar char="•"/>
              <a:tabLst>
                <a:tab pos="274320" algn="l"/>
              </a:tabLst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SzPct val="110000"/>
              <a:buFont typeface="Arial" pitchFamily="34" charset="0"/>
              <a:buChar char="•"/>
              <a:tabLst>
                <a:tab pos="274320" algn="l"/>
              </a:tabLst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SzPct val="110000"/>
              <a:buFont typeface="Arial" pitchFamily="34" charset="0"/>
              <a:buChar char="•"/>
              <a:tabLst>
                <a:tab pos="274320" algn="l"/>
              </a:tabLst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SzPct val="110000"/>
              <a:buFont typeface="Arial" pitchFamily="34" charset="0"/>
              <a:buChar char="•"/>
              <a:tabLst>
                <a:tab pos="274320" algn="l"/>
              </a:tabLst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10000"/>
              <a:buFont typeface="Arial" pitchFamily="34" charset="0"/>
              <a:buNone/>
              <a:tabLst>
                <a:tab pos="274320" algn="l"/>
              </a:tabLst>
              <a:defRPr/>
            </a:pPr>
            <a:r>
              <a:rPr kumimoji="0" lang="en-US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65D6A0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Kecerdasan Alami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10000"/>
              <a:buFont typeface="Calibri Light" panose="020F0302020204030204" pitchFamily="34" charset="0"/>
              <a:buAutoNum type="arabicPeriod"/>
              <a:tabLst>
                <a:tab pos="274320" algn="l"/>
              </a:tabLst>
              <a:defRPr/>
            </a:pPr>
            <a:r>
              <a:rPr kumimoji="0" lang="en-US" altLang="en-US" sz="2200" b="1" i="0" u="none" strike="noStrike" kern="1200" cap="none" spc="0" normalizeH="0" baseline="0" noProof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Kreatif</a:t>
            </a:r>
            <a:r>
              <a:rPr kumimoji="0" lang="en-US" altLang="en-US" sz="22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10000"/>
              <a:buFont typeface="Calibri Light" panose="020F0302020204030204" pitchFamily="34" charset="0"/>
              <a:buAutoNum type="arabicPeriod"/>
              <a:tabLst>
                <a:tab pos="27432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1">
                <a:ln>
                  <a:noFill/>
                </a:ln>
                <a:solidFill>
                  <a:srgbClr val="65D6A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Kecerdasan alami memungkinkan orang untuk menggunakan pengalaman secara langsung. Sedangkan pada kecerdasan buatan harus bekerja dengan input-input </a:t>
            </a:r>
            <a:r>
              <a:rPr kumimoji="0" lang="en-US" altLang="en-US" sz="22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simbolik</a:t>
            </a:r>
            <a:r>
              <a:rPr kumimoji="0" lang="en-US" altLang="en-US" sz="2200" b="0" i="0" u="none" strike="noStrike" kern="1200" cap="none" spc="0" normalizeH="0" baseline="0" noProof="1">
                <a:ln>
                  <a:noFill/>
                </a:ln>
                <a:solidFill>
                  <a:srgbClr val="65D6A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10000"/>
              <a:buFont typeface="Calibri Light" panose="020F0302020204030204" pitchFamily="34" charset="0"/>
              <a:buAutoNum type="arabicPeriod"/>
              <a:tabLst>
                <a:tab pos="27432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Pemikiran manusia dapat digunakan secara </a:t>
            </a:r>
            <a:r>
              <a:rPr kumimoji="0" lang="en-US" altLang="en-US" sz="2200" b="1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luas</a:t>
            </a:r>
            <a:r>
              <a:rPr kumimoji="0" lang="en-US" altLang="en-US" sz="22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sedangkan kecerdasan buatan sangat terbatas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61C5E07C-389C-4B8D-BDFE-7724DE22A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4054" y="277814"/>
            <a:ext cx="9908345" cy="1139825"/>
          </a:xfrm>
        </p:spPr>
        <p:txBody>
          <a:bodyPr/>
          <a:lstStyle/>
          <a:p>
            <a:pPr>
              <a:defRPr/>
            </a:pPr>
            <a:r>
              <a:rPr lang="en-US" noProof="1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Sejarah AI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8376071C-92E0-460C-8D9A-9038678A15A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88571" y="1590675"/>
            <a:ext cx="10740570" cy="4897211"/>
          </a:xfrm>
        </p:spPr>
        <p:txBody>
          <a:bodyPr rtlCol="0">
            <a:normAutofit lnSpcReduction="10000"/>
          </a:bodyPr>
          <a:lstStyle/>
          <a:p>
            <a:pPr marL="0" indent="0">
              <a:buClrTx/>
              <a:buNone/>
              <a:defRPr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Tahun 1943-1956 :</a:t>
            </a:r>
          </a:p>
          <a:p>
            <a:pPr marL="542925" lvl="1" indent="-276225">
              <a:spcBef>
                <a:spcPts val="0"/>
              </a:spcBef>
              <a:buClrTx/>
              <a:defRPr/>
            </a:pPr>
            <a:r>
              <a:rPr lang="en-US" sz="1400" noProof="1">
                <a:latin typeface="Arial" panose="020B0604020202020204" pitchFamily="34" charset="0"/>
                <a:cs typeface="Arial" panose="020B0604020202020204" pitchFamily="34" charset="0"/>
              </a:rPr>
              <a:t>Program catur pertama oleh Shanon &amp; Turing (1950)</a:t>
            </a:r>
          </a:p>
          <a:p>
            <a:pPr marL="542925" lvl="1" indent="-276225">
              <a:spcBef>
                <a:spcPts val="0"/>
              </a:spcBef>
              <a:buClrTx/>
              <a:defRPr/>
            </a:pPr>
            <a:r>
              <a:rPr lang="en-US" sz="1400" noProof="1">
                <a:latin typeface="Arial" panose="020B0604020202020204" pitchFamily="34" charset="0"/>
                <a:cs typeface="Arial" panose="020B0604020202020204" pitchFamily="34" charset="0"/>
              </a:rPr>
              <a:t>Deklarasi AI (1956) pada Workshop Dartmouth oleh John McCarthy</a:t>
            </a:r>
          </a:p>
          <a:p>
            <a:pPr marL="0" indent="0">
              <a:spcBef>
                <a:spcPts val="1200"/>
              </a:spcBef>
              <a:buClrTx/>
              <a:buNone/>
              <a:defRPr/>
            </a:pPr>
            <a:r>
              <a:rPr lang="en-US" noProof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Tahun 1956-1966</a:t>
            </a:r>
          </a:p>
          <a:p>
            <a:pPr marL="542925" lvl="1" indent="-276225">
              <a:spcBef>
                <a:spcPts val="0"/>
              </a:spcBef>
              <a:buClrTx/>
              <a:defRPr/>
            </a:pPr>
            <a:r>
              <a:rPr lang="en-US" sz="1400" noProof="1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 Theorist (mampu membuktikan teorema-teorema matematika)</a:t>
            </a:r>
          </a:p>
          <a:p>
            <a:pPr marL="542925" lvl="1" indent="-276225">
              <a:spcBef>
                <a:spcPts val="0"/>
              </a:spcBef>
              <a:buClrTx/>
              <a:defRPr/>
            </a:pPr>
            <a:r>
              <a:rPr lang="en-US" sz="1400" noProof="1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 Sam, diprogram oleh Robert K. Lindsay (1960). Program ini dapat mengetahui kalimat-kalimat sederhana yang ditulis dalam bahasa Inggris dan mampu memberikan jawaban dari fakta-fakta yang didengar dalam sebuah percakapan.</a:t>
            </a:r>
          </a:p>
          <a:p>
            <a:pPr marL="542925" lvl="1" indent="-276225">
              <a:spcBef>
                <a:spcPts val="0"/>
              </a:spcBef>
              <a:buClrTx/>
              <a:defRPr/>
            </a:pPr>
            <a:r>
              <a:rPr lang="en-US" sz="1400" noProof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Problem Solver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  <a:buClrTx/>
              <a:buNone/>
              <a:defRPr/>
            </a:pPr>
            <a:r>
              <a:rPr lang="en-US" noProof="1">
                <a:solidFill>
                  <a:srgbClr val="88E0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Tahun 1966 – 1979</a:t>
            </a:r>
          </a:p>
          <a:p>
            <a:pPr marL="542925" lvl="1" indent="-276225">
              <a:lnSpc>
                <a:spcPct val="110000"/>
              </a:lnSpc>
              <a:spcBef>
                <a:spcPts val="0"/>
              </a:spcBef>
              <a:buClrTx/>
              <a:defRPr/>
            </a:pPr>
            <a:r>
              <a:rPr lang="en-US" sz="1600" noProof="1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AI hanya bisa melakukan manipulasi simbolik dan hanya bisa memuat sedikit sekali pengetahuan.</a:t>
            </a:r>
          </a:p>
          <a:p>
            <a:pPr marL="542925" lvl="1" indent="-276225">
              <a:lnSpc>
                <a:spcPct val="110000"/>
              </a:lnSpc>
              <a:spcBef>
                <a:spcPts val="0"/>
              </a:spcBef>
              <a:buClrTx/>
              <a:defRPr/>
            </a:pPr>
            <a:r>
              <a:rPr lang="en-US" sz="1600" noProof="1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AI yang akan dipecahkan tidak mudah ditangani</a:t>
            </a:r>
          </a:p>
          <a:p>
            <a:pPr marL="542925" lvl="1" indent="-276225">
              <a:lnSpc>
                <a:spcPct val="110000"/>
              </a:lnSpc>
              <a:spcBef>
                <a:spcPts val="0"/>
              </a:spcBef>
              <a:buClrTx/>
              <a:defRPr/>
            </a:pPr>
            <a:r>
              <a:rPr lang="en-US" sz="1600" noProof="1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 berbasis pengetahuan -&gt; terutama untuk </a:t>
            </a:r>
            <a:r>
              <a:rPr lang="en-US" sz="1600" noProof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 pakar </a:t>
            </a:r>
            <a:r>
              <a:rPr lang="en-US" sz="1600" noProof="1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MyCin; Dendral; Prospector:XCON &amp;XSEL; FOLIO dan DELTA</a:t>
            </a:r>
          </a:p>
          <a:p>
            <a:pPr marL="0" indent="0">
              <a:spcBef>
                <a:spcPts val="1200"/>
              </a:spcBef>
              <a:buClrTx/>
              <a:buNone/>
            </a:pPr>
            <a:r>
              <a:rPr lang="en-US" altLang="en-US" noProof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Tahun 1980-sekarang :</a:t>
            </a:r>
          </a:p>
          <a:p>
            <a:pPr marL="200025" lvl="1" indent="0">
              <a:buNone/>
            </a:pPr>
            <a:r>
              <a:rPr lang="en-US" altLang="en-US" sz="1400" noProof="1">
                <a:solidFill>
                  <a:srgbClr val="FFFF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AI telah menjadi komoditi industry :</a:t>
            </a:r>
          </a:p>
          <a:p>
            <a:pPr marL="542925" lvl="1" indent="-266700">
              <a:spcBef>
                <a:spcPts val="0"/>
              </a:spcBef>
              <a:buClrTx/>
            </a:pPr>
            <a:r>
              <a:rPr lang="en-US" altLang="en-US" sz="1400" noProof="1">
                <a:solidFill>
                  <a:srgbClr val="FFFF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 Sistem Pakar komersial pertama yg dibuat oleh Digital Equipment Corporation (DEC), 1982.</a:t>
            </a:r>
          </a:p>
          <a:p>
            <a:pPr marL="542925" lvl="1" indent="-266700">
              <a:spcBef>
                <a:spcPts val="0"/>
              </a:spcBef>
              <a:buClrTx/>
            </a:pPr>
            <a:r>
              <a:rPr lang="en-US" altLang="en-US" sz="1400" noProof="1">
                <a:solidFill>
                  <a:srgbClr val="FFFF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Proyek “Generasi Kelima” , pembuatan komputer cerdas dengan Prolog (Jepang), 1981.</a:t>
            </a:r>
          </a:p>
          <a:p>
            <a:pPr marL="542925" lvl="1" indent="-266700">
              <a:spcBef>
                <a:spcPts val="0"/>
              </a:spcBef>
              <a:buClrTx/>
            </a:pPr>
            <a:r>
              <a:rPr lang="en-US" altLang="en-US" sz="1400" noProof="1">
                <a:solidFill>
                  <a:srgbClr val="FFFF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Daya jual produk AI : beberapa juta dolar (1980) – mencapai $2 miliar (1988).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3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3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3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3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3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3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3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3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53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3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3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53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53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3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53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53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53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53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/>
      <p:bldP spid="15360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E10B078-E0A8-46DD-97D8-E496148AC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7446" y="277814"/>
            <a:ext cx="10034954" cy="1139825"/>
          </a:xfrm>
        </p:spPr>
        <p:txBody>
          <a:bodyPr/>
          <a:lstStyle/>
          <a:p>
            <a:pPr>
              <a:defRPr/>
            </a:pPr>
            <a:r>
              <a:rPr lang="en-US" b="1" noProof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Konsep AI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BD26ED1-5B37-46CE-B6F7-FC4FD48D8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343" y="1603375"/>
            <a:ext cx="10651478" cy="492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75CEEC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a. Turing Test</a:t>
            </a:r>
          </a:p>
          <a:p>
            <a:pPr marL="382588" marR="0" lvl="1" indent="-182563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CD43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Metode Pengujian Kecerdasan (Alan Turing).</a:t>
            </a:r>
          </a:p>
          <a:p>
            <a:pPr marL="382588" marR="0" lvl="1" indent="-182563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CD43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Proses uji ini melibatkan seorang penanya (manusia) dan dua obyek yang ditanyai.</a:t>
            </a:r>
          </a:p>
          <a:p>
            <a:pPr marL="90488" marR="0" lvl="0" indent="-90488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CD433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11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b. Pemrosesan Simbolik</a:t>
            </a:r>
          </a:p>
          <a:p>
            <a:pPr marL="382588" marR="0" lvl="1" indent="-182563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CD43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Sifat penting dari AI adalah bahwa AI merupakan bagian dari ilmu komputer yang melakukan proses secara simbolik dan non-algoritmik dalam penyelesain masalah.</a:t>
            </a:r>
          </a:p>
          <a:p>
            <a:pPr marL="90488" marR="0" lvl="0" indent="-90488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CD433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11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1">
                <a:ln>
                  <a:noFill/>
                </a:ln>
                <a:solidFill>
                  <a:srgbClr val="65D6A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c. Heuristic</a:t>
            </a:r>
          </a:p>
          <a:p>
            <a:pPr marL="382588" marR="0" lvl="1" indent="-182563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ACD433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	Suatu strategi untuk melakukan proses pencarian </a:t>
            </a:r>
            <a:r>
              <a:rPr kumimoji="0" lang="en-US" sz="1600" b="0" i="1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(search)</a:t>
            </a: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 ruang problem secara efektif.</a:t>
            </a:r>
          </a:p>
          <a:p>
            <a:pPr marL="90488" marR="0" lvl="0" indent="-90488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rgbClr val="ACD433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11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Wingdings" pitchFamily="2" charset="2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d. Inferensi (Penarikan Kesimpulan)</a:t>
            </a:r>
          </a:p>
          <a:p>
            <a:pPr marL="292100" marR="0" lvl="1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AI mencoba membuat mesin memiliki kemampuan berpikir atau mempertimbangkan </a:t>
            </a:r>
            <a:r>
              <a:rPr kumimoji="0" lang="en-US" sz="1600" b="0" i="1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(reasoning), </a:t>
            </a: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termasuk di dalamnya proses </a:t>
            </a:r>
            <a:r>
              <a:rPr kumimoji="0" lang="en-US" sz="1600" b="0" i="1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(inferencing)</a:t>
            </a: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 berdasarkan fakta-fakta dan aturan dengan menggunakan metode heuristik, dan lain-lain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11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Wingdings" pitchFamily="2" charset="2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1">
                <a:ln>
                  <a:noFill/>
                </a:ln>
                <a:solidFill>
                  <a:srgbClr val="DAF67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e. Pencocokan Pola </a:t>
            </a:r>
            <a:r>
              <a:rPr kumimoji="0" lang="en-US" sz="1800" b="1" i="1" u="none" strike="noStrike" kern="1200" cap="none" spc="0" normalizeH="0" baseline="0" noProof="1">
                <a:ln>
                  <a:noFill/>
                </a:ln>
                <a:solidFill>
                  <a:srgbClr val="DAF67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(Pattern Matching)</a:t>
            </a:r>
          </a:p>
          <a:p>
            <a:pPr marL="292100" marR="0" lvl="1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Berusaha untuk menjelaskan obyek, kejadian </a:t>
            </a:r>
            <a:r>
              <a:rPr kumimoji="0" lang="en-US" sz="1600" b="0" i="1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(events) </a:t>
            </a: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atau proses, dalam hubungan logik atau komputasional</a:t>
            </a:r>
            <a:endParaRPr kumimoji="0" lang="en-US" altLang="en-US" sz="16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2969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9397469-BEFD-4187-9D05-87116E967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3378" y="277814"/>
            <a:ext cx="10049022" cy="1139825"/>
          </a:xfrm>
        </p:spPr>
        <p:txBody>
          <a:bodyPr/>
          <a:lstStyle/>
          <a:p>
            <a:pPr>
              <a:defRPr/>
            </a:pPr>
            <a:r>
              <a:rPr lang="en-US" b="1" noProof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Bagaimana AI bekerja?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208D792-4DC3-4F1F-A830-9029046064E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370139" y="1774826"/>
            <a:ext cx="7519987" cy="40560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Bagian terpenting AI :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i="1" noProof="1">
                <a:latin typeface="Arial" panose="020B0604020202020204" pitchFamily="34" charset="0"/>
                <a:cs typeface="Arial" panose="020B0604020202020204" pitchFamily="34" charset="0"/>
              </a:rPr>
              <a:t>Knowledge base</a:t>
            </a:r>
            <a:r>
              <a:rPr lang="en-US" altLang="en-US" sz="2000" noProof="1">
                <a:latin typeface="Arial" panose="020B0604020202020204" pitchFamily="34" charset="0"/>
                <a:cs typeface="Arial" panose="020B0604020202020204" pitchFamily="34" charset="0"/>
              </a:rPr>
              <a:t> (basis pengetahuan), berisi fakta-fakta, teori, pemikiran dan hubungan antara satu dengan lainnya. 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i="1" noProof="1">
                <a:latin typeface="Arial" panose="020B0604020202020204" pitchFamily="34" charset="0"/>
                <a:cs typeface="Arial" panose="020B0604020202020204" pitchFamily="34" charset="0"/>
              </a:rPr>
              <a:t>Inference engine</a:t>
            </a:r>
            <a:r>
              <a:rPr lang="en-US" altLang="en-US" sz="2000" noProof="1">
                <a:latin typeface="Arial" panose="020B0604020202020204" pitchFamily="34" charset="0"/>
                <a:cs typeface="Arial" panose="020B0604020202020204" pitchFamily="34" charset="0"/>
              </a:rPr>
              <a:t>, yaitu kemampuan menarik kesimpulan berdasarkan pengalaman.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D5DB3551-EB6B-4A32-A5D8-3A349CF75248}"/>
              </a:ext>
            </a:extLst>
          </p:cNvPr>
          <p:cNvGrpSpPr>
            <a:grpSpLocks/>
          </p:cNvGrpSpPr>
          <p:nvPr/>
        </p:nvGrpSpPr>
        <p:grpSpPr bwMode="auto">
          <a:xfrm>
            <a:off x="2789238" y="3798886"/>
            <a:ext cx="7100888" cy="2819400"/>
            <a:chOff x="1137" y="864"/>
            <a:chExt cx="4473" cy="1776"/>
          </a:xfrm>
        </p:grpSpPr>
        <p:sp>
          <p:nvSpPr>
            <p:cNvPr id="33797" name="Rectangle 5">
              <a:extLst>
                <a:ext uri="{FF2B5EF4-FFF2-40B4-BE49-F238E27FC236}">
                  <a16:creationId xmlns:a16="http://schemas.microsoft.com/office/drawing/2014/main" id="{12134D06-9AA3-4733-AC32-C7DFE6143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" y="1248"/>
              <a:ext cx="2613" cy="13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3798" name="Rectangle 6">
              <a:extLst>
                <a:ext uri="{FF2B5EF4-FFF2-40B4-BE49-F238E27FC236}">
                  <a16:creationId xmlns:a16="http://schemas.microsoft.com/office/drawing/2014/main" id="{BD50AB8A-974C-44B1-9497-0A76FEC0A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1536"/>
              <a:ext cx="1063" cy="91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Knowledge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Base</a:t>
              </a:r>
            </a:p>
          </p:txBody>
        </p:sp>
        <p:sp>
          <p:nvSpPr>
            <p:cNvPr id="33799" name="Rectangle 7">
              <a:extLst>
                <a:ext uri="{FF2B5EF4-FFF2-40B4-BE49-F238E27FC236}">
                  <a16:creationId xmlns:a16="http://schemas.microsoft.com/office/drawing/2014/main" id="{EE8F7E45-F6C8-4DBE-A4DB-5F42F775D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1536"/>
              <a:ext cx="1063" cy="91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Inference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Engine</a:t>
              </a:r>
            </a:p>
          </p:txBody>
        </p:sp>
        <p:sp>
          <p:nvSpPr>
            <p:cNvPr id="33800" name="AutoShape 8">
              <a:extLst>
                <a:ext uri="{FF2B5EF4-FFF2-40B4-BE49-F238E27FC236}">
                  <a16:creationId xmlns:a16="http://schemas.microsoft.com/office/drawing/2014/main" id="{C5F55F97-DD83-4EBF-82D3-A7E410FE1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1872"/>
              <a:ext cx="753" cy="192"/>
            </a:xfrm>
            <a:prstGeom prst="rightArrow">
              <a:avLst>
                <a:gd name="adj1" fmla="val 50000"/>
                <a:gd name="adj2" fmla="val 98047"/>
              </a:avLst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3801" name="AutoShape 9">
              <a:extLst>
                <a:ext uri="{FF2B5EF4-FFF2-40B4-BE49-F238E27FC236}">
                  <a16:creationId xmlns:a16="http://schemas.microsoft.com/office/drawing/2014/main" id="{EB321B81-CFA5-4672-9684-85B32726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2160"/>
              <a:ext cx="753" cy="192"/>
            </a:xfrm>
            <a:prstGeom prst="rightArrow">
              <a:avLst>
                <a:gd name="adj1" fmla="val 50000"/>
                <a:gd name="adj2" fmla="val 98047"/>
              </a:avLst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3802" name="Text Box 10">
              <a:extLst>
                <a:ext uri="{FF2B5EF4-FFF2-40B4-BE49-F238E27FC236}">
                  <a16:creationId xmlns:a16="http://schemas.microsoft.com/office/drawing/2014/main" id="{1973E3A5-14C1-45E7-B157-4E72E28BF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7" y="1367"/>
              <a:ext cx="93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Input: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MASALAH</a:t>
              </a:r>
            </a:p>
          </p:txBody>
        </p:sp>
        <p:sp>
          <p:nvSpPr>
            <p:cNvPr id="33803" name="AutoShape 11">
              <a:extLst>
                <a:ext uri="{FF2B5EF4-FFF2-40B4-BE49-F238E27FC236}">
                  <a16:creationId xmlns:a16="http://schemas.microsoft.com/office/drawing/2014/main" id="{B5BFC51D-9163-4868-84BD-73A354171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" y="1849"/>
              <a:ext cx="753" cy="192"/>
            </a:xfrm>
            <a:prstGeom prst="rightArrow">
              <a:avLst>
                <a:gd name="adj1" fmla="val 50000"/>
                <a:gd name="adj2" fmla="val 98047"/>
              </a:avLst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3804" name="AutoShape 12">
              <a:extLst>
                <a:ext uri="{FF2B5EF4-FFF2-40B4-BE49-F238E27FC236}">
                  <a16:creationId xmlns:a16="http://schemas.microsoft.com/office/drawing/2014/main" id="{06BA98AC-EA6A-4CF8-9C22-5DF234C63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" y="2137"/>
              <a:ext cx="753" cy="192"/>
            </a:xfrm>
            <a:prstGeom prst="rightArrow">
              <a:avLst>
                <a:gd name="adj1" fmla="val 50000"/>
                <a:gd name="adj2" fmla="val 98047"/>
              </a:avLst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3805" name="Text Box 13">
              <a:extLst>
                <a:ext uri="{FF2B5EF4-FFF2-40B4-BE49-F238E27FC236}">
                  <a16:creationId xmlns:a16="http://schemas.microsoft.com/office/drawing/2014/main" id="{BB29698C-51CA-4695-93A2-89690ABD8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6" y="1344"/>
              <a:ext cx="6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Output: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SOLUSI</a:t>
              </a:r>
            </a:p>
          </p:txBody>
        </p:sp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7F7EB9BF-255B-4CEB-AD3D-E08AD11E0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8" y="864"/>
              <a:ext cx="185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EF7A24">
                      <a:lumMod val="40000"/>
                      <a:lumOff val="60000"/>
                    </a:srgb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+mn-cs"/>
                </a:rPr>
                <a:t>ARTIFICIAL INTELLIGENCE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1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2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31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8B317-6883-F17B-A597-1CD5D0E2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5" y="2595282"/>
            <a:ext cx="8285629" cy="712695"/>
          </a:xfrm>
        </p:spPr>
        <p:txBody>
          <a:bodyPr>
            <a:normAutofit/>
          </a:bodyPr>
          <a:lstStyle/>
          <a:p>
            <a:r>
              <a:rPr lang="en-US" sz="4400" dirty="0"/>
              <a:t>BIG DATA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1075814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81AD46F-48F3-450D-9DDE-5F6C8F4CE8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0664" y="277815"/>
            <a:ext cx="9781735" cy="808036"/>
          </a:xfrm>
        </p:spPr>
        <p:txBody>
          <a:bodyPr/>
          <a:lstStyle/>
          <a:p>
            <a:pPr>
              <a:defRPr/>
            </a:pPr>
            <a:r>
              <a:rPr lang="en-US" sz="3600" noProof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Analogi dengan kecerdasan manusia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44DF8C4-4005-4442-A066-0224505CD93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00663" y="1640114"/>
            <a:ext cx="9315011" cy="4847772"/>
          </a:xfrm>
        </p:spPr>
        <p:txBody>
          <a:bodyPr>
            <a:normAutofit fontScale="62500" lnSpcReduction="20000"/>
          </a:bodyPr>
          <a:lstStyle/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en-US" sz="3200" b="1" noProof="1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Basis Pengetahuan :</a:t>
            </a:r>
          </a:p>
          <a:p>
            <a:pPr marL="200025" lvl="1" indent="0">
              <a:buNone/>
            </a:pPr>
            <a:r>
              <a:rPr lang="en-US" altLang="en-US" sz="2900" noProof="1">
                <a:latin typeface="Arial" panose="020B0604020202020204" pitchFamily="34" charset="0"/>
                <a:cs typeface="Arial" panose="020B0604020202020204" pitchFamily="34" charset="0"/>
              </a:rPr>
              <a:t>Kumpulan pengetahuan &amp; pengalaman yang dimiliki oleh manusia.</a:t>
            </a:r>
          </a:p>
          <a:p>
            <a:pPr marL="200025" lvl="1" indent="0">
              <a:buNone/>
            </a:pPr>
            <a:r>
              <a:rPr lang="en-US" altLang="en-US" noProof="1">
                <a:latin typeface="Arial" panose="020B0604020202020204" pitchFamily="34" charset="0"/>
                <a:cs typeface="Arial" panose="020B0604020202020204" pitchFamily="34" charset="0"/>
              </a:rPr>
              <a:t>Contoh :</a:t>
            </a:r>
          </a:p>
          <a:p>
            <a:pPr lvl="2" eaLnBrk="1" hangingPunct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400" noProof="1">
                <a:latin typeface="Arial" panose="020B0604020202020204" pitchFamily="34" charset="0"/>
                <a:cs typeface="Arial" panose="020B0604020202020204" pitchFamily="34" charset="0"/>
              </a:rPr>
              <a:t>Jika saya makan sambal &gt; 5 sendok, maka tidak lama kemudian perut saya akan terasa sakit.</a:t>
            </a:r>
          </a:p>
          <a:p>
            <a:pPr lvl="2" eaLnBrk="1" hangingPunct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400" noProof="1">
                <a:latin typeface="Arial" panose="020B0604020202020204" pitchFamily="34" charset="0"/>
                <a:cs typeface="Arial" panose="020B0604020202020204" pitchFamily="34" charset="0"/>
              </a:rPr>
              <a:t>Jika kuliah mulai jam 8, dan saya berangkat dari rumah jam 7.45, maka saya akan terlambat.</a:t>
            </a:r>
          </a:p>
          <a:p>
            <a:pPr marL="914400" lvl="2" indent="0" eaLnBrk="1" hangingPunct="1">
              <a:lnSpc>
                <a:spcPct val="100000"/>
              </a:lnSpc>
              <a:buClrTx/>
              <a:buNone/>
            </a:pPr>
            <a:endParaRPr lang="en-US" altLang="en-US" sz="24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eaLnBrk="1" hangingPunct="1">
              <a:lnSpc>
                <a:spcPct val="100000"/>
              </a:lnSpc>
              <a:buClrTx/>
              <a:buNone/>
            </a:pPr>
            <a:endParaRPr lang="en-US" altLang="en-US" sz="24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sz="2900" b="1" noProof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Inferensi:</a:t>
            </a:r>
          </a:p>
          <a:p>
            <a:pPr marL="180975" indent="0">
              <a:lnSpc>
                <a:spcPct val="110000"/>
              </a:lnSpc>
              <a:buNone/>
              <a:defRPr/>
            </a:pPr>
            <a:r>
              <a:rPr lang="en-US" sz="2700" noProof="1">
                <a:latin typeface="Arial" panose="020B0604020202020204" pitchFamily="34" charset="0"/>
                <a:cs typeface="Arial" panose="020B0604020202020204" pitchFamily="34" charset="0"/>
              </a:rPr>
              <a:t>Kemampuan manusia untuk menalar berdasarkan pengetahuan/pengalaman yang dimiliki, apabila muncul suatu fakta.</a:t>
            </a: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sz="2700" noProof="1">
                <a:latin typeface="Arial" panose="020B0604020202020204" pitchFamily="34" charset="0"/>
                <a:cs typeface="Arial" panose="020B0604020202020204" pitchFamily="34" charset="0"/>
              </a:rPr>
              <a:t>    Contoh:</a:t>
            </a:r>
          </a:p>
          <a:p>
            <a:pPr marL="841248" lvl="2" indent="-457200">
              <a:lnSpc>
                <a:spcPct val="110000"/>
              </a:lnSpc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sz="2200" noProof="1">
                <a:latin typeface="Arial" panose="020B0604020202020204" pitchFamily="34" charset="0"/>
                <a:cs typeface="Arial" panose="020B0604020202020204" pitchFamily="34" charset="0"/>
              </a:rPr>
              <a:t>Pengetahuan : </a:t>
            </a:r>
          </a:p>
          <a:p>
            <a:pPr marL="566928" lvl="3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sz="2200" noProof="1">
                <a:latin typeface="Arial" panose="020B0604020202020204" pitchFamily="34" charset="0"/>
                <a:cs typeface="Arial" panose="020B0604020202020204" pitchFamily="34" charset="0"/>
              </a:rPr>
              <a:t>    Jika saya makan sambal &gt; 5 sendok, maka tidak lama kemudian perut saya akan terasa sakit.</a:t>
            </a:r>
          </a:p>
          <a:p>
            <a:pPr marL="841248" lvl="2" indent="-457200">
              <a:lnSpc>
                <a:spcPct val="110000"/>
              </a:lnSpc>
              <a:spcBef>
                <a:spcPts val="0"/>
              </a:spcBef>
              <a:buClrTx/>
              <a:buFont typeface="+mj-lt"/>
              <a:buAutoNum type="arabicPeriod" startAt="2"/>
              <a:defRPr/>
            </a:pPr>
            <a:r>
              <a:rPr lang="en-US" sz="2200" noProof="1">
                <a:latin typeface="Arial" panose="020B0604020202020204" pitchFamily="34" charset="0"/>
                <a:cs typeface="Arial" panose="020B0604020202020204" pitchFamily="34" charset="0"/>
              </a:rPr>
              <a:t>Fakta :</a:t>
            </a:r>
          </a:p>
          <a:p>
            <a:pPr marL="566928" lvl="3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sz="2200" noProof="1">
                <a:latin typeface="Arial" panose="020B0604020202020204" pitchFamily="34" charset="0"/>
                <a:cs typeface="Arial" panose="020B0604020202020204" pitchFamily="34" charset="0"/>
              </a:rPr>
              <a:t>    Saya baru saja makan sambal 10 sendok.</a:t>
            </a:r>
          </a:p>
          <a:p>
            <a:pPr marL="841248" lvl="2" indent="-457200">
              <a:lnSpc>
                <a:spcPct val="110000"/>
              </a:lnSpc>
              <a:spcBef>
                <a:spcPts val="0"/>
              </a:spcBef>
              <a:buClrTx/>
              <a:buFont typeface="+mj-lt"/>
              <a:buAutoNum type="arabicPeriod" startAt="3"/>
              <a:defRPr/>
            </a:pPr>
            <a:r>
              <a:rPr lang="en-US" sz="2200" noProof="1">
                <a:latin typeface="Arial" panose="020B0604020202020204" pitchFamily="34" charset="0"/>
                <a:cs typeface="Arial" panose="020B0604020202020204" pitchFamily="34" charset="0"/>
              </a:rPr>
              <a:t>Kesimpulan :</a:t>
            </a:r>
          </a:p>
          <a:p>
            <a:pPr marL="566928" lvl="3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sz="2200" noProof="1">
                <a:latin typeface="Arial" panose="020B0604020202020204" pitchFamily="34" charset="0"/>
                <a:cs typeface="Arial" panose="020B0604020202020204" pitchFamily="34" charset="0"/>
              </a:rPr>
              <a:t>     Tidak lama lagi perut saya akan sakit.</a:t>
            </a:r>
          </a:p>
          <a:p>
            <a:pPr marL="914400" lvl="2" indent="0" eaLnBrk="1" hangingPunct="1">
              <a:lnSpc>
                <a:spcPct val="100000"/>
              </a:lnSpc>
              <a:buClrTx/>
              <a:buNone/>
            </a:pPr>
            <a:endParaRPr lang="en-US" altLang="en-US" sz="24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1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950"/>
                            </p:stCondLst>
                            <p:childTnLst>
                              <p:par>
                                <p:cTn id="3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4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B40D45B-0A75-40E8-AEF3-D7B49A6B8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6325" y="287338"/>
            <a:ext cx="7543800" cy="7810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Teknik Pemecahan Masalah</a:t>
            </a:r>
          </a:p>
        </p:txBody>
      </p:sp>
      <p:grpSp>
        <p:nvGrpSpPr>
          <p:cNvPr id="29724" name="Group 28">
            <a:extLst>
              <a:ext uri="{FF2B5EF4-FFF2-40B4-BE49-F238E27FC236}">
                <a16:creationId xmlns:a16="http://schemas.microsoft.com/office/drawing/2014/main" id="{EDC93090-F2BF-4515-895C-5EB6149AE56C}"/>
              </a:ext>
            </a:extLst>
          </p:cNvPr>
          <p:cNvGrpSpPr>
            <a:grpSpLocks/>
          </p:cNvGrpSpPr>
          <p:nvPr/>
        </p:nvGrpSpPr>
        <p:grpSpPr bwMode="auto">
          <a:xfrm>
            <a:off x="1268380" y="1425432"/>
            <a:ext cx="9939854" cy="5085700"/>
            <a:chOff x="1592" y="534"/>
            <a:chExt cx="3836" cy="3342"/>
          </a:xfrm>
        </p:grpSpPr>
        <p:sp>
          <p:nvSpPr>
            <p:cNvPr id="29700" name="Text Box 4">
              <a:extLst>
                <a:ext uri="{FF2B5EF4-FFF2-40B4-BE49-F238E27FC236}">
                  <a16:creationId xmlns:a16="http://schemas.microsoft.com/office/drawing/2014/main" id="{02EB1A17-4913-407F-BC46-8F1A889E1D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2" y="534"/>
              <a:ext cx="1666" cy="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Conventional/ Hard Computing </a:t>
              </a:r>
              <a:endPara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Metodologi konvensional yang bergantung pada prinsip-prinsip akurasi, kepastian, dan tidak fleksibel</a:t>
              </a:r>
              <a:endParaRPr kumimoji="0" lang="en-US" sz="1600" b="0" i="1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9701" name="Text Box 5">
              <a:extLst>
                <a:ext uri="{FF2B5EF4-FFF2-40B4-BE49-F238E27FC236}">
                  <a16:creationId xmlns:a16="http://schemas.microsoft.com/office/drawing/2014/main" id="{FF9A3D3E-C47A-4052-8FE4-9E8891717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2" y="2174"/>
              <a:ext cx="1666" cy="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1">
                  <a:ln>
                    <a:noFill/>
                  </a:ln>
                  <a:solidFill>
                    <a:srgbClr val="F5C1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Soft Computing</a:t>
              </a:r>
              <a:endPara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rgbClr val="F5C1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Metodologi pendekatan modern yang didasarkan pada gagasan perkiraan, ketidakpastian, dan fleksibilitas.</a:t>
              </a:r>
              <a:endParaRPr kumimoji="0" lang="en-US" sz="1400" b="1" i="1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9942" name="AutoShape 6">
              <a:extLst>
                <a:ext uri="{FF2B5EF4-FFF2-40B4-BE49-F238E27FC236}">
                  <a16:creationId xmlns:a16="http://schemas.microsoft.com/office/drawing/2014/main" id="{AB065103-E81F-4D72-BD3B-916EBC41D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" y="1152"/>
              <a:ext cx="960" cy="768"/>
            </a:xfrm>
            <a:prstGeom prst="octagon">
              <a:avLst>
                <a:gd name="adj" fmla="val 29287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Precise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Models</a:t>
              </a:r>
            </a:p>
          </p:txBody>
        </p:sp>
        <p:sp>
          <p:nvSpPr>
            <p:cNvPr id="39943" name="Rectangle 7">
              <a:extLst>
                <a:ext uri="{FF2B5EF4-FFF2-40B4-BE49-F238E27FC236}">
                  <a16:creationId xmlns:a16="http://schemas.microsoft.com/office/drawing/2014/main" id="{1A04530E-DEEC-487A-8860-E95085EFB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" y="1450"/>
              <a:ext cx="154" cy="163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CC99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9944" name="Rectangle 8">
              <a:extLst>
                <a:ext uri="{FF2B5EF4-FFF2-40B4-BE49-F238E27FC236}">
                  <a16:creationId xmlns:a16="http://schemas.microsoft.com/office/drawing/2014/main" id="{0D17CDA8-11DD-4519-B81E-97A0443A5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4" y="1104"/>
              <a:ext cx="124" cy="787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CC99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9945" name="AutoShape 9">
              <a:extLst>
                <a:ext uri="{FF2B5EF4-FFF2-40B4-BE49-F238E27FC236}">
                  <a16:creationId xmlns:a16="http://schemas.microsoft.com/office/drawing/2014/main" id="{9FFAFE85-8387-45A5-BDA1-E3D463598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9" y="1054"/>
              <a:ext cx="413" cy="211"/>
            </a:xfrm>
            <a:prstGeom prst="rightArrow">
              <a:avLst>
                <a:gd name="adj1" fmla="val 50000"/>
                <a:gd name="adj2" fmla="val 48934"/>
              </a:avLst>
            </a:prstGeom>
            <a:solidFill>
              <a:srgbClr val="CC99FF"/>
            </a:solidFill>
            <a:ln w="9525">
              <a:solidFill>
                <a:srgbClr val="CC99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9946" name="AutoShape 10">
              <a:extLst>
                <a:ext uri="{FF2B5EF4-FFF2-40B4-BE49-F238E27FC236}">
                  <a16:creationId xmlns:a16="http://schemas.microsoft.com/office/drawing/2014/main" id="{CC7D32EB-A4A5-4AE2-BE42-96F85882B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" y="1730"/>
              <a:ext cx="413" cy="211"/>
            </a:xfrm>
            <a:prstGeom prst="rightArrow">
              <a:avLst>
                <a:gd name="adj1" fmla="val 50000"/>
                <a:gd name="adj2" fmla="val 48934"/>
              </a:avLst>
            </a:prstGeom>
            <a:solidFill>
              <a:srgbClr val="CC99FF"/>
            </a:solidFill>
            <a:ln w="9525">
              <a:solidFill>
                <a:srgbClr val="CC99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9947" name="Rectangle 12">
              <a:extLst>
                <a:ext uri="{FF2B5EF4-FFF2-40B4-BE49-F238E27FC236}">
                  <a16:creationId xmlns:a16="http://schemas.microsoft.com/office/drawing/2014/main" id="{D3E6E836-1880-4AA0-B9BD-1DFCF36E4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0" y="931"/>
              <a:ext cx="2102" cy="480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Logika penalaran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berbentuk simbol</a:t>
              </a:r>
            </a:p>
          </p:txBody>
        </p:sp>
        <p:sp>
          <p:nvSpPr>
            <p:cNvPr id="39948" name="Rectangle 13">
              <a:extLst>
                <a:ext uri="{FF2B5EF4-FFF2-40B4-BE49-F238E27FC236}">
                  <a16:creationId xmlns:a16="http://schemas.microsoft.com/office/drawing/2014/main" id="{BA0AEC02-826D-4AEE-92A6-346CF0377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1607"/>
              <a:ext cx="2106" cy="576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Pencarian &amp; Pemodelan masalah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dilakukan secara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numeris (tradisional)</a:t>
              </a:r>
            </a:p>
          </p:txBody>
        </p:sp>
        <p:sp>
          <p:nvSpPr>
            <p:cNvPr id="39949" name="AutoShape 14">
              <a:extLst>
                <a:ext uri="{FF2B5EF4-FFF2-40B4-BE49-F238E27FC236}">
                  <a16:creationId xmlns:a16="http://schemas.microsoft.com/office/drawing/2014/main" id="{7F165275-27F3-4D2F-BA74-B9F188BEF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" y="2845"/>
              <a:ext cx="1001" cy="768"/>
            </a:xfrm>
            <a:prstGeom prst="octagon">
              <a:avLst>
                <a:gd name="adj" fmla="val 29287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Approximate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Models</a:t>
              </a:r>
            </a:p>
          </p:txBody>
        </p:sp>
        <p:sp>
          <p:nvSpPr>
            <p:cNvPr id="39950" name="Rectangle 15">
              <a:extLst>
                <a:ext uri="{FF2B5EF4-FFF2-40B4-BE49-F238E27FC236}">
                  <a16:creationId xmlns:a16="http://schemas.microsoft.com/office/drawing/2014/main" id="{A9E2861A-D010-4FEA-8C3F-449B9F7E8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7" y="3143"/>
              <a:ext cx="153" cy="1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FF99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9951" name="Rectangle 16">
              <a:extLst>
                <a:ext uri="{FF2B5EF4-FFF2-40B4-BE49-F238E27FC236}">
                  <a16:creationId xmlns:a16="http://schemas.microsoft.com/office/drawing/2014/main" id="{B93C5A0D-0651-4D12-B9B8-97237735A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2797"/>
              <a:ext cx="124" cy="787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FF99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9952" name="AutoShape 17">
              <a:extLst>
                <a:ext uri="{FF2B5EF4-FFF2-40B4-BE49-F238E27FC236}">
                  <a16:creationId xmlns:a16="http://schemas.microsoft.com/office/drawing/2014/main" id="{12313863-7E2B-4C7C-A352-25F073283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" y="2747"/>
              <a:ext cx="413" cy="211"/>
            </a:xfrm>
            <a:prstGeom prst="rightArrow">
              <a:avLst>
                <a:gd name="adj1" fmla="val 50000"/>
                <a:gd name="adj2" fmla="val 48934"/>
              </a:avLst>
            </a:prstGeom>
            <a:solidFill>
              <a:srgbClr val="FF9966"/>
            </a:solidFill>
            <a:ln w="9525">
              <a:solidFill>
                <a:srgbClr val="FF99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9953" name="AutoShape 18">
              <a:extLst>
                <a:ext uri="{FF2B5EF4-FFF2-40B4-BE49-F238E27FC236}">
                  <a16:creationId xmlns:a16="http://schemas.microsoft.com/office/drawing/2014/main" id="{410434F1-E8F1-4DDD-8D1B-E7A29A368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" y="3423"/>
              <a:ext cx="413" cy="211"/>
            </a:xfrm>
            <a:prstGeom prst="rightArrow">
              <a:avLst>
                <a:gd name="adj1" fmla="val 50000"/>
                <a:gd name="adj2" fmla="val 48934"/>
              </a:avLst>
            </a:prstGeom>
            <a:solidFill>
              <a:srgbClr val="FF9966"/>
            </a:solidFill>
            <a:ln w="9525">
              <a:solidFill>
                <a:srgbClr val="FF99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9954" name="Rectangle 19">
              <a:extLst>
                <a:ext uri="{FF2B5EF4-FFF2-40B4-BE49-F238E27FC236}">
                  <a16:creationId xmlns:a16="http://schemas.microsoft.com/office/drawing/2014/main" id="{D5A7AEA7-1B16-44F4-9497-CF486FEAF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6" y="2624"/>
              <a:ext cx="2102" cy="480"/>
            </a:xfrm>
            <a:prstGeom prst="rect">
              <a:avLst/>
            </a:prstGeom>
            <a:solidFill>
              <a:srgbClr val="FFCCFF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CCFF"/>
              </a:extrusionClr>
              <a:contourClr>
                <a:srgbClr val="FFCC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Penalaran melalui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pendekatan</a:t>
              </a:r>
            </a:p>
          </p:txBody>
        </p:sp>
        <p:sp>
          <p:nvSpPr>
            <p:cNvPr id="39955" name="Rectangle 20">
              <a:extLst>
                <a:ext uri="{FF2B5EF4-FFF2-40B4-BE49-F238E27FC236}">
                  <a16:creationId xmlns:a16="http://schemas.microsoft.com/office/drawing/2014/main" id="{8E789E16-521D-4A07-AB78-18BF75D51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" y="3300"/>
              <a:ext cx="2106" cy="576"/>
            </a:xfrm>
            <a:prstGeom prst="rect">
              <a:avLst/>
            </a:prstGeom>
            <a:solidFill>
              <a:srgbClr val="FFCCFF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CCFF"/>
              </a:extrusionClr>
              <a:contourClr>
                <a:srgbClr val="FFCC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Pendekatan fungsional &amp;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Pencarian random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ECFF73EB-8225-4139-A69D-6471321A3224}"/>
              </a:ext>
            </a:extLst>
          </p:cNvPr>
          <p:cNvSpPr txBox="1">
            <a:spLocks noChangeArrowheads="1"/>
          </p:cNvSpPr>
          <p:nvPr/>
        </p:nvSpPr>
        <p:spPr>
          <a:xfrm>
            <a:off x="1523297" y="81823"/>
            <a:ext cx="9725465" cy="636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none" spc="0" dirty="0">
                <a:ln w="18415" cmpd="sng">
                  <a:noFill/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1">
                <a:ln w="18415" cmpd="sng">
                  <a:noFill/>
                  <a:prstDash val="solid"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Komponen Soft Computing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5427090" y="907381"/>
            <a:ext cx="6596041" cy="15178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Fuzzy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Konsepnya menggunakan teori himpunan.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Menggunakan derajat keanggotaan fuzzy untuk menunjukkan seberapa besar suatu nilai masuk dalam suatu himpunan fuzzy, Bidang Kajiannya yaitu 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sz="11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Fuzzy Inference System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sz="11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Fuzzy Clustering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sz="11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Fuzzy Database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sz="11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Fuzzy Mathematical Programming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27090" y="2493246"/>
            <a:ext cx="6596040" cy="12336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Probabilistic Reasoning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Mengakomodasi adanya faktor </a:t>
            </a:r>
            <a:r>
              <a:rPr kumimoji="0" lang="en-US" altLang="en-US" sz="1100" b="1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ketidakpastian</a:t>
            </a:r>
            <a:r>
              <a:rPr kumimoji="0" lang="en-US" altLang="en-US" sz="11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Teori-teori yang berkembang: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sz="11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Teorema Bayes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sz="11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Certainty Factor (statistic reasoning)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sz="11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Teorema Dempster-Shafer (statistic reasoning)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27090" y="3841153"/>
            <a:ext cx="6596040" cy="73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Neural Network (Jaringan Syaraf)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Menggunakan algoritma pembelajaran untuk mendapatkan bobot-bobot yang optimum.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Jenis pembelajaran : </a:t>
            </a:r>
            <a:r>
              <a:rPr kumimoji="0" lang="en-US" altLang="en-US" sz="1200" b="0" i="1" u="none" strike="noStrike" kern="1200" cap="none" spc="0" normalizeH="0" baseline="0" noProof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supervised learning</a:t>
            </a:r>
            <a:r>
              <a:rPr kumimoji="0" lang="en-US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 </a:t>
            </a:r>
            <a:r>
              <a:rPr kumimoji="0" lang="en-US" altLang="en-US" sz="1200" b="0" i="1" u="none" strike="noStrike" kern="1200" cap="none" spc="0" normalizeH="0" baseline="0" noProof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unsupervised learning</a:t>
            </a:r>
            <a:r>
              <a:rPr kumimoji="0" lang="en-US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27090" y="4700828"/>
            <a:ext cx="6596040" cy="1826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Evolutionary Algorithm (Algoritma Evolusioner)</a:t>
            </a:r>
            <a:endParaRPr kumimoji="0" lang="en-US" altLang="en-US" sz="1800" b="1" i="0" u="none" strike="noStrike" kern="1200" cap="none" spc="0" normalizeH="0" baseline="0" noProof="1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Menggunakan pendekatan teori evolusi.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Dipelopori oleh algoritma genetika.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Terutama digunakan untuk optimasi.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4. Algoritma yang sudah dikembangkan: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a. Algoritma Genetika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b. Ant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c. Fish Schooling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d. Bird Flocking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e. Particle Swarm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421925" y="1912094"/>
            <a:ext cx="2307621" cy="9027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Approximate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Reasoning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409573" y="4249463"/>
            <a:ext cx="2307621" cy="90272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Functional Approximation/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Randomized Search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E5580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>
            <a:stCxn id="27" idx="3"/>
            <a:endCxn id="24" idx="1"/>
          </p:cNvCxnSpPr>
          <p:nvPr/>
        </p:nvCxnSpPr>
        <p:spPr>
          <a:xfrm flipV="1">
            <a:off x="4717194" y="4210289"/>
            <a:ext cx="709896" cy="49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7" idx="3"/>
            <a:endCxn id="25" idx="1"/>
          </p:cNvCxnSpPr>
          <p:nvPr/>
        </p:nvCxnSpPr>
        <p:spPr>
          <a:xfrm>
            <a:off x="4717194" y="4700827"/>
            <a:ext cx="709896" cy="91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47675" y="3087382"/>
            <a:ext cx="1752600" cy="90272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Approximate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Models</a:t>
            </a:r>
          </a:p>
        </p:txBody>
      </p:sp>
      <p:cxnSp>
        <p:nvCxnSpPr>
          <p:cNvPr id="39" name="Straight Arrow Connector 38"/>
          <p:cNvCxnSpPr>
            <a:cxnSpLocks/>
            <a:stCxn id="36" idx="2"/>
            <a:endCxn id="27" idx="1"/>
          </p:cNvCxnSpPr>
          <p:nvPr/>
        </p:nvCxnSpPr>
        <p:spPr>
          <a:xfrm>
            <a:off x="1323975" y="3990109"/>
            <a:ext cx="1085598" cy="71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36" idx="0"/>
            <a:endCxn id="4" idx="1"/>
          </p:cNvCxnSpPr>
          <p:nvPr/>
        </p:nvCxnSpPr>
        <p:spPr>
          <a:xfrm flipV="1">
            <a:off x="1323975" y="2363458"/>
            <a:ext cx="1097950" cy="723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717194" y="1588288"/>
            <a:ext cx="709895" cy="666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3" idx="1"/>
          </p:cNvCxnSpPr>
          <p:nvPr/>
        </p:nvCxnSpPr>
        <p:spPr>
          <a:xfrm>
            <a:off x="4729546" y="2275203"/>
            <a:ext cx="697544" cy="83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4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67559-DA43-C387-8AC0-21C592D08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8D65-C1E1-E379-A106-4CED88D56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5" y="2595282"/>
            <a:ext cx="8285629" cy="712695"/>
          </a:xfrm>
        </p:spPr>
        <p:txBody>
          <a:bodyPr>
            <a:normAutofit/>
          </a:bodyPr>
          <a:lstStyle/>
          <a:p>
            <a:r>
              <a:rPr lang="en-US" sz="4400" dirty="0"/>
              <a:t>MACHINE LEARNING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1128297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84300" y="1072370"/>
            <a:ext cx="9575800" cy="5028418"/>
            <a:chOff x="1435100" y="1059670"/>
            <a:chExt cx="9575800" cy="502841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5100" y="1059670"/>
              <a:ext cx="9474200" cy="502841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423400" y="5650770"/>
              <a:ext cx="1587500" cy="3786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source: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nvdia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316162" y="295275"/>
            <a:ext cx="7323138" cy="584775"/>
          </a:xfrm>
          <a:prstGeom prst="rect">
            <a:avLst/>
          </a:prstGeom>
          <a:solidFill>
            <a:srgbClr val="0070C3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Many buzz words! What do they mean?</a:t>
            </a:r>
          </a:p>
        </p:txBody>
      </p:sp>
    </p:spTree>
    <p:extLst>
      <p:ext uri="{BB962C8B-B14F-4D97-AF65-F5344CB8AC3E}">
        <p14:creationId xmlns:p14="http://schemas.microsoft.com/office/powerpoint/2010/main" val="2515262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4450" y="1864678"/>
            <a:ext cx="9734550" cy="274542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200" i="1" dirty="0"/>
              <a:t>“ Machine learning is a subset of artificial intelligence in the field of computer science that often uses statistical techniques to give computers the ability to "learn" (i.e., progressively improve performance on a specific task) with data, without being explicitly programmed.” </a:t>
            </a:r>
            <a:r>
              <a:rPr lang="en-US" dirty="0"/>
              <a:t>– Wikipedia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TL;DR:  a labeler!</a:t>
            </a:r>
          </a:p>
        </p:txBody>
      </p:sp>
      <p:sp>
        <p:nvSpPr>
          <p:cNvPr id="4" name="Rectangle 3"/>
          <p:cNvSpPr/>
          <p:nvPr/>
        </p:nvSpPr>
        <p:spPr>
          <a:xfrm>
            <a:off x="2300922" y="539115"/>
            <a:ext cx="7323138" cy="584775"/>
          </a:xfrm>
          <a:prstGeom prst="rect">
            <a:avLst/>
          </a:prstGeom>
          <a:solidFill>
            <a:srgbClr val="0070C3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823848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D365-1143-FAE5-2173-BBB20FA6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7878A1-E01C-572D-27BC-9C41A36B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B00D-6E40-4943-B77A-CA1D5EF2D6D4}" type="slidenum">
              <a:rPr lang="en-ID" smtClean="0"/>
              <a:pPr/>
              <a:t>26</a:t>
            </a:fld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A1007-52D0-65E7-D961-C51A6E65F407}"/>
              </a:ext>
            </a:extLst>
          </p:cNvPr>
          <p:cNvSpPr txBox="1"/>
          <p:nvPr/>
        </p:nvSpPr>
        <p:spPr>
          <a:xfrm>
            <a:off x="838200" y="1460838"/>
            <a:ext cx="108394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Tom Mitchell:</a:t>
            </a:r>
          </a:p>
          <a:p>
            <a:r>
              <a:rPr lang="en-US" sz="2400" dirty="0"/>
              <a:t>A computer program is said to learn from</a:t>
            </a:r>
          </a:p>
          <a:p>
            <a:r>
              <a:rPr lang="en-US" sz="2400" dirty="0"/>
              <a:t>▶ experience E with respect to some class of</a:t>
            </a:r>
          </a:p>
          <a:p>
            <a:r>
              <a:rPr lang="en-US" sz="2400" dirty="0"/>
              <a:t>▶ tasks T and</a:t>
            </a:r>
          </a:p>
          <a:p>
            <a:r>
              <a:rPr lang="en-US" sz="2400" dirty="0"/>
              <a:t>▶ performance measure P,</a:t>
            </a:r>
          </a:p>
          <a:p>
            <a:r>
              <a:rPr lang="en-US" sz="2400" dirty="0"/>
              <a:t>if its performance at tasks in T, as measured by P, improves with experience E.</a:t>
            </a:r>
            <a:endParaRPr lang="en-ID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A5B0DC-9546-F5EA-1F31-61D422DAF25F}"/>
              </a:ext>
            </a:extLst>
          </p:cNvPr>
          <p:cNvSpPr txBox="1"/>
          <p:nvPr/>
        </p:nvSpPr>
        <p:spPr>
          <a:xfrm>
            <a:off x="2239645" y="3721477"/>
            <a:ext cx="9797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+mj-lt"/>
              </a:rPr>
              <a:t>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22F4A5-3DB0-BF70-F52C-4AAA064DE3DF}"/>
              </a:ext>
            </a:extLst>
          </p:cNvPr>
          <p:cNvSpPr txBox="1"/>
          <p:nvPr/>
        </p:nvSpPr>
        <p:spPr>
          <a:xfrm>
            <a:off x="5287645" y="3721477"/>
            <a:ext cx="9797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+mj-lt"/>
              </a:rPr>
              <a:t>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D81E0-7D74-8ACC-B55B-24D5BDE49539}"/>
              </a:ext>
            </a:extLst>
          </p:cNvPr>
          <p:cNvSpPr txBox="1"/>
          <p:nvPr/>
        </p:nvSpPr>
        <p:spPr>
          <a:xfrm>
            <a:off x="8696325" y="3721477"/>
            <a:ext cx="9124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+mj-lt"/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4BB56-BFA7-9AB3-28E1-70E3B3723BBE}"/>
              </a:ext>
            </a:extLst>
          </p:cNvPr>
          <p:cNvSpPr txBox="1"/>
          <p:nvPr/>
        </p:nvSpPr>
        <p:spPr>
          <a:xfrm>
            <a:off x="2305944" y="4950857"/>
            <a:ext cx="847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BEA993-82FA-ECFA-0A33-DB1BC7777F05}"/>
              </a:ext>
            </a:extLst>
          </p:cNvPr>
          <p:cNvSpPr txBox="1"/>
          <p:nvPr/>
        </p:nvSpPr>
        <p:spPr>
          <a:xfrm>
            <a:off x="3886775" y="4950857"/>
            <a:ext cx="3627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Performance measure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B14316-18A3-567C-C59A-31FD999D441C}"/>
              </a:ext>
            </a:extLst>
          </p:cNvPr>
          <p:cNvSpPr txBox="1"/>
          <p:nvPr/>
        </p:nvSpPr>
        <p:spPr>
          <a:xfrm>
            <a:off x="8209813" y="4950857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Experience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389C33-BB84-96A8-2AF9-56B143496058}"/>
              </a:ext>
            </a:extLst>
          </p:cNvPr>
          <p:cNvSpPr txBox="1"/>
          <p:nvPr/>
        </p:nvSpPr>
        <p:spPr>
          <a:xfrm>
            <a:off x="1636786" y="5397162"/>
            <a:ext cx="8617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Seseorang</a:t>
            </a:r>
            <a:r>
              <a:rPr lang="en-US" dirty="0"/>
              <a:t>/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belajar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>
                <a:latin typeface="+mj-lt"/>
              </a:rPr>
              <a:t>T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>
                <a:latin typeface="+mj-lt"/>
              </a:rPr>
              <a:t>E</a:t>
            </a:r>
            <a:r>
              <a:rPr lang="en-US" dirty="0"/>
              <a:t> yang </a:t>
            </a:r>
            <a:r>
              <a:rPr lang="en-US" dirty="0" err="1"/>
              <a:t>dia</a:t>
            </a:r>
            <a:r>
              <a:rPr lang="en-US" dirty="0"/>
              <a:t> punya dengan </a:t>
            </a:r>
            <a:r>
              <a:rPr lang="en-US" dirty="0" err="1"/>
              <a:t>memerhatikan</a:t>
            </a:r>
            <a:r>
              <a:rPr lang="en-US" dirty="0"/>
              <a:t> </a:t>
            </a:r>
            <a:r>
              <a:rPr lang="en-US" dirty="0">
                <a:latin typeface="+mj-lt"/>
              </a:rPr>
              <a:t>P</a:t>
            </a:r>
            <a:r>
              <a:rPr lang="en-US" dirty="0"/>
              <a:t> yang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capai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51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80C64-698E-6DB0-8809-E8259F48E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7A866D-E14A-3F55-1421-1314946E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B00D-6E40-4943-B77A-CA1D5EF2D6D4}" type="slidenum">
              <a:rPr lang="en-ID" smtClean="0"/>
              <a:pPr/>
              <a:t>27</a:t>
            </a:fld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01D23E-A217-216F-21B5-CFFE1EECFFF8}"/>
              </a:ext>
            </a:extLst>
          </p:cNvPr>
          <p:cNvSpPr txBox="1">
            <a:spLocks/>
          </p:cNvSpPr>
          <p:nvPr/>
        </p:nvSpPr>
        <p:spPr>
          <a:xfrm>
            <a:off x="571500" y="-662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erif Pro Black"/>
                <a:ea typeface="+mj-ea"/>
                <a:cs typeface="+mj-cs"/>
              </a:rPr>
              <a:t>Email Spam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9CA0B779-0C0D-318C-8070-1F7EC84AC73C}"/>
              </a:ext>
            </a:extLst>
          </p:cNvPr>
          <p:cNvSpPr/>
          <p:nvPr/>
        </p:nvSpPr>
        <p:spPr>
          <a:xfrm>
            <a:off x="1056640" y="2364365"/>
            <a:ext cx="8188960" cy="690880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Mengenali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email yang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merupakan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spam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0C975-48F3-4470-75E9-2FFFCC308A45}"/>
              </a:ext>
            </a:extLst>
          </p:cNvPr>
          <p:cNvSpPr txBox="1"/>
          <p:nvPr/>
        </p:nvSpPr>
        <p:spPr>
          <a:xfrm>
            <a:off x="571500" y="1029576"/>
            <a:ext cx="502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egoe UI"/>
              </a:rPr>
              <a:t>Tentukan</a:t>
            </a:r>
            <a:r>
              <a:rPr lang="en-US" dirty="0">
                <a:latin typeface="Segoe UI"/>
              </a:rPr>
              <a:t> mana yang P/T/E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66309C57-EDB4-6EE8-CED7-04461EFF5CB1}"/>
              </a:ext>
            </a:extLst>
          </p:cNvPr>
          <p:cNvSpPr/>
          <p:nvPr/>
        </p:nvSpPr>
        <p:spPr>
          <a:xfrm>
            <a:off x="1056640" y="3671035"/>
            <a:ext cx="8188960" cy="690880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Kumpulan email-email spam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satu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tahun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terakhir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BEC11395-466D-01C9-650A-54F4D985A61F}"/>
              </a:ext>
            </a:extLst>
          </p:cNvPr>
          <p:cNvSpPr/>
          <p:nvPr/>
        </p:nvSpPr>
        <p:spPr>
          <a:xfrm>
            <a:off x="1056640" y="4834473"/>
            <a:ext cx="8188960" cy="690880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Jumlah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email yang dengan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benar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dikenali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sebagai spam/bukan spam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505B87-1258-B265-FE25-8DEFFA3A7C23}"/>
              </a:ext>
            </a:extLst>
          </p:cNvPr>
          <p:cNvSpPr txBox="1"/>
          <p:nvPr/>
        </p:nvSpPr>
        <p:spPr>
          <a:xfrm>
            <a:off x="571500" y="1378390"/>
            <a:ext cx="684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egoe UI"/>
              </a:rPr>
              <a:t>Tentukan</a:t>
            </a:r>
            <a:r>
              <a:rPr lang="en-US" dirty="0">
                <a:latin typeface="Segoe UI"/>
              </a:rPr>
              <a:t> </a:t>
            </a:r>
            <a:r>
              <a:rPr lang="en-US" dirty="0" err="1">
                <a:latin typeface="Segoe UI"/>
              </a:rPr>
              <a:t>jenis</a:t>
            </a:r>
            <a:r>
              <a:rPr lang="en-US" dirty="0">
                <a:latin typeface="Segoe UI"/>
              </a:rPr>
              <a:t> T-</a:t>
            </a:r>
            <a:r>
              <a:rPr lang="en-US" dirty="0" err="1">
                <a:latin typeface="Segoe UI"/>
              </a:rPr>
              <a:t>nya</a:t>
            </a:r>
            <a:r>
              <a:rPr lang="en-US" dirty="0">
                <a:latin typeface="Segoe UI"/>
              </a:rPr>
              <a:t> (</a:t>
            </a:r>
            <a:r>
              <a:rPr lang="en-US" dirty="0" err="1">
                <a:latin typeface="Segoe UI"/>
              </a:rPr>
              <a:t>Deskriptif</a:t>
            </a:r>
            <a:r>
              <a:rPr lang="en-US" dirty="0">
                <a:latin typeface="Segoe UI"/>
              </a:rPr>
              <a:t>/</a:t>
            </a:r>
            <a:r>
              <a:rPr lang="en-US" dirty="0" err="1">
                <a:latin typeface="Segoe UI"/>
              </a:rPr>
              <a:t>Diagnostik</a:t>
            </a:r>
            <a:r>
              <a:rPr lang="en-US" dirty="0">
                <a:latin typeface="Segoe UI"/>
              </a:rPr>
              <a:t>/</a:t>
            </a:r>
            <a:r>
              <a:rPr lang="en-US" dirty="0" err="1">
                <a:latin typeface="Segoe UI"/>
              </a:rPr>
              <a:t>Prediktif</a:t>
            </a:r>
            <a:r>
              <a:rPr lang="en-US" dirty="0">
                <a:latin typeface="Segoe UI"/>
              </a:rPr>
              <a:t>/</a:t>
            </a:r>
            <a:r>
              <a:rPr lang="en-US" dirty="0" err="1">
                <a:latin typeface="Segoe UI"/>
              </a:rPr>
              <a:t>Preskriptif</a:t>
            </a:r>
            <a:r>
              <a:rPr lang="en-US" dirty="0">
                <a:latin typeface="Segoe U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3491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1C7291-C1D2-03B6-86BA-563D106C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B00D-6E40-4943-B77A-CA1D5EF2D6D4}" type="slidenum">
              <a:rPr lang="en-ID" smtClean="0"/>
              <a:pPr/>
              <a:t>28</a:t>
            </a:fld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33E5407-A181-DCA9-D98B-6AE21EF46A9B}"/>
              </a:ext>
            </a:extLst>
          </p:cNvPr>
          <p:cNvSpPr txBox="1">
            <a:spLocks/>
          </p:cNvSpPr>
          <p:nvPr/>
        </p:nvSpPr>
        <p:spPr>
          <a:xfrm>
            <a:off x="571500" y="-42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erif Pro Black"/>
                <a:ea typeface="+mj-ea"/>
                <a:cs typeface="+mj-cs"/>
              </a:rPr>
              <a:t>Email Spam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D28014B3-8CEE-3C1B-F472-536F07AF6F16}"/>
              </a:ext>
            </a:extLst>
          </p:cNvPr>
          <p:cNvSpPr/>
          <p:nvPr/>
        </p:nvSpPr>
        <p:spPr>
          <a:xfrm>
            <a:off x="1056640" y="2364365"/>
            <a:ext cx="8188960" cy="690880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Mengenali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email yang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merupakan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spam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849F4-0DC9-1161-2F2F-120D217AC656}"/>
              </a:ext>
            </a:extLst>
          </p:cNvPr>
          <p:cNvSpPr txBox="1"/>
          <p:nvPr/>
        </p:nvSpPr>
        <p:spPr>
          <a:xfrm>
            <a:off x="571500" y="1029576"/>
            <a:ext cx="502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egoe UI"/>
              </a:rPr>
              <a:t>Tentukan</a:t>
            </a:r>
            <a:r>
              <a:rPr lang="en-US" dirty="0">
                <a:latin typeface="Segoe UI"/>
              </a:rPr>
              <a:t> mana yang P/T/E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1D88AD00-F3AC-8E24-1F9D-7B076B431024}"/>
              </a:ext>
            </a:extLst>
          </p:cNvPr>
          <p:cNvSpPr/>
          <p:nvPr/>
        </p:nvSpPr>
        <p:spPr>
          <a:xfrm>
            <a:off x="1056640" y="3671035"/>
            <a:ext cx="8188960" cy="690880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Kumpulan email-email spam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satu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tahun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terakhir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6945F79-A627-9C99-03D2-3D63739E5C0C}"/>
              </a:ext>
            </a:extLst>
          </p:cNvPr>
          <p:cNvSpPr/>
          <p:nvPr/>
        </p:nvSpPr>
        <p:spPr>
          <a:xfrm>
            <a:off x="1056640" y="4834473"/>
            <a:ext cx="8188960" cy="690880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Jumlah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email yang dengan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benar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dikenali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sebagai spam/bukan spam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436FE-89A8-9517-B3E1-D8264DCAEFA6}"/>
              </a:ext>
            </a:extLst>
          </p:cNvPr>
          <p:cNvSpPr txBox="1"/>
          <p:nvPr/>
        </p:nvSpPr>
        <p:spPr>
          <a:xfrm>
            <a:off x="571500" y="1378390"/>
            <a:ext cx="684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egoe UI"/>
              </a:rPr>
              <a:t>Tentukan</a:t>
            </a:r>
            <a:r>
              <a:rPr lang="en-US" dirty="0">
                <a:latin typeface="Segoe UI"/>
              </a:rPr>
              <a:t> </a:t>
            </a:r>
            <a:r>
              <a:rPr lang="en-US" dirty="0" err="1">
                <a:latin typeface="Segoe UI"/>
              </a:rPr>
              <a:t>jenis</a:t>
            </a:r>
            <a:r>
              <a:rPr lang="en-US" dirty="0">
                <a:latin typeface="Segoe UI"/>
              </a:rPr>
              <a:t> T-</a:t>
            </a:r>
            <a:r>
              <a:rPr lang="en-US" dirty="0" err="1">
                <a:latin typeface="Segoe UI"/>
              </a:rPr>
              <a:t>nya</a:t>
            </a:r>
            <a:r>
              <a:rPr lang="en-US" dirty="0">
                <a:latin typeface="Segoe UI"/>
              </a:rPr>
              <a:t> (</a:t>
            </a:r>
            <a:r>
              <a:rPr lang="en-US" dirty="0" err="1">
                <a:latin typeface="Segoe UI"/>
              </a:rPr>
              <a:t>Deskriptif</a:t>
            </a:r>
            <a:r>
              <a:rPr lang="en-US" dirty="0">
                <a:latin typeface="Segoe UI"/>
              </a:rPr>
              <a:t>/</a:t>
            </a:r>
            <a:r>
              <a:rPr lang="en-US" dirty="0" err="1">
                <a:latin typeface="Segoe UI"/>
              </a:rPr>
              <a:t>Diagnostik</a:t>
            </a:r>
            <a:r>
              <a:rPr lang="en-US" dirty="0">
                <a:latin typeface="Segoe UI"/>
              </a:rPr>
              <a:t>/</a:t>
            </a:r>
            <a:r>
              <a:rPr lang="en-US" dirty="0" err="1">
                <a:latin typeface="Segoe UI"/>
              </a:rPr>
              <a:t>Prediktif</a:t>
            </a:r>
            <a:r>
              <a:rPr lang="en-US" dirty="0">
                <a:latin typeface="Segoe UI"/>
              </a:rPr>
              <a:t>/</a:t>
            </a:r>
            <a:r>
              <a:rPr lang="en-US" dirty="0" err="1">
                <a:latin typeface="Segoe UI"/>
              </a:rPr>
              <a:t>Preskriptif</a:t>
            </a:r>
            <a:r>
              <a:rPr lang="en-US" dirty="0">
                <a:latin typeface="Segoe UI"/>
              </a:rPr>
              <a:t>)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945F829-671D-BA0F-31C4-342C64E199D1}"/>
              </a:ext>
            </a:extLst>
          </p:cNvPr>
          <p:cNvSpPr txBox="1">
            <a:spLocks/>
          </p:cNvSpPr>
          <p:nvPr/>
        </p:nvSpPr>
        <p:spPr>
          <a:xfrm>
            <a:off x="9410700" y="2018080"/>
            <a:ext cx="2305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erif Pro Black"/>
                <a:ea typeface="+mj-ea"/>
                <a:cs typeface="+mj-cs"/>
              </a:rPr>
              <a:t>T-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erif Pro Black"/>
                <a:ea typeface="+mj-ea"/>
                <a:cs typeface="+mj-cs"/>
              </a:rPr>
              <a:t>prediktif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Serif Pro Black"/>
              <a:ea typeface="+mj-ea"/>
              <a:cs typeface="+mj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990B243-C69E-3BB4-70C6-35E3676679E2}"/>
              </a:ext>
            </a:extLst>
          </p:cNvPr>
          <p:cNvSpPr txBox="1">
            <a:spLocks/>
          </p:cNvSpPr>
          <p:nvPr/>
        </p:nvSpPr>
        <p:spPr>
          <a:xfrm>
            <a:off x="9515475" y="3409950"/>
            <a:ext cx="2305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erif Pro Black"/>
                <a:ea typeface="+mj-ea"/>
                <a:cs typeface="+mj-cs"/>
              </a:rPr>
              <a:t>P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0FF8B33-4889-6965-8F90-10E6FFC06FBE}"/>
              </a:ext>
            </a:extLst>
          </p:cNvPr>
          <p:cNvSpPr txBox="1">
            <a:spLocks/>
          </p:cNvSpPr>
          <p:nvPr/>
        </p:nvSpPr>
        <p:spPr>
          <a:xfrm>
            <a:off x="9515475" y="4615288"/>
            <a:ext cx="2305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erif Pro Black"/>
                <a:ea typeface="+mj-ea"/>
                <a:cs typeface="+mj-cs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876381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C1BAD-CE8D-FACE-97F5-75DF5739D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94D528-14F3-D0A4-6F3F-BDF789B1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47B00D-6E40-4943-B77A-CA1D5EF2D6D4}" type="slidenum">
              <a:rPr kumimoji="0" lang="en-ID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ID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FE8C01-5155-31DB-9C0D-30A6CDA46799}"/>
              </a:ext>
            </a:extLst>
          </p:cNvPr>
          <p:cNvSpPr txBox="1">
            <a:spLocks/>
          </p:cNvSpPr>
          <p:nvPr/>
        </p:nvSpPr>
        <p:spPr>
          <a:xfrm>
            <a:off x="571500" y="-42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ource Serif Pro Black"/>
                <a:ea typeface="+mj-ea"/>
                <a:cs typeface="+mj-cs"/>
              </a:rPr>
              <a:t>Sentiment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7133D3-D0C7-C895-66EB-3DE541BB8BC0}"/>
              </a:ext>
            </a:extLst>
          </p:cNvPr>
          <p:cNvSpPr txBox="1"/>
          <p:nvPr/>
        </p:nvSpPr>
        <p:spPr>
          <a:xfrm>
            <a:off x="6596380" y="1136690"/>
            <a:ext cx="502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Tebak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Apa TPE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kasus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172BB9-BA9B-566D-6751-2149038D3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033347"/>
            <a:ext cx="5305442" cy="499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7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76D4CE9-3889-3008-5483-E0FE4601B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People Said About Big Data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9FEB1-F583-EADE-78C4-0F45F23A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9E4-D43D-4036-AE02-5131D818BD5D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0614B-D8F7-1E45-12ED-DF697C23AF6D}"/>
              </a:ext>
            </a:extLst>
          </p:cNvPr>
          <p:cNvSpPr txBox="1"/>
          <p:nvPr/>
        </p:nvSpPr>
        <p:spPr>
          <a:xfrm>
            <a:off x="838200" y="1690688"/>
            <a:ext cx="105156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Big Data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didefinisikan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data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skala</a:t>
            </a:r>
            <a:r>
              <a:rPr lang="en-ID" dirty="0"/>
              <a:t> (</a:t>
            </a:r>
            <a:r>
              <a:rPr lang="en-ID" b="1" dirty="0"/>
              <a:t>volume</a:t>
            </a:r>
            <a:r>
              <a:rPr lang="en-ID" dirty="0"/>
              <a:t>), </a:t>
            </a:r>
            <a:r>
              <a:rPr lang="en-ID" dirty="0" err="1"/>
              <a:t>distribusi</a:t>
            </a:r>
            <a:r>
              <a:rPr lang="en-ID" dirty="0"/>
              <a:t> (</a:t>
            </a:r>
            <a:r>
              <a:rPr lang="en-ID" b="1" dirty="0"/>
              <a:t>velocity</a:t>
            </a:r>
            <a:r>
              <a:rPr lang="en-ID" dirty="0"/>
              <a:t>), </a:t>
            </a:r>
            <a:r>
              <a:rPr lang="en-ID" dirty="0" err="1"/>
              <a:t>keragaman</a:t>
            </a:r>
            <a:r>
              <a:rPr lang="en-ID" dirty="0"/>
              <a:t> (</a:t>
            </a:r>
            <a:r>
              <a:rPr lang="en-ID" b="1" dirty="0"/>
              <a:t>variety</a:t>
            </a:r>
            <a:r>
              <a:rPr lang="en-ID" dirty="0"/>
              <a:t>) yang sangat </a:t>
            </a:r>
            <a:r>
              <a:rPr lang="en-ID" dirty="0" err="1"/>
              <a:t>besar</a:t>
            </a:r>
            <a:r>
              <a:rPr lang="en-ID" dirty="0"/>
              <a:t>, dan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abadi</a:t>
            </a:r>
            <a:r>
              <a:rPr lang="en-ID" dirty="0"/>
              <a:t>, 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membutuhkan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arsitektur</a:t>
            </a:r>
            <a:r>
              <a:rPr lang="en-ID" dirty="0"/>
              <a:t> </a:t>
            </a:r>
            <a:r>
              <a:rPr lang="en-ID" dirty="0" err="1"/>
              <a:t>teknikal</a:t>
            </a:r>
            <a:r>
              <a:rPr lang="en-ID" dirty="0"/>
              <a:t> dan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analitis</a:t>
            </a:r>
            <a:r>
              <a:rPr lang="en-ID" dirty="0"/>
              <a:t> yang </a:t>
            </a:r>
            <a:r>
              <a:rPr lang="en-ID" dirty="0" err="1"/>
              <a:t>inovatif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wawasan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(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bermakna</a:t>
            </a:r>
            <a:r>
              <a:rPr lang="en-ID" dirty="0"/>
              <a:t>) … McKinsey Global (2011)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3EBE62-BB73-761C-CF2E-6A868BD9BD67}"/>
              </a:ext>
            </a:extLst>
          </p:cNvPr>
          <p:cNvSpPr txBox="1"/>
          <p:nvPr/>
        </p:nvSpPr>
        <p:spPr>
          <a:xfrm>
            <a:off x="970429" y="3429000"/>
            <a:ext cx="10383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Big data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istilah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sekumpulan</a:t>
            </a:r>
            <a:r>
              <a:rPr lang="en-ID" dirty="0"/>
              <a:t> data yang </a:t>
            </a:r>
            <a:r>
              <a:rPr lang="en-ID" dirty="0" err="1"/>
              <a:t>begitu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kompleks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ditangani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konvensional</a:t>
            </a:r>
            <a:r>
              <a:rPr lang="en-ID" dirty="0"/>
              <a:t>…. Hurwitz, et al. (2013)</a:t>
            </a:r>
          </a:p>
        </p:txBody>
      </p:sp>
    </p:spTree>
    <p:extLst>
      <p:ext uri="{BB962C8B-B14F-4D97-AF65-F5344CB8AC3E}">
        <p14:creationId xmlns:p14="http://schemas.microsoft.com/office/powerpoint/2010/main" val="2347480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7B185-130F-4FDC-04D9-9201D18E8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E5D7FF-FB0F-81A0-04B4-466F27BE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47B00D-6E40-4943-B77A-CA1D5EF2D6D4}" type="slidenum">
              <a:rPr kumimoji="0" lang="en-ID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ID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9C911B3-D4C2-4666-2F77-2E65E26665E1}"/>
              </a:ext>
            </a:extLst>
          </p:cNvPr>
          <p:cNvSpPr txBox="1">
            <a:spLocks/>
          </p:cNvSpPr>
          <p:nvPr/>
        </p:nvSpPr>
        <p:spPr>
          <a:xfrm>
            <a:off x="571500" y="-42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ource Serif Pro Black"/>
                <a:ea typeface="+mj-ea"/>
                <a:cs typeface="+mj-cs"/>
              </a:rPr>
              <a:t>Sentiment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643F1-4500-6F43-9325-4FD160C11EAD}"/>
              </a:ext>
            </a:extLst>
          </p:cNvPr>
          <p:cNvSpPr txBox="1"/>
          <p:nvPr/>
        </p:nvSpPr>
        <p:spPr>
          <a:xfrm>
            <a:off x="6596380" y="1136690"/>
            <a:ext cx="502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Tebak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Apa TPE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kasus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23DDD0-F4BA-7361-2718-2BC6C5B1B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033347"/>
            <a:ext cx="5305442" cy="4992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F4CCEC-3533-2EDC-2B8B-402315E75FDA}"/>
              </a:ext>
            </a:extLst>
          </p:cNvPr>
          <p:cNvSpPr txBox="1"/>
          <p:nvPr/>
        </p:nvSpPr>
        <p:spPr>
          <a:xfrm>
            <a:off x="6715125" y="2128361"/>
            <a:ext cx="447633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810000"/>
                </a:solidFill>
                <a:latin typeface="MSAM10"/>
              </a:rPr>
              <a:t>▶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RomNo9L-ReguItal"/>
              </a:rPr>
              <a:t>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SanL-Regu"/>
              </a:rPr>
              <a:t>: 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NimbusSanL-Regu"/>
              </a:rPr>
              <a:t>Menentukan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SanL-Regu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NimbusSanL-Regu"/>
              </a:rPr>
              <a:t>apakah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SanL-Regu"/>
              </a:rPr>
              <a:t> review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NimbusSanL-Regu"/>
              </a:rPr>
              <a:t>positif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SanL-Regu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NimbusSanL-Regu"/>
              </a:rPr>
              <a:t>atau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SanL-Regu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NimbusSanL-Regu"/>
              </a:rPr>
              <a:t>negatif</a:t>
            </a:r>
            <a:endParaRPr lang="en-ID" sz="2400" b="0" i="0" u="none" strike="noStrike" baseline="0" dirty="0">
              <a:solidFill>
                <a:srgbClr val="000000"/>
              </a:solidFill>
              <a:latin typeface="NimbusSanL-Regu"/>
            </a:endParaRPr>
          </a:p>
          <a:p>
            <a:pPr algn="l"/>
            <a:r>
              <a:rPr lang="en-ID" sz="2400" b="0" i="0" u="none" strike="noStrike" baseline="0" dirty="0">
                <a:solidFill>
                  <a:srgbClr val="810000"/>
                </a:solidFill>
                <a:latin typeface="MSAM10"/>
              </a:rPr>
              <a:t>▶ 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NimbusRomNo9L-ReguItal"/>
              </a:rPr>
              <a:t>E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NimbusSanL-Regu"/>
              </a:rPr>
              <a:t>: </a:t>
            </a:r>
            <a:r>
              <a:rPr lang="en-ID" sz="2400" b="0" i="0" u="none" strike="noStrike" baseline="0" dirty="0" err="1">
                <a:solidFill>
                  <a:srgbClr val="000000"/>
                </a:solidFill>
                <a:latin typeface="NimbusSanL-Regu"/>
              </a:rPr>
              <a:t>Reviu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NimbusSanL-Regu"/>
              </a:rPr>
              <a:t> </a:t>
            </a:r>
            <a:r>
              <a:rPr lang="en-ID" sz="2400" b="0" i="0" u="none" strike="noStrike" baseline="0" dirty="0" err="1">
                <a:solidFill>
                  <a:srgbClr val="000000"/>
                </a:solidFill>
                <a:latin typeface="NimbusSanL-Regu"/>
              </a:rPr>
              <a:t>dengan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NimbusSanL-Regu"/>
              </a:rPr>
              <a:t> Rating</a:t>
            </a:r>
          </a:p>
          <a:p>
            <a:pPr algn="l"/>
            <a:r>
              <a:rPr lang="en-US" sz="2400" b="0" i="0" u="none" strike="noStrike" baseline="0" dirty="0">
                <a:solidFill>
                  <a:srgbClr val="810000"/>
                </a:solidFill>
                <a:latin typeface="MSAM10"/>
              </a:rPr>
              <a:t>▶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RomNo9L-ReguItal"/>
              </a:rPr>
              <a:t>P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SanL-Regu"/>
              </a:rPr>
              <a:t>: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NimbusSanL-Regu"/>
              </a:rPr>
              <a:t>Seberapa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SanL-Regu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NimbusSanL-Regu"/>
              </a:rPr>
              <a:t>sering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SanL-Regu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NimbusSanL-Regu"/>
              </a:rPr>
              <a:t>prediksi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SanL-Regu"/>
              </a:rPr>
              <a:t> sentiment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NimbusSanL-Regu"/>
              </a:rPr>
              <a:t>tetap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998058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F814C0-463B-D559-DBC7-57EECE2A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want machines to learn?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3F595F-DC17-7594-13F6-30142C34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B00D-6E40-4943-B77A-CA1D5EF2D6D4}" type="slidenum">
              <a:rPr lang="en-ID" smtClean="0"/>
              <a:pPr/>
              <a:t>31</a:t>
            </a:fld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9E36B5-17B4-6270-F326-F87957903247}"/>
              </a:ext>
            </a:extLst>
          </p:cNvPr>
          <p:cNvSpPr txBox="1"/>
          <p:nvPr/>
        </p:nvSpPr>
        <p:spPr>
          <a:xfrm>
            <a:off x="788503" y="1993350"/>
            <a:ext cx="40286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400" b="1" i="0" u="none" strike="noStrike" baseline="0" dirty="0">
                <a:latin typeface="NimbusSanL-Regu"/>
              </a:rPr>
              <a:t>Automate tasks </a:t>
            </a:r>
            <a:r>
              <a:rPr lang="en-US" sz="2400" b="1" i="0" u="none" strike="noStrike" baseline="0" dirty="0">
                <a:latin typeface="NimbusSanL-Regu"/>
              </a:rPr>
              <a:t>that we know how to perform</a:t>
            </a:r>
          </a:p>
          <a:p>
            <a:pPr algn="l"/>
            <a:r>
              <a:rPr lang="en-ID" sz="2400" b="0" i="0" u="none" strike="noStrike" baseline="0" dirty="0">
                <a:solidFill>
                  <a:srgbClr val="810000"/>
                </a:solidFill>
                <a:latin typeface="MSAM10"/>
              </a:rPr>
              <a:t>▶ 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NimbusSanL-Regu"/>
              </a:rPr>
              <a:t>Object recognition</a:t>
            </a:r>
          </a:p>
          <a:p>
            <a:pPr algn="l"/>
            <a:r>
              <a:rPr lang="en-ID" sz="2400" b="0" i="0" u="none" strike="noStrike" baseline="0" dirty="0">
                <a:solidFill>
                  <a:srgbClr val="810000"/>
                </a:solidFill>
                <a:latin typeface="MSAM10"/>
              </a:rPr>
              <a:t>▶ 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NimbusSanL-Regu"/>
              </a:rPr>
              <a:t>Driving</a:t>
            </a:r>
          </a:p>
          <a:p>
            <a:pPr algn="l"/>
            <a:endParaRPr lang="en-ID" sz="2400" b="0" i="0" u="none" strike="noStrike" baseline="0" dirty="0">
              <a:solidFill>
                <a:srgbClr val="000000"/>
              </a:solidFill>
              <a:latin typeface="NimbusSanL-Regu"/>
            </a:endParaRPr>
          </a:p>
          <a:p>
            <a:pPr algn="ctr"/>
            <a:r>
              <a:rPr lang="en-ID" sz="2400" b="0" i="0" u="none" strike="noStrike" baseline="0" dirty="0">
                <a:solidFill>
                  <a:srgbClr val="C00000"/>
                </a:solidFill>
                <a:latin typeface="NimbusSanL-Regu"/>
              </a:rPr>
              <a:t>Emulate human 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22D51E-7017-3323-7CC4-FC77F0F219A5}"/>
              </a:ext>
            </a:extLst>
          </p:cNvPr>
          <p:cNvSpPr txBox="1"/>
          <p:nvPr/>
        </p:nvSpPr>
        <p:spPr>
          <a:xfrm>
            <a:off x="6539948" y="2062155"/>
            <a:ext cx="437321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000" b="1" i="0" u="none" strike="noStrike" baseline="0" dirty="0">
                <a:latin typeface="NimbusSanL-Regu"/>
              </a:rPr>
              <a:t>Explore tasks </a:t>
            </a:r>
            <a:r>
              <a:rPr lang="en-US" sz="2000" b="1" i="0" u="none" strike="noStrike" baseline="0" dirty="0">
                <a:latin typeface="NimbusSanL-Regu"/>
              </a:rPr>
              <a:t>that we don’t know how to perform</a:t>
            </a:r>
          </a:p>
          <a:p>
            <a:pPr algn="l"/>
            <a:r>
              <a:rPr lang="en-ID" sz="2000" b="0" i="0" u="none" strike="noStrike" baseline="0" dirty="0">
                <a:solidFill>
                  <a:srgbClr val="810000"/>
                </a:solidFill>
                <a:latin typeface="MSAM10"/>
              </a:rPr>
              <a:t>▶ </a:t>
            </a:r>
            <a:r>
              <a:rPr lang="en-ID" sz="2000" b="0" i="0" u="none" strike="noStrike" baseline="0" dirty="0">
                <a:solidFill>
                  <a:srgbClr val="000000"/>
                </a:solidFill>
                <a:latin typeface="NimbusSanL-Regu"/>
              </a:rPr>
              <a:t>Movie recommendation</a:t>
            </a:r>
          </a:p>
          <a:p>
            <a:pPr algn="l"/>
            <a:r>
              <a:rPr lang="en-ID" sz="2000" b="0" i="0" u="none" strike="noStrike" baseline="0" dirty="0">
                <a:solidFill>
                  <a:srgbClr val="810000"/>
                </a:solidFill>
                <a:latin typeface="MSAM10"/>
              </a:rPr>
              <a:t>▶ </a:t>
            </a:r>
            <a:r>
              <a:rPr lang="en-ID" sz="2000" b="0" i="0" u="none" strike="noStrike" baseline="0" dirty="0">
                <a:solidFill>
                  <a:srgbClr val="000000"/>
                </a:solidFill>
                <a:latin typeface="NimbusSanL-Regu"/>
              </a:rPr>
              <a:t>Newsfeed ranking</a:t>
            </a:r>
          </a:p>
          <a:p>
            <a:pPr algn="l"/>
            <a:r>
              <a:rPr lang="en-ID" sz="2000" b="0" i="0" u="none" strike="noStrike" baseline="0" dirty="0">
                <a:solidFill>
                  <a:srgbClr val="810000"/>
                </a:solidFill>
                <a:latin typeface="MSAM10"/>
              </a:rPr>
              <a:t>▶ </a:t>
            </a:r>
            <a:r>
              <a:rPr lang="en-ID" sz="2000" b="0" i="0" u="none" strike="noStrike" baseline="0" dirty="0">
                <a:solidFill>
                  <a:srgbClr val="000000"/>
                </a:solidFill>
                <a:latin typeface="NimbusSanL-Regu"/>
              </a:rPr>
              <a:t>Predict message popularity</a:t>
            </a:r>
          </a:p>
          <a:p>
            <a:pPr algn="l"/>
            <a:endParaRPr lang="en-ID" sz="2000" dirty="0">
              <a:solidFill>
                <a:srgbClr val="000000"/>
              </a:solidFill>
              <a:latin typeface="NimbusSanL-Regu"/>
            </a:endParaRPr>
          </a:p>
          <a:p>
            <a:pPr algn="l"/>
            <a:endParaRPr lang="en-ID" sz="2000" b="0" i="0" u="none" strike="noStrike" baseline="0" dirty="0">
              <a:solidFill>
                <a:srgbClr val="000000"/>
              </a:solidFill>
              <a:latin typeface="NimbusSanL-Regu"/>
            </a:endParaRPr>
          </a:p>
          <a:p>
            <a:pPr algn="ctr"/>
            <a:r>
              <a:rPr lang="en-ID" sz="2000" b="1" i="0" u="none" strike="noStrike" baseline="0" dirty="0">
                <a:solidFill>
                  <a:srgbClr val="C00000"/>
                </a:solidFill>
                <a:latin typeface="NimbusSanL-Regu"/>
              </a:rPr>
              <a:t>Extend human ability</a:t>
            </a:r>
            <a:endParaRPr lang="en-ID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061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B12617E-FF8B-35B8-5052-5EE97A87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Machine learning in Public Policy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1170E-335B-4305-929A-38A028ED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9E4-D43D-4036-AE02-5131D818BD5D}" type="slidenum">
              <a:rPr lang="en-US" smtClean="0"/>
              <a:t>32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5177E-E214-BA4C-1A86-627830CBF086}"/>
              </a:ext>
            </a:extLst>
          </p:cNvPr>
          <p:cNvSpPr txBox="1"/>
          <p:nvPr/>
        </p:nvSpPr>
        <p:spPr>
          <a:xfrm>
            <a:off x="1059656" y="2031950"/>
            <a:ext cx="1071324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impact of machine learning in public policy is immense!</a:t>
            </a:r>
          </a:p>
          <a:p>
            <a:r>
              <a:rPr lang="en-US" sz="2400" dirty="0"/>
              <a:t>▶ smart city</a:t>
            </a:r>
          </a:p>
          <a:p>
            <a:r>
              <a:rPr lang="en-US" sz="2400" dirty="0"/>
              <a:t>▶ entertainment</a:t>
            </a:r>
          </a:p>
          <a:p>
            <a:r>
              <a:rPr lang="en-US" sz="2400" dirty="0"/>
              <a:t>▶ social</a:t>
            </a:r>
          </a:p>
          <a:p>
            <a:r>
              <a:rPr lang="en-US" sz="2400" dirty="0"/>
              <a:t>▶ finance</a:t>
            </a:r>
          </a:p>
          <a:p>
            <a:r>
              <a:rPr lang="en-US" sz="2400" dirty="0"/>
              <a:t>▶ medical</a:t>
            </a:r>
          </a:p>
          <a:p>
            <a:r>
              <a:rPr lang="en-US" sz="2400" dirty="0"/>
              <a:t>Discussion: what applications of machine learning are you excited about and why?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774607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A079A-30CE-F261-5BA5-EBDD4CED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9E4-D43D-4036-AE02-5131D818BD5D}" type="slidenum">
              <a:rPr lang="en-US" smtClean="0"/>
              <a:t>33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F3E07F-E5FD-A198-036B-6EA68E8B70A2}"/>
              </a:ext>
            </a:extLst>
          </p:cNvPr>
          <p:cNvSpPr txBox="1">
            <a:spLocks/>
          </p:cNvSpPr>
          <p:nvPr/>
        </p:nvSpPr>
        <p:spPr>
          <a:xfrm>
            <a:off x="838200" y="170990"/>
            <a:ext cx="10515600" cy="974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Serif Pro Black"/>
                <a:ea typeface="+mj-ea"/>
                <a:cs typeface="+mj-cs"/>
              </a:rPr>
              <a:t>Traditional Programming vs Machine Learning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urce Serif Pro Black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11CE4-481C-4406-2BA9-4906187ECDA2}"/>
              </a:ext>
            </a:extLst>
          </p:cNvPr>
          <p:cNvSpPr txBox="1"/>
          <p:nvPr/>
        </p:nvSpPr>
        <p:spPr>
          <a:xfrm>
            <a:off x="838200" y="1106767"/>
            <a:ext cx="3208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Segoe UI"/>
              </a:rPr>
              <a:t>Traditional modeling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E0EE6F-94A1-13FD-0E59-3C52E3282DD3}"/>
              </a:ext>
            </a:extLst>
          </p:cNvPr>
          <p:cNvSpPr/>
          <p:nvPr/>
        </p:nvSpPr>
        <p:spPr>
          <a:xfrm>
            <a:off x="2690613" y="1976170"/>
            <a:ext cx="1351280" cy="1048939"/>
          </a:xfrm>
          <a:prstGeom prst="rect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5CA2D0-3460-0798-AFBF-8B1C39DAF9E2}"/>
              </a:ext>
            </a:extLst>
          </p:cNvPr>
          <p:cNvSpPr/>
          <p:nvPr/>
        </p:nvSpPr>
        <p:spPr>
          <a:xfrm>
            <a:off x="949960" y="2574219"/>
            <a:ext cx="1351280" cy="487680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utk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diprediksi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2A59EE-0855-C1F6-E136-740A4371E42A}"/>
              </a:ext>
            </a:extLst>
          </p:cNvPr>
          <p:cNvSpPr/>
          <p:nvPr/>
        </p:nvSpPr>
        <p:spPr>
          <a:xfrm>
            <a:off x="4431266" y="1976171"/>
            <a:ext cx="1351280" cy="48768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Hasil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Prediksi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3737819-55B1-81AC-5D2B-6D76AADBC918}"/>
              </a:ext>
            </a:extLst>
          </p:cNvPr>
          <p:cNvSpPr/>
          <p:nvPr/>
        </p:nvSpPr>
        <p:spPr>
          <a:xfrm>
            <a:off x="2301240" y="2711657"/>
            <a:ext cx="389373" cy="227092"/>
          </a:xfrm>
          <a:prstGeom prst="rightArrow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311CD55-6E88-F655-C78B-024CC6B8555C}"/>
              </a:ext>
            </a:extLst>
          </p:cNvPr>
          <p:cNvSpPr/>
          <p:nvPr/>
        </p:nvSpPr>
        <p:spPr>
          <a:xfrm>
            <a:off x="4041893" y="2099321"/>
            <a:ext cx="389373" cy="227092"/>
          </a:xfrm>
          <a:prstGeom prst="rightArrow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D15953-A035-08D2-2D30-CB53B950669B}"/>
              </a:ext>
            </a:extLst>
          </p:cNvPr>
          <p:cNvSpPr txBox="1"/>
          <p:nvPr/>
        </p:nvSpPr>
        <p:spPr>
          <a:xfrm>
            <a:off x="838200" y="3492730"/>
            <a:ext cx="2697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Segoe UI"/>
              </a:rPr>
              <a:t>Machine learning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13AF3F-0CCF-C51B-DE5C-8CDB07B42DA8}"/>
              </a:ext>
            </a:extLst>
          </p:cNvPr>
          <p:cNvSpPr/>
          <p:nvPr/>
        </p:nvSpPr>
        <p:spPr>
          <a:xfrm>
            <a:off x="949960" y="4006786"/>
            <a:ext cx="1351280" cy="487680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Sampel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00BF7C-AF06-C7D2-A6F0-D89210AAD6D3}"/>
              </a:ext>
            </a:extLst>
          </p:cNvPr>
          <p:cNvSpPr/>
          <p:nvPr/>
        </p:nvSpPr>
        <p:spPr>
          <a:xfrm>
            <a:off x="949960" y="4568046"/>
            <a:ext cx="1351280" cy="487680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Hasil yang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diinginkan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DC651-3D65-5A22-DAEF-47F99F6312B9}"/>
              </a:ext>
            </a:extLst>
          </p:cNvPr>
          <p:cNvSpPr/>
          <p:nvPr/>
        </p:nvSpPr>
        <p:spPr>
          <a:xfrm>
            <a:off x="2690613" y="4006786"/>
            <a:ext cx="1351280" cy="1048940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Komputer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dan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Statistika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9F1E62-E6D5-E623-0DBF-517DD90E7BF2}"/>
              </a:ext>
            </a:extLst>
          </p:cNvPr>
          <p:cNvSpPr/>
          <p:nvPr/>
        </p:nvSpPr>
        <p:spPr>
          <a:xfrm>
            <a:off x="4431266" y="4295950"/>
            <a:ext cx="1351280" cy="1354873"/>
          </a:xfrm>
          <a:prstGeom prst="rect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56DE722-24AC-3CB1-55ED-058A703A75F1}"/>
              </a:ext>
            </a:extLst>
          </p:cNvPr>
          <p:cNvSpPr/>
          <p:nvPr/>
        </p:nvSpPr>
        <p:spPr>
          <a:xfrm>
            <a:off x="2301240" y="4149026"/>
            <a:ext cx="389373" cy="227092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BAE6C17-E0EE-A493-46BB-7FE0BE517944}"/>
              </a:ext>
            </a:extLst>
          </p:cNvPr>
          <p:cNvSpPr/>
          <p:nvPr/>
        </p:nvSpPr>
        <p:spPr>
          <a:xfrm>
            <a:off x="2301240" y="4705484"/>
            <a:ext cx="389373" cy="227092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937BFF3-8663-101E-C338-AC0561EF20F9}"/>
              </a:ext>
            </a:extLst>
          </p:cNvPr>
          <p:cNvSpPr/>
          <p:nvPr/>
        </p:nvSpPr>
        <p:spPr>
          <a:xfrm>
            <a:off x="4041893" y="4454500"/>
            <a:ext cx="389373" cy="227092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2" name="Graphic 21" descr="Programmer male with solid fill">
            <a:extLst>
              <a:ext uri="{FF2B5EF4-FFF2-40B4-BE49-F238E27FC236}">
                <a16:creationId xmlns:a16="http://schemas.microsoft.com/office/drawing/2014/main" id="{646DABDA-4BF9-C2BE-1431-F27CC6469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318" y="1852971"/>
            <a:ext cx="620282" cy="620282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079075BD-68BA-DAFA-90E4-D58130F02469}"/>
              </a:ext>
            </a:extLst>
          </p:cNvPr>
          <p:cNvSpPr/>
          <p:nvPr/>
        </p:nvSpPr>
        <p:spPr>
          <a:xfrm>
            <a:off x="1587441" y="2116903"/>
            <a:ext cx="1103171" cy="191928"/>
          </a:xfrm>
          <a:prstGeom prst="rightArrow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B39DEB-E743-F4AA-5403-64D44B5C776D}"/>
              </a:ext>
            </a:extLst>
          </p:cNvPr>
          <p:cNvSpPr txBox="1"/>
          <p:nvPr/>
        </p:nvSpPr>
        <p:spPr>
          <a:xfrm>
            <a:off x="1468916" y="1600613"/>
            <a:ext cx="1467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Segoe UI"/>
              </a:rPr>
              <a:t>Programmer / </a:t>
            </a:r>
            <a:r>
              <a:rPr lang="en-US" sz="1200" dirty="0" err="1">
                <a:solidFill>
                  <a:prstClr val="black"/>
                </a:solidFill>
                <a:latin typeface="Segoe UI"/>
              </a:rPr>
              <a:t>Analis</a:t>
            </a:r>
            <a:endParaRPr lang="en-US" sz="1200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2787EC-3B8F-883E-5582-3B44AA462B03}"/>
              </a:ext>
            </a:extLst>
          </p:cNvPr>
          <p:cNvSpPr/>
          <p:nvPr/>
        </p:nvSpPr>
        <p:spPr>
          <a:xfrm>
            <a:off x="2700458" y="5155666"/>
            <a:ext cx="1351280" cy="487680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utk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diprediksi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CC3699B-464C-F06B-4E35-97DD142E2B96}"/>
              </a:ext>
            </a:extLst>
          </p:cNvPr>
          <p:cNvSpPr/>
          <p:nvPr/>
        </p:nvSpPr>
        <p:spPr>
          <a:xfrm>
            <a:off x="4051738" y="5293104"/>
            <a:ext cx="389373" cy="227092"/>
          </a:xfrm>
          <a:prstGeom prst="rightArrow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19B8F4-9728-F3C9-8D94-3DBBD55E4DF3}"/>
              </a:ext>
            </a:extLst>
          </p:cNvPr>
          <p:cNvSpPr/>
          <p:nvPr/>
        </p:nvSpPr>
        <p:spPr>
          <a:xfrm>
            <a:off x="6171919" y="4723516"/>
            <a:ext cx="1351280" cy="48768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Hasil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Prediksi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7E330E4-6F20-1F80-CA61-367A46707D37}"/>
              </a:ext>
            </a:extLst>
          </p:cNvPr>
          <p:cNvSpPr/>
          <p:nvPr/>
        </p:nvSpPr>
        <p:spPr>
          <a:xfrm>
            <a:off x="5782546" y="4846666"/>
            <a:ext cx="389373" cy="227092"/>
          </a:xfrm>
          <a:prstGeom prst="rightArrow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11302B-0A11-9D83-ECAA-F2DA63786244}"/>
              </a:ext>
            </a:extLst>
          </p:cNvPr>
          <p:cNvSpPr txBox="1"/>
          <p:nvPr/>
        </p:nvSpPr>
        <p:spPr>
          <a:xfrm>
            <a:off x="6480478" y="1806866"/>
            <a:ext cx="4124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"/>
              </a:rPr>
              <a:t>Model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dibuat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oleh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analis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lalu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diaplikasikan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ke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dalam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kode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pemrograman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yang rule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untuk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memprediksi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6827C4-EEA3-1FC6-FC45-3192000CA47A}"/>
              </a:ext>
            </a:extLst>
          </p:cNvPr>
          <p:cNvSpPr txBox="1"/>
          <p:nvPr/>
        </p:nvSpPr>
        <p:spPr>
          <a:xfrm>
            <a:off x="7828719" y="4149026"/>
            <a:ext cx="4124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"/>
              </a:rPr>
              <a:t>Model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dilatih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dengan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bantuan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komputer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sehingga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pemutakhiran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model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terhadap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data dapat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dilakukan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secara lebih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efektif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dan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efisien</a:t>
            </a:r>
            <a:endParaRPr lang="en-US" dirty="0">
              <a:solidFill>
                <a:prstClr val="black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025604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0EB4-F755-E237-7831-05E6414F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Machine Learning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2BA3FB-68FB-D147-50DD-FBBDAAC1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B00D-6E40-4943-B77A-CA1D5EF2D6D4}" type="slidenum">
              <a:rPr lang="en-ID" smtClean="0"/>
              <a:pPr/>
              <a:t>34</a:t>
            </a:fld>
            <a:endParaRPr lang="en-ID" dirty="0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09C117C-CD5A-2FE4-7C6A-67CA4AD5E2F0}"/>
              </a:ext>
            </a:extLst>
          </p:cNvPr>
          <p:cNvSpPr/>
          <p:nvPr/>
        </p:nvSpPr>
        <p:spPr>
          <a:xfrm>
            <a:off x="838200" y="1591119"/>
            <a:ext cx="2684835" cy="702316"/>
          </a:xfrm>
          <a:prstGeom prst="homePlate">
            <a:avLst/>
          </a:prstGeom>
          <a:solidFill>
            <a:srgbClr val="E4D3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Supervised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55607D8-4BB4-E702-B7BC-2B83E2358F09}"/>
              </a:ext>
            </a:extLst>
          </p:cNvPr>
          <p:cNvSpPr/>
          <p:nvPr/>
        </p:nvSpPr>
        <p:spPr>
          <a:xfrm>
            <a:off x="838200" y="3175428"/>
            <a:ext cx="2684835" cy="702316"/>
          </a:xfrm>
          <a:prstGeom prst="homePlate">
            <a:avLst/>
          </a:prstGeom>
          <a:solidFill>
            <a:srgbClr val="E4D3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Unsupervised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E5B4873C-57F7-B9A5-B3CC-8AA44D1C32E1}"/>
              </a:ext>
            </a:extLst>
          </p:cNvPr>
          <p:cNvSpPr/>
          <p:nvPr/>
        </p:nvSpPr>
        <p:spPr>
          <a:xfrm>
            <a:off x="838200" y="4332373"/>
            <a:ext cx="2684835" cy="702316"/>
          </a:xfrm>
          <a:prstGeom prst="homePlate">
            <a:avLst/>
          </a:prstGeom>
          <a:solidFill>
            <a:srgbClr val="E4D3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Semi-supervised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2E397E6E-DD20-CBEA-B4FD-720FC9A6D9AA}"/>
              </a:ext>
            </a:extLst>
          </p:cNvPr>
          <p:cNvSpPr/>
          <p:nvPr/>
        </p:nvSpPr>
        <p:spPr>
          <a:xfrm>
            <a:off x="838200" y="5172516"/>
            <a:ext cx="2684835" cy="702316"/>
          </a:xfrm>
          <a:prstGeom prst="homePlate">
            <a:avLst/>
          </a:prstGeom>
          <a:solidFill>
            <a:srgbClr val="E4D3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Reinforcement Learning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E64489-6104-855E-6541-3BAE646CCA2E}"/>
              </a:ext>
            </a:extLst>
          </p:cNvPr>
          <p:cNvSpPr/>
          <p:nvPr/>
        </p:nvSpPr>
        <p:spPr>
          <a:xfrm>
            <a:off x="3523034" y="1591119"/>
            <a:ext cx="7908587" cy="702316"/>
          </a:xfrm>
          <a:prstGeom prst="rect">
            <a:avLst/>
          </a:prstGeom>
          <a:solidFill>
            <a:srgbClr val="0202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Menggunakan dataset yang </a:t>
            </a:r>
            <a:r>
              <a:rPr lang="en-US" b="1" dirty="0" err="1"/>
              <a:t>memiliki</a:t>
            </a:r>
            <a:r>
              <a:rPr lang="en-US" b="1" dirty="0"/>
              <a:t> label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target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6D204B-449B-8A5B-C026-C43E6D27B770}"/>
              </a:ext>
            </a:extLst>
          </p:cNvPr>
          <p:cNvSpPr/>
          <p:nvPr/>
        </p:nvSpPr>
        <p:spPr>
          <a:xfrm>
            <a:off x="3523034" y="3175428"/>
            <a:ext cx="7908587" cy="702316"/>
          </a:xfrm>
          <a:prstGeom prst="rect">
            <a:avLst/>
          </a:prstGeom>
          <a:solidFill>
            <a:srgbClr val="0202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Menggunakan dataset </a:t>
            </a:r>
            <a:r>
              <a:rPr lang="en-US" b="1" dirty="0"/>
              <a:t>tanpa label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/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pola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3BEB44-3A4A-D139-DA6A-520868C8D63E}"/>
              </a:ext>
            </a:extLst>
          </p:cNvPr>
          <p:cNvSpPr/>
          <p:nvPr/>
        </p:nvSpPr>
        <p:spPr>
          <a:xfrm>
            <a:off x="3523034" y="4328808"/>
            <a:ext cx="7908587" cy="702316"/>
          </a:xfrm>
          <a:prstGeom prst="rect">
            <a:avLst/>
          </a:prstGeom>
          <a:solidFill>
            <a:srgbClr val="0202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Menggunakan data </a:t>
            </a:r>
            <a:r>
              <a:rPr lang="en-US" b="1" dirty="0"/>
              <a:t>dengan label dan tanpa label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/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pola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18130B-8113-5733-0C1C-EFC587FAB392}"/>
              </a:ext>
            </a:extLst>
          </p:cNvPr>
          <p:cNvSpPr/>
          <p:nvPr/>
        </p:nvSpPr>
        <p:spPr>
          <a:xfrm>
            <a:off x="3523034" y="5172516"/>
            <a:ext cx="7908587" cy="702316"/>
          </a:xfrm>
          <a:prstGeom prst="rect">
            <a:avLst/>
          </a:prstGeom>
          <a:solidFill>
            <a:srgbClr val="0202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Menggunakan data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b="1" dirty="0" err="1"/>
              <a:t>simulasi</a:t>
            </a:r>
            <a:r>
              <a:rPr lang="en-US" b="1" dirty="0"/>
              <a:t>/</a:t>
            </a:r>
            <a:r>
              <a:rPr lang="en-US" b="1" dirty="0" err="1"/>
              <a:t>observasi</a:t>
            </a:r>
            <a:r>
              <a:rPr lang="en-US" b="1" dirty="0"/>
              <a:t> secara </a:t>
            </a:r>
            <a:r>
              <a:rPr lang="en-US" b="1" dirty="0" err="1"/>
              <a:t>iteratif</a:t>
            </a:r>
            <a:r>
              <a:rPr lang="en-US" b="1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b="1" dirty="0"/>
              <a:t>reward/error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54BCB7D5-A52E-6172-1DF0-DD2B2F219A87}"/>
              </a:ext>
            </a:extLst>
          </p:cNvPr>
          <p:cNvSpPr/>
          <p:nvPr/>
        </p:nvSpPr>
        <p:spPr>
          <a:xfrm>
            <a:off x="1566152" y="2325392"/>
            <a:ext cx="1956882" cy="340126"/>
          </a:xfrm>
          <a:prstGeom prst="homePlate">
            <a:avLst/>
          </a:prstGeom>
          <a:solidFill>
            <a:srgbClr val="E4D304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Klasifikasi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F6E56271-2DDC-EEC4-C388-5C0F5E683C04}"/>
              </a:ext>
            </a:extLst>
          </p:cNvPr>
          <p:cNvSpPr/>
          <p:nvPr/>
        </p:nvSpPr>
        <p:spPr>
          <a:xfrm>
            <a:off x="1566152" y="2697475"/>
            <a:ext cx="1956882" cy="340126"/>
          </a:xfrm>
          <a:prstGeom prst="homePlate">
            <a:avLst/>
          </a:prstGeom>
          <a:solidFill>
            <a:srgbClr val="E4D304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Regresi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77CDBBFE-DE56-0089-CEEC-76561BCF6710}"/>
              </a:ext>
            </a:extLst>
          </p:cNvPr>
          <p:cNvSpPr/>
          <p:nvPr/>
        </p:nvSpPr>
        <p:spPr>
          <a:xfrm>
            <a:off x="1566152" y="3905371"/>
            <a:ext cx="1956882" cy="340126"/>
          </a:xfrm>
          <a:prstGeom prst="homePlate">
            <a:avLst/>
          </a:prstGeom>
          <a:solidFill>
            <a:srgbClr val="E4D304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Clustering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1AC2FA-5047-C47A-C9BD-C49CF5983C71}"/>
              </a:ext>
            </a:extLst>
          </p:cNvPr>
          <p:cNvSpPr/>
          <p:nvPr/>
        </p:nvSpPr>
        <p:spPr>
          <a:xfrm>
            <a:off x="3523034" y="2374446"/>
            <a:ext cx="7908587" cy="262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Label yang </a:t>
            </a:r>
            <a:r>
              <a:rPr lang="en-US" sz="1400" dirty="0" err="1"/>
              <a:t>diprediksi</a:t>
            </a:r>
            <a:r>
              <a:rPr lang="en-US" sz="1400" dirty="0"/>
              <a:t> </a:t>
            </a:r>
            <a:r>
              <a:rPr lang="en-US" sz="1400" dirty="0" err="1"/>
              <a:t>berupa</a:t>
            </a:r>
            <a:r>
              <a:rPr lang="en-US" sz="1400" dirty="0"/>
              <a:t> data </a:t>
            </a:r>
            <a:r>
              <a:rPr lang="en-US" sz="1400" dirty="0" err="1"/>
              <a:t>kategorikal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9DB7A3-C1E0-7650-CB2F-333B5F47A9C2}"/>
              </a:ext>
            </a:extLst>
          </p:cNvPr>
          <p:cNvSpPr/>
          <p:nvPr/>
        </p:nvSpPr>
        <p:spPr>
          <a:xfrm>
            <a:off x="3523034" y="2752394"/>
            <a:ext cx="7908587" cy="262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Label yang </a:t>
            </a:r>
            <a:r>
              <a:rPr lang="en-US" sz="1400" dirty="0" err="1"/>
              <a:t>diprediksi</a:t>
            </a:r>
            <a:r>
              <a:rPr lang="en-US" sz="1400" dirty="0"/>
              <a:t> </a:t>
            </a:r>
            <a:r>
              <a:rPr lang="en-US" sz="1400" dirty="0" err="1"/>
              <a:t>berupa</a:t>
            </a:r>
            <a:r>
              <a:rPr lang="en-US" sz="1400" dirty="0"/>
              <a:t> data continuous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6CB13B-1B63-3789-EAFB-2A41AD39D790}"/>
              </a:ext>
            </a:extLst>
          </p:cNvPr>
          <p:cNvSpPr/>
          <p:nvPr/>
        </p:nvSpPr>
        <p:spPr>
          <a:xfrm>
            <a:off x="3523034" y="3940482"/>
            <a:ext cx="7908587" cy="262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Mengelompokkan</a:t>
            </a:r>
            <a:r>
              <a:rPr lang="en-US" sz="1400" dirty="0"/>
              <a:t> data </a:t>
            </a: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en-US" sz="1400" dirty="0" err="1"/>
              <a:t>perbedaan</a:t>
            </a:r>
            <a:r>
              <a:rPr lang="en-US" sz="1400" dirty="0"/>
              <a:t> dan </a:t>
            </a:r>
            <a:r>
              <a:rPr lang="en-US" sz="1400" dirty="0" err="1"/>
              <a:t>persamaan</a:t>
            </a:r>
            <a:r>
              <a:rPr lang="en-US" sz="1400" dirty="0"/>
              <a:t> di </a:t>
            </a:r>
            <a:r>
              <a:rPr lang="en-US" sz="1400" dirty="0" err="1"/>
              <a:t>antaranya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557358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asil gambar untuk machine learning processing pipe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3" y="945761"/>
            <a:ext cx="10582275" cy="560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81980" y="227636"/>
            <a:ext cx="8361363" cy="584775"/>
          </a:xfrm>
          <a:prstGeom prst="rect">
            <a:avLst/>
          </a:prstGeom>
          <a:solidFill>
            <a:srgbClr val="0070C3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SUPERVISED VS 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6558034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63BF02-F4ED-3816-A755-67EFF1623890}"/>
              </a:ext>
            </a:extLst>
          </p:cNvPr>
          <p:cNvSpPr txBox="1"/>
          <p:nvPr/>
        </p:nvSpPr>
        <p:spPr>
          <a:xfrm>
            <a:off x="7598867" y="1407964"/>
            <a:ext cx="3754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/>
              </a:rPr>
              <a:t>____ Learning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29D9E4-E732-C303-536D-6DFEB38DE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457150"/>
              </p:ext>
            </p:extLst>
          </p:nvPr>
        </p:nvGraphicFramePr>
        <p:xfrm>
          <a:off x="921614" y="697514"/>
          <a:ext cx="6126804" cy="2494280"/>
        </p:xfrm>
        <a:graphic>
          <a:graphicData uri="http://schemas.openxmlformats.org/drawingml/2006/table">
            <a:tbl>
              <a:tblPr firstRow="1" bandRow="1"/>
              <a:tblGrid>
                <a:gridCol w="1315720">
                  <a:extLst>
                    <a:ext uri="{9D8B030D-6E8A-4147-A177-3AD203B41FA5}">
                      <a16:colId xmlns:a16="http://schemas.microsoft.com/office/drawing/2014/main" val="348947472"/>
                    </a:ext>
                  </a:extLst>
                </a:gridCol>
                <a:gridCol w="1534160">
                  <a:extLst>
                    <a:ext uri="{9D8B030D-6E8A-4147-A177-3AD203B41FA5}">
                      <a16:colId xmlns:a16="http://schemas.microsoft.com/office/drawing/2014/main" val="352768576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1037822145"/>
                    </a:ext>
                  </a:extLst>
                </a:gridCol>
                <a:gridCol w="1945964">
                  <a:extLst>
                    <a:ext uri="{9D8B030D-6E8A-4147-A177-3AD203B41FA5}">
                      <a16:colId xmlns:a16="http://schemas.microsoft.com/office/drawing/2014/main" val="156368960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Riwayat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Keluarga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Tekanan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Darah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Kolesterol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b="1" dirty="0" err="1"/>
                        <a:t>Risiko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Penyakit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Jantung</a:t>
                      </a:r>
                      <a:endParaRPr lang="en-US" b="1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0313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Rendah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Rendah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01546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Rendah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60710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Abnormal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Medium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63626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Tinggi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06764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Tinggi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Abnormal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Tinggi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0680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C95907-2741-EC96-5FC1-4723327C8D89}"/>
              </a:ext>
            </a:extLst>
          </p:cNvPr>
          <p:cNvSpPr txBox="1"/>
          <p:nvPr/>
        </p:nvSpPr>
        <p:spPr>
          <a:xfrm>
            <a:off x="7598867" y="4139450"/>
            <a:ext cx="3754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white"/>
                </a:solidFill>
                <a:latin typeface="Segoe UI"/>
              </a:rPr>
              <a:t>……………….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white"/>
                </a:solidFill>
                <a:latin typeface="Segoe UI"/>
              </a:rPr>
              <a:t>……………….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2012643-F689-472C-2792-F910C58C8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826945"/>
              </p:ext>
            </p:extLst>
          </p:nvPr>
        </p:nvGraphicFramePr>
        <p:xfrm>
          <a:off x="921614" y="3429000"/>
          <a:ext cx="6126804" cy="2494280"/>
        </p:xfrm>
        <a:graphic>
          <a:graphicData uri="http://schemas.openxmlformats.org/drawingml/2006/table">
            <a:tbl>
              <a:tblPr firstRow="1" bandRow="1"/>
              <a:tblGrid>
                <a:gridCol w="1315720">
                  <a:extLst>
                    <a:ext uri="{9D8B030D-6E8A-4147-A177-3AD203B41FA5}">
                      <a16:colId xmlns:a16="http://schemas.microsoft.com/office/drawing/2014/main" val="348947472"/>
                    </a:ext>
                  </a:extLst>
                </a:gridCol>
                <a:gridCol w="1534160">
                  <a:extLst>
                    <a:ext uri="{9D8B030D-6E8A-4147-A177-3AD203B41FA5}">
                      <a16:colId xmlns:a16="http://schemas.microsoft.com/office/drawing/2014/main" val="352768576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1037822145"/>
                    </a:ext>
                  </a:extLst>
                </a:gridCol>
                <a:gridCol w="1945964">
                  <a:extLst>
                    <a:ext uri="{9D8B030D-6E8A-4147-A177-3AD203B41FA5}">
                      <a16:colId xmlns:a16="http://schemas.microsoft.com/office/drawing/2014/main" val="156368960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Riwayat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Keluarga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Tekanan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Darah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Kolesterol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b="1" dirty="0" err="1"/>
                        <a:t>Biaya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Perawatan</a:t>
                      </a:r>
                      <a:endParaRPr lang="en-US" b="1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0313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Rendah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$0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01546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$20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60710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Abnormal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$30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63626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$100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06764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Tinggi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Abnormal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$5000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06806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8547E94-6F98-0B18-A383-6657F264BEE2}"/>
              </a:ext>
            </a:extLst>
          </p:cNvPr>
          <p:cNvSpPr txBox="1"/>
          <p:nvPr/>
        </p:nvSpPr>
        <p:spPr>
          <a:xfrm>
            <a:off x="266294" y="1713821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  <a:latin typeface="Segoe UI"/>
              </a:rPr>
              <a:t>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43D0E-200D-4F5D-DE35-78C8A5B203E2}"/>
              </a:ext>
            </a:extLst>
          </p:cNvPr>
          <p:cNvSpPr txBox="1"/>
          <p:nvPr/>
        </p:nvSpPr>
        <p:spPr>
          <a:xfrm>
            <a:off x="266294" y="44453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  <a:latin typeface="Segoe UI"/>
              </a:rPr>
              <a:t>b)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1C9F32-5F38-2B77-5AFE-3CB16764CDAB}"/>
              </a:ext>
            </a:extLst>
          </p:cNvPr>
          <p:cNvSpPr txBox="1"/>
          <p:nvPr/>
        </p:nvSpPr>
        <p:spPr>
          <a:xfrm>
            <a:off x="7598866" y="3429000"/>
            <a:ext cx="3754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/>
              </a:rPr>
              <a:t>____ Learning</a:t>
            </a:r>
          </a:p>
        </p:txBody>
      </p:sp>
    </p:spTree>
    <p:extLst>
      <p:ext uri="{BB962C8B-B14F-4D97-AF65-F5344CB8AC3E}">
        <p14:creationId xmlns:p14="http://schemas.microsoft.com/office/powerpoint/2010/main" val="4078352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FD9CE-F310-F521-7793-E130A39E4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5E739B-9179-9060-EE0C-CEB934E1B46E}"/>
              </a:ext>
            </a:extLst>
          </p:cNvPr>
          <p:cNvSpPr txBox="1"/>
          <p:nvPr/>
        </p:nvSpPr>
        <p:spPr>
          <a:xfrm>
            <a:off x="7598867" y="1407964"/>
            <a:ext cx="3754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/>
              </a:rPr>
              <a:t>Supervised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Segoe UI"/>
              </a:rPr>
              <a:t>Klasifikasi</a:t>
            </a:r>
            <a:endParaRPr lang="en-US" sz="2400" b="1" dirty="0">
              <a:latin typeface="Segoe UI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8E871B-AFE5-8931-D85C-E5D8A7477715}"/>
              </a:ext>
            </a:extLst>
          </p:cNvPr>
          <p:cNvGraphicFramePr>
            <a:graphicFrameLocks noGrp="1"/>
          </p:cNvGraphicFramePr>
          <p:nvPr/>
        </p:nvGraphicFramePr>
        <p:xfrm>
          <a:off x="921614" y="697514"/>
          <a:ext cx="6126804" cy="2494280"/>
        </p:xfrm>
        <a:graphic>
          <a:graphicData uri="http://schemas.openxmlformats.org/drawingml/2006/table">
            <a:tbl>
              <a:tblPr firstRow="1" bandRow="1"/>
              <a:tblGrid>
                <a:gridCol w="1315720">
                  <a:extLst>
                    <a:ext uri="{9D8B030D-6E8A-4147-A177-3AD203B41FA5}">
                      <a16:colId xmlns:a16="http://schemas.microsoft.com/office/drawing/2014/main" val="348947472"/>
                    </a:ext>
                  </a:extLst>
                </a:gridCol>
                <a:gridCol w="1534160">
                  <a:extLst>
                    <a:ext uri="{9D8B030D-6E8A-4147-A177-3AD203B41FA5}">
                      <a16:colId xmlns:a16="http://schemas.microsoft.com/office/drawing/2014/main" val="352768576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1037822145"/>
                    </a:ext>
                  </a:extLst>
                </a:gridCol>
                <a:gridCol w="1945964">
                  <a:extLst>
                    <a:ext uri="{9D8B030D-6E8A-4147-A177-3AD203B41FA5}">
                      <a16:colId xmlns:a16="http://schemas.microsoft.com/office/drawing/2014/main" val="156368960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Riwayat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Keluarga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Tekanan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Darah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Kolesterol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b="1" dirty="0" err="1"/>
                        <a:t>Risiko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Penyakit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Jantung</a:t>
                      </a:r>
                      <a:endParaRPr lang="en-US" b="1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0313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Rendah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Rendah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01546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Rendah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60710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Abnormal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Medium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63626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Tinggi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06764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Tinggi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Abnormal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Tinggi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0680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19DE7CC-CF44-3548-B5D8-CE3C0AFB78C8}"/>
              </a:ext>
            </a:extLst>
          </p:cNvPr>
          <p:cNvSpPr txBox="1"/>
          <p:nvPr/>
        </p:nvSpPr>
        <p:spPr>
          <a:xfrm>
            <a:off x="7598867" y="4139450"/>
            <a:ext cx="3754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white"/>
                </a:solidFill>
                <a:latin typeface="Segoe UI"/>
              </a:rPr>
              <a:t>……………….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white"/>
                </a:solidFill>
                <a:latin typeface="Segoe UI"/>
              </a:rPr>
              <a:t>……………….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7BA6AC-26E0-6BFC-DE1F-4F67D629C127}"/>
              </a:ext>
            </a:extLst>
          </p:cNvPr>
          <p:cNvGraphicFramePr>
            <a:graphicFrameLocks noGrp="1"/>
          </p:cNvGraphicFramePr>
          <p:nvPr/>
        </p:nvGraphicFramePr>
        <p:xfrm>
          <a:off x="921614" y="3429000"/>
          <a:ext cx="6126804" cy="2494280"/>
        </p:xfrm>
        <a:graphic>
          <a:graphicData uri="http://schemas.openxmlformats.org/drawingml/2006/table">
            <a:tbl>
              <a:tblPr firstRow="1" bandRow="1"/>
              <a:tblGrid>
                <a:gridCol w="1315720">
                  <a:extLst>
                    <a:ext uri="{9D8B030D-6E8A-4147-A177-3AD203B41FA5}">
                      <a16:colId xmlns:a16="http://schemas.microsoft.com/office/drawing/2014/main" val="348947472"/>
                    </a:ext>
                  </a:extLst>
                </a:gridCol>
                <a:gridCol w="1534160">
                  <a:extLst>
                    <a:ext uri="{9D8B030D-6E8A-4147-A177-3AD203B41FA5}">
                      <a16:colId xmlns:a16="http://schemas.microsoft.com/office/drawing/2014/main" val="352768576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1037822145"/>
                    </a:ext>
                  </a:extLst>
                </a:gridCol>
                <a:gridCol w="1945964">
                  <a:extLst>
                    <a:ext uri="{9D8B030D-6E8A-4147-A177-3AD203B41FA5}">
                      <a16:colId xmlns:a16="http://schemas.microsoft.com/office/drawing/2014/main" val="156368960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Riwayat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Keluarga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Tekanan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Darah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Kolesterol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b="1" dirty="0" err="1"/>
                        <a:t>Biaya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Perawatan</a:t>
                      </a:r>
                      <a:endParaRPr lang="en-US" b="1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0313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Rendah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$0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01546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$20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60710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Abnormal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$30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63626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$100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06764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Tinggi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Abnormal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$5000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06806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66735AF-15E5-6819-4E11-D5F34935D3E0}"/>
              </a:ext>
            </a:extLst>
          </p:cNvPr>
          <p:cNvSpPr txBox="1"/>
          <p:nvPr/>
        </p:nvSpPr>
        <p:spPr>
          <a:xfrm>
            <a:off x="266294" y="1713821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  <a:latin typeface="Segoe UI"/>
              </a:rPr>
              <a:t>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E5926A-2B76-1F96-0B4B-DE6D92398644}"/>
              </a:ext>
            </a:extLst>
          </p:cNvPr>
          <p:cNvSpPr txBox="1"/>
          <p:nvPr/>
        </p:nvSpPr>
        <p:spPr>
          <a:xfrm>
            <a:off x="266294" y="44453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  <a:latin typeface="Segoe UI"/>
              </a:rPr>
              <a:t>b)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23BBA-49F5-D1E8-B2AE-1DA1E5DEA3E4}"/>
              </a:ext>
            </a:extLst>
          </p:cNvPr>
          <p:cNvSpPr txBox="1"/>
          <p:nvPr/>
        </p:nvSpPr>
        <p:spPr>
          <a:xfrm>
            <a:off x="7598866" y="3429000"/>
            <a:ext cx="3754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/>
              </a:rPr>
              <a:t>Supervised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Segoe UI"/>
              </a:rPr>
              <a:t>Regresi</a:t>
            </a:r>
            <a:endParaRPr lang="en-US" sz="2400" b="1" dirty="0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28045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72F0CB-29C3-C3DD-C2CC-D012DEF9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B00D-6E40-4943-B77A-CA1D5EF2D6D4}" type="slidenum">
              <a:rPr lang="en-ID" smtClean="0"/>
              <a:pPr/>
              <a:t>38</a:t>
            </a:fld>
            <a:endParaRPr lang="en-ID" dirty="0"/>
          </a:p>
        </p:txBody>
      </p:sp>
      <p:pic>
        <p:nvPicPr>
          <p:cNvPr id="4" name="Picture 2" descr="CRISP-DM - Data Science Project Management">
            <a:extLst>
              <a:ext uri="{FF2B5EF4-FFF2-40B4-BE49-F238E27FC236}">
                <a16:creationId xmlns:a16="http://schemas.microsoft.com/office/drawing/2014/main" id="{AC87E956-95EB-F0DB-E8CE-BDDDFAA3B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046" y="795546"/>
            <a:ext cx="5917612" cy="484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68B03AA-3EB9-567A-0E54-786C5C0BC0FE}"/>
              </a:ext>
            </a:extLst>
          </p:cNvPr>
          <p:cNvSpPr txBox="1">
            <a:spLocks/>
          </p:cNvSpPr>
          <p:nvPr/>
        </p:nvSpPr>
        <p:spPr>
          <a:xfrm>
            <a:off x="7250205" y="5569236"/>
            <a:ext cx="3052673" cy="3872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0" dirty="0">
                <a:solidFill>
                  <a:schemeClr val="tx1"/>
                </a:solidFill>
                <a:latin typeface="Montserrat" panose="00000500000000000000" pitchFamily="2" charset="0"/>
              </a:rPr>
              <a:t>THE FAMOUS CRISP-DM</a:t>
            </a:r>
          </a:p>
        </p:txBody>
      </p:sp>
      <p:sp>
        <p:nvSpPr>
          <p:cNvPr id="7" name="Google Shape;114;p2">
            <a:extLst>
              <a:ext uri="{FF2B5EF4-FFF2-40B4-BE49-F238E27FC236}">
                <a16:creationId xmlns:a16="http://schemas.microsoft.com/office/drawing/2014/main" id="{92AC1EF6-8081-D51C-8D4B-5DE7FCA01BB8}"/>
              </a:ext>
            </a:extLst>
          </p:cNvPr>
          <p:cNvSpPr txBox="1">
            <a:spLocks/>
          </p:cNvSpPr>
          <p:nvPr/>
        </p:nvSpPr>
        <p:spPr>
          <a:xfrm>
            <a:off x="624840" y="537219"/>
            <a:ext cx="11567160" cy="9848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buClr>
                <a:schemeClr val="accent1"/>
              </a:buClr>
              <a:buSzPts val="4400"/>
              <a:buNone/>
              <a:defRPr sz="3200" b="1">
                <a:solidFill>
                  <a:srgbClr val="27395F"/>
                </a:solidFill>
              </a:defRPr>
            </a:lvl1pPr>
            <a:lvl2pPr>
              <a:buSzPts val="1400"/>
              <a:buNone/>
              <a:defRPr sz="1800"/>
            </a:lvl2pPr>
            <a:lvl3pPr>
              <a:buSzPts val="1400"/>
              <a:buNone/>
              <a:defRPr sz="1800"/>
            </a:lvl3pPr>
            <a:lvl4pPr>
              <a:buSzPts val="1400"/>
              <a:buNone/>
              <a:defRPr sz="1800"/>
            </a:lvl4pPr>
            <a:lvl5pPr>
              <a:buSzPts val="1400"/>
              <a:buNone/>
              <a:defRPr sz="1800"/>
            </a:lvl5pPr>
            <a:lvl6pPr>
              <a:buSzPts val="1400"/>
              <a:buNone/>
              <a:defRPr sz="1800"/>
            </a:lvl6pPr>
            <a:lvl7pPr>
              <a:buSzPts val="1400"/>
              <a:buNone/>
              <a:defRPr sz="1800"/>
            </a:lvl7pPr>
            <a:lvl8pPr>
              <a:buSzPts val="1400"/>
              <a:buNone/>
              <a:defRPr sz="1800"/>
            </a:lvl8pPr>
            <a:lvl9pPr>
              <a:buSzPts val="1400"/>
              <a:buNone/>
              <a:defRPr sz="1800"/>
            </a:lvl9pPr>
          </a:lstStyle>
          <a:p>
            <a:r>
              <a:rPr lang="en-US" dirty="0"/>
              <a:t>Proses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Pembuatan</a:t>
            </a:r>
            <a:endParaRPr lang="en-US" dirty="0"/>
          </a:p>
          <a:p>
            <a:r>
              <a:rPr lang="en-US" dirty="0"/>
              <a:t>Model Machine Learning</a:t>
            </a:r>
            <a:endParaRPr lang="en-US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4F3DAE5F-9B54-0315-3919-55C86CA4D9B4}"/>
              </a:ext>
            </a:extLst>
          </p:cNvPr>
          <p:cNvSpPr txBox="1"/>
          <p:nvPr/>
        </p:nvSpPr>
        <p:spPr>
          <a:xfrm>
            <a:off x="830088" y="1922017"/>
            <a:ext cx="4900553" cy="2564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41300" indent="-228600">
              <a:lnSpc>
                <a:spcPts val="2450"/>
              </a:lnSpc>
              <a:buChar char="•"/>
              <a:tabLst>
                <a:tab pos="241300" algn="l"/>
              </a:tabLst>
              <a:defRPr sz="2400" b="1">
                <a:solidFill>
                  <a:srgbClr val="040404"/>
                </a:solidFill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b="0" dirty="0">
                <a:latin typeface="Montserrat" panose="00000500000000000000" pitchFamily="2" charset="0"/>
              </a:rPr>
              <a:t>Business Understanding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b="0" dirty="0">
                <a:latin typeface="Montserrat" panose="00000500000000000000" pitchFamily="2" charset="0"/>
              </a:rPr>
              <a:t>Data Understanding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b="0" dirty="0">
                <a:latin typeface="Montserrat" panose="00000500000000000000" pitchFamily="2" charset="0"/>
              </a:rPr>
              <a:t>Data Preparation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b="0" dirty="0">
                <a:latin typeface="Montserrat" panose="00000500000000000000" pitchFamily="2" charset="0"/>
              </a:rPr>
              <a:t>Modeling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b="0" dirty="0">
                <a:latin typeface="Montserrat" panose="00000500000000000000" pitchFamily="2" charset="0"/>
              </a:rPr>
              <a:t>Evaluation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b="0" dirty="0">
                <a:latin typeface="Montserrat" panose="00000500000000000000" pitchFamily="2" charset="0"/>
              </a:rPr>
              <a:t>Deployment</a:t>
            </a:r>
          </a:p>
          <a:p>
            <a:pPr>
              <a:buFont typeface="Wingdings" panose="05000000000000000000" pitchFamily="2" charset="2"/>
              <a:buChar char="§"/>
            </a:pPr>
            <a:endParaRPr b="0" dirty="0">
              <a:latin typeface="Montserrat" panose="00000500000000000000" pitchFamily="2" charset="0"/>
            </a:endParaRPr>
          </a:p>
          <a:p>
            <a:pPr marL="16933" indent="0">
              <a:buNone/>
            </a:pPr>
            <a:r>
              <a:rPr b="0" i="1" dirty="0">
                <a:latin typeface="Montserrat" panose="00000500000000000000" pitchFamily="2" charset="0"/>
              </a:rPr>
              <a:t>Notice the iteration!</a:t>
            </a:r>
          </a:p>
        </p:txBody>
      </p:sp>
    </p:spTree>
    <p:extLst>
      <p:ext uri="{BB962C8B-B14F-4D97-AF65-F5344CB8AC3E}">
        <p14:creationId xmlns:p14="http://schemas.microsoft.com/office/powerpoint/2010/main" val="41379217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4C9301-3388-67B2-5C1A-455683C3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Praktik Machine Learning dengan Orange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17304-45DA-68BA-0802-80BB1E1A5EDC}"/>
              </a:ext>
            </a:extLst>
          </p:cNvPr>
          <p:cNvSpPr txBox="1"/>
          <p:nvPr/>
        </p:nvSpPr>
        <p:spPr>
          <a:xfrm>
            <a:off x="996287" y="4121253"/>
            <a:ext cx="3125337" cy="1136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https://orangedatamining.com/download/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1026" name="Picture 2" descr="Portfolios">
            <a:extLst>
              <a:ext uri="{FF2B5EF4-FFF2-40B4-BE49-F238E27FC236}">
                <a16:creationId xmlns:a16="http://schemas.microsoft.com/office/drawing/2014/main" id="{9A9FB205-7B1D-AC26-C104-3B17C7789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7181" y="578738"/>
            <a:ext cx="4805789" cy="567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51DF77-48C7-37D9-CDEE-69112DCD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E47B00D-6E40-4943-B77A-CA1D5EF2D6D4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39</a:t>
            </a:fld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28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5EE4-D4C2-3BC9-0633-C0FDDFA5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E9CDAB-7576-394F-52AD-4FD9259D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B00D-6E40-4943-B77A-CA1D5EF2D6D4}" type="slidenum">
              <a:rPr lang="en-ID" smtClean="0"/>
              <a:pPr/>
              <a:t>4</a:t>
            </a:fld>
            <a:endParaRPr lang="en-ID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9C7400BA-C4DD-86F8-74EF-1C02BDF422E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Serif Pro Black"/>
                <a:ea typeface="+mj-ea"/>
                <a:cs typeface="+mj-cs"/>
              </a:rPr>
              <a:t>Big Data sebagai Konsekuensi Evolusi Web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urce Serif Pro Black"/>
              <a:ea typeface="+mj-ea"/>
              <a:cs typeface="+mj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646322-F4A6-5C47-C19C-EB2CBB07E0CC}"/>
              </a:ext>
            </a:extLst>
          </p:cNvPr>
          <p:cNvSpPr txBox="1"/>
          <p:nvPr/>
        </p:nvSpPr>
        <p:spPr>
          <a:xfrm>
            <a:off x="1322962" y="1690688"/>
            <a:ext cx="1168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Segoe UI"/>
              </a:rPr>
              <a:t>Web 1.0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52B1E5-A6CF-8BCF-4C51-F376891F0AF3}"/>
              </a:ext>
            </a:extLst>
          </p:cNvPr>
          <p:cNvSpPr txBox="1"/>
          <p:nvPr/>
        </p:nvSpPr>
        <p:spPr>
          <a:xfrm>
            <a:off x="5219939" y="1690688"/>
            <a:ext cx="1168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Segoe UI"/>
              </a:rPr>
              <a:t>Web 2.0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624893-3D46-2962-BC16-C75456960E1A}"/>
              </a:ext>
            </a:extLst>
          </p:cNvPr>
          <p:cNvSpPr txBox="1"/>
          <p:nvPr/>
        </p:nvSpPr>
        <p:spPr>
          <a:xfrm>
            <a:off x="9116917" y="1690688"/>
            <a:ext cx="1168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Segoe UI"/>
              </a:rPr>
              <a:t>Web 3.0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99C9B8-75FE-BB18-A28A-88F9CA26761B}"/>
              </a:ext>
            </a:extLst>
          </p:cNvPr>
          <p:cNvSpPr txBox="1"/>
          <p:nvPr/>
        </p:nvSpPr>
        <p:spPr>
          <a:xfrm>
            <a:off x="1035094" y="2646919"/>
            <a:ext cx="2062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Segoe UI"/>
              </a:rPr>
              <a:t>Web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bersifat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statis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Segoe UI"/>
              </a:rPr>
              <a:t>Minim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interaksi</a:t>
            </a:r>
            <a:endParaRPr lang="en-US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BEAC6A-D6F2-BBED-342F-F201EAC8D3D0}"/>
              </a:ext>
            </a:extLst>
          </p:cNvPr>
          <p:cNvSpPr txBox="1"/>
          <p:nvPr/>
        </p:nvSpPr>
        <p:spPr>
          <a:xfrm>
            <a:off x="4170996" y="2646919"/>
            <a:ext cx="3203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Segoe UI"/>
              </a:rPr>
              <a:t>Web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memungkinkan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interaksi</a:t>
            </a:r>
            <a:endParaRPr lang="en-US" dirty="0">
              <a:solidFill>
                <a:prstClr val="black"/>
              </a:solidFill>
              <a:latin typeface="Segoe UI"/>
            </a:endParaRPr>
          </a:p>
          <a:p>
            <a:pPr algn="ctr"/>
            <a:r>
              <a:rPr lang="en-US" dirty="0" err="1">
                <a:solidFill>
                  <a:prstClr val="black"/>
                </a:solidFill>
                <a:latin typeface="Segoe UI"/>
              </a:rPr>
              <a:t>Berbasis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login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0AE98F-6A00-CB41-0831-ABDDB6DBBC89}"/>
              </a:ext>
            </a:extLst>
          </p:cNvPr>
          <p:cNvSpPr txBox="1"/>
          <p:nvPr/>
        </p:nvSpPr>
        <p:spPr>
          <a:xfrm>
            <a:off x="1436549" y="199952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"/>
              </a:rPr>
              <a:t>&lt;2000s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D352C6-30DF-67D6-D425-0A000CD47B98}"/>
              </a:ext>
            </a:extLst>
          </p:cNvPr>
          <p:cNvSpPr txBox="1"/>
          <p:nvPr/>
        </p:nvSpPr>
        <p:spPr>
          <a:xfrm>
            <a:off x="4993689" y="199952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"/>
              </a:rPr>
              <a:t>2000s – 2010s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C28FFE-6FDC-8076-20B3-5D9808844F3C}"/>
              </a:ext>
            </a:extLst>
          </p:cNvPr>
          <p:cNvSpPr txBox="1"/>
          <p:nvPr/>
        </p:nvSpPr>
        <p:spPr>
          <a:xfrm>
            <a:off x="8828055" y="1999526"/>
            <a:ext cx="174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"/>
              </a:rPr>
              <a:t>2010s – current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55F448-40C4-609C-4432-E997C4F0C47A}"/>
              </a:ext>
            </a:extLst>
          </p:cNvPr>
          <p:cNvSpPr txBox="1"/>
          <p:nvPr/>
        </p:nvSpPr>
        <p:spPr>
          <a:xfrm>
            <a:off x="1307703" y="3603150"/>
            <a:ext cx="1517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Segoe UI"/>
              </a:rPr>
              <a:t>Contoh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:</a:t>
            </a:r>
          </a:p>
          <a:p>
            <a:pPr algn="ctr"/>
            <a:r>
              <a:rPr lang="en-US" dirty="0" err="1">
                <a:solidFill>
                  <a:prstClr val="black"/>
                </a:solidFill>
                <a:latin typeface="Segoe UI"/>
              </a:rPr>
              <a:t>Wesite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berita</a:t>
            </a:r>
            <a:endParaRPr lang="en-US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425B12-DED6-BCB8-5D13-BEF587BDFDB4}"/>
              </a:ext>
            </a:extLst>
          </p:cNvPr>
          <p:cNvSpPr txBox="1"/>
          <p:nvPr/>
        </p:nvSpPr>
        <p:spPr>
          <a:xfrm>
            <a:off x="5069831" y="3603150"/>
            <a:ext cx="1468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Segoe UI"/>
              </a:rPr>
              <a:t>Contoh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: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Segoe UI"/>
              </a:rPr>
              <a:t>Media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Sosial</a:t>
            </a:r>
            <a:endParaRPr lang="en-US" dirty="0">
              <a:solidFill>
                <a:prstClr val="black"/>
              </a:solidFill>
              <a:latin typeface="Segoe UI"/>
            </a:endParaRPr>
          </a:p>
          <a:p>
            <a:pPr algn="ctr"/>
            <a:r>
              <a:rPr lang="en-US" dirty="0">
                <a:solidFill>
                  <a:prstClr val="black"/>
                </a:solidFill>
                <a:latin typeface="Segoe UI"/>
              </a:rPr>
              <a:t>E-commerce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B4D6D4-078C-CE11-5B30-2432232BD4A5}"/>
              </a:ext>
            </a:extLst>
          </p:cNvPr>
          <p:cNvSpPr txBox="1"/>
          <p:nvPr/>
        </p:nvSpPr>
        <p:spPr>
          <a:xfrm>
            <a:off x="8119170" y="2646919"/>
            <a:ext cx="3163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Segoe UI"/>
              </a:rPr>
              <a:t>Konten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web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dipersonalisasi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berdasarkan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user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06DBFC-9CA1-A8BA-98B3-DA9AA18D7459}"/>
              </a:ext>
            </a:extLst>
          </p:cNvPr>
          <p:cNvSpPr txBox="1"/>
          <p:nvPr/>
        </p:nvSpPr>
        <p:spPr>
          <a:xfrm>
            <a:off x="7896588" y="3603150"/>
            <a:ext cx="3609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Segoe UI"/>
              </a:rPr>
              <a:t>Contoh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: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Segoe UI"/>
              </a:rPr>
              <a:t>Recommended content pada web</a:t>
            </a:r>
          </a:p>
          <a:p>
            <a:pPr algn="ctr"/>
            <a:r>
              <a:rPr lang="en-US" dirty="0" err="1">
                <a:solidFill>
                  <a:prstClr val="black"/>
                </a:solidFill>
                <a:latin typeface="Segoe UI"/>
              </a:rPr>
              <a:t>Iklan</a:t>
            </a:r>
            <a:endParaRPr lang="en-US" dirty="0">
              <a:solidFill>
                <a:prstClr val="black"/>
              </a:solidFill>
              <a:latin typeface="Segoe UI"/>
            </a:endParaRPr>
          </a:p>
        </p:txBody>
      </p:sp>
      <p:pic>
        <p:nvPicPr>
          <p:cNvPr id="44" name="Graphic 43" descr="Database with solid fill">
            <a:extLst>
              <a:ext uri="{FF2B5EF4-FFF2-40B4-BE49-F238E27FC236}">
                <a16:creationId xmlns:a16="http://schemas.microsoft.com/office/drawing/2014/main" id="{0B7F1E11-E3DA-5F50-8F52-B80D99400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7023" y="4559381"/>
            <a:ext cx="914400" cy="9144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549B6DA-502B-BE40-032E-665D82E11C73}"/>
              </a:ext>
            </a:extLst>
          </p:cNvPr>
          <p:cNvSpPr txBox="1"/>
          <p:nvPr/>
        </p:nvSpPr>
        <p:spPr>
          <a:xfrm>
            <a:off x="1700083" y="5397713"/>
            <a:ext cx="748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Segoe UI"/>
              </a:rPr>
              <a:t>Konten</a:t>
            </a:r>
            <a:endParaRPr lang="en-US" sz="1400" dirty="0">
              <a:solidFill>
                <a:prstClr val="black"/>
              </a:solidFill>
              <a:latin typeface="Segoe UI"/>
            </a:endParaRPr>
          </a:p>
        </p:txBody>
      </p:sp>
      <p:pic>
        <p:nvPicPr>
          <p:cNvPr id="46" name="Graphic 45" descr="Database with solid fill">
            <a:extLst>
              <a:ext uri="{FF2B5EF4-FFF2-40B4-BE49-F238E27FC236}">
                <a16:creationId xmlns:a16="http://schemas.microsoft.com/office/drawing/2014/main" id="{7023D775-B0F3-A1BA-0950-5909027E5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9831" y="4559381"/>
            <a:ext cx="914400" cy="9144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4A0ABDC-2D1C-2B5A-2B25-00CAB3A04FD4}"/>
              </a:ext>
            </a:extLst>
          </p:cNvPr>
          <p:cNvSpPr txBox="1"/>
          <p:nvPr/>
        </p:nvSpPr>
        <p:spPr>
          <a:xfrm>
            <a:off x="5192891" y="5397713"/>
            <a:ext cx="748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Segoe UI"/>
              </a:rPr>
              <a:t>Konten</a:t>
            </a:r>
            <a:endParaRPr lang="en-US" sz="1400" dirty="0">
              <a:solidFill>
                <a:prstClr val="black"/>
              </a:solidFill>
              <a:latin typeface="Segoe UI"/>
            </a:endParaRPr>
          </a:p>
        </p:txBody>
      </p:sp>
      <p:pic>
        <p:nvPicPr>
          <p:cNvPr id="48" name="Graphic 47" descr="Database with solid fill">
            <a:extLst>
              <a:ext uri="{FF2B5EF4-FFF2-40B4-BE49-F238E27FC236}">
                <a16:creationId xmlns:a16="http://schemas.microsoft.com/office/drawing/2014/main" id="{E15B4C89-2350-925B-67EF-82E4FB84B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4170" y="4559381"/>
            <a:ext cx="914400" cy="9144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F8F17EE-D150-0866-A1C4-9EAD50374652}"/>
              </a:ext>
            </a:extLst>
          </p:cNvPr>
          <p:cNvSpPr txBox="1"/>
          <p:nvPr/>
        </p:nvSpPr>
        <p:spPr>
          <a:xfrm>
            <a:off x="6017177" y="5397713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/>
              </a:rPr>
              <a:t>User</a:t>
            </a:r>
          </a:p>
        </p:txBody>
      </p:sp>
      <p:pic>
        <p:nvPicPr>
          <p:cNvPr id="50" name="Graphic 49" descr="Database with solid fill">
            <a:extLst>
              <a:ext uri="{FF2B5EF4-FFF2-40B4-BE49-F238E27FC236}">
                <a16:creationId xmlns:a16="http://schemas.microsoft.com/office/drawing/2014/main" id="{50A36E54-1CD5-E719-B169-86254389E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5439" y="4559381"/>
            <a:ext cx="914400" cy="9144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311765F-CEC7-07F7-967A-79D69FD7C143}"/>
              </a:ext>
            </a:extLst>
          </p:cNvPr>
          <p:cNvSpPr txBox="1"/>
          <p:nvPr/>
        </p:nvSpPr>
        <p:spPr>
          <a:xfrm>
            <a:off x="8228499" y="5397713"/>
            <a:ext cx="732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Segoe UI"/>
              </a:rPr>
              <a:t>konten</a:t>
            </a:r>
            <a:endParaRPr lang="en-US" sz="1400" dirty="0">
              <a:solidFill>
                <a:prstClr val="black"/>
              </a:solidFill>
              <a:latin typeface="Segoe UI"/>
            </a:endParaRPr>
          </a:p>
        </p:txBody>
      </p:sp>
      <p:pic>
        <p:nvPicPr>
          <p:cNvPr id="52" name="Graphic 51" descr="Database with solid fill">
            <a:extLst>
              <a:ext uri="{FF2B5EF4-FFF2-40B4-BE49-F238E27FC236}">
                <a16:creationId xmlns:a16="http://schemas.microsoft.com/office/drawing/2014/main" id="{5921F8B7-9655-64DC-96B6-5BFEC0D9A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39778" y="4559381"/>
            <a:ext cx="914400" cy="9144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E2D038A-CDAA-2CFA-02F7-70367C53C730}"/>
              </a:ext>
            </a:extLst>
          </p:cNvPr>
          <p:cNvSpPr txBox="1"/>
          <p:nvPr/>
        </p:nvSpPr>
        <p:spPr>
          <a:xfrm>
            <a:off x="8913802" y="5397713"/>
            <a:ext cx="790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Segoe UI"/>
              </a:rPr>
              <a:t>User’s-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  <a:latin typeface="Segoe UI"/>
              </a:rPr>
              <a:t>content</a:t>
            </a:r>
          </a:p>
        </p:txBody>
      </p:sp>
      <p:pic>
        <p:nvPicPr>
          <p:cNvPr id="54" name="Graphic 53" descr="Database with solid fill">
            <a:extLst>
              <a:ext uri="{FF2B5EF4-FFF2-40B4-BE49-F238E27FC236}">
                <a16:creationId xmlns:a16="http://schemas.microsoft.com/office/drawing/2014/main" id="{3C809D98-3F9B-3D98-974E-6DB01BBF5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4117" y="4559381"/>
            <a:ext cx="914400" cy="9144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93475F36-25F2-EDF4-7F28-3E4025AB1381}"/>
              </a:ext>
            </a:extLst>
          </p:cNvPr>
          <p:cNvSpPr txBox="1"/>
          <p:nvPr/>
        </p:nvSpPr>
        <p:spPr>
          <a:xfrm>
            <a:off x="9697177" y="5397713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/>
              </a:rPr>
              <a:t>User’s-</a:t>
            </a:r>
          </a:p>
          <a:p>
            <a:r>
              <a:rPr lang="en-US" sz="1400" dirty="0">
                <a:solidFill>
                  <a:prstClr val="black"/>
                </a:solidFill>
                <a:latin typeface="Segoe UI"/>
              </a:rPr>
              <a:t>activity</a:t>
            </a:r>
          </a:p>
        </p:txBody>
      </p:sp>
      <p:pic>
        <p:nvPicPr>
          <p:cNvPr id="56" name="Graphic 55" descr="Database with solid fill">
            <a:extLst>
              <a:ext uri="{FF2B5EF4-FFF2-40B4-BE49-F238E27FC236}">
                <a16:creationId xmlns:a16="http://schemas.microsoft.com/office/drawing/2014/main" id="{EBB75E0B-9277-F6D1-B2DF-4AF4984F8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8456" y="4559381"/>
            <a:ext cx="914400" cy="9144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7A6A557-7DAD-93F9-0F53-A689E3CAC820}"/>
              </a:ext>
            </a:extLst>
          </p:cNvPr>
          <p:cNvSpPr txBox="1"/>
          <p:nvPr/>
        </p:nvSpPr>
        <p:spPr>
          <a:xfrm>
            <a:off x="10506809" y="5397713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Segoe UI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10645609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005363-955A-0A18-DCF3-F01AE841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EF05D9A-4196-9E86-3AA1-74629FB5B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ACBCEF26-C330-CFEA-C504-CC9CE61A8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20C5DA-4B02-2484-F874-D769E8212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30" y="1793851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Praktik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Large Language Model (LLM)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optional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BC953D-F7CF-8B7E-D27D-49BFA0526A27}"/>
              </a:ext>
            </a:extLst>
          </p:cNvPr>
          <p:cNvSpPr txBox="1"/>
          <p:nvPr/>
        </p:nvSpPr>
        <p:spPr>
          <a:xfrm>
            <a:off x="5866461" y="3074332"/>
            <a:ext cx="4920809" cy="1136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https://www.promptingguide.ai/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957F7A-2FAF-2E8C-CFDE-6A4B0EAC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E47B00D-6E40-4943-B77A-CA1D5EF2D6D4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40</a:t>
            </a:fld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12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C37F39-EEE2-2EE0-677D-052CA7396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B00D-6E40-4943-B77A-CA1D5EF2D6D4}" type="slidenum">
              <a:rPr lang="en-ID" smtClean="0"/>
              <a:pPr/>
              <a:t>5</a:t>
            </a:fld>
            <a:endParaRPr lang="en-ID" dirty="0"/>
          </a:p>
        </p:txBody>
      </p:sp>
      <p:pic>
        <p:nvPicPr>
          <p:cNvPr id="3074" name="Picture 2" descr="Pin page">
            <a:extLst>
              <a:ext uri="{FF2B5EF4-FFF2-40B4-BE49-F238E27FC236}">
                <a16:creationId xmlns:a16="http://schemas.microsoft.com/office/drawing/2014/main" id="{A8133EF5-06DD-16B1-EBF4-771C5EADE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8" y="364331"/>
            <a:ext cx="7772400" cy="511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EB679614-008F-0EBE-D5B7-1E987BD16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2078333"/>
            <a:ext cx="3241353" cy="187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03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E616-88B9-273E-CD16-DD65A2EB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61F1BF-10A8-9492-0893-800FF55F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B00D-6E40-4943-B77A-CA1D5EF2D6D4}" type="slidenum">
              <a:rPr lang="en-ID" smtClean="0"/>
              <a:pPr/>
              <a:t>6</a:t>
            </a:fld>
            <a:endParaRPr lang="en-ID" dirty="0"/>
          </a:p>
        </p:txBody>
      </p:sp>
      <p:pic>
        <p:nvPicPr>
          <p:cNvPr id="2052" name="Picture 4" descr="Big Data, Explained: The 5V s of Data | by Excelsior | Medium">
            <a:extLst>
              <a:ext uri="{FF2B5EF4-FFF2-40B4-BE49-F238E27FC236}">
                <a16:creationId xmlns:a16="http://schemas.microsoft.com/office/drawing/2014/main" id="{42C0D376-F106-81F9-D1C6-A75517A9E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280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59845-77A4-EAD5-A16C-10DA6857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12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Variety</a:t>
            </a:r>
            <a:endParaRPr lang="en-ID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8E0CB8-9859-4A1D-CF8C-DDFF4B33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B00D-6E40-4943-B77A-CA1D5EF2D6D4}" type="slidenum">
              <a:rPr lang="en-ID" smtClean="0"/>
              <a:pPr/>
              <a:t>7</a:t>
            </a:fld>
            <a:endParaRPr lang="en-ID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8C1E03C-F6BF-39DC-4084-B31B9ACA9D16}"/>
              </a:ext>
            </a:extLst>
          </p:cNvPr>
          <p:cNvSpPr txBox="1"/>
          <p:nvPr/>
        </p:nvSpPr>
        <p:spPr>
          <a:xfrm>
            <a:off x="885687" y="2667455"/>
            <a:ext cx="180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</a:t>
            </a:r>
            <a:r>
              <a:rPr lang="en-US" dirty="0" err="1"/>
              <a:t>Terstruktur</a:t>
            </a:r>
            <a:endParaRPr lang="en-US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5CD0F29-8CC1-5557-9D95-73E2024C91DC}"/>
              </a:ext>
            </a:extLst>
          </p:cNvPr>
          <p:cNvSpPr txBox="1"/>
          <p:nvPr/>
        </p:nvSpPr>
        <p:spPr>
          <a:xfrm>
            <a:off x="885687" y="4954305"/>
            <a:ext cx="219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Tak </a:t>
            </a:r>
            <a:r>
              <a:rPr lang="en-US" dirty="0" err="1"/>
              <a:t>Terstruktur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C67F67-96EB-51C9-5AE6-E5D9CE281060}"/>
              </a:ext>
            </a:extLst>
          </p:cNvPr>
          <p:cNvCxnSpPr>
            <a:cxnSpLocks/>
          </p:cNvCxnSpPr>
          <p:nvPr/>
        </p:nvCxnSpPr>
        <p:spPr>
          <a:xfrm>
            <a:off x="2792308" y="2852121"/>
            <a:ext cx="695962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701AAE-66FA-53A7-5431-49CA4AC9CEB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085007" y="5138971"/>
            <a:ext cx="403263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12" descr="Sound Medium with solid fill">
            <a:extLst>
              <a:ext uri="{FF2B5EF4-FFF2-40B4-BE49-F238E27FC236}">
                <a16:creationId xmlns:a16="http://schemas.microsoft.com/office/drawing/2014/main" id="{85CFBD28-0F47-84A2-87E6-5482125D1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6319" y="4681771"/>
            <a:ext cx="914400" cy="914400"/>
          </a:xfrm>
          <a:prstGeom prst="rect">
            <a:avLst/>
          </a:prstGeom>
        </p:spPr>
      </p:pic>
      <p:pic>
        <p:nvPicPr>
          <p:cNvPr id="10" name="Graphic 14" descr="Document with solid fill">
            <a:extLst>
              <a:ext uri="{FF2B5EF4-FFF2-40B4-BE49-F238E27FC236}">
                <a16:creationId xmlns:a16="http://schemas.microsoft.com/office/drawing/2014/main" id="{805B7057-6EF0-B020-A82F-09979A2AC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2624" y="4681771"/>
            <a:ext cx="914400" cy="914400"/>
          </a:xfrm>
          <a:prstGeom prst="rect">
            <a:avLst/>
          </a:prstGeom>
        </p:spPr>
      </p:pic>
      <p:pic>
        <p:nvPicPr>
          <p:cNvPr id="11" name="Graphic 16" descr="Image with solid fill">
            <a:extLst>
              <a:ext uri="{FF2B5EF4-FFF2-40B4-BE49-F238E27FC236}">
                <a16:creationId xmlns:a16="http://schemas.microsoft.com/office/drawing/2014/main" id="{41799C27-9C4A-F44C-FD5A-A9E1446CC9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77024" y="4681771"/>
            <a:ext cx="914400" cy="914400"/>
          </a:xfrm>
          <a:prstGeom prst="rect">
            <a:avLst/>
          </a:prstGeom>
        </p:spPr>
      </p:pic>
      <p:pic>
        <p:nvPicPr>
          <p:cNvPr id="12" name="Graphic 18" descr="Table with solid fill">
            <a:extLst>
              <a:ext uri="{FF2B5EF4-FFF2-40B4-BE49-F238E27FC236}">
                <a16:creationId xmlns:a16="http://schemas.microsoft.com/office/drawing/2014/main" id="{9AA9D939-2781-6D70-8776-B97285C9ED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86319" y="2375259"/>
            <a:ext cx="914400" cy="914400"/>
          </a:xfrm>
          <a:prstGeom prst="rect">
            <a:avLst/>
          </a:prstGeom>
        </p:spPr>
      </p:pic>
      <p:sp>
        <p:nvSpPr>
          <p:cNvPr id="13" name="TextBox 19">
            <a:extLst>
              <a:ext uri="{FF2B5EF4-FFF2-40B4-BE49-F238E27FC236}">
                <a16:creationId xmlns:a16="http://schemas.microsoft.com/office/drawing/2014/main" id="{491A7E8D-407E-C2FC-424B-1285F7E23BD6}"/>
              </a:ext>
            </a:extLst>
          </p:cNvPr>
          <p:cNvSpPr txBox="1"/>
          <p:nvPr/>
        </p:nvSpPr>
        <p:spPr>
          <a:xfrm>
            <a:off x="3621303" y="559617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audio</a:t>
            </a:r>
          </a:p>
        </p:txBody>
      </p:sp>
      <p:sp>
        <p:nvSpPr>
          <p:cNvPr id="14" name="TextBox 20">
            <a:extLst>
              <a:ext uri="{FF2B5EF4-FFF2-40B4-BE49-F238E27FC236}">
                <a16:creationId xmlns:a16="http://schemas.microsoft.com/office/drawing/2014/main" id="{329C0EE9-2B97-6E96-62AD-2C220C7CB6D9}"/>
              </a:ext>
            </a:extLst>
          </p:cNvPr>
          <p:cNvSpPr txBox="1"/>
          <p:nvPr/>
        </p:nvSpPr>
        <p:spPr>
          <a:xfrm>
            <a:off x="4617581" y="5596171"/>
            <a:ext cx="594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A99A2259-FAF2-7F30-6B12-D1D764878BCA}"/>
              </a:ext>
            </a:extLst>
          </p:cNvPr>
          <p:cNvSpPr txBox="1"/>
          <p:nvPr/>
        </p:nvSpPr>
        <p:spPr>
          <a:xfrm>
            <a:off x="5345842" y="5596171"/>
            <a:ext cx="96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gambar</a:t>
            </a:r>
            <a:endParaRPr lang="en-US" dirty="0"/>
          </a:p>
        </p:txBody>
      </p:sp>
      <p:sp>
        <p:nvSpPr>
          <p:cNvPr id="16" name="TextBox 22">
            <a:extLst>
              <a:ext uri="{FF2B5EF4-FFF2-40B4-BE49-F238E27FC236}">
                <a16:creationId xmlns:a16="http://schemas.microsoft.com/office/drawing/2014/main" id="{FCD50E0A-8DC2-A211-617B-D4E4A48712A2}"/>
              </a:ext>
            </a:extLst>
          </p:cNvPr>
          <p:cNvSpPr txBox="1"/>
          <p:nvPr/>
        </p:nvSpPr>
        <p:spPr>
          <a:xfrm>
            <a:off x="3697110" y="3104993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tabel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5F0292F-0721-D038-8BF4-ADF22635025B}"/>
              </a:ext>
            </a:extLst>
          </p:cNvPr>
          <p:cNvCxnSpPr/>
          <p:nvPr/>
        </p:nvCxnSpPr>
        <p:spPr>
          <a:xfrm flipV="1">
            <a:off x="4500719" y="2218059"/>
            <a:ext cx="1078928" cy="61440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321281-DE40-4EC9-ABD6-F9811FAE538F}"/>
              </a:ext>
            </a:extLst>
          </p:cNvPr>
          <p:cNvCxnSpPr/>
          <p:nvPr/>
        </p:nvCxnSpPr>
        <p:spPr>
          <a:xfrm>
            <a:off x="4500719" y="2852121"/>
            <a:ext cx="1117838" cy="437538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7">
            <a:extLst>
              <a:ext uri="{FF2B5EF4-FFF2-40B4-BE49-F238E27FC236}">
                <a16:creationId xmlns:a16="http://schemas.microsoft.com/office/drawing/2014/main" id="{7A904D45-D9C0-C737-845D-07B1285463C0}"/>
              </a:ext>
            </a:extLst>
          </p:cNvPr>
          <p:cNvSpPr txBox="1"/>
          <p:nvPr/>
        </p:nvSpPr>
        <p:spPr>
          <a:xfrm>
            <a:off x="5701358" y="2005927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numerikal</a:t>
            </a:r>
            <a:endParaRPr lang="en-US" dirty="0"/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CD206B28-B57F-3548-2AC6-4B625A80F1FE}"/>
              </a:ext>
            </a:extLst>
          </p:cNvPr>
          <p:cNvSpPr txBox="1"/>
          <p:nvPr/>
        </p:nvSpPr>
        <p:spPr>
          <a:xfrm>
            <a:off x="5663656" y="307089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nonnumerikal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7EC6DA-398E-6E44-90EA-E955D0D9C9A7}"/>
              </a:ext>
            </a:extLst>
          </p:cNvPr>
          <p:cNvCxnSpPr>
            <a:cxnSpLocks/>
          </p:cNvCxnSpPr>
          <p:nvPr/>
        </p:nvCxnSpPr>
        <p:spPr>
          <a:xfrm flipV="1">
            <a:off x="6889504" y="1390508"/>
            <a:ext cx="786089" cy="829267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F3B277-9B77-289A-20A9-830634C6F508}"/>
              </a:ext>
            </a:extLst>
          </p:cNvPr>
          <p:cNvCxnSpPr>
            <a:cxnSpLocks/>
          </p:cNvCxnSpPr>
          <p:nvPr/>
        </p:nvCxnSpPr>
        <p:spPr>
          <a:xfrm>
            <a:off x="6889504" y="2239437"/>
            <a:ext cx="1188146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3E61521-733D-E34C-F8D2-29E79629AA3A}"/>
              </a:ext>
            </a:extLst>
          </p:cNvPr>
          <p:cNvCxnSpPr>
            <a:cxnSpLocks/>
          </p:cNvCxnSpPr>
          <p:nvPr/>
        </p:nvCxnSpPr>
        <p:spPr>
          <a:xfrm flipV="1">
            <a:off x="7246140" y="3278982"/>
            <a:ext cx="1078928" cy="2873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4A8CD8-B6DC-DF12-42D2-E627517694BE}"/>
              </a:ext>
            </a:extLst>
          </p:cNvPr>
          <p:cNvCxnSpPr>
            <a:cxnSpLocks/>
          </p:cNvCxnSpPr>
          <p:nvPr/>
        </p:nvCxnSpPr>
        <p:spPr>
          <a:xfrm>
            <a:off x="7246140" y="3301517"/>
            <a:ext cx="1078928" cy="859205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40">
            <a:extLst>
              <a:ext uri="{FF2B5EF4-FFF2-40B4-BE49-F238E27FC236}">
                <a16:creationId xmlns:a16="http://schemas.microsoft.com/office/drawing/2014/main" id="{55A23CD9-CF7F-A81C-5A7A-96158B5CFA27}"/>
              </a:ext>
            </a:extLst>
          </p:cNvPr>
          <p:cNvSpPr txBox="1"/>
          <p:nvPr/>
        </p:nvSpPr>
        <p:spPr>
          <a:xfrm>
            <a:off x="7730995" y="1223319"/>
            <a:ext cx="316195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Continuous</a:t>
            </a:r>
          </a:p>
          <a:p>
            <a:r>
              <a:rPr lang="en-US" sz="1600" dirty="0" err="1"/>
              <a:t>suhu</a:t>
            </a:r>
            <a:r>
              <a:rPr lang="en-US" sz="1600" dirty="0"/>
              <a:t>, </a:t>
            </a:r>
            <a:r>
              <a:rPr lang="en-US" sz="1600" dirty="0" err="1"/>
              <a:t>nilai</a:t>
            </a:r>
            <a:r>
              <a:rPr lang="en-US" sz="1600" dirty="0"/>
              <a:t> uang, </a:t>
            </a:r>
            <a:r>
              <a:rPr lang="en-US" sz="1600" dirty="0" err="1"/>
              <a:t>tinggi</a:t>
            </a:r>
            <a:r>
              <a:rPr lang="en-US" sz="1600" dirty="0"/>
              <a:t> badan, </a:t>
            </a:r>
            <a:r>
              <a:rPr lang="en-US" sz="1600" dirty="0" err="1"/>
              <a:t>dll</a:t>
            </a:r>
            <a:endParaRPr lang="en-US" sz="1600" dirty="0"/>
          </a:p>
        </p:txBody>
      </p:sp>
      <p:sp>
        <p:nvSpPr>
          <p:cNvPr id="26" name="TextBox 41">
            <a:extLst>
              <a:ext uri="{FF2B5EF4-FFF2-40B4-BE49-F238E27FC236}">
                <a16:creationId xmlns:a16="http://schemas.microsoft.com/office/drawing/2014/main" id="{50E4AEB1-720B-F85B-AF75-0EF0D0C71AF2}"/>
              </a:ext>
            </a:extLst>
          </p:cNvPr>
          <p:cNvSpPr txBox="1"/>
          <p:nvPr/>
        </p:nvSpPr>
        <p:spPr>
          <a:xfrm>
            <a:off x="8118321" y="2033393"/>
            <a:ext cx="310392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Discrete</a:t>
            </a:r>
          </a:p>
          <a:p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pegawai</a:t>
            </a:r>
            <a:r>
              <a:rPr lang="en-US" sz="1600" dirty="0"/>
              <a:t>,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stok</a:t>
            </a:r>
            <a:r>
              <a:rPr lang="en-US" sz="1600" dirty="0"/>
              <a:t>, </a:t>
            </a:r>
            <a:r>
              <a:rPr lang="en-US" sz="1600" dirty="0" err="1"/>
              <a:t>dll</a:t>
            </a:r>
            <a:endParaRPr lang="en-US" dirty="0"/>
          </a:p>
        </p:txBody>
      </p:sp>
      <p:sp>
        <p:nvSpPr>
          <p:cNvPr id="27" name="TextBox 43">
            <a:extLst>
              <a:ext uri="{FF2B5EF4-FFF2-40B4-BE49-F238E27FC236}">
                <a16:creationId xmlns:a16="http://schemas.microsoft.com/office/drawing/2014/main" id="{DA863BE1-2A1F-DD85-2A49-D21A5B2E3DB1}"/>
              </a:ext>
            </a:extLst>
          </p:cNvPr>
          <p:cNvSpPr txBox="1"/>
          <p:nvPr/>
        </p:nvSpPr>
        <p:spPr>
          <a:xfrm>
            <a:off x="8375078" y="3950924"/>
            <a:ext cx="30463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Categorical</a:t>
            </a:r>
          </a:p>
          <a:p>
            <a:r>
              <a:rPr lang="en-US" sz="1600" dirty="0" err="1"/>
              <a:t>Jenis</a:t>
            </a:r>
            <a:r>
              <a:rPr lang="en-US" sz="1600" dirty="0"/>
              <a:t> </a:t>
            </a:r>
            <a:r>
              <a:rPr lang="en-US" sz="1600" dirty="0" err="1"/>
              <a:t>kelamin</a:t>
            </a:r>
            <a:r>
              <a:rPr lang="en-US" sz="1600" dirty="0"/>
              <a:t>, </a:t>
            </a:r>
            <a:r>
              <a:rPr lang="en-US" sz="1600" dirty="0" err="1"/>
              <a:t>musim</a:t>
            </a:r>
            <a:r>
              <a:rPr lang="en-US" sz="1600" dirty="0"/>
              <a:t>, </a:t>
            </a:r>
            <a:r>
              <a:rPr lang="en-US" sz="1600" dirty="0" err="1"/>
              <a:t>warna</a:t>
            </a:r>
            <a:r>
              <a:rPr lang="en-US" sz="1600" dirty="0"/>
              <a:t>, </a:t>
            </a:r>
            <a:r>
              <a:rPr lang="en-US" sz="1600" dirty="0" err="1"/>
              <a:t>dll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7189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3CAD2-19B6-E878-2361-A77D2DDED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C663-DE8D-3F7F-0694-7A434F59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5" y="2595282"/>
            <a:ext cx="8285629" cy="712695"/>
          </a:xfrm>
        </p:spPr>
        <p:txBody>
          <a:bodyPr>
            <a:normAutofit/>
          </a:bodyPr>
          <a:lstStyle/>
          <a:p>
            <a:r>
              <a:rPr lang="en-US" sz="4400" dirty="0"/>
              <a:t>DATA ANALYTICS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175936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1541B2-18D4-74F3-0CD4-EA75812A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3CCA9-E6CE-E453-CFF4-F83F3BCC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9E4-D43D-4036-AE02-5131D818BD5D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2FA1D0-750A-CB23-27C3-8EC4DA94CC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0" t="1055" r="2359"/>
          <a:stretch/>
        </p:blipFill>
        <p:spPr>
          <a:xfrm>
            <a:off x="6620978" y="755358"/>
            <a:ext cx="4958067" cy="51582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5FD101-9D96-992F-D2DA-3DF2D6CD9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369" b="95146" l="3922" r="95518">
                        <a14:foregroundMark x1="13725" y1="6796" x2="29692" y2="33495"/>
                        <a14:foregroundMark x1="29692" y1="33495" x2="82633" y2="79126"/>
                        <a14:foregroundMark x1="82633" y1="79126" x2="82913" y2="79612"/>
                        <a14:foregroundMark x1="70868" y1="6311" x2="70308" y2="27670"/>
                        <a14:foregroundMark x1="70308" y1="27670" x2="59944" y2="71359"/>
                        <a14:foregroundMark x1="59944" y1="71359" x2="49300" y2="90777"/>
                        <a14:foregroundMark x1="49300" y1="90777" x2="48459" y2="95146"/>
                        <a14:foregroundMark x1="7283" y1="4369" x2="12045" y2="35437"/>
                        <a14:foregroundMark x1="29692" y1="12621" x2="36134" y2="69903"/>
                        <a14:foregroundMark x1="57703" y1="13592" x2="54902" y2="66019"/>
                        <a14:foregroundMark x1="36415" y1="21845" x2="54902" y2="70388"/>
                        <a14:foregroundMark x1="42857" y1="13107" x2="56583" y2="56796"/>
                        <a14:foregroundMark x1="49020" y1="17961" x2="61625" y2="54369"/>
                        <a14:foregroundMark x1="66106" y1="23301" x2="77311" y2="58738"/>
                        <a14:foregroundMark x1="77031" y1="34466" x2="80952" y2="58738"/>
                        <a14:foregroundMark x1="72269" y1="24272" x2="86555" y2="63592"/>
                        <a14:foregroundMark x1="85714" y1="59709" x2="91597" y2="84951"/>
                        <a14:foregroundMark x1="91597" y1="84951" x2="41737" y2="90291"/>
                        <a14:foregroundMark x1="41737" y1="90291" x2="28852" y2="81553"/>
                        <a14:foregroundMark x1="28852" y1="81553" x2="10924" y2="27670"/>
                        <a14:foregroundMark x1="10924" y1="27670" x2="5042" y2="16990"/>
                        <a14:foregroundMark x1="5042" y1="16990" x2="3922" y2="4369"/>
                        <a14:foregroundMark x1="12605" y1="21359" x2="30812" y2="76699"/>
                        <a14:foregroundMark x1="24650" y1="28155" x2="34174" y2="40291"/>
                        <a14:foregroundMark x1="30812" y1="31068" x2="41737" y2="33981"/>
                        <a14:foregroundMark x1="61905" y1="56796" x2="78151" y2="66505"/>
                        <a14:foregroundMark x1="69468" y1="40291" x2="77031" y2="62136"/>
                        <a14:foregroundMark x1="74510" y1="37864" x2="81793" y2="66505"/>
                        <a14:foregroundMark x1="93557" y1="85922" x2="95518" y2="90291"/>
                        <a14:foregroundMark x1="84034" y1="90291" x2="62185" y2="91748"/>
                        <a14:foregroundMark x1="62185" y1="91748" x2="60224" y2="90291"/>
                        <a14:foregroundMark x1="59944" y1="87864" x2="65546" y2="83010"/>
                        <a14:foregroundMark x1="72549" y1="74757" x2="55742" y2="75728"/>
                        <a14:foregroundMark x1="57423" y1="56311" x2="59104" y2="67476"/>
                        <a14:foregroundMark x1="54902" y1="46117" x2="72829" y2="33010"/>
                        <a14:foregroundMark x1="68347" y1="4854" x2="74790" y2="21359"/>
                        <a14:foregroundMark x1="64426" y1="7282" x2="36975" y2="13592"/>
                        <a14:foregroundMark x1="39216" y1="5340" x2="28291" y2="6311"/>
                        <a14:foregroundMark x1="74230" y1="38835" x2="74790" y2="456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8686" y="2325885"/>
            <a:ext cx="4536233" cy="2617546"/>
          </a:xfrm>
          <a:prstGeom prst="snip2DiagRect">
            <a:avLst>
              <a:gd name="adj1" fmla="val 0"/>
              <a:gd name="adj2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3035376173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ource Serif Pro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d6fb366-8322-46f3-915e-c4d037a454a9}" enabled="0" method="" siteId="{ed6fb366-8322-46f3-915e-c4d037a454a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3840</TotalTime>
  <Words>2520</Words>
  <Application>Microsoft Office PowerPoint</Application>
  <PresentationFormat>Widescreen</PresentationFormat>
  <Paragraphs>517</Paragraphs>
  <Slides>40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40</vt:i4>
      </vt:variant>
    </vt:vector>
  </HeadingPairs>
  <TitlesOfParts>
    <vt:vector size="62" baseType="lpstr">
      <vt:lpstr>Calibri-Bold</vt:lpstr>
      <vt:lpstr>Calibri-Italic</vt:lpstr>
      <vt:lpstr>Lato 1 Bold</vt:lpstr>
      <vt:lpstr>Lato 2</vt:lpstr>
      <vt:lpstr>MSAM10</vt:lpstr>
      <vt:lpstr>NimbusRomNo9L-ReguItal</vt:lpstr>
      <vt:lpstr>NimbusSanL-Regu</vt:lpstr>
      <vt:lpstr>Aptos</vt:lpstr>
      <vt:lpstr>Aptos Display</vt:lpstr>
      <vt:lpstr>Arial</vt:lpstr>
      <vt:lpstr>Calibri</vt:lpstr>
      <vt:lpstr>Calibri Light</vt:lpstr>
      <vt:lpstr>Century Gothic</vt:lpstr>
      <vt:lpstr>Montserrat</vt:lpstr>
      <vt:lpstr>Segoe UI</vt:lpstr>
      <vt:lpstr>Source Serif Pro Black</vt:lpstr>
      <vt:lpstr>Wingdings</vt:lpstr>
      <vt:lpstr>Wingdings 3</vt:lpstr>
      <vt:lpstr>Office Theme</vt:lpstr>
      <vt:lpstr>1_Office Theme</vt:lpstr>
      <vt:lpstr>Ion</vt:lpstr>
      <vt:lpstr>2_Office Theme</vt:lpstr>
      <vt:lpstr>PowerPoint Presentation</vt:lpstr>
      <vt:lpstr>BIG DATA</vt:lpstr>
      <vt:lpstr>What People Said About Big Data</vt:lpstr>
      <vt:lpstr>PowerPoint Presentation</vt:lpstr>
      <vt:lpstr>PowerPoint Presentation</vt:lpstr>
      <vt:lpstr>PowerPoint Presentation</vt:lpstr>
      <vt:lpstr>Data Variety</vt:lpstr>
      <vt:lpstr>DATA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Kecerdasan </vt:lpstr>
      <vt:lpstr>Sudut Pandang Kecerdasan</vt:lpstr>
      <vt:lpstr>Keuntungan</vt:lpstr>
      <vt:lpstr>Sejarah AI</vt:lpstr>
      <vt:lpstr>Konsep AI</vt:lpstr>
      <vt:lpstr>Bagaimana AI bekerja?</vt:lpstr>
      <vt:lpstr>Analogi dengan kecerdasan manusia</vt:lpstr>
      <vt:lpstr>Teknik Pemecahan Masalah</vt:lpstr>
      <vt:lpstr>PowerPoint Presentation</vt:lpstr>
      <vt:lpstr>MACHINE LEARNING</vt:lpstr>
      <vt:lpstr>PowerPoint Presentation</vt:lpstr>
      <vt:lpstr>PowerPoint Presentation</vt:lpstr>
      <vt:lpstr>What is machine learning?</vt:lpstr>
      <vt:lpstr>PowerPoint Presentation</vt:lpstr>
      <vt:lpstr>PowerPoint Presentation</vt:lpstr>
      <vt:lpstr>PowerPoint Presentation</vt:lpstr>
      <vt:lpstr>PowerPoint Presentation</vt:lpstr>
      <vt:lpstr>Why do we want machines to learn?</vt:lpstr>
      <vt:lpstr>Machine learning in Public Policy</vt:lpstr>
      <vt:lpstr>PowerPoint Presentation</vt:lpstr>
      <vt:lpstr>Tipe Machine Learning</vt:lpstr>
      <vt:lpstr>PowerPoint Presentation</vt:lpstr>
      <vt:lpstr>PowerPoint Presentation</vt:lpstr>
      <vt:lpstr>PowerPoint Presentation</vt:lpstr>
      <vt:lpstr>PowerPoint Presentation</vt:lpstr>
      <vt:lpstr>Praktik Machine Learning dengan Orange</vt:lpstr>
      <vt:lpstr>Praktik Large Language Model (LLM) - optional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Reza Rizky Pratama</dc:creator>
  <cp:lastModifiedBy>Reza Rizky Pratama</cp:lastModifiedBy>
  <cp:revision>7</cp:revision>
  <dcterms:created xsi:type="dcterms:W3CDTF">2024-10-14T08:46:23Z</dcterms:created>
  <dcterms:modified xsi:type="dcterms:W3CDTF">2025-01-22T15:55:00Z</dcterms:modified>
</cp:coreProperties>
</file>