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7" r:id="rId2"/>
    <p:sldId id="258" r:id="rId3"/>
    <p:sldId id="260" r:id="rId4"/>
    <p:sldId id="267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76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527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72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95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1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5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8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18557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Nama </a:t>
            </a:r>
            <a:r>
              <a:rPr lang="en-US" dirty="0" err="1"/>
              <a:t>Anggkota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id-ID" dirty="0"/>
              <a:t> :</a:t>
            </a:r>
          </a:p>
          <a:p>
            <a:pPr marL="0" indent="0">
              <a:buNone/>
            </a:pPr>
            <a:r>
              <a:rPr lang="id-ID" dirty="0"/>
              <a:t>Hanief Rahman Yulianto (2018230212)</a:t>
            </a:r>
          </a:p>
          <a:p>
            <a:pPr marL="0" indent="0">
              <a:buNone/>
            </a:pPr>
            <a:r>
              <a:rPr lang="id-ID" dirty="0"/>
              <a:t>Lazuardi Imani Ayyuba (2018230150)</a:t>
            </a:r>
          </a:p>
          <a:p>
            <a:pPr marL="0" indent="0">
              <a:buNone/>
            </a:pPr>
            <a:r>
              <a:rPr lang="id-ID" dirty="0"/>
              <a:t>Ari Purnomo Aji (2018230186)</a:t>
            </a:r>
          </a:p>
          <a:p>
            <a:pPr marL="0" indent="0">
              <a:buNone/>
            </a:pPr>
            <a:r>
              <a:rPr lang="id-ID" dirty="0"/>
              <a:t>Muhammad Syahreza (2018230105)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4441F-6658-46FE-A7F6-3C2887F46A36}"/>
              </a:ext>
            </a:extLst>
          </p:cNvPr>
          <p:cNvSpPr/>
          <p:nvPr/>
        </p:nvSpPr>
        <p:spPr>
          <a:xfrm>
            <a:off x="713232" y="515596"/>
            <a:ext cx="8129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CONTOH MUSIK SPOTIFY</a:t>
            </a:r>
            <a:endParaRPr lang="en-ID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0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1" y="26498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id-ID" sz="4800" dirty="0">
                <a:solidFill>
                  <a:schemeClr val="accent5">
                    <a:lumMod val="50000"/>
                  </a:schemeClr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30568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247"/>
          </a:xfrm>
        </p:spPr>
        <p:txBody>
          <a:bodyPr/>
          <a:lstStyle/>
          <a:p>
            <a:pPr algn="ctr"/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dirty="0"/>
              <a:t>	</a:t>
            </a:r>
            <a:r>
              <a:rPr lang="en-ID" dirty="0" err="1"/>
              <a:t>Mendengarkan</a:t>
            </a:r>
            <a:r>
              <a:rPr lang="en-ID" dirty="0"/>
              <a:t> </a:t>
            </a:r>
            <a:r>
              <a:rPr lang="en-ID" dirty="0" err="1"/>
              <a:t>musik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orang.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suasana</a:t>
            </a:r>
            <a:r>
              <a:rPr lang="en-ID" dirty="0"/>
              <a:t> </a:t>
            </a:r>
            <a:r>
              <a:rPr lang="en-ID" dirty="0" err="1"/>
              <a:t>hati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. </a:t>
            </a:r>
            <a:r>
              <a:rPr lang="id-ID" dirty="0"/>
              <a:t>M</a:t>
            </a:r>
            <a:r>
              <a:rPr lang="en-ID" dirty="0" err="1"/>
              <a:t>enurut</a:t>
            </a:r>
            <a:r>
              <a:rPr lang="en-ID" dirty="0"/>
              <a:t> Elvira </a:t>
            </a:r>
            <a:r>
              <a:rPr lang="en-ID" dirty="0" err="1"/>
              <a:t>Brattico</a:t>
            </a:r>
            <a:r>
              <a:rPr lang="en-ID" dirty="0"/>
              <a:t> </a:t>
            </a:r>
            <a:r>
              <a:rPr lang="en-ID" dirty="0" err="1"/>
              <a:t>Profesor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Universtitas</a:t>
            </a:r>
            <a:r>
              <a:rPr lang="en-ID" dirty="0"/>
              <a:t> Aarhus, Denmark “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kami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musik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obat-obatan</a:t>
            </a:r>
            <a:r>
              <a:rPr lang="en-ID" dirty="0"/>
              <a:t> </a:t>
            </a:r>
            <a:r>
              <a:rPr lang="en-ID" dirty="0" err="1"/>
              <a:t>kimia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meregulasi</a:t>
            </a:r>
            <a:r>
              <a:rPr lang="en-ID" dirty="0"/>
              <a:t> mood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emosi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yang </a:t>
            </a:r>
            <a:r>
              <a:rPr lang="en-ID" dirty="0" err="1"/>
              <a:t>tentunya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berdampak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orang </a:t>
            </a:r>
            <a:r>
              <a:rPr lang="en-ID" dirty="0" err="1"/>
              <a:t>tersebut</a:t>
            </a:r>
            <a:r>
              <a:rPr lang="en-ID" dirty="0"/>
              <a:t>.”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terbukti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jumpai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lepas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musik</a:t>
            </a:r>
            <a:r>
              <a:rPr lang="en-ID" dirty="0"/>
              <a:t>. </a:t>
            </a:r>
            <a:r>
              <a:rPr lang="en-ID" dirty="0" err="1"/>
              <a:t>Berolah</a:t>
            </a:r>
            <a:r>
              <a:rPr lang="en-ID" dirty="0"/>
              <a:t> raga,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diangkutan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pun orang </a:t>
            </a:r>
            <a:r>
              <a:rPr lang="en-ID" dirty="0" err="1"/>
              <a:t>senang</a:t>
            </a:r>
            <a:r>
              <a:rPr lang="en-ID" dirty="0"/>
              <a:t> </a:t>
            </a:r>
            <a:r>
              <a:rPr lang="en-ID" dirty="0" err="1"/>
              <a:t>mendengarkan</a:t>
            </a:r>
            <a:r>
              <a:rPr lang="en-ID" dirty="0"/>
              <a:t> </a:t>
            </a:r>
            <a:r>
              <a:rPr lang="en-ID" dirty="0" err="1"/>
              <a:t>musik</a:t>
            </a:r>
            <a:r>
              <a:rPr lang="en-ID" dirty="0"/>
              <a:t>.</a:t>
            </a:r>
            <a:endParaRPr lang="id-ID" dirty="0"/>
          </a:p>
          <a:p>
            <a:pPr marL="0" indent="0" algn="just">
              <a:lnSpc>
                <a:spcPct val="15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7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692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merumuskan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</a:t>
            </a:r>
            <a:endParaRPr lang="id-ID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id-ID" dirty="0"/>
              <a:t>list-list lagu</a:t>
            </a:r>
            <a:r>
              <a:rPr lang="en-US" dirty="0"/>
              <a:t>, </a:t>
            </a:r>
            <a:r>
              <a:rPr lang="id-ID" dirty="0"/>
              <a:t>genre</a:t>
            </a:r>
            <a:r>
              <a:rPr lang="en-US" dirty="0"/>
              <a:t> dan </a:t>
            </a:r>
            <a:r>
              <a:rPr lang="en-US" dirty="0" err="1"/>
              <a:t>memunculkan</a:t>
            </a:r>
            <a:r>
              <a:rPr lang="en-US" dirty="0"/>
              <a:t> cover di</a:t>
            </a:r>
            <a:r>
              <a:rPr lang="id-ID" dirty="0"/>
              <a:t>setiap lagu?</a:t>
            </a:r>
          </a:p>
          <a:p>
            <a:pPr marL="457200" indent="-457200">
              <a:lnSpc>
                <a:spcPct val="150000"/>
              </a:lnSpc>
              <a:buFont typeface="Wingdings 3" charset="2"/>
              <a:buAutoNum type="arabicPeriod"/>
            </a:pPr>
            <a:r>
              <a:rPr lang="id-ID" dirty="0"/>
              <a:t>Bagaimana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system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470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7D66-21DA-4955-861D-BED4219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TUJUAN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B88F-9E18-4E8A-8C2F-66F8F6D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Tujuan</a:t>
            </a:r>
            <a:r>
              <a:rPr lang="en-US" sz="2400" dirty="0">
                <a:solidFill>
                  <a:schemeClr val="tx1"/>
                </a:solidFill>
              </a:rPr>
              <a:t> :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Memudahkan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pengguna</a:t>
            </a:r>
            <a:r>
              <a:rPr lang="en-US" sz="2400" dirty="0">
                <a:solidFill>
                  <a:schemeClr val="tx1"/>
                </a:solidFill>
              </a:rPr>
              <a:t>/user </a:t>
            </a:r>
            <a:r>
              <a:rPr lang="en-US" sz="2400" dirty="0" err="1">
                <a:solidFill>
                  <a:schemeClr val="tx1"/>
                </a:solidFill>
              </a:rPr>
              <a:t>spotify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mencari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sebuah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lagu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ingin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dengarkan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2400" dirty="0" err="1">
                <a:solidFill>
                  <a:schemeClr val="tx1"/>
                </a:solidFill>
              </a:rPr>
              <a:t>Mempercepat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dalam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sistem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pencarian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sebuah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lagu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66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Rancangan Program Aplikasi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2" y="1714500"/>
            <a:ext cx="9029700" cy="4613910"/>
          </a:xfrm>
        </p:spPr>
      </p:pic>
    </p:spTree>
    <p:extLst>
      <p:ext uri="{BB962C8B-B14F-4D97-AF65-F5344CB8AC3E}">
        <p14:creationId xmlns:p14="http://schemas.microsoft.com/office/powerpoint/2010/main" val="2906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Pengambilan token id dari website Developer Spotify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160588"/>
            <a:ext cx="7874000" cy="3881437"/>
          </a:xfrm>
        </p:spPr>
      </p:pic>
    </p:spTree>
    <p:extLst>
      <p:ext uri="{BB962C8B-B14F-4D97-AF65-F5344CB8AC3E}">
        <p14:creationId xmlns:p14="http://schemas.microsoft.com/office/powerpoint/2010/main" val="94575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Hasil Aplikasi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06" y="17097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5569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14938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6063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5">
                    <a:lumMod val="50000"/>
                  </a:schemeClr>
                </a:solidFill>
              </a:rPr>
              <a:t>Kesimpulan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	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u</a:t>
            </a:r>
            <a:r>
              <a:rPr lang="id-ID" sz="2800" dirty="0"/>
              <a:t>ntuk mengetahui jenis-jenis lagu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id-ID" sz="2800" dirty="0"/>
              <a:t>berdasarkan genre, palylist</a:t>
            </a:r>
            <a:r>
              <a:rPr lang="en-US" sz="2800" dirty="0"/>
              <a:t> dan juga </a:t>
            </a:r>
            <a:r>
              <a:rPr lang="en-US" sz="2800" dirty="0" err="1"/>
              <a:t>muncul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cover pada </a:t>
            </a:r>
            <a:r>
              <a:rPr lang="en-US" sz="2800" dirty="0" err="1"/>
              <a:t>lagu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dan </a:t>
            </a:r>
            <a:r>
              <a:rPr lang="en-US" sz="2800" dirty="0" err="1"/>
              <a:t>cepat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07239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236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Latar Belakang</vt:lpstr>
      <vt:lpstr>Rumusan Masalah</vt:lpstr>
      <vt:lpstr>TUJUAN</vt:lpstr>
      <vt:lpstr>Rancangan Program Aplikasi</vt:lpstr>
      <vt:lpstr>Pengambilan token id dari website Developer Spotify</vt:lpstr>
      <vt:lpstr>Hasil Aplikasi</vt:lpstr>
      <vt:lpstr>PowerPoint Presentation</vt:lpstr>
      <vt:lpstr>Kesimpulan 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MUSIK SPOTIFY</dc:title>
  <dc:creator>REZA</dc:creator>
  <cp:lastModifiedBy>SHAFA AMIRAH</cp:lastModifiedBy>
  <cp:revision>6</cp:revision>
  <dcterms:created xsi:type="dcterms:W3CDTF">2022-01-20T06:23:26Z</dcterms:created>
  <dcterms:modified xsi:type="dcterms:W3CDTF">2022-01-21T01:16:24Z</dcterms:modified>
</cp:coreProperties>
</file>