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F995-D7C5-4B01-8C4F-590A95DF1A87}" type="datetimeFigureOut">
              <a:rPr lang="en-CA" smtClean="0"/>
              <a:t>2019-07-28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FC61B-2815-4593-A30A-BB8F177462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40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789F-C0C1-4451-8266-732903455BE5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0D70-17B6-462D-82EF-6262D2F7714B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7CBC-71AC-402E-9E72-004CDFA81C28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75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4266-D68D-49C5-847C-9A79511C3CA8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2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274F-FC09-48A3-ACCD-63356DCB01DC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3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A3B-38D1-4813-8CF6-72EB3ABD1E57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48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387B-AA97-4E75-B27F-756E2B2DB2BF}" type="datetime1">
              <a:rPr lang="en-CA" smtClean="0"/>
              <a:t>2019-07-28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8C41-7F10-43EB-8004-CDE84F63BBB1}" type="datetime1">
              <a:rPr lang="en-CA" smtClean="0"/>
              <a:t>2019-07-28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9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7D63-08EE-4AEA-8C0F-6957433FB0A4}" type="datetime1">
              <a:rPr lang="en-CA" smtClean="0"/>
              <a:t>2019-07-28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72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AB67-9583-49E6-AE05-49582F01250C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6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6B5-3350-4156-AF10-16515F7CC0EB}" type="datetime1">
              <a:rPr lang="en-CA" smtClean="0"/>
              <a:t>2019-07-28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9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E4A7-C386-4704-9F20-6F2F5719FAF8}" type="datetime1">
              <a:rPr lang="en-CA" smtClean="0"/>
              <a:t>2019-07-28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7036-17A1-45FB-B47C-0B977470D3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3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9786-A38D-4695-9E9F-189242B59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Data Structures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Review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3B65-159D-41FD-B97E-CBF3288A1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1900">
                <a:solidFill>
                  <a:schemeClr val="bg1"/>
                </a:solidFill>
              </a:rPr>
              <a:t>By :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Reza Shalchian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July 2019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8526-9F51-42E3-8C7A-B2DB454E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753193"/>
            <a:ext cx="4047843" cy="19834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6A98F-81E2-4B3A-93A5-F60CBABF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5A42-D886-42D8-870C-4AA0255D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7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506-2828-4532-A7BB-7DFED408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71F9-DAE7-4154-A28D-48D72D8D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find the 2 biggest number in an array?</a:t>
            </a:r>
          </a:p>
          <a:p>
            <a:pPr lvl="1"/>
            <a:r>
              <a:rPr lang="en-CA" dirty="0"/>
              <a:t>Do it with O(n2)</a:t>
            </a:r>
          </a:p>
          <a:p>
            <a:pPr lvl="1"/>
            <a:r>
              <a:rPr lang="en-CA" dirty="0"/>
              <a:t>Do it with O(n) ;)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E720-42F9-477D-98CD-76E650EE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BE4A-F160-46DC-9E64-3A85875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5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A17-95A0-4B79-A8A0-AD30638D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1CD4-115C-4BE6-9BE2-D4F9EEC2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Rotate a String</a:t>
            </a:r>
          </a:p>
          <a:p>
            <a:pPr lvl="1"/>
            <a:r>
              <a:rPr lang="en-CA" dirty="0"/>
              <a:t>Do with O(n2)</a:t>
            </a:r>
          </a:p>
          <a:p>
            <a:pPr lvl="1"/>
            <a:r>
              <a:rPr lang="en-CA" dirty="0"/>
              <a:t>Do it with O(n) ;)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8D7B-97A0-41A8-8349-43FCE1F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BF714-6B53-4813-AC1A-97A94E9A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5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32A-7D44-47F8-9F5C-E52DD35C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AF3D-9165-42CA-8ADD-CA40B47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Create a Class Employee</a:t>
            </a:r>
          </a:p>
          <a:p>
            <a:pPr lvl="1"/>
            <a:r>
              <a:rPr lang="en-CA" dirty="0"/>
              <a:t>Id (int)</a:t>
            </a:r>
          </a:p>
          <a:p>
            <a:pPr lvl="1"/>
            <a:r>
              <a:rPr lang="en-CA" dirty="0"/>
              <a:t>Name (String)</a:t>
            </a:r>
          </a:p>
          <a:p>
            <a:pPr lvl="1"/>
            <a:r>
              <a:rPr lang="en-CA" dirty="0"/>
              <a:t>Salary(int)</a:t>
            </a:r>
          </a:p>
          <a:p>
            <a:r>
              <a:rPr lang="en-CA" dirty="0"/>
              <a:t>Use Overloaded methods with different output type to add employees</a:t>
            </a:r>
          </a:p>
          <a:p>
            <a:pPr lvl="1"/>
            <a:r>
              <a:rPr lang="en-CA" dirty="0"/>
              <a:t>Output in Array&lt;Employee&gt;</a:t>
            </a:r>
          </a:p>
          <a:p>
            <a:pPr lvl="1"/>
            <a:r>
              <a:rPr lang="en-CA" dirty="0"/>
              <a:t>Output in </a:t>
            </a:r>
            <a:r>
              <a:rPr lang="en-CA" dirty="0" err="1"/>
              <a:t>ArrayList</a:t>
            </a:r>
            <a:r>
              <a:rPr lang="en-CA" dirty="0"/>
              <a:t>&lt;Employee&gt;</a:t>
            </a:r>
          </a:p>
          <a:p>
            <a:pPr lvl="1"/>
            <a:r>
              <a:rPr lang="en-CA" dirty="0"/>
              <a:t>Output in HashSet&lt;Employee&gt;</a:t>
            </a:r>
          </a:p>
          <a:p>
            <a:pPr lvl="1"/>
            <a:r>
              <a:rPr lang="en-CA" dirty="0"/>
              <a:t>Output in HashMap&lt;</a:t>
            </a:r>
            <a:r>
              <a:rPr lang="en-CA" dirty="0" err="1"/>
              <a:t>EmpId</a:t>
            </a:r>
            <a:r>
              <a:rPr lang="en-CA" dirty="0"/>
              <a:t>, Employee&gt;</a:t>
            </a:r>
          </a:p>
          <a:p>
            <a:r>
              <a:rPr lang="en-CA" dirty="0"/>
              <a:t>Use Overloaded methods with to remove employees</a:t>
            </a:r>
          </a:p>
          <a:p>
            <a:r>
              <a:rPr lang="en-CA" dirty="0"/>
              <a:t>Use Overloaded methods with different output type to search an employee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7EF2-1CB2-42DA-8DB3-48A57780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F7ED-0A94-4781-ABBE-89B013E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F51-65BE-4003-AB34-9283CF0D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Task4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0B74-1D22-47C4-BAC8-C53AB17C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Comparator and Comparable to sort the previous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D64E-D41B-4CE9-8577-689FFA4B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00BC-666B-416E-B54B-B93B3268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7036-17A1-45FB-B47C-0B977470D3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e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885</TotalTime>
  <Words>150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 Structures Review Tasks</vt:lpstr>
      <vt:lpstr>Task1</vt:lpstr>
      <vt:lpstr>Task2</vt:lpstr>
      <vt:lpstr>Task3</vt:lpstr>
      <vt:lpstr> Task4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Review Java</dc:title>
  <dc:creator>Reza Shalchian</dc:creator>
  <cp:lastModifiedBy>Reza</cp:lastModifiedBy>
  <cp:revision>80</cp:revision>
  <dcterms:created xsi:type="dcterms:W3CDTF">2019-07-03T14:27:05Z</dcterms:created>
  <dcterms:modified xsi:type="dcterms:W3CDTF">2019-07-28T16:32:56Z</dcterms:modified>
</cp:coreProperties>
</file>