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271" r:id="rId5"/>
    <p:sldId id="303" r:id="rId6"/>
    <p:sldId id="302" r:id="rId7"/>
    <p:sldId id="304" r:id="rId8"/>
    <p:sldId id="300" r:id="rId9"/>
    <p:sldId id="291" r:id="rId10"/>
    <p:sldId id="294" r:id="rId11"/>
    <p:sldId id="301" r:id="rId12"/>
    <p:sldId id="297" r:id="rId13"/>
    <p:sldId id="298" r:id="rId14"/>
    <p:sldId id="295" r:id="rId15"/>
    <p:sldId id="299" r:id="rId16"/>
    <p:sldId id="305" r:id="rId17"/>
    <p:sldId id="306"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5A64"/>
    <a:srgbClr val="E16AA9"/>
    <a:srgbClr val="4A4A4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87" d="100"/>
          <a:sy n="87" d="100"/>
        </p:scale>
        <p:origin x="528" y="8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849352-39CB-486C-AEA5-5D17795DD0C7}" type="datetimeFigureOut">
              <a:rPr lang="en-US" smtClean="0"/>
              <a:t>5/29/2021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E6F85-6220-421D-9203-84F526C4C605}" type="slidenum">
              <a:rPr lang="en-US" smtClean="0"/>
              <a:t>‹#›</a:t>
            </a:fld>
            <a:endParaRPr lang="en-US" dirty="0"/>
          </a:p>
        </p:txBody>
      </p:sp>
    </p:spTree>
    <p:extLst>
      <p:ext uri="{BB962C8B-B14F-4D97-AF65-F5344CB8AC3E}">
        <p14:creationId xmlns:p14="http://schemas.microsoft.com/office/powerpoint/2010/main" val="2510255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8F3494-0491-4803-BC84-8A9DE4958074}" type="slidenum">
              <a:rPr lang="en-US" smtClean="0"/>
              <a:t>1</a:t>
            </a:fld>
            <a:endParaRPr lang="en-US" dirty="0"/>
          </a:p>
        </p:txBody>
      </p:sp>
    </p:spTree>
    <p:extLst>
      <p:ext uri="{BB962C8B-B14F-4D97-AF65-F5344CB8AC3E}">
        <p14:creationId xmlns:p14="http://schemas.microsoft.com/office/powerpoint/2010/main" val="3835040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8F3494-0491-4803-BC84-8A9DE4958074}" type="slidenum">
              <a:rPr lang="en-US" smtClean="0"/>
              <a:t>10</a:t>
            </a:fld>
            <a:endParaRPr lang="en-US" dirty="0"/>
          </a:p>
        </p:txBody>
      </p:sp>
    </p:spTree>
    <p:extLst>
      <p:ext uri="{BB962C8B-B14F-4D97-AF65-F5344CB8AC3E}">
        <p14:creationId xmlns:p14="http://schemas.microsoft.com/office/powerpoint/2010/main" val="2695268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8F3494-0491-4803-BC84-8A9DE4958074}" type="slidenum">
              <a:rPr lang="en-US" smtClean="0"/>
              <a:t>11</a:t>
            </a:fld>
            <a:endParaRPr lang="en-US" dirty="0"/>
          </a:p>
        </p:txBody>
      </p:sp>
    </p:spTree>
    <p:extLst>
      <p:ext uri="{BB962C8B-B14F-4D97-AF65-F5344CB8AC3E}">
        <p14:creationId xmlns:p14="http://schemas.microsoft.com/office/powerpoint/2010/main" val="3610619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8F3494-0491-4803-BC84-8A9DE4958074}" type="slidenum">
              <a:rPr lang="en-US" smtClean="0"/>
              <a:t>12</a:t>
            </a:fld>
            <a:endParaRPr lang="en-US" dirty="0"/>
          </a:p>
        </p:txBody>
      </p:sp>
    </p:spTree>
    <p:extLst>
      <p:ext uri="{BB962C8B-B14F-4D97-AF65-F5344CB8AC3E}">
        <p14:creationId xmlns:p14="http://schemas.microsoft.com/office/powerpoint/2010/main" val="312020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8F3494-0491-4803-BC84-8A9DE4958074}" type="slidenum">
              <a:rPr lang="en-US" smtClean="0"/>
              <a:t>15</a:t>
            </a:fld>
            <a:endParaRPr lang="en-US" dirty="0"/>
          </a:p>
        </p:txBody>
      </p:sp>
    </p:spTree>
    <p:extLst>
      <p:ext uri="{BB962C8B-B14F-4D97-AF65-F5344CB8AC3E}">
        <p14:creationId xmlns:p14="http://schemas.microsoft.com/office/powerpoint/2010/main" val="1313959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8F3494-0491-4803-BC84-8A9DE4958074}" type="slidenum">
              <a:rPr lang="en-US" smtClean="0"/>
              <a:t>2</a:t>
            </a:fld>
            <a:endParaRPr lang="en-US" dirty="0"/>
          </a:p>
        </p:txBody>
      </p:sp>
    </p:spTree>
    <p:extLst>
      <p:ext uri="{BB962C8B-B14F-4D97-AF65-F5344CB8AC3E}">
        <p14:creationId xmlns:p14="http://schemas.microsoft.com/office/powerpoint/2010/main" val="3319354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8F3494-0491-4803-BC84-8A9DE4958074}" type="slidenum">
              <a:rPr lang="en-US" smtClean="0"/>
              <a:t>3</a:t>
            </a:fld>
            <a:endParaRPr lang="en-US" dirty="0"/>
          </a:p>
        </p:txBody>
      </p:sp>
    </p:spTree>
    <p:extLst>
      <p:ext uri="{BB962C8B-B14F-4D97-AF65-F5344CB8AC3E}">
        <p14:creationId xmlns:p14="http://schemas.microsoft.com/office/powerpoint/2010/main" val="3092465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8F3494-0491-4803-BC84-8A9DE4958074}" type="slidenum">
              <a:rPr lang="en-US" smtClean="0"/>
              <a:t>4</a:t>
            </a:fld>
            <a:endParaRPr lang="en-US" dirty="0"/>
          </a:p>
        </p:txBody>
      </p:sp>
    </p:spTree>
    <p:extLst>
      <p:ext uri="{BB962C8B-B14F-4D97-AF65-F5344CB8AC3E}">
        <p14:creationId xmlns:p14="http://schemas.microsoft.com/office/powerpoint/2010/main" val="2975207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8F3494-0491-4803-BC84-8A9DE4958074}" type="slidenum">
              <a:rPr lang="en-US" smtClean="0"/>
              <a:t>5</a:t>
            </a:fld>
            <a:endParaRPr lang="en-US" dirty="0"/>
          </a:p>
        </p:txBody>
      </p:sp>
    </p:spTree>
    <p:extLst>
      <p:ext uri="{BB962C8B-B14F-4D97-AF65-F5344CB8AC3E}">
        <p14:creationId xmlns:p14="http://schemas.microsoft.com/office/powerpoint/2010/main" val="1175942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8F3494-0491-4803-BC84-8A9DE4958074}" type="slidenum">
              <a:rPr lang="en-US" smtClean="0"/>
              <a:t>6</a:t>
            </a:fld>
            <a:endParaRPr lang="en-US" dirty="0"/>
          </a:p>
        </p:txBody>
      </p:sp>
    </p:spTree>
    <p:extLst>
      <p:ext uri="{BB962C8B-B14F-4D97-AF65-F5344CB8AC3E}">
        <p14:creationId xmlns:p14="http://schemas.microsoft.com/office/powerpoint/2010/main" val="1373737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8F3494-0491-4803-BC84-8A9DE4958074}" type="slidenum">
              <a:rPr lang="en-US" smtClean="0"/>
              <a:t>7</a:t>
            </a:fld>
            <a:endParaRPr lang="en-US" dirty="0"/>
          </a:p>
        </p:txBody>
      </p:sp>
    </p:spTree>
    <p:extLst>
      <p:ext uri="{BB962C8B-B14F-4D97-AF65-F5344CB8AC3E}">
        <p14:creationId xmlns:p14="http://schemas.microsoft.com/office/powerpoint/2010/main" val="1122402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8F3494-0491-4803-BC84-8A9DE4958074}" type="slidenum">
              <a:rPr lang="en-US" smtClean="0"/>
              <a:t>8</a:t>
            </a:fld>
            <a:endParaRPr lang="en-US" dirty="0"/>
          </a:p>
        </p:txBody>
      </p:sp>
    </p:spTree>
    <p:extLst>
      <p:ext uri="{BB962C8B-B14F-4D97-AF65-F5344CB8AC3E}">
        <p14:creationId xmlns:p14="http://schemas.microsoft.com/office/powerpoint/2010/main" val="1987388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8F3494-0491-4803-BC84-8A9DE4958074}" type="slidenum">
              <a:rPr lang="en-US" smtClean="0"/>
              <a:t>9</a:t>
            </a:fld>
            <a:endParaRPr lang="en-US" dirty="0"/>
          </a:p>
        </p:txBody>
      </p:sp>
    </p:spTree>
    <p:extLst>
      <p:ext uri="{BB962C8B-B14F-4D97-AF65-F5344CB8AC3E}">
        <p14:creationId xmlns:p14="http://schemas.microsoft.com/office/powerpoint/2010/main" val="1458800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954D1A4-E8FD-4E5A-A528-35498A356680}"/>
              </a:ext>
            </a:extLst>
          </p:cNvPr>
          <p:cNvSpPr/>
          <p:nvPr userDrawn="1"/>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19" name="Title 6">
            <a:extLst>
              <a:ext uri="{FF2B5EF4-FFF2-40B4-BE49-F238E27FC236}">
                <a16:creationId xmlns:a16="http://schemas.microsoft.com/office/drawing/2014/main" id="{ED6FD0CF-1406-477D-A12B-53DC561BD054}"/>
              </a:ext>
            </a:extLst>
          </p:cNvPr>
          <p:cNvSpPr>
            <a:spLocks noGrp="1"/>
          </p:cNvSpPr>
          <p:nvPr>
            <p:ph type="ctrTitle"/>
          </p:nvPr>
        </p:nvSpPr>
        <p:spPr>
          <a:xfrm>
            <a:off x="782918" y="1028700"/>
            <a:ext cx="10614211" cy="1152712"/>
          </a:xfrm>
        </p:spPr>
        <p:txBody>
          <a:bodyPr/>
          <a:lstStyle>
            <a:lvl1pPr algn="ctr">
              <a:defRPr>
                <a:solidFill>
                  <a:schemeClr val="bg1"/>
                </a:solidFill>
              </a:defRPr>
            </a:lvl1pPr>
          </a:lstStyle>
          <a:p>
            <a:r>
              <a:rPr lang="en-US">
                <a:solidFill>
                  <a:schemeClr val="bg1"/>
                </a:solidFill>
              </a:rPr>
              <a:t>Click to edit Master title style</a:t>
            </a:r>
            <a:endParaRPr lang="en-US" dirty="0">
              <a:solidFill>
                <a:schemeClr val="bg1"/>
              </a:solidFill>
            </a:endParaRPr>
          </a:p>
        </p:txBody>
      </p:sp>
      <p:sp>
        <p:nvSpPr>
          <p:cNvPr id="20" name="Freeform: Shape 19">
            <a:extLst>
              <a:ext uri="{FF2B5EF4-FFF2-40B4-BE49-F238E27FC236}">
                <a16:creationId xmlns:a16="http://schemas.microsoft.com/office/drawing/2014/main" id="{230DFABF-2A96-46EC-8C35-1C4A9D0A0739}"/>
              </a:ext>
            </a:extLst>
          </p:cNvPr>
          <p:cNvSpPr/>
          <p:nvPr userDrawn="1"/>
        </p:nvSpPr>
        <p:spPr>
          <a:xfrm rot="16200000" flipH="1">
            <a:off x="4063256" y="400727"/>
            <a:ext cx="4065484" cy="8849062"/>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Subtitle 7">
            <a:extLst>
              <a:ext uri="{FF2B5EF4-FFF2-40B4-BE49-F238E27FC236}">
                <a16:creationId xmlns:a16="http://schemas.microsoft.com/office/drawing/2014/main" id="{A943203E-4446-4D2D-AFEE-C3BCE7522010}"/>
              </a:ext>
            </a:extLst>
          </p:cNvPr>
          <p:cNvSpPr>
            <a:spLocks noGrp="1"/>
          </p:cNvSpPr>
          <p:nvPr>
            <p:ph type="subTitle" idx="1"/>
          </p:nvPr>
        </p:nvSpPr>
        <p:spPr>
          <a:xfrm>
            <a:off x="1524000" y="2408518"/>
            <a:ext cx="9144000" cy="609600"/>
          </a:xfrm>
        </p:spPr>
        <p:txBody>
          <a:bodyPr>
            <a:normAutofit/>
          </a:bodyPr>
          <a:lstStyle>
            <a:lvl1pPr algn="ctr">
              <a:buNone/>
              <a:defRPr>
                <a:solidFill>
                  <a:schemeClr val="bg1"/>
                </a:solidFill>
              </a:defRPr>
            </a:lvl1pPr>
          </a:lstStyle>
          <a:p>
            <a:r>
              <a:rPr lang="en-US" sz="1400" b="0">
                <a:solidFill>
                  <a:schemeClr val="bg1"/>
                </a:solidFill>
                <a:latin typeface="+mj-lt"/>
              </a:rPr>
              <a:t>Click to edit Master subtitle style</a:t>
            </a:r>
            <a:endParaRPr lang="en-US" sz="1400" b="0" dirty="0">
              <a:solidFill>
                <a:schemeClr val="bg1"/>
              </a:solidFill>
              <a:latin typeface="+mj-lt"/>
            </a:endParaRPr>
          </a:p>
        </p:txBody>
      </p:sp>
      <p:sp>
        <p:nvSpPr>
          <p:cNvPr id="23" name="Picture Placeholder 22">
            <a:extLst>
              <a:ext uri="{FF2B5EF4-FFF2-40B4-BE49-F238E27FC236}">
                <a16:creationId xmlns:a16="http://schemas.microsoft.com/office/drawing/2014/main" id="{D7662E6F-0458-41D6-A36A-37011FA74BF8}"/>
              </a:ext>
            </a:extLst>
          </p:cNvPr>
          <p:cNvSpPr>
            <a:spLocks noGrp="1"/>
          </p:cNvSpPr>
          <p:nvPr>
            <p:ph type="pic" sz="quarter" idx="13"/>
          </p:nvPr>
        </p:nvSpPr>
        <p:spPr>
          <a:xfrm>
            <a:off x="2343302" y="3351746"/>
            <a:ext cx="7519558" cy="3506255"/>
          </a:xfrm>
          <a:custGeom>
            <a:avLst/>
            <a:gdLst>
              <a:gd name="connsiteX0" fmla="*/ 3759779 w 7519558"/>
              <a:gd name="connsiteY0" fmla="*/ 0 h 3506255"/>
              <a:gd name="connsiteX1" fmla="*/ 7513560 w 7519558"/>
              <a:gd name="connsiteY1" fmla="*/ 3387468 h 3506255"/>
              <a:gd name="connsiteX2" fmla="*/ 7519558 w 7519558"/>
              <a:gd name="connsiteY2" fmla="*/ 3506255 h 3506255"/>
              <a:gd name="connsiteX3" fmla="*/ 0 w 7519558"/>
              <a:gd name="connsiteY3" fmla="*/ 3506255 h 3506255"/>
              <a:gd name="connsiteX4" fmla="*/ 5998 w 7519558"/>
              <a:gd name="connsiteY4" fmla="*/ 3387468 h 3506255"/>
              <a:gd name="connsiteX5" fmla="*/ 3759779 w 7519558"/>
              <a:gd name="connsiteY5" fmla="*/ 0 h 3506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19558" h="3506255">
                <a:moveTo>
                  <a:pt x="3759779" y="0"/>
                </a:moveTo>
                <a:cubicBezTo>
                  <a:pt x="5713450" y="0"/>
                  <a:pt x="7320331" y="1484777"/>
                  <a:pt x="7513560" y="3387468"/>
                </a:cubicBezTo>
                <a:lnTo>
                  <a:pt x="7519558" y="3506255"/>
                </a:lnTo>
                <a:lnTo>
                  <a:pt x="0" y="3506255"/>
                </a:lnTo>
                <a:lnTo>
                  <a:pt x="5998" y="3387468"/>
                </a:lnTo>
                <a:cubicBezTo>
                  <a:pt x="199227" y="1484777"/>
                  <a:pt x="1806109" y="0"/>
                  <a:pt x="3759779"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Tree>
    <p:extLst>
      <p:ext uri="{BB962C8B-B14F-4D97-AF65-F5344CB8AC3E}">
        <p14:creationId xmlns:p14="http://schemas.microsoft.com/office/powerpoint/2010/main" val="384663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2 column (comparison slid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r>
              <a:rPr lang="en-US" dirty="0"/>
              <a:t>Sample Footer Text</a:t>
            </a:r>
          </a:p>
        </p:txBody>
      </p:sp>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r>
              <a:rPr lang="en-US" dirty="0"/>
              <a:t>Monday, February 1, 20XX</a:t>
            </a:r>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444478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r>
              <a:rPr lang="en-US" dirty="0"/>
              <a:t>Sample Footer Text</a:t>
            </a:r>
          </a:p>
        </p:txBody>
      </p:sp>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3200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3200400" cy="3104856"/>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4892040" y="2109976"/>
            <a:ext cx="3200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4892040" y="3016183"/>
            <a:ext cx="3200400" cy="3104857"/>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a:extLst>
              <a:ext uri="{FF2B5EF4-FFF2-40B4-BE49-F238E27FC236}">
                <a16:creationId xmlns:a16="http://schemas.microsoft.com/office/drawing/2014/main" id="{5A7CDD05-39F5-4344-992F-995A7F9E8237}"/>
              </a:ext>
            </a:extLst>
          </p:cNvPr>
          <p:cNvSpPr>
            <a:spLocks noGrp="1"/>
          </p:cNvSpPr>
          <p:nvPr>
            <p:ph type="body" sz="quarter" idx="13"/>
          </p:nvPr>
        </p:nvSpPr>
        <p:spPr>
          <a:xfrm>
            <a:off x="8412480" y="2112263"/>
            <a:ext cx="3200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93C996A2-0E21-4652-A9DD-F74F8BC04053}"/>
              </a:ext>
            </a:extLst>
          </p:cNvPr>
          <p:cNvSpPr>
            <a:spLocks noGrp="1"/>
          </p:cNvSpPr>
          <p:nvPr>
            <p:ph sz="quarter" idx="14"/>
          </p:nvPr>
        </p:nvSpPr>
        <p:spPr>
          <a:xfrm>
            <a:off x="8412480" y="3018470"/>
            <a:ext cx="3200400" cy="3104857"/>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r>
              <a:rPr lang="en-US" dirty="0"/>
              <a:t>Monday, February 1, 20XX</a:t>
            </a:r>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2115717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01A8306-2063-4EE3-B249-F2AA08C30ACA}"/>
              </a:ext>
              <a:ext uri="{C183D7F6-B498-43B3-948B-1728B52AA6E4}">
                <adec:decorative xmlns:adec="http://schemas.microsoft.com/office/drawing/2017/decorative" val="1"/>
              </a:ext>
            </a:extLst>
          </p:cNvPr>
          <p:cNvSpPr/>
          <p:nvPr userDrawn="1"/>
        </p:nvSpPr>
        <p:spPr>
          <a:xfrm flipH="1">
            <a:off x="0" y="0"/>
            <a:ext cx="6096000" cy="6867136"/>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D3E64438-1D32-4E70-8582-6A520002B9F1}"/>
              </a:ext>
              <a:ext uri="{C183D7F6-B498-43B3-948B-1728B52AA6E4}">
                <adec:decorative xmlns:adec="http://schemas.microsoft.com/office/drawing/2017/decorative" val="1"/>
              </a:ext>
            </a:extLst>
          </p:cNvPr>
          <p:cNvSpPr/>
          <p:nvPr userDrawn="1"/>
        </p:nvSpPr>
        <p:spPr>
          <a:xfrm flipH="1">
            <a:off x="457200" y="17416"/>
            <a:ext cx="5638800" cy="6840584"/>
          </a:xfrm>
          <a:prstGeom prst="rect">
            <a:avLst/>
          </a:prstGeom>
          <a:gradFill>
            <a:gsLst>
              <a:gs pos="24000">
                <a:schemeClr val="accent5">
                  <a:lumMod val="60000"/>
                  <a:lumOff val="40000"/>
                  <a:alpha val="0"/>
                </a:schemeClr>
              </a:gs>
              <a:gs pos="99000">
                <a:schemeClr val="accent2">
                  <a:alpha val="8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4954AC3-129F-4075-B216-D22A2C24021F}"/>
              </a:ext>
              <a:ext uri="{C183D7F6-B498-43B3-948B-1728B52AA6E4}">
                <adec:decorative xmlns:adec="http://schemas.microsoft.com/office/drawing/2017/decorative" val="1"/>
              </a:ext>
            </a:extLst>
          </p:cNvPr>
          <p:cNvSpPr/>
          <p:nvPr userDrawn="1"/>
        </p:nvSpPr>
        <p:spPr>
          <a:xfrm rot="5400000" flipH="1">
            <a:off x="-170122" y="389706"/>
            <a:ext cx="6422401" cy="6096002"/>
          </a:xfrm>
          <a:prstGeom prst="rect">
            <a:avLst/>
          </a:prstGeom>
          <a:gradFill>
            <a:gsLst>
              <a:gs pos="2000">
                <a:schemeClr val="accent5">
                  <a:alpha val="28000"/>
                </a:schemeClr>
              </a:gs>
              <a:gs pos="78000">
                <a:schemeClr val="accent4">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17117C9-4AC1-4174-8CED-D839A05086FE}"/>
              </a:ext>
              <a:ext uri="{C183D7F6-B498-43B3-948B-1728B52AA6E4}">
                <adec:decorative xmlns:adec="http://schemas.microsoft.com/office/drawing/2017/decorative" val="1"/>
              </a:ext>
            </a:extLst>
          </p:cNvPr>
          <p:cNvSpPr/>
          <p:nvPr userDrawn="1"/>
        </p:nvSpPr>
        <p:spPr>
          <a:xfrm rot="16200000">
            <a:off x="517670" y="1253114"/>
            <a:ext cx="6840582" cy="4316082"/>
          </a:xfrm>
          <a:prstGeom prst="rect">
            <a:avLst/>
          </a:prstGeom>
          <a:gradFill>
            <a:gsLst>
              <a:gs pos="44000">
                <a:schemeClr val="tx2">
                  <a:lumMod val="75000"/>
                  <a:lumOff val="25000"/>
                  <a:alpha val="11000"/>
                </a:schemeClr>
              </a:gs>
              <a:gs pos="99000">
                <a:schemeClr val="accent2">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FDBA4B60-FD16-4BB9-99BE-945815DB043E}"/>
              </a:ext>
            </a:extLst>
          </p:cNvPr>
          <p:cNvSpPr>
            <a:spLocks noGrp="1"/>
          </p:cNvSpPr>
          <p:nvPr>
            <p:ph type="title"/>
          </p:nvPr>
        </p:nvSpPr>
        <p:spPr>
          <a:xfrm>
            <a:off x="914400" y="758997"/>
            <a:ext cx="3319895" cy="5381177"/>
          </a:xfrm>
        </p:spPr>
        <p:txBody>
          <a:bodyPr anchor="ctr">
            <a:normAutofit/>
          </a:bodyPr>
          <a:lstStyle>
            <a:lvl1pPr>
              <a:defRPr>
                <a:solidFill>
                  <a:schemeClr val="bg1"/>
                </a:solidFill>
              </a:defRPr>
            </a:lvl1pPr>
          </a:lstStyle>
          <a:p>
            <a:r>
              <a:rPr lang="en-US" sz="3200">
                <a:solidFill>
                  <a:schemeClr val="bg1"/>
                </a:solidFill>
              </a:rPr>
              <a:t>Click to edit Master title style</a:t>
            </a:r>
            <a:endParaRPr lang="en-US" sz="3200" dirty="0">
              <a:solidFill>
                <a:schemeClr val="bg1"/>
              </a:solidFill>
            </a:endParaRPr>
          </a:p>
        </p:txBody>
      </p:sp>
      <p:sp>
        <p:nvSpPr>
          <p:cNvPr id="8" name="Freeform: Shape 7">
            <a:extLst>
              <a:ext uri="{FF2B5EF4-FFF2-40B4-BE49-F238E27FC236}">
                <a16:creationId xmlns:a16="http://schemas.microsoft.com/office/drawing/2014/main" id="{3648B8AB-3038-447E-A760-83F9D9900314}"/>
              </a:ext>
              <a:ext uri="{C183D7F6-B498-43B3-948B-1728B52AA6E4}">
                <adec:decorative xmlns:adec="http://schemas.microsoft.com/office/drawing/2017/decorative" val="1"/>
              </a:ext>
            </a:extLst>
          </p:cNvPr>
          <p:cNvSpPr/>
          <p:nvPr userDrawn="1"/>
        </p:nvSpPr>
        <p:spPr>
          <a:xfrm rot="14907757">
            <a:off x="-619013" y="1524958"/>
            <a:ext cx="4648282" cy="4433301"/>
          </a:xfrm>
          <a:custGeom>
            <a:avLst/>
            <a:gdLst>
              <a:gd name="connsiteX0" fmla="*/ 4465639 w 4648282"/>
              <a:gd name="connsiteY0" fmla="*/ 3013821 h 4433301"/>
              <a:gd name="connsiteX1" fmla="*/ 2324141 w 4648282"/>
              <a:gd name="connsiteY1" fmla="*/ 4433301 h 4433301"/>
              <a:gd name="connsiteX2" fmla="*/ 0 w 4648282"/>
              <a:gd name="connsiteY2" fmla="*/ 2109160 h 4433301"/>
              <a:gd name="connsiteX3" fmla="*/ 1216317 w 4648282"/>
              <a:gd name="connsiteY3" fmla="*/ 65530 h 4433301"/>
              <a:gd name="connsiteX4" fmla="*/ 1352350 w 4648282"/>
              <a:gd name="connsiteY4" fmla="*/ 0 h 4433301"/>
              <a:gd name="connsiteX5" fmla="*/ 4475994 w 4648282"/>
              <a:gd name="connsiteY5" fmla="*/ 1232791 h 4433301"/>
              <a:gd name="connsiteX6" fmla="*/ 4543793 w 4648282"/>
              <a:gd name="connsiteY6" fmla="*/ 1418031 h 4433301"/>
              <a:gd name="connsiteX7" fmla="*/ 4648282 w 4648282"/>
              <a:gd name="connsiteY7" fmla="*/ 2109160 h 4433301"/>
              <a:gd name="connsiteX8" fmla="*/ 4465639 w 4648282"/>
              <a:gd name="connsiteY8" fmla="*/ 3013821 h 4433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48282" h="4433301">
                <a:moveTo>
                  <a:pt x="4465639" y="3013821"/>
                </a:moveTo>
                <a:cubicBezTo>
                  <a:pt x="4112816" y="3847990"/>
                  <a:pt x="3286832" y="4433301"/>
                  <a:pt x="2324141" y="4433301"/>
                </a:cubicBezTo>
                <a:cubicBezTo>
                  <a:pt x="1040553" y="4433301"/>
                  <a:pt x="0" y="3392748"/>
                  <a:pt x="0" y="2109160"/>
                </a:cubicBezTo>
                <a:cubicBezTo>
                  <a:pt x="0" y="1226693"/>
                  <a:pt x="491824" y="459098"/>
                  <a:pt x="1216317" y="65530"/>
                </a:cubicBezTo>
                <a:lnTo>
                  <a:pt x="1352350" y="0"/>
                </a:lnTo>
                <a:lnTo>
                  <a:pt x="4475994" y="1232791"/>
                </a:lnTo>
                <a:lnTo>
                  <a:pt x="4543793" y="1418031"/>
                </a:lnTo>
                <a:cubicBezTo>
                  <a:pt x="4611700" y="1636359"/>
                  <a:pt x="4648282" y="1868487"/>
                  <a:pt x="4648282" y="2109160"/>
                </a:cubicBezTo>
                <a:cubicBezTo>
                  <a:pt x="4648282" y="2430057"/>
                  <a:pt x="4583247" y="2735764"/>
                  <a:pt x="4465639" y="3013821"/>
                </a:cubicBezTo>
                <a:close/>
              </a:path>
            </a:pathLst>
          </a:custGeom>
          <a:gradFill>
            <a:gsLst>
              <a:gs pos="31000">
                <a:schemeClr val="accent6">
                  <a:alpha val="10000"/>
                </a:schemeClr>
              </a:gs>
              <a:gs pos="85000">
                <a:schemeClr val="accent6">
                  <a:lumMod val="60000"/>
                  <a:lumOff val="40000"/>
                  <a:alpha val="21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16" name="Picture Placeholder 15">
            <a:extLst>
              <a:ext uri="{FF2B5EF4-FFF2-40B4-BE49-F238E27FC236}">
                <a16:creationId xmlns:a16="http://schemas.microsoft.com/office/drawing/2014/main" id="{F4B1264E-7B5A-4325-840D-E1994D41EFF0}"/>
              </a:ext>
            </a:extLst>
          </p:cNvPr>
          <p:cNvSpPr>
            <a:spLocks noGrp="1"/>
          </p:cNvSpPr>
          <p:nvPr>
            <p:ph type="pic" sz="quarter" idx="13"/>
          </p:nvPr>
        </p:nvSpPr>
        <p:spPr>
          <a:xfrm>
            <a:off x="4608576" y="758952"/>
            <a:ext cx="2962656" cy="2514600"/>
          </a:xfrm>
          <a:solidFill>
            <a:schemeClr val="accent6"/>
          </a:solidFill>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30B566CA-63FC-43A4-A9E1-7EC3164CB40A}"/>
              </a:ext>
            </a:extLst>
          </p:cNvPr>
          <p:cNvSpPr>
            <a:spLocks noGrp="1"/>
          </p:cNvSpPr>
          <p:nvPr>
            <p:ph type="pic" sz="quarter" idx="14"/>
          </p:nvPr>
        </p:nvSpPr>
        <p:spPr>
          <a:xfrm>
            <a:off x="4608576" y="3593592"/>
            <a:ext cx="2962656" cy="2514600"/>
          </a:xfrm>
          <a:solidFill>
            <a:schemeClr val="accent6"/>
          </a:solidFill>
        </p:spPr>
        <p:txBody>
          <a:bodyPr/>
          <a:lstStyle/>
          <a:p>
            <a:r>
              <a:rPr lang="en-US"/>
              <a:t>Click icon to add picture</a:t>
            </a:r>
            <a:endParaRPr lang="en-US" dirty="0"/>
          </a:p>
        </p:txBody>
      </p:sp>
      <p:sp>
        <p:nvSpPr>
          <p:cNvPr id="12" name="Content Placeholder 11">
            <a:extLst>
              <a:ext uri="{FF2B5EF4-FFF2-40B4-BE49-F238E27FC236}">
                <a16:creationId xmlns:a16="http://schemas.microsoft.com/office/drawing/2014/main" id="{7DBD15FE-44A7-4CA5-815B-71FF4994DB1C}"/>
              </a:ext>
            </a:extLst>
          </p:cNvPr>
          <p:cNvSpPr>
            <a:spLocks noGrp="1"/>
          </p:cNvSpPr>
          <p:nvPr>
            <p:ph sz="quarter" idx="15" hasCustomPrompt="1"/>
          </p:nvPr>
        </p:nvSpPr>
        <p:spPr>
          <a:xfrm>
            <a:off x="8089901" y="693738"/>
            <a:ext cx="3522980" cy="5446712"/>
          </a:xfrm>
        </p:spPr>
        <p:txBody>
          <a:bodyPr anchor="ctr"/>
          <a:lstStyle>
            <a:lvl1pPr marL="0" indent="0">
              <a:buNone/>
              <a:defRPr sz="1800"/>
            </a:lvl1pPr>
            <a:lvl2pPr>
              <a:buNone/>
              <a:defRPr sz="1800"/>
            </a:lvl2pPr>
            <a:lvl3pPr>
              <a:buNone/>
              <a:defRPr sz="1800"/>
            </a:lvl3pPr>
            <a:lvl4pPr>
              <a:buNone/>
              <a:defRPr sz="1800"/>
            </a:lvl4pPr>
            <a:lvl5pPr>
              <a:buNone/>
              <a:defRPr sz="1800"/>
            </a:lvl5pPr>
          </a:lstStyle>
          <a:p>
            <a:pPr lvl="0"/>
            <a:r>
              <a:rPr lang="en-US" dirty="0"/>
              <a:t>Object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996647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9C97D6C-07B7-434E-BBAE-19379570CC2E}"/>
              </a:ext>
            </a:extLst>
          </p:cNvPr>
          <p:cNvSpPr>
            <a:spLocks noGrp="1"/>
          </p:cNvSpPr>
          <p:nvPr>
            <p:ph type="title"/>
          </p:nvPr>
        </p:nvSpPr>
        <p:spPr>
          <a:xfrm>
            <a:off x="8643193" y="457201"/>
            <a:ext cx="3091607" cy="1727643"/>
          </a:xfrm>
        </p:spPr>
        <p:txBody>
          <a:bodyPr anchor="b">
            <a:normAutofit/>
          </a:bodyPr>
          <a:lstStyle/>
          <a:p>
            <a:r>
              <a:rPr lang="en-US" sz="2800"/>
              <a:t>Click to edit Master title style</a:t>
            </a:r>
            <a:endParaRPr lang="en-US" sz="2800" dirty="0"/>
          </a:p>
        </p:txBody>
      </p:sp>
      <p:sp>
        <p:nvSpPr>
          <p:cNvPr id="9" name="Picture Placeholder 8">
            <a:extLst>
              <a:ext uri="{FF2B5EF4-FFF2-40B4-BE49-F238E27FC236}">
                <a16:creationId xmlns:a16="http://schemas.microsoft.com/office/drawing/2014/main" id="{DA2D2C88-FFBE-4F25-871F-68A09C5F530F}"/>
              </a:ext>
            </a:extLst>
          </p:cNvPr>
          <p:cNvSpPr>
            <a:spLocks noGrp="1"/>
          </p:cNvSpPr>
          <p:nvPr>
            <p:ph type="pic" sz="quarter" idx="13"/>
          </p:nvPr>
        </p:nvSpPr>
        <p:spPr>
          <a:xfrm>
            <a:off x="0" y="0"/>
            <a:ext cx="8119872" cy="6409944"/>
          </a:xfrm>
          <a:solidFill>
            <a:schemeClr val="accent6"/>
          </a:solidFill>
        </p:spPr>
        <p:txBody>
          <a:bodyPr anchor="ctr"/>
          <a:lstStyle>
            <a:lvl1pPr algn="ctr">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8" name="Content Placeholder 7">
            <a:extLst>
              <a:ext uri="{FF2B5EF4-FFF2-40B4-BE49-F238E27FC236}">
                <a16:creationId xmlns:a16="http://schemas.microsoft.com/office/drawing/2014/main" id="{8D0529A2-5928-42C4-B397-6AEE7520D2C9}"/>
              </a:ext>
            </a:extLst>
          </p:cNvPr>
          <p:cNvSpPr>
            <a:spLocks noGrp="1"/>
          </p:cNvSpPr>
          <p:nvPr>
            <p:ph sz="quarter" idx="14" hasCustomPrompt="1"/>
          </p:nvPr>
        </p:nvSpPr>
        <p:spPr>
          <a:xfrm>
            <a:off x="8643938" y="2530475"/>
            <a:ext cx="3023806" cy="3427413"/>
          </a:xfrm>
        </p:spPr>
        <p:txBody>
          <a:bodyPr/>
          <a:lstStyle>
            <a:lvl1pPr>
              <a:buNone/>
              <a:defRPr sz="2000"/>
            </a:lvl1pPr>
            <a:lvl2pPr>
              <a:buNone/>
              <a:defRPr sz="2000"/>
            </a:lvl2pPr>
            <a:lvl3pPr>
              <a:buNone/>
              <a:defRPr sz="2000"/>
            </a:lvl3pPr>
            <a:lvl4pPr>
              <a:buNone/>
              <a:defRPr sz="2000"/>
            </a:lvl4pPr>
            <a:lvl5pPr>
              <a:buNone/>
              <a:defRPr sz="2000"/>
            </a:lvl5pPr>
          </a:lstStyle>
          <a:p>
            <a:pPr lvl="0"/>
            <a:r>
              <a:rPr lang="en-US" dirty="0"/>
              <a:t>Object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744036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4115205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r>
              <a:rPr lang="en-US" dirty="0"/>
              <a:t>Monday, February 1, 20XX</a:t>
            </a:r>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2543851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r>
              <a:rPr lang="en-US" dirty="0"/>
              <a:t>Monday, February 1, 20XX</a:t>
            </a:r>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1918203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306F3896-19D4-4232-82CE-6C81979F6FE1}"/>
              </a:ext>
              <a:ext uri="{C183D7F6-B498-43B3-948B-1728B52AA6E4}">
                <adec:decorative xmlns:adec="http://schemas.microsoft.com/office/drawing/2017/decorative" val="1"/>
              </a:ext>
            </a:extLst>
          </p:cNvPr>
          <p:cNvGrpSpPr/>
          <p:nvPr userDrawn="1"/>
        </p:nvGrpSpPr>
        <p:grpSpPr>
          <a:xfrm>
            <a:off x="0" y="6409177"/>
            <a:ext cx="12192000" cy="456774"/>
            <a:chOff x="0" y="6401226"/>
            <a:chExt cx="12192000" cy="456774"/>
          </a:xfrm>
        </p:grpSpPr>
        <p:sp>
          <p:nvSpPr>
            <p:cNvPr id="44" name="Rectangle 43">
              <a:extLst>
                <a:ext uri="{FF2B5EF4-FFF2-40B4-BE49-F238E27FC236}">
                  <a16:creationId xmlns:a16="http://schemas.microsoft.com/office/drawing/2014/main" id="{191D0E40-FF26-4842-B967-3FA07E78DC55}"/>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BE4E0C1-B316-4C88-9FF8-5BA9F1C67DCE}"/>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8" name="Rectangle 37">
            <a:extLst>
              <a:ext uri="{FF2B5EF4-FFF2-40B4-BE49-F238E27FC236}">
                <a16:creationId xmlns:a16="http://schemas.microsoft.com/office/drawing/2014/main" id="{6F7B3B56-B1E0-482A-BCB7-F6DFF267F460}"/>
              </a:ext>
              <a:ext uri="{C183D7F6-B498-43B3-948B-1728B52AA6E4}">
                <adec:decorative xmlns:adec="http://schemas.microsoft.com/office/drawing/2017/decorative" val="1"/>
              </a:ext>
            </a:extLst>
          </p:cNvPr>
          <p:cNvSpPr/>
          <p:nvPr userDrawn="1"/>
        </p:nvSpPr>
        <p:spPr>
          <a:xfrm rot="16200000" flipH="1">
            <a:off x="-1184687" y="1185453"/>
            <a:ext cx="6408742"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1966FDA2-772B-4D2A-AB6A-EE70A258E8F2}"/>
              </a:ext>
              <a:ext uri="{C183D7F6-B498-43B3-948B-1728B52AA6E4}">
                <adec:decorative xmlns:adec="http://schemas.microsoft.com/office/drawing/2017/decorative" val="1"/>
              </a:ext>
            </a:extLst>
          </p:cNvPr>
          <p:cNvSpPr/>
          <p:nvPr userDrawn="1"/>
        </p:nvSpPr>
        <p:spPr>
          <a:xfrm rot="16200000" flipH="1">
            <a:off x="1043780" y="3413921"/>
            <a:ext cx="1951041"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113291B3-B6EE-40A3-8DD7-FA478AD26ED6}"/>
              </a:ext>
              <a:ext uri="{C183D7F6-B498-43B3-948B-1728B52AA6E4}">
                <adec:decorative xmlns:adec="http://schemas.microsoft.com/office/drawing/2017/decorative" val="1"/>
              </a:ext>
            </a:extLst>
          </p:cNvPr>
          <p:cNvSpPr/>
          <p:nvPr userDrawn="1"/>
        </p:nvSpPr>
        <p:spPr>
          <a:xfrm rot="20635413">
            <a:off x="-364225" y="1757079"/>
            <a:ext cx="3900087" cy="4178958"/>
          </a:xfrm>
          <a:custGeom>
            <a:avLst/>
            <a:gdLst>
              <a:gd name="connsiteX0" fmla="*/ 2431955 w 3900087"/>
              <a:gd name="connsiteY0" fmla="*/ 93939 h 4178958"/>
              <a:gd name="connsiteX1" fmla="*/ 3900087 w 3900087"/>
              <a:gd name="connsiteY1" fmla="*/ 2089479 h 4178958"/>
              <a:gd name="connsiteX2" fmla="*/ 1810608 w 3900087"/>
              <a:gd name="connsiteY2" fmla="*/ 4178958 h 4178958"/>
              <a:gd name="connsiteX3" fmla="*/ 77979 w 3900087"/>
              <a:gd name="connsiteY3" fmla="*/ 3257727 h 4178958"/>
              <a:gd name="connsiteX4" fmla="*/ 0 w 3900087"/>
              <a:gd name="connsiteY4" fmla="*/ 3129368 h 4178958"/>
              <a:gd name="connsiteX5" fmla="*/ 831517 w 3900087"/>
              <a:gd name="connsiteY5" fmla="*/ 244058 h 4178958"/>
              <a:gd name="connsiteX6" fmla="*/ 997289 w 3900087"/>
              <a:gd name="connsiteY6" fmla="*/ 164202 h 4178958"/>
              <a:gd name="connsiteX7" fmla="*/ 1810608 w 3900087"/>
              <a:gd name="connsiteY7" fmla="*/ 0 h 4178958"/>
              <a:gd name="connsiteX8" fmla="*/ 2431955 w 390008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7" h="4178958">
                <a:moveTo>
                  <a:pt x="2431955" y="93939"/>
                </a:moveTo>
                <a:cubicBezTo>
                  <a:pt x="3282516" y="358491"/>
                  <a:pt x="3900087" y="1151865"/>
                  <a:pt x="3900087" y="2089479"/>
                </a:cubicBezTo>
                <a:cubicBezTo>
                  <a:pt x="3900087" y="3243466"/>
                  <a:pt x="2964595" y="4178958"/>
                  <a:pt x="1810608" y="4178958"/>
                </a:cubicBezTo>
                <a:cubicBezTo>
                  <a:pt x="1089366" y="4178958"/>
                  <a:pt x="453474" y="3813531"/>
                  <a:pt x="77979" y="3257727"/>
                </a:cubicBezTo>
                <a:lnTo>
                  <a:pt x="0" y="3129368"/>
                </a:lnTo>
                <a:lnTo>
                  <a:pt x="831517" y="244058"/>
                </a:lnTo>
                <a:lnTo>
                  <a:pt x="997289" y="164202"/>
                </a:lnTo>
                <a:cubicBezTo>
                  <a:pt x="1247270" y="58468"/>
                  <a:pt x="1522111" y="0"/>
                  <a:pt x="1810608" y="0"/>
                </a:cubicBezTo>
                <a:cubicBezTo>
                  <a:pt x="2026981" y="0"/>
                  <a:pt x="2235672" y="32888"/>
                  <a:pt x="2431955" y="93939"/>
                </a:cubicBezTo>
                <a:close/>
              </a:path>
            </a:pathLst>
          </a:custGeom>
          <a:gradFill>
            <a:gsLst>
              <a:gs pos="34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CD997F7F-035E-456B-A91D-449104462481}"/>
              </a:ext>
              <a:ext uri="{C183D7F6-B498-43B3-948B-1728B52AA6E4}">
                <adec:decorative xmlns:adec="http://schemas.microsoft.com/office/drawing/2017/decorative" val="1"/>
              </a:ext>
            </a:extLst>
          </p:cNvPr>
          <p:cNvSpPr/>
          <p:nvPr userDrawn="1"/>
        </p:nvSpPr>
        <p:spPr>
          <a:xfrm rot="5400000" flipH="1">
            <a:off x="47595" y="413658"/>
            <a:ext cx="4400609"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10052647-C66D-4244-962F-2AA82F920071}"/>
              </a:ext>
            </a:extLst>
          </p:cNvPr>
          <p:cNvSpPr>
            <a:spLocks noGrp="1"/>
          </p:cNvSpPr>
          <p:nvPr>
            <p:ph type="title"/>
          </p:nvPr>
        </p:nvSpPr>
        <p:spPr>
          <a:xfrm>
            <a:off x="518616" y="586633"/>
            <a:ext cx="3125336" cy="3611584"/>
          </a:xfrm>
        </p:spPr>
        <p:txBody>
          <a:bodyPr/>
          <a:lstStyle>
            <a:lvl1pPr>
              <a:defRPr>
                <a:solidFill>
                  <a:schemeClr val="bg1"/>
                </a:solidFill>
              </a:defRPr>
            </a:lvl1pPr>
          </a:lstStyle>
          <a:p>
            <a:r>
              <a:rPr lang="en-US">
                <a:solidFill>
                  <a:schemeClr val="bg1"/>
                </a:solidFill>
              </a:rPr>
              <a:t>Click to edit Master title style</a:t>
            </a:r>
            <a:endParaRPr lang="en-US" dirty="0">
              <a:solidFill>
                <a:schemeClr val="bg1"/>
              </a:solidFill>
            </a:endParaRPr>
          </a:p>
        </p:txBody>
      </p:sp>
      <p:sp>
        <p:nvSpPr>
          <p:cNvPr id="30" name="Footer Placeholder 4">
            <a:extLst>
              <a:ext uri="{FF2B5EF4-FFF2-40B4-BE49-F238E27FC236}">
                <a16:creationId xmlns:a16="http://schemas.microsoft.com/office/drawing/2014/main" id="{43D0BC76-B58B-4508-A4FF-DC3D3ADB54CE}"/>
              </a:ext>
            </a:extLst>
          </p:cNvPr>
          <p:cNvSpPr>
            <a:spLocks noGrp="1"/>
          </p:cNvSpPr>
          <p:nvPr>
            <p:ph type="ftr" sz="quarter" idx="11"/>
          </p:nvPr>
        </p:nvSpPr>
        <p:spPr>
          <a:xfrm rot="5400000">
            <a:off x="-1828801" y="1912217"/>
            <a:ext cx="4114800" cy="457200"/>
          </a:xfrm>
        </p:spPr>
        <p:txBody>
          <a:bodyPr/>
          <a:lstStyle>
            <a:lvl1pPr>
              <a:defRPr>
                <a:solidFill>
                  <a:schemeClr val="bg1"/>
                </a:solidFill>
              </a:defRPr>
            </a:lvl1pPr>
          </a:lstStyle>
          <a:p>
            <a:r>
              <a:rPr lang="en-US" dirty="0">
                <a:solidFill>
                  <a:schemeClr val="bg1"/>
                </a:solidFill>
              </a:rPr>
              <a:t>Sample Footer Text</a:t>
            </a:r>
          </a:p>
        </p:txBody>
      </p:sp>
      <p:sp>
        <p:nvSpPr>
          <p:cNvPr id="3" name="Content Placeholder 2">
            <a:extLst>
              <a:ext uri="{FF2B5EF4-FFF2-40B4-BE49-F238E27FC236}">
                <a16:creationId xmlns:a16="http://schemas.microsoft.com/office/drawing/2014/main" id="{50A73B76-2F23-43F4-BD43-914BAEE88CF6}"/>
              </a:ext>
            </a:extLst>
          </p:cNvPr>
          <p:cNvSpPr>
            <a:spLocks noGrp="1"/>
          </p:cNvSpPr>
          <p:nvPr>
            <p:ph sz="quarter" idx="16" hasCustomPrompt="1"/>
          </p:nvPr>
        </p:nvSpPr>
        <p:spPr>
          <a:xfrm>
            <a:off x="4778375" y="863600"/>
            <a:ext cx="3441700" cy="5130800"/>
          </a:xfrm>
        </p:spPr>
        <p:txBody>
          <a:bodyPr anchor="ctr">
            <a:normAutofit/>
          </a:bodyPr>
          <a:lstStyle>
            <a:lvl1pPr>
              <a:buNone/>
              <a:defRPr sz="1800"/>
            </a:lvl1pPr>
            <a:lvl2pPr>
              <a:buNone/>
              <a:defRPr/>
            </a:lvl2pPr>
            <a:lvl3pPr>
              <a:buNone/>
              <a:defRPr/>
            </a:lvl3pPr>
            <a:lvl4pPr>
              <a:buNone/>
              <a:defRPr/>
            </a:lvl4pPr>
            <a:lvl5pPr>
              <a:buNone/>
              <a:defRPr/>
            </a:lvl5pPr>
          </a:lstStyle>
          <a:p>
            <a:pPr lvl="0"/>
            <a:r>
              <a:rPr lang="en-US" dirty="0"/>
              <a:t>Object</a:t>
            </a:r>
          </a:p>
        </p:txBody>
      </p:sp>
      <p:sp>
        <p:nvSpPr>
          <p:cNvPr id="40" name="Picture Placeholder 39">
            <a:extLst>
              <a:ext uri="{FF2B5EF4-FFF2-40B4-BE49-F238E27FC236}">
                <a16:creationId xmlns:a16="http://schemas.microsoft.com/office/drawing/2014/main" id="{25D66CC0-A06E-4254-AAF8-8DA80B01936E}"/>
              </a:ext>
            </a:extLst>
          </p:cNvPr>
          <p:cNvSpPr>
            <a:spLocks noGrp="1"/>
          </p:cNvSpPr>
          <p:nvPr>
            <p:ph type="pic" sz="quarter" idx="13"/>
          </p:nvPr>
        </p:nvSpPr>
        <p:spPr>
          <a:xfrm>
            <a:off x="8787384" y="868680"/>
            <a:ext cx="2505456" cy="1499616"/>
          </a:xfrm>
          <a:solidFill>
            <a:schemeClr val="accent6"/>
          </a:solidFill>
        </p:spPr>
        <p:txBody>
          <a:bodyPr/>
          <a:lstStyle>
            <a:lvl1pPr>
              <a:defRPr>
                <a:solidFill>
                  <a:schemeClr val="bg1"/>
                </a:solidFill>
              </a:defRPr>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9E32C36A-291F-44F8-81D5-1899179E0AED}"/>
              </a:ext>
            </a:extLst>
          </p:cNvPr>
          <p:cNvSpPr>
            <a:spLocks noGrp="1"/>
          </p:cNvSpPr>
          <p:nvPr>
            <p:ph type="pic" sz="quarter" idx="14"/>
          </p:nvPr>
        </p:nvSpPr>
        <p:spPr>
          <a:xfrm>
            <a:off x="8787384" y="2688336"/>
            <a:ext cx="2505456" cy="1499616"/>
          </a:xfrm>
          <a:solidFill>
            <a:schemeClr val="accent6"/>
          </a:solidFill>
        </p:spPr>
        <p:txBody>
          <a:bodyPr/>
          <a:lstStyle>
            <a:lvl1pPr>
              <a:defRPr>
                <a:solidFill>
                  <a:schemeClr val="bg1"/>
                </a:solidFill>
              </a:defRPr>
            </a:lvl1pPr>
          </a:lstStyle>
          <a:p>
            <a:r>
              <a:rPr lang="en-US"/>
              <a:t>Click icon to add picture</a:t>
            </a:r>
            <a:endParaRPr lang="en-US" dirty="0"/>
          </a:p>
        </p:txBody>
      </p:sp>
      <p:sp>
        <p:nvSpPr>
          <p:cNvPr id="42" name="Picture Placeholder 39">
            <a:extLst>
              <a:ext uri="{FF2B5EF4-FFF2-40B4-BE49-F238E27FC236}">
                <a16:creationId xmlns:a16="http://schemas.microsoft.com/office/drawing/2014/main" id="{E44311D2-BC20-4706-9F00-7D9178FB0A2F}"/>
              </a:ext>
            </a:extLst>
          </p:cNvPr>
          <p:cNvSpPr>
            <a:spLocks noGrp="1"/>
          </p:cNvSpPr>
          <p:nvPr>
            <p:ph type="pic" sz="quarter" idx="15"/>
          </p:nvPr>
        </p:nvSpPr>
        <p:spPr>
          <a:xfrm>
            <a:off x="8787384" y="4526280"/>
            <a:ext cx="2505456" cy="1499616"/>
          </a:xfrm>
          <a:solidFill>
            <a:schemeClr val="accent6"/>
          </a:solidFill>
        </p:spPr>
        <p:txBody>
          <a:bodyPr/>
          <a:lstStyle>
            <a:lvl1pPr>
              <a:defRPr>
                <a:solidFill>
                  <a:schemeClr val="bg1"/>
                </a:solidFill>
              </a:defRPr>
            </a:lvl1pPr>
          </a:lstStyle>
          <a:p>
            <a:r>
              <a:rPr lang="en-US"/>
              <a:t>Click icon to add picture</a:t>
            </a:r>
            <a:endParaRPr lang="en-US" dirty="0"/>
          </a:p>
        </p:txBody>
      </p:sp>
      <p:sp>
        <p:nvSpPr>
          <p:cNvPr id="35" name="Date Placeholder 3">
            <a:extLst>
              <a:ext uri="{FF2B5EF4-FFF2-40B4-BE49-F238E27FC236}">
                <a16:creationId xmlns:a16="http://schemas.microsoft.com/office/drawing/2014/main" id="{B0C91521-9FA7-4A68-9C94-30DAE875F3AF}"/>
              </a:ext>
            </a:extLst>
          </p:cNvPr>
          <p:cNvSpPr>
            <a:spLocks noGrp="1"/>
          </p:cNvSpPr>
          <p:nvPr>
            <p:ph type="dt" sz="half" idx="10"/>
          </p:nvPr>
        </p:nvSpPr>
        <p:spPr>
          <a:xfrm>
            <a:off x="7910111" y="6409170"/>
            <a:ext cx="3702392" cy="448830"/>
          </a:xfrm>
        </p:spPr>
        <p:txBody>
          <a:bodyPr/>
          <a:lstStyle>
            <a:lvl1pPr>
              <a:defRPr>
                <a:solidFill>
                  <a:schemeClr val="bg1"/>
                </a:solidFill>
              </a:defRPr>
            </a:lvl1pPr>
          </a:lstStyle>
          <a:p>
            <a:r>
              <a:rPr lang="en-US" dirty="0"/>
              <a:t>Monday, February 1, 20XX</a:t>
            </a:r>
          </a:p>
        </p:txBody>
      </p:sp>
      <p:sp>
        <p:nvSpPr>
          <p:cNvPr id="36" name="Slide Number Placeholder 5">
            <a:extLst>
              <a:ext uri="{FF2B5EF4-FFF2-40B4-BE49-F238E27FC236}">
                <a16:creationId xmlns:a16="http://schemas.microsoft.com/office/drawing/2014/main" id="{43143B3C-F960-42CF-BBA0-4990E987477B}"/>
              </a:ext>
            </a:extLst>
          </p:cNvPr>
          <p:cNvSpPr>
            <a:spLocks noGrp="1"/>
          </p:cNvSpPr>
          <p:nvPr>
            <p:ph type="sldNum" sz="quarter" idx="12"/>
          </p:nvPr>
        </p:nvSpPr>
        <p:spPr>
          <a:xfrm>
            <a:off x="11669678" y="6408742"/>
            <a:ext cx="438652" cy="448830"/>
          </a:xfrm>
        </p:spPr>
        <p:txBody>
          <a:bodyPr/>
          <a:lstStyle>
            <a:lvl1pPr>
              <a:defRPr>
                <a:solidFill>
                  <a:schemeClr val="bg1"/>
                </a:solidFill>
              </a:defRPr>
            </a:lvl1pPr>
          </a:lstStyle>
          <a:p>
            <a:fld id="{39A857F5-96C8-461D-A78C-38E92FE1C522}" type="slidenum">
              <a:rPr lang="en-US" smtClean="0"/>
              <a:pPr/>
              <a:t>‹#›</a:t>
            </a:fld>
            <a:endParaRPr lang="en-US" dirty="0"/>
          </a:p>
        </p:txBody>
      </p:sp>
    </p:spTree>
    <p:extLst>
      <p:ext uri="{BB962C8B-B14F-4D97-AF65-F5344CB8AC3E}">
        <p14:creationId xmlns:p14="http://schemas.microsoft.com/office/powerpoint/2010/main" val="547921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0A4A873-9306-44F1-9047-F853F0082D08}"/>
              </a:ext>
            </a:extLst>
          </p:cNvPr>
          <p:cNvSpPr>
            <a:spLocks noGrp="1"/>
          </p:cNvSpPr>
          <p:nvPr>
            <p:ph type="title"/>
          </p:nvPr>
        </p:nvSpPr>
        <p:spPr>
          <a:xfrm>
            <a:off x="4769893" y="457200"/>
            <a:ext cx="6230956" cy="1569368"/>
          </a:xfrm>
        </p:spPr>
        <p:txBody>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50B5C48D-A262-4537-89A8-437CBFD860EC}"/>
              </a:ext>
            </a:extLst>
          </p:cNvPr>
          <p:cNvSpPr>
            <a:spLocks noGrp="1"/>
          </p:cNvSpPr>
          <p:nvPr>
            <p:ph type="pic" sz="quarter" idx="13"/>
          </p:nvPr>
        </p:nvSpPr>
        <p:spPr>
          <a:xfrm>
            <a:off x="0" y="0"/>
            <a:ext cx="4041648" cy="1600200"/>
          </a:xfrm>
          <a:solidFill>
            <a:schemeClr val="accent6"/>
          </a:solidFill>
        </p:spPr>
        <p:txBody>
          <a:bodyPr anchor="ctr"/>
          <a:lstStyle>
            <a:lvl1pPr algn="ctr">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13" name="Picture Placeholder 11">
            <a:extLst>
              <a:ext uri="{FF2B5EF4-FFF2-40B4-BE49-F238E27FC236}">
                <a16:creationId xmlns:a16="http://schemas.microsoft.com/office/drawing/2014/main" id="{6702E7C4-3925-41D8-8339-6521FE726B22}"/>
              </a:ext>
            </a:extLst>
          </p:cNvPr>
          <p:cNvSpPr>
            <a:spLocks noGrp="1"/>
          </p:cNvSpPr>
          <p:nvPr>
            <p:ph type="pic" sz="quarter" idx="14"/>
          </p:nvPr>
        </p:nvSpPr>
        <p:spPr>
          <a:xfrm>
            <a:off x="0" y="1603470"/>
            <a:ext cx="4041648" cy="1600200"/>
          </a:xfrm>
          <a:solidFill>
            <a:schemeClr val="accent6"/>
          </a:solidFill>
        </p:spPr>
        <p:txBody>
          <a:bodyPr anchor="ctr"/>
          <a:lstStyle>
            <a:lvl1pPr algn="ctr">
              <a:defRPr/>
            </a:lvl1pPr>
          </a:lstStyle>
          <a:p>
            <a:r>
              <a:rPr lang="en-US"/>
              <a:t>Click icon to add picture</a:t>
            </a:r>
            <a:endParaRPr lang="en-US" dirty="0"/>
          </a:p>
        </p:txBody>
      </p:sp>
      <p:sp>
        <p:nvSpPr>
          <p:cNvPr id="14" name="Picture Placeholder 11">
            <a:extLst>
              <a:ext uri="{FF2B5EF4-FFF2-40B4-BE49-F238E27FC236}">
                <a16:creationId xmlns:a16="http://schemas.microsoft.com/office/drawing/2014/main" id="{D748BF23-0309-4049-B999-7977CE56B287}"/>
              </a:ext>
            </a:extLst>
          </p:cNvPr>
          <p:cNvSpPr>
            <a:spLocks noGrp="1"/>
          </p:cNvSpPr>
          <p:nvPr>
            <p:ph type="pic" sz="quarter" idx="15"/>
          </p:nvPr>
        </p:nvSpPr>
        <p:spPr>
          <a:xfrm>
            <a:off x="0" y="3206940"/>
            <a:ext cx="4041648" cy="1600200"/>
          </a:xfrm>
          <a:solidFill>
            <a:schemeClr val="accent6"/>
          </a:solidFill>
        </p:spPr>
        <p:txBody>
          <a:bodyPr anchor="ctr"/>
          <a:lstStyle>
            <a:lvl1pPr algn="ctr">
              <a:defRPr/>
            </a:lvl1pPr>
          </a:lstStyle>
          <a:p>
            <a:r>
              <a:rPr lang="en-US"/>
              <a:t>Click icon to add picture</a:t>
            </a:r>
            <a:endParaRPr lang="en-US" dirty="0"/>
          </a:p>
        </p:txBody>
      </p:sp>
      <p:sp>
        <p:nvSpPr>
          <p:cNvPr id="15" name="Picture Placeholder 11">
            <a:extLst>
              <a:ext uri="{FF2B5EF4-FFF2-40B4-BE49-F238E27FC236}">
                <a16:creationId xmlns:a16="http://schemas.microsoft.com/office/drawing/2014/main" id="{342D563E-638C-4E20-9FB7-739D6E4A9A9E}"/>
              </a:ext>
            </a:extLst>
          </p:cNvPr>
          <p:cNvSpPr>
            <a:spLocks noGrp="1"/>
          </p:cNvSpPr>
          <p:nvPr>
            <p:ph type="pic" sz="quarter" idx="16"/>
          </p:nvPr>
        </p:nvSpPr>
        <p:spPr>
          <a:xfrm>
            <a:off x="0" y="4810409"/>
            <a:ext cx="4041648" cy="1600200"/>
          </a:xfrm>
          <a:solidFill>
            <a:schemeClr val="accent6"/>
          </a:solidFill>
        </p:spPr>
        <p:txBody>
          <a:bodyPr anchor="ctr"/>
          <a:lstStyle>
            <a:lvl1pPr algn="ctr">
              <a:defRPr/>
            </a:lvl1pPr>
          </a:lstStyle>
          <a:p>
            <a:r>
              <a:rPr lang="en-US"/>
              <a:t>Click icon to add picture</a:t>
            </a:r>
            <a:endParaRPr lang="en-US" dirty="0"/>
          </a:p>
        </p:txBody>
      </p:sp>
      <p:sp>
        <p:nvSpPr>
          <p:cNvPr id="7" name="Content Placeholder 6">
            <a:extLst>
              <a:ext uri="{FF2B5EF4-FFF2-40B4-BE49-F238E27FC236}">
                <a16:creationId xmlns:a16="http://schemas.microsoft.com/office/drawing/2014/main" id="{CDCF384C-15B5-46CF-BA28-3C6898C9A979}"/>
              </a:ext>
            </a:extLst>
          </p:cNvPr>
          <p:cNvSpPr>
            <a:spLocks noGrp="1"/>
          </p:cNvSpPr>
          <p:nvPr>
            <p:ph sz="quarter" idx="17" hasCustomPrompt="1"/>
          </p:nvPr>
        </p:nvSpPr>
        <p:spPr>
          <a:xfrm>
            <a:off x="4770438" y="2368550"/>
            <a:ext cx="6230411" cy="3390900"/>
          </a:xfrm>
        </p:spPr>
        <p:txBody>
          <a:bodyPr/>
          <a:lstStyle>
            <a:lvl1pPr marL="0" indent="0">
              <a:buNone/>
              <a:defRPr sz="1800"/>
            </a:lvl1pPr>
            <a:lvl2pPr>
              <a:buNone/>
              <a:defRPr sz="1800"/>
            </a:lvl2pPr>
            <a:lvl3pPr>
              <a:buNone/>
              <a:defRPr sz="1800"/>
            </a:lvl3pPr>
            <a:lvl4pPr>
              <a:buNone/>
              <a:defRPr sz="1800"/>
            </a:lvl4pPr>
            <a:lvl5pPr>
              <a:buNone/>
              <a:defRPr sz="1800"/>
            </a:lvl5pPr>
          </a:lstStyle>
          <a:p>
            <a:pPr lvl="0"/>
            <a:r>
              <a:rPr lang="en-US" dirty="0"/>
              <a:t>Content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402906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AE2DFFA2-22D4-4919-9C0C-45E51AF578AC}"/>
              </a:ext>
            </a:extLst>
          </p:cNvPr>
          <p:cNvSpPr/>
          <p:nvPr userDrawn="1"/>
        </p:nvSpPr>
        <p:spPr>
          <a:xfrm rot="5400000" flipH="1">
            <a:off x="-152592" y="162118"/>
            <a:ext cx="6400418"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24FBF45C-4020-4F59-8E88-4006B53BE427}"/>
              </a:ext>
            </a:extLst>
          </p:cNvPr>
          <p:cNvSpPr/>
          <p:nvPr userDrawn="1"/>
        </p:nvSpPr>
        <p:spPr>
          <a:xfrm rot="5400000" flipH="1">
            <a:off x="-161024" y="143687"/>
            <a:ext cx="6400418" cy="6113043"/>
          </a:xfrm>
          <a:prstGeom prst="rect">
            <a:avLst/>
          </a:prstGeom>
          <a:gradFill>
            <a:gsLst>
              <a:gs pos="0">
                <a:schemeClr val="accent5">
                  <a:lumMod val="60000"/>
                  <a:lumOff val="40000"/>
                  <a:alpha val="0"/>
                </a:schemeClr>
              </a:gs>
              <a:gs pos="99000">
                <a:schemeClr val="accent2">
                  <a:lumMod val="75000"/>
                  <a:alpha val="87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BFCE23BB-F1B6-4676-BAD7-56273E800FEB}"/>
              </a:ext>
            </a:extLst>
          </p:cNvPr>
          <p:cNvSpPr/>
          <p:nvPr userDrawn="1"/>
        </p:nvSpPr>
        <p:spPr>
          <a:xfrm rot="5400000" flipH="1">
            <a:off x="1932850" y="2249496"/>
            <a:ext cx="2211724" cy="6113042"/>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3136A792-3F80-40BE-96DB-0CDC51B9AA89}"/>
              </a:ext>
            </a:extLst>
          </p:cNvPr>
          <p:cNvSpPr/>
          <p:nvPr userDrawn="1"/>
        </p:nvSpPr>
        <p:spPr>
          <a:xfrm rot="6097846">
            <a:off x="767675" y="747345"/>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itle 1">
            <a:extLst>
              <a:ext uri="{FF2B5EF4-FFF2-40B4-BE49-F238E27FC236}">
                <a16:creationId xmlns:a16="http://schemas.microsoft.com/office/drawing/2014/main" id="{0A3C02BB-F8E9-47C7-AF5B-34F4E0DF2CA3}"/>
              </a:ext>
            </a:extLst>
          </p:cNvPr>
          <p:cNvSpPr>
            <a:spLocks noGrp="1"/>
          </p:cNvSpPr>
          <p:nvPr>
            <p:ph type="ctrTitle"/>
          </p:nvPr>
        </p:nvSpPr>
        <p:spPr>
          <a:xfrm>
            <a:off x="929154" y="987237"/>
            <a:ext cx="4506259" cy="2976491"/>
          </a:xfrm>
        </p:spPr>
        <p:txBody>
          <a:bodyPr anchor="b">
            <a:normAutofit/>
          </a:bodyPr>
          <a:lstStyle>
            <a:lvl1pPr>
              <a:defRPr>
                <a:solidFill>
                  <a:schemeClr val="bg1"/>
                </a:solidFill>
              </a:defRPr>
            </a:lvl1pPr>
          </a:lstStyle>
          <a:p>
            <a:pPr algn="l"/>
            <a:r>
              <a:rPr lang="en-US">
                <a:solidFill>
                  <a:schemeClr val="bg1"/>
                </a:solidFill>
              </a:rPr>
              <a:t>Click to edit Master title style</a:t>
            </a:r>
            <a:endParaRPr lang="en-US" dirty="0">
              <a:solidFill>
                <a:schemeClr val="bg1"/>
              </a:solidFill>
            </a:endParaRPr>
          </a:p>
        </p:txBody>
      </p:sp>
      <p:sp>
        <p:nvSpPr>
          <p:cNvPr id="41" name="Subtitle 2">
            <a:extLst>
              <a:ext uri="{FF2B5EF4-FFF2-40B4-BE49-F238E27FC236}">
                <a16:creationId xmlns:a16="http://schemas.microsoft.com/office/drawing/2014/main" id="{585BD763-B468-4FE3-BCE8-C2E276B77B2C}"/>
              </a:ext>
            </a:extLst>
          </p:cNvPr>
          <p:cNvSpPr>
            <a:spLocks noGrp="1"/>
          </p:cNvSpPr>
          <p:nvPr>
            <p:ph type="subTitle" idx="1"/>
          </p:nvPr>
        </p:nvSpPr>
        <p:spPr>
          <a:xfrm>
            <a:off x="929154" y="4393824"/>
            <a:ext cx="4506259" cy="1597145"/>
          </a:xfrm>
        </p:spPr>
        <p:txBody>
          <a:bodyPr>
            <a:normAutofit/>
          </a:bodyPr>
          <a:lstStyle>
            <a:lvl1pPr>
              <a:buNone/>
              <a:defRPr>
                <a:solidFill>
                  <a:schemeClr val="bg1"/>
                </a:solidFill>
              </a:defRPr>
            </a:lvl1pPr>
          </a:lstStyle>
          <a:p>
            <a:pPr algn="l"/>
            <a:r>
              <a:rPr lang="en-US" sz="1400">
                <a:solidFill>
                  <a:schemeClr val="bg1"/>
                </a:solidFill>
              </a:rPr>
              <a:t>Click to edit Master subtitle style</a:t>
            </a:r>
            <a:endParaRPr lang="en-US" sz="1400" dirty="0">
              <a:solidFill>
                <a:schemeClr val="bg1"/>
              </a:solidFill>
            </a:endParaRP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46" name="Picture Placeholder 45">
            <a:extLst>
              <a:ext uri="{FF2B5EF4-FFF2-40B4-BE49-F238E27FC236}">
                <a16:creationId xmlns:a16="http://schemas.microsoft.com/office/drawing/2014/main" id="{D482A36A-6BEB-495C-8399-9E9EA28C2B3B}"/>
              </a:ext>
            </a:extLst>
          </p:cNvPr>
          <p:cNvSpPr>
            <a:spLocks noGrp="1"/>
          </p:cNvSpPr>
          <p:nvPr>
            <p:ph type="pic" sz="quarter" idx="13"/>
          </p:nvPr>
        </p:nvSpPr>
        <p:spPr>
          <a:xfrm>
            <a:off x="6931152" y="627063"/>
            <a:ext cx="4195763" cy="2674937"/>
          </a:xfrm>
          <a:solidFill>
            <a:schemeClr val="accent6"/>
          </a:solidFill>
        </p:spPr>
        <p:txBody>
          <a:bodyPr/>
          <a:lstStyle/>
          <a:p>
            <a:r>
              <a:rPr lang="en-US"/>
              <a:t>Click icon to add picture</a:t>
            </a:r>
            <a:endParaRPr lang="en-US" dirty="0"/>
          </a:p>
        </p:txBody>
      </p:sp>
      <p:sp>
        <p:nvSpPr>
          <p:cNvPr id="47" name="Picture Placeholder 45">
            <a:extLst>
              <a:ext uri="{FF2B5EF4-FFF2-40B4-BE49-F238E27FC236}">
                <a16:creationId xmlns:a16="http://schemas.microsoft.com/office/drawing/2014/main" id="{23DC67C7-2D14-4866-B487-E6C7EF2D18DB}"/>
              </a:ext>
            </a:extLst>
          </p:cNvPr>
          <p:cNvSpPr>
            <a:spLocks noGrp="1"/>
          </p:cNvSpPr>
          <p:nvPr>
            <p:ph type="pic" sz="quarter" idx="14"/>
          </p:nvPr>
        </p:nvSpPr>
        <p:spPr>
          <a:xfrm>
            <a:off x="6931152" y="3621024"/>
            <a:ext cx="4195763" cy="2674937"/>
          </a:xfrm>
          <a:solidFill>
            <a:schemeClr val="accent6"/>
          </a:solidFill>
        </p:spPr>
        <p:txBody>
          <a:bodyPr/>
          <a:lstStyle/>
          <a:p>
            <a:r>
              <a:rPr lang="en-US"/>
              <a:t>Click icon to add picture</a:t>
            </a:r>
            <a:endParaRPr lang="en-US" dirty="0"/>
          </a:p>
        </p:txBody>
      </p:sp>
      <p:sp>
        <p:nvSpPr>
          <p:cNvPr id="48" name="Date Placeholder 1">
            <a:extLst>
              <a:ext uri="{FF2B5EF4-FFF2-40B4-BE49-F238E27FC236}">
                <a16:creationId xmlns:a16="http://schemas.microsoft.com/office/drawing/2014/main" id="{2DCC7554-6615-4584-921E-91285C62C09D}"/>
              </a:ext>
            </a:extLst>
          </p:cNvPr>
          <p:cNvSpPr>
            <a:spLocks noGrp="1"/>
          </p:cNvSpPr>
          <p:nvPr>
            <p:ph type="dt" sz="half" idx="10"/>
          </p:nvPr>
        </p:nvSpPr>
        <p:spPr>
          <a:xfrm>
            <a:off x="7909560" y="6409944"/>
            <a:ext cx="3703320" cy="448056"/>
          </a:xfrm>
        </p:spPr>
        <p:txBody>
          <a:bodyPr/>
          <a:lstStyle/>
          <a:p>
            <a:r>
              <a:rPr lang="en-US" dirty="0"/>
              <a:t>Monday, February 1, 20XX</a:t>
            </a:r>
          </a:p>
        </p:txBody>
      </p:sp>
      <p:sp>
        <p:nvSpPr>
          <p:cNvPr id="49" name="Slide Number Placeholder 3">
            <a:extLst>
              <a:ext uri="{FF2B5EF4-FFF2-40B4-BE49-F238E27FC236}">
                <a16:creationId xmlns:a16="http://schemas.microsoft.com/office/drawing/2014/main" id="{564CDF61-B448-4746-A22C-52C864C153BF}"/>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12720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hart and Tab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EC0C88D-87E5-47C3-AA92-269E45C85DD1}"/>
              </a:ext>
              <a:ext uri="{C183D7F6-B498-43B3-948B-1728B52AA6E4}">
                <adec:decorative xmlns:adec="http://schemas.microsoft.com/office/drawing/2017/decorative" val="1"/>
              </a:ext>
            </a:extLst>
          </p:cNvPr>
          <p:cNvSpPr/>
          <p:nvPr userDrawn="1"/>
        </p:nvSpPr>
        <p:spPr>
          <a:xfrm rot="10800000" flipH="1">
            <a:off x="0" y="1"/>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a:xfrm>
            <a:off x="1371600" y="795528"/>
            <a:ext cx="10241280" cy="1234440"/>
          </a:xfrm>
        </p:spPr>
        <p:txBody>
          <a:bodyPr/>
          <a:lstStyle>
            <a:lvl1pPr>
              <a:defRPr>
                <a:solidFill>
                  <a:schemeClr val="bg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a:xfrm>
            <a:off x="1371599" y="2603500"/>
            <a:ext cx="10190163" cy="3468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reeform: Shape 7">
            <a:extLst>
              <a:ext uri="{FF2B5EF4-FFF2-40B4-BE49-F238E27FC236}">
                <a16:creationId xmlns:a16="http://schemas.microsoft.com/office/drawing/2014/main" id="{4D12C7D5-A921-47A9-8619-DD3D6EC8142C}"/>
              </a:ext>
              <a:ext uri="{C183D7F6-B498-43B3-948B-1728B52AA6E4}">
                <adec:decorative xmlns:adec="http://schemas.microsoft.com/office/drawing/2017/decorative" val="1"/>
              </a:ext>
            </a:extLst>
          </p:cNvPr>
          <p:cNvSpPr/>
          <p:nvPr userDrawn="1"/>
        </p:nvSpPr>
        <p:spPr>
          <a:xfrm rot="14834054">
            <a:off x="4822383" y="-1739232"/>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r>
              <a:rPr lang="en-US" dirty="0"/>
              <a:t>Monday, February 1, 20XX</a:t>
            </a:r>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dirty="0"/>
          </a:p>
        </p:txBody>
      </p:sp>
      <p:sp>
        <p:nvSpPr>
          <p:cNvPr id="9" name="Rectangle 8">
            <a:extLst>
              <a:ext uri="{FF2B5EF4-FFF2-40B4-BE49-F238E27FC236}">
                <a16:creationId xmlns:a16="http://schemas.microsoft.com/office/drawing/2014/main" id="{34315B16-F859-4692-83E7-34DB868379B2}"/>
              </a:ext>
              <a:ext uri="{C183D7F6-B498-43B3-948B-1728B52AA6E4}">
                <adec:decorative xmlns:adec="http://schemas.microsoft.com/office/drawing/2017/decorative" val="1"/>
              </a:ext>
            </a:extLst>
          </p:cNvPr>
          <p:cNvSpPr/>
          <p:nvPr userDrawn="1"/>
        </p:nvSpPr>
        <p:spPr>
          <a:xfrm flipH="1">
            <a:off x="4060818" y="0"/>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69559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and Tab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EC0C88D-87E5-47C3-AA92-269E45C85DD1}"/>
              </a:ext>
              <a:ext uri="{C183D7F6-B498-43B3-948B-1728B52AA6E4}">
                <adec:decorative xmlns:adec="http://schemas.microsoft.com/office/drawing/2017/decorative" val="1"/>
              </a:ext>
            </a:extLst>
          </p:cNvPr>
          <p:cNvSpPr/>
          <p:nvPr userDrawn="1"/>
        </p:nvSpPr>
        <p:spPr>
          <a:xfrm rot="10800000" flipH="1">
            <a:off x="0" y="1"/>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a:xfrm>
            <a:off x="1371600" y="795528"/>
            <a:ext cx="10241280" cy="1234440"/>
          </a:xfrm>
        </p:spPr>
        <p:txBody>
          <a:bodyPr/>
          <a:lstStyle>
            <a:lvl1pPr>
              <a:defRPr>
                <a:solidFill>
                  <a:schemeClr val="bg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a:xfrm>
            <a:off x="1320803" y="2865438"/>
            <a:ext cx="10240960" cy="27086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reeform: Shape 7">
            <a:extLst>
              <a:ext uri="{FF2B5EF4-FFF2-40B4-BE49-F238E27FC236}">
                <a16:creationId xmlns:a16="http://schemas.microsoft.com/office/drawing/2014/main" id="{4D12C7D5-A921-47A9-8619-DD3D6EC8142C}"/>
              </a:ext>
              <a:ext uri="{C183D7F6-B498-43B3-948B-1728B52AA6E4}">
                <adec:decorative xmlns:adec="http://schemas.microsoft.com/office/drawing/2017/decorative" val="1"/>
              </a:ext>
            </a:extLst>
          </p:cNvPr>
          <p:cNvSpPr/>
          <p:nvPr userDrawn="1"/>
        </p:nvSpPr>
        <p:spPr>
          <a:xfrm rot="14834054">
            <a:off x="4822383" y="-1739232"/>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r>
              <a:rPr lang="en-US" dirty="0"/>
              <a:t>Monday, February 1, 20XX</a:t>
            </a:r>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dirty="0"/>
          </a:p>
        </p:txBody>
      </p:sp>
      <p:sp>
        <p:nvSpPr>
          <p:cNvPr id="9" name="Rectangle 8">
            <a:extLst>
              <a:ext uri="{FF2B5EF4-FFF2-40B4-BE49-F238E27FC236}">
                <a16:creationId xmlns:a16="http://schemas.microsoft.com/office/drawing/2014/main" id="{34315B16-F859-4692-83E7-34DB868379B2}"/>
              </a:ext>
              <a:ext uri="{C183D7F6-B498-43B3-948B-1728B52AA6E4}">
                <adec:decorative xmlns:adec="http://schemas.microsoft.com/office/drawing/2017/decorative" val="1"/>
              </a:ext>
            </a:extLst>
          </p:cNvPr>
          <p:cNvSpPr/>
          <p:nvPr userDrawn="1"/>
        </p:nvSpPr>
        <p:spPr>
          <a:xfrm flipH="1">
            <a:off x="4060818" y="0"/>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10241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46EB34-1B8B-4396-BFD2-98D14076D4B8}"/>
              </a:ext>
              <a:ext uri="{C183D7F6-B498-43B3-948B-1728B52AA6E4}">
                <adec:decorative xmlns:adec="http://schemas.microsoft.com/office/drawing/2017/decorative" val="1"/>
              </a:ext>
            </a:extLst>
          </p:cNvPr>
          <p:cNvSpPr/>
          <p:nvPr userDrawn="1"/>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3E69A3D-D17E-4FD6-87AB-82FA30AC072A}"/>
              </a:ext>
              <a:ext uri="{C183D7F6-B498-43B3-948B-1728B52AA6E4}">
                <adec:decorative xmlns:adec="http://schemas.microsoft.com/office/drawing/2017/decorative" val="1"/>
              </a:ext>
            </a:extLst>
          </p:cNvPr>
          <p:cNvSpPr/>
          <p:nvPr userDrawn="1"/>
        </p:nvSpPr>
        <p:spPr>
          <a:xfrm rot="10800000" flipH="1">
            <a:off x="4038600" y="4463552"/>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CAE216A4-83E5-4AF8-83B6-82171757BA87}"/>
              </a:ext>
              <a:ext uri="{C183D7F6-B498-43B3-948B-1728B52AA6E4}">
                <adec:decorative xmlns:adec="http://schemas.microsoft.com/office/drawing/2017/decorative" val="1"/>
              </a:ext>
            </a:extLst>
          </p:cNvPr>
          <p:cNvSpPr/>
          <p:nvPr userDrawn="1"/>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Rectangle 8">
            <a:extLst>
              <a:ext uri="{FF2B5EF4-FFF2-40B4-BE49-F238E27FC236}">
                <a16:creationId xmlns:a16="http://schemas.microsoft.com/office/drawing/2014/main" id="{E743141D-24A2-4BE2-B276-C20C06CB9601}"/>
              </a:ext>
              <a:ext uri="{C183D7F6-B498-43B3-948B-1728B52AA6E4}">
                <adec:decorative xmlns:adec="http://schemas.microsoft.com/office/drawing/2017/decorative" val="1"/>
              </a:ext>
            </a:extLst>
          </p:cNvPr>
          <p:cNvSpPr/>
          <p:nvPr userDrawn="1"/>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6">
            <a:extLst>
              <a:ext uri="{FF2B5EF4-FFF2-40B4-BE49-F238E27FC236}">
                <a16:creationId xmlns:a16="http://schemas.microsoft.com/office/drawing/2014/main" id="{A35F720A-671B-47F4-88B8-83CD2FE3B3EF}"/>
              </a:ext>
            </a:extLst>
          </p:cNvPr>
          <p:cNvSpPr>
            <a:spLocks noGrp="1"/>
          </p:cNvSpPr>
          <p:nvPr>
            <p:ph type="ctrTitle"/>
          </p:nvPr>
        </p:nvSpPr>
        <p:spPr>
          <a:xfrm>
            <a:off x="1383807" y="4611271"/>
            <a:ext cx="10229073" cy="1171556"/>
          </a:xfrm>
        </p:spPr>
        <p:txBody>
          <a:bodyPr>
            <a:normAutofit/>
          </a:bodyPr>
          <a:lstStyle>
            <a:lvl1pPr>
              <a:defRPr>
                <a:solidFill>
                  <a:schemeClr val="bg1"/>
                </a:solidFill>
              </a:defRPr>
            </a:lvl1pPr>
          </a:lstStyle>
          <a:p>
            <a:pPr algn="l"/>
            <a:r>
              <a:rPr lang="en-US" sz="3600">
                <a:solidFill>
                  <a:schemeClr val="bg1"/>
                </a:solidFill>
              </a:rPr>
              <a:t>Click to edit Master title style</a:t>
            </a:r>
            <a:endParaRPr lang="en-US" sz="3600" dirty="0">
              <a:solidFill>
                <a:schemeClr val="bg1"/>
              </a:solidFill>
            </a:endParaRPr>
          </a:p>
        </p:txBody>
      </p:sp>
      <p:sp>
        <p:nvSpPr>
          <p:cNvPr id="13" name="Content Placeholder 7">
            <a:extLst>
              <a:ext uri="{FF2B5EF4-FFF2-40B4-BE49-F238E27FC236}">
                <a16:creationId xmlns:a16="http://schemas.microsoft.com/office/drawing/2014/main" id="{38168417-C3D6-45B7-898A-D94F37EA6C69}"/>
              </a:ext>
            </a:extLst>
          </p:cNvPr>
          <p:cNvSpPr>
            <a:spLocks noGrp="1"/>
          </p:cNvSpPr>
          <p:nvPr>
            <p:ph type="subTitle" idx="1"/>
          </p:nvPr>
        </p:nvSpPr>
        <p:spPr>
          <a:xfrm>
            <a:off x="1371601" y="5970897"/>
            <a:ext cx="9448800" cy="429904"/>
          </a:xfrm>
        </p:spPr>
        <p:txBody>
          <a:bodyPr>
            <a:normAutofit/>
          </a:bodyPr>
          <a:lstStyle>
            <a:lvl1pPr>
              <a:buNone/>
              <a:defRPr>
                <a:solidFill>
                  <a:schemeClr val="bg1"/>
                </a:solidFill>
              </a:defRPr>
            </a:lvl1pPr>
          </a:lstStyle>
          <a:p>
            <a:pPr algn="l">
              <a:lnSpc>
                <a:spcPct val="100000"/>
              </a:lnSpc>
            </a:pPr>
            <a:r>
              <a:rPr lang="en-US" sz="1200">
                <a:solidFill>
                  <a:schemeClr val="bg1"/>
                </a:solidFill>
              </a:rPr>
              <a:t>Click to edit Master subtitle style</a:t>
            </a:r>
            <a:endParaRPr lang="en-US" sz="1200" dirty="0">
              <a:solidFill>
                <a:schemeClr val="bg1"/>
              </a:solidFill>
            </a:endParaRPr>
          </a:p>
        </p:txBody>
      </p:sp>
      <p:sp>
        <p:nvSpPr>
          <p:cNvPr id="12" name="Picture Placeholder 11">
            <a:extLst>
              <a:ext uri="{FF2B5EF4-FFF2-40B4-BE49-F238E27FC236}">
                <a16:creationId xmlns:a16="http://schemas.microsoft.com/office/drawing/2014/main" id="{7B0F7C81-3A6B-4709-B144-6A0DFEF3B80C}"/>
              </a:ext>
            </a:extLst>
          </p:cNvPr>
          <p:cNvSpPr>
            <a:spLocks noGrp="1"/>
          </p:cNvSpPr>
          <p:nvPr>
            <p:ph type="pic" sz="quarter" idx="13"/>
          </p:nvPr>
        </p:nvSpPr>
        <p:spPr>
          <a:xfrm>
            <a:off x="0" y="0"/>
            <a:ext cx="12188952" cy="4462272"/>
          </a:xfrm>
          <a:solidFill>
            <a:schemeClr val="accent6"/>
          </a:solidFill>
        </p:spPr>
        <p:txBody>
          <a:bodyPr anchor="ctr"/>
          <a:lstStyle>
            <a:lvl1pPr algn="ctr">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98048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Team">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ABBCEB0-C572-483A-88B2-C65A607EC239}"/>
              </a:ext>
              <a:ext uri="{C183D7F6-B498-43B3-948B-1728B52AA6E4}">
                <adec:decorative xmlns:adec="http://schemas.microsoft.com/office/drawing/2017/decorative" val="1"/>
              </a:ext>
            </a:extLst>
          </p:cNvPr>
          <p:cNvSpPr/>
          <p:nvPr userDrawn="1"/>
        </p:nvSpPr>
        <p:spPr>
          <a:xfrm>
            <a:off x="-1" y="-428"/>
            <a:ext cx="12192001" cy="2386759"/>
          </a:xfrm>
          <a:prstGeom prst="rect">
            <a:avLst/>
          </a:prstGeom>
          <a:gradFill>
            <a:gsLst>
              <a:gs pos="10000">
                <a:schemeClr val="accent5">
                  <a:alpha val="86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64DDF8D-E0F6-454C-9BC5-15EF5630F5EA}"/>
              </a:ext>
              <a:ext uri="{C183D7F6-B498-43B3-948B-1728B52AA6E4}">
                <adec:decorative xmlns:adec="http://schemas.microsoft.com/office/drawing/2017/decorative" val="1"/>
              </a:ext>
            </a:extLst>
          </p:cNvPr>
          <p:cNvSpPr/>
          <p:nvPr userDrawn="1"/>
        </p:nvSpPr>
        <p:spPr>
          <a:xfrm rot="10800000" flipH="1">
            <a:off x="4817660" y="8011"/>
            <a:ext cx="7374340" cy="2378309"/>
          </a:xfrm>
          <a:prstGeom prst="rect">
            <a:avLst/>
          </a:prstGeom>
          <a:gradFill>
            <a:gsLst>
              <a:gs pos="0">
                <a:schemeClr val="accent5">
                  <a:alpha val="0"/>
                </a:schemeClr>
              </a:gs>
              <a:gs pos="100000">
                <a:schemeClr val="accent2"/>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0">
            <a:extLst>
              <a:ext uri="{FF2B5EF4-FFF2-40B4-BE49-F238E27FC236}">
                <a16:creationId xmlns:a16="http://schemas.microsoft.com/office/drawing/2014/main" id="{382B2655-24B6-4245-8B87-EE7F13887984}"/>
              </a:ext>
            </a:extLst>
          </p:cNvPr>
          <p:cNvSpPr>
            <a:spLocks noGrp="1"/>
          </p:cNvSpPr>
          <p:nvPr>
            <p:ph type="title" hasCustomPrompt="1"/>
          </p:nvPr>
        </p:nvSpPr>
        <p:spPr>
          <a:xfrm>
            <a:off x="1371600" y="580030"/>
            <a:ext cx="10240903" cy="1009934"/>
          </a:xfrm>
        </p:spPr>
        <p:txBody>
          <a:bodyPr anchor="ctr"/>
          <a:lstStyle>
            <a:lvl1pPr>
              <a:defRPr>
                <a:solidFill>
                  <a:schemeClr val="bg1"/>
                </a:solidFill>
              </a:defRPr>
            </a:lvl1pPr>
          </a:lstStyle>
          <a:p>
            <a:r>
              <a:rPr lang="en-US" dirty="0">
                <a:solidFill>
                  <a:schemeClr val="bg1"/>
                </a:solidFill>
              </a:rPr>
              <a:t>team</a:t>
            </a: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15" name="Picture Placeholder 14">
            <a:extLst>
              <a:ext uri="{FF2B5EF4-FFF2-40B4-BE49-F238E27FC236}">
                <a16:creationId xmlns:a16="http://schemas.microsoft.com/office/drawing/2014/main" id="{E1866142-B2E0-46DB-B8B4-2078CE78043D}"/>
              </a:ext>
            </a:extLst>
          </p:cNvPr>
          <p:cNvSpPr>
            <a:spLocks noGrp="1"/>
          </p:cNvSpPr>
          <p:nvPr>
            <p:ph type="pic" sz="quarter" idx="13"/>
          </p:nvPr>
        </p:nvSpPr>
        <p:spPr>
          <a:xfrm>
            <a:off x="1045013"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17" name="Picture Placeholder 16">
            <a:extLst>
              <a:ext uri="{FF2B5EF4-FFF2-40B4-BE49-F238E27FC236}">
                <a16:creationId xmlns:a16="http://schemas.microsoft.com/office/drawing/2014/main" id="{C386A221-28CD-49DF-AF22-78815A6E2F2D}"/>
              </a:ext>
            </a:extLst>
          </p:cNvPr>
          <p:cNvSpPr>
            <a:spLocks noGrp="1"/>
          </p:cNvSpPr>
          <p:nvPr>
            <p:ph type="pic" sz="quarter" idx="14"/>
          </p:nvPr>
        </p:nvSpPr>
        <p:spPr>
          <a:xfrm>
            <a:off x="3657600"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3671C398-D779-4B1A-BD2F-395D1F3F8D2D}"/>
              </a:ext>
            </a:extLst>
          </p:cNvPr>
          <p:cNvSpPr>
            <a:spLocks noGrp="1"/>
          </p:cNvSpPr>
          <p:nvPr>
            <p:ph type="pic" sz="quarter" idx="15"/>
          </p:nvPr>
        </p:nvSpPr>
        <p:spPr>
          <a:xfrm>
            <a:off x="6281928"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19" name="Picture Placeholder 18">
            <a:extLst>
              <a:ext uri="{FF2B5EF4-FFF2-40B4-BE49-F238E27FC236}">
                <a16:creationId xmlns:a16="http://schemas.microsoft.com/office/drawing/2014/main" id="{C283C6BE-C8D0-4726-B217-58FE337E5E8D}"/>
              </a:ext>
            </a:extLst>
          </p:cNvPr>
          <p:cNvSpPr>
            <a:spLocks noGrp="1"/>
          </p:cNvSpPr>
          <p:nvPr>
            <p:ph type="pic" sz="quarter" idx="16"/>
          </p:nvPr>
        </p:nvSpPr>
        <p:spPr>
          <a:xfrm>
            <a:off x="8897112"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20" name="Text Placeholder 14">
            <a:extLst>
              <a:ext uri="{FF2B5EF4-FFF2-40B4-BE49-F238E27FC236}">
                <a16:creationId xmlns:a16="http://schemas.microsoft.com/office/drawing/2014/main" id="{035F3E11-74CF-4460-9FF3-DD91B5E570CF}"/>
              </a:ext>
            </a:extLst>
          </p:cNvPr>
          <p:cNvSpPr>
            <a:spLocks noGrp="1"/>
          </p:cNvSpPr>
          <p:nvPr>
            <p:ph type="body" sz="quarter" idx="17" hasCustomPrompt="1"/>
          </p:nvPr>
        </p:nvSpPr>
        <p:spPr>
          <a:xfrm>
            <a:off x="1031368" y="4466873"/>
            <a:ext cx="2286000" cy="274320"/>
          </a:xfrm>
        </p:spPr>
        <p:txBody>
          <a:bodyPr/>
          <a:lstStyle>
            <a:lvl1pPr algn="ctr">
              <a:lnSpc>
                <a:spcPct val="100000"/>
              </a:lnSpc>
              <a:buNone/>
              <a:defRPr sz="1800" b="1"/>
            </a:lvl1pPr>
          </a:lstStyle>
          <a:p>
            <a:pPr lvl="0"/>
            <a:r>
              <a:rPr lang="en-US" dirty="0"/>
              <a:t>Name</a:t>
            </a:r>
          </a:p>
        </p:txBody>
      </p:sp>
      <p:sp>
        <p:nvSpPr>
          <p:cNvPr id="24" name="Text Placeholder 14">
            <a:extLst>
              <a:ext uri="{FF2B5EF4-FFF2-40B4-BE49-F238E27FC236}">
                <a16:creationId xmlns:a16="http://schemas.microsoft.com/office/drawing/2014/main" id="{7D857D03-665D-4D33-B7E8-B85D42470B0B}"/>
              </a:ext>
            </a:extLst>
          </p:cNvPr>
          <p:cNvSpPr>
            <a:spLocks noGrp="1"/>
          </p:cNvSpPr>
          <p:nvPr>
            <p:ph type="body" sz="quarter" idx="21" hasCustomPrompt="1"/>
          </p:nvPr>
        </p:nvSpPr>
        <p:spPr>
          <a:xfrm>
            <a:off x="1045013" y="4877332"/>
            <a:ext cx="2286000" cy="594360"/>
          </a:xfrm>
        </p:spPr>
        <p:txBody>
          <a:bodyPr/>
          <a:lstStyle>
            <a:lvl1pPr algn="ctr">
              <a:lnSpc>
                <a:spcPct val="100000"/>
              </a:lnSpc>
              <a:buNone/>
              <a:defRPr sz="1600"/>
            </a:lvl1pPr>
          </a:lstStyle>
          <a:p>
            <a:pPr lvl="0"/>
            <a:r>
              <a:rPr lang="en-US" dirty="0"/>
              <a:t>Title</a:t>
            </a:r>
          </a:p>
        </p:txBody>
      </p:sp>
      <p:sp>
        <p:nvSpPr>
          <p:cNvPr id="28" name="Text Placeholder 14">
            <a:extLst>
              <a:ext uri="{FF2B5EF4-FFF2-40B4-BE49-F238E27FC236}">
                <a16:creationId xmlns:a16="http://schemas.microsoft.com/office/drawing/2014/main" id="{65D2C286-1A79-4B52-82F1-D52060269369}"/>
              </a:ext>
            </a:extLst>
          </p:cNvPr>
          <p:cNvSpPr>
            <a:spLocks noGrp="1"/>
          </p:cNvSpPr>
          <p:nvPr>
            <p:ph type="body" sz="quarter" idx="22" hasCustomPrompt="1"/>
          </p:nvPr>
        </p:nvSpPr>
        <p:spPr>
          <a:xfrm>
            <a:off x="3667663" y="4466873"/>
            <a:ext cx="2286000" cy="274320"/>
          </a:xfrm>
        </p:spPr>
        <p:txBody>
          <a:bodyPr/>
          <a:lstStyle>
            <a:lvl1pPr algn="ctr">
              <a:lnSpc>
                <a:spcPct val="100000"/>
              </a:lnSpc>
              <a:buNone/>
              <a:defRPr sz="1800" b="1"/>
            </a:lvl1pPr>
          </a:lstStyle>
          <a:p>
            <a:pPr lvl="0"/>
            <a:r>
              <a:rPr lang="en-US" dirty="0"/>
              <a:t>Name</a:t>
            </a:r>
          </a:p>
        </p:txBody>
      </p:sp>
      <p:sp>
        <p:nvSpPr>
          <p:cNvPr id="29" name="Text Placeholder 14">
            <a:extLst>
              <a:ext uri="{FF2B5EF4-FFF2-40B4-BE49-F238E27FC236}">
                <a16:creationId xmlns:a16="http://schemas.microsoft.com/office/drawing/2014/main" id="{F0B53ABB-D4AE-4C0B-9902-0C1763EE403B}"/>
              </a:ext>
            </a:extLst>
          </p:cNvPr>
          <p:cNvSpPr>
            <a:spLocks noGrp="1"/>
          </p:cNvSpPr>
          <p:nvPr>
            <p:ph type="body" sz="quarter" idx="23" hasCustomPrompt="1"/>
          </p:nvPr>
        </p:nvSpPr>
        <p:spPr>
          <a:xfrm>
            <a:off x="3681308" y="4877332"/>
            <a:ext cx="2286000" cy="594360"/>
          </a:xfrm>
        </p:spPr>
        <p:txBody>
          <a:bodyPr/>
          <a:lstStyle>
            <a:lvl1pPr algn="ctr">
              <a:lnSpc>
                <a:spcPct val="100000"/>
              </a:lnSpc>
              <a:buNone/>
              <a:defRPr sz="1600"/>
            </a:lvl1pPr>
          </a:lstStyle>
          <a:p>
            <a:pPr lvl="0"/>
            <a:r>
              <a:rPr lang="en-US" dirty="0"/>
              <a:t>Title</a:t>
            </a:r>
          </a:p>
        </p:txBody>
      </p:sp>
      <p:sp>
        <p:nvSpPr>
          <p:cNvPr id="30" name="Text Placeholder 14">
            <a:extLst>
              <a:ext uri="{FF2B5EF4-FFF2-40B4-BE49-F238E27FC236}">
                <a16:creationId xmlns:a16="http://schemas.microsoft.com/office/drawing/2014/main" id="{3AE87779-12F2-4327-ADEE-3F31BFB8D359}"/>
              </a:ext>
            </a:extLst>
          </p:cNvPr>
          <p:cNvSpPr>
            <a:spLocks noGrp="1"/>
          </p:cNvSpPr>
          <p:nvPr>
            <p:ph type="body" sz="quarter" idx="24" hasCustomPrompt="1"/>
          </p:nvPr>
        </p:nvSpPr>
        <p:spPr>
          <a:xfrm>
            <a:off x="6290307" y="4466873"/>
            <a:ext cx="2286000" cy="274320"/>
          </a:xfrm>
        </p:spPr>
        <p:txBody>
          <a:bodyPr/>
          <a:lstStyle>
            <a:lvl1pPr algn="ctr">
              <a:lnSpc>
                <a:spcPct val="100000"/>
              </a:lnSpc>
              <a:buNone/>
              <a:defRPr sz="1800" b="1"/>
            </a:lvl1pPr>
          </a:lstStyle>
          <a:p>
            <a:pPr lvl="0"/>
            <a:r>
              <a:rPr lang="en-US" dirty="0"/>
              <a:t>Name</a:t>
            </a:r>
          </a:p>
        </p:txBody>
      </p:sp>
      <p:sp>
        <p:nvSpPr>
          <p:cNvPr id="31" name="Text Placeholder 14">
            <a:extLst>
              <a:ext uri="{FF2B5EF4-FFF2-40B4-BE49-F238E27FC236}">
                <a16:creationId xmlns:a16="http://schemas.microsoft.com/office/drawing/2014/main" id="{0DCB8055-0EA2-426F-989D-AC9932A17A1B}"/>
              </a:ext>
            </a:extLst>
          </p:cNvPr>
          <p:cNvSpPr>
            <a:spLocks noGrp="1"/>
          </p:cNvSpPr>
          <p:nvPr>
            <p:ph type="body" sz="quarter" idx="25" hasCustomPrompt="1"/>
          </p:nvPr>
        </p:nvSpPr>
        <p:spPr>
          <a:xfrm>
            <a:off x="6303952" y="4877332"/>
            <a:ext cx="2286000" cy="594360"/>
          </a:xfrm>
        </p:spPr>
        <p:txBody>
          <a:bodyPr/>
          <a:lstStyle>
            <a:lvl1pPr algn="ctr">
              <a:lnSpc>
                <a:spcPct val="100000"/>
              </a:lnSpc>
              <a:buNone/>
              <a:defRPr sz="1600"/>
            </a:lvl1pPr>
          </a:lstStyle>
          <a:p>
            <a:pPr lvl="0"/>
            <a:r>
              <a:rPr lang="en-US" dirty="0"/>
              <a:t>Title</a:t>
            </a:r>
          </a:p>
        </p:txBody>
      </p:sp>
      <p:sp>
        <p:nvSpPr>
          <p:cNvPr id="32" name="Text Placeholder 14">
            <a:extLst>
              <a:ext uri="{FF2B5EF4-FFF2-40B4-BE49-F238E27FC236}">
                <a16:creationId xmlns:a16="http://schemas.microsoft.com/office/drawing/2014/main" id="{308EC59B-41AE-4F1B-9364-A00C479F76B9}"/>
              </a:ext>
            </a:extLst>
          </p:cNvPr>
          <p:cNvSpPr>
            <a:spLocks noGrp="1"/>
          </p:cNvSpPr>
          <p:nvPr>
            <p:ph type="body" sz="quarter" idx="26" hasCustomPrompt="1"/>
          </p:nvPr>
        </p:nvSpPr>
        <p:spPr>
          <a:xfrm>
            <a:off x="8924408" y="4466873"/>
            <a:ext cx="2286000" cy="274320"/>
          </a:xfrm>
        </p:spPr>
        <p:txBody>
          <a:bodyPr/>
          <a:lstStyle>
            <a:lvl1pPr algn="ctr">
              <a:lnSpc>
                <a:spcPct val="100000"/>
              </a:lnSpc>
              <a:buNone/>
              <a:defRPr sz="1800" b="1"/>
            </a:lvl1pPr>
          </a:lstStyle>
          <a:p>
            <a:pPr lvl="0"/>
            <a:r>
              <a:rPr lang="en-US" dirty="0"/>
              <a:t>Name</a:t>
            </a:r>
          </a:p>
        </p:txBody>
      </p:sp>
      <p:sp>
        <p:nvSpPr>
          <p:cNvPr id="33" name="Text Placeholder 14">
            <a:extLst>
              <a:ext uri="{FF2B5EF4-FFF2-40B4-BE49-F238E27FC236}">
                <a16:creationId xmlns:a16="http://schemas.microsoft.com/office/drawing/2014/main" id="{BC3965F4-D2B3-4353-A638-332A3F4E704F}"/>
              </a:ext>
            </a:extLst>
          </p:cNvPr>
          <p:cNvSpPr>
            <a:spLocks noGrp="1"/>
          </p:cNvSpPr>
          <p:nvPr>
            <p:ph type="body" sz="quarter" idx="27" hasCustomPrompt="1"/>
          </p:nvPr>
        </p:nvSpPr>
        <p:spPr>
          <a:xfrm>
            <a:off x="8938053" y="4877332"/>
            <a:ext cx="2286000" cy="594360"/>
          </a:xfrm>
        </p:spPr>
        <p:txBody>
          <a:bodyPr/>
          <a:lstStyle>
            <a:lvl1pPr algn="ctr">
              <a:lnSpc>
                <a:spcPct val="100000"/>
              </a:lnSpc>
              <a:buNone/>
              <a:defRPr sz="1600"/>
            </a:lvl1pPr>
          </a:lstStyle>
          <a:p>
            <a:pPr lvl="0"/>
            <a:r>
              <a:rPr lang="en-US" dirty="0"/>
              <a:t>Title</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3418859425"/>
      </p:ext>
    </p:extLst>
  </p:cSld>
  <p:clrMapOvr>
    <a:masterClrMapping/>
  </p:clrMapOvr>
  <p:extLst>
    <p:ext uri="{DCECCB84-F9BA-43D5-87BE-67443E8EF086}">
      <p15:sldGuideLst xmlns:p15="http://schemas.microsoft.com/office/powerpoint/2012/main">
        <p15:guide id="1" pos="1368" userDrawn="1">
          <p15:clr>
            <a:srgbClr val="FBAE40"/>
          </p15:clr>
        </p15:guide>
        <p15:guide id="2" pos="3024" userDrawn="1">
          <p15:clr>
            <a:srgbClr val="FBAE40"/>
          </p15:clr>
        </p15:guide>
        <p15:guide id="3" pos="4680" userDrawn="1">
          <p15:clr>
            <a:srgbClr val="FBAE40"/>
          </p15:clr>
        </p15:guide>
        <p15:guide id="4" pos="633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r>
              <a:rPr lang="en-US" dirty="0"/>
              <a:t>Sample Footer Text</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a:xfrm>
            <a:off x="838200" y="1825625"/>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r>
              <a:rPr lang="en-US" dirty="0"/>
              <a:t>Monday, February 1, 20XX</a:t>
            </a:r>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1906150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5CF8EE9-A776-4052-ABB2-29666265C576}"/>
              </a:ext>
              <a:ext uri="{C183D7F6-B498-43B3-948B-1728B52AA6E4}">
                <adec:decorative xmlns:adec="http://schemas.microsoft.com/office/drawing/2017/decorative" val="1"/>
              </a:ext>
            </a:extLst>
          </p:cNvPr>
          <p:cNvGrpSpPr/>
          <p:nvPr userDrawn="1"/>
        </p:nvGrpSpPr>
        <p:grpSpPr>
          <a:xfrm>
            <a:off x="0" y="6409177"/>
            <a:ext cx="12192000" cy="456774"/>
            <a:chOff x="0" y="6401226"/>
            <a:chExt cx="12192000" cy="456774"/>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r>
              <a:rPr lang="en-US" dirty="0"/>
              <a:t>Monday, February 1, 20XX</a:t>
            </a:r>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0">
                <a:solidFill>
                  <a:schemeClr val="tx1"/>
                </a:solidFill>
                <a:latin typeface="+mj-lt"/>
              </a:defRPr>
            </a:lvl1pPr>
          </a:lstStyle>
          <a:p>
            <a:r>
              <a:rPr lang="en-US" b="0" dirty="0"/>
              <a:t>Sample Footer Text</a:t>
            </a:r>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4082366308"/>
      </p:ext>
    </p:extLst>
  </p:cSld>
  <p:clrMap bg1="lt1" tx1="dk1" bg2="lt2" tx2="dk2" accent1="accent1" accent2="accent2" accent3="accent3" accent4="accent4" accent5="accent5" accent6="accent6" hlink="hlink" folHlink="folHlink"/>
  <p:sldLayoutIdLst>
    <p:sldLayoutId id="2147483676" r:id="rId1"/>
    <p:sldLayoutId id="2147483678" r:id="rId2"/>
    <p:sldLayoutId id="2147483680" r:id="rId3"/>
    <p:sldLayoutId id="2147483661" r:id="rId4"/>
    <p:sldLayoutId id="2147483686" r:id="rId5"/>
    <p:sldLayoutId id="2147483684" r:id="rId6"/>
    <p:sldLayoutId id="2147483681" r:id="rId7"/>
    <p:sldLayoutId id="2147483685" r:id="rId8"/>
    <p:sldLayoutId id="2147483650" r:id="rId9"/>
    <p:sldLayoutId id="2147483653" r:id="rId10"/>
    <p:sldLayoutId id="2147483682" r:id="rId11"/>
    <p:sldLayoutId id="2147483683" r:id="rId12"/>
    <p:sldLayoutId id="2147483679" r:id="rId13"/>
    <p:sldLayoutId id="2147483655" r:id="rId14"/>
    <p:sldLayoutId id="2147483656" r:id="rId15"/>
    <p:sldLayoutId id="2147483657" r:id="rId16"/>
  </p:sldLayoutIdLst>
  <p:hf hdr="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F0DD88E-C342-4482-A7E8-CD06315F23CB}"/>
              </a:ext>
            </a:extLst>
          </p:cNvPr>
          <p:cNvSpPr>
            <a:spLocks noGrp="1"/>
          </p:cNvSpPr>
          <p:nvPr>
            <p:ph type="ftr" sz="quarter" idx="11"/>
          </p:nvPr>
        </p:nvSpPr>
        <p:spPr>
          <a:xfrm rot="5400000">
            <a:off x="-1828800" y="1911096"/>
            <a:ext cx="4114800" cy="457200"/>
          </a:xfrm>
          <a:effectLst/>
        </p:spPr>
        <p:txBody>
          <a:bodyPr/>
          <a:lstStyle/>
          <a:p>
            <a:r>
              <a:rPr lang="en-US" dirty="0"/>
              <a:t>Sample Footer Text</a:t>
            </a:r>
          </a:p>
        </p:txBody>
      </p:sp>
      <p:sp>
        <p:nvSpPr>
          <p:cNvPr id="6" name="Slide Number Placeholder 5">
            <a:extLst>
              <a:ext uri="{FF2B5EF4-FFF2-40B4-BE49-F238E27FC236}">
                <a16:creationId xmlns:a16="http://schemas.microsoft.com/office/drawing/2014/main" id="{2924DBB0-116F-4811-B263-A1E2ADE35B18}"/>
              </a:ext>
            </a:extLst>
          </p:cNvPr>
          <p:cNvSpPr>
            <a:spLocks noGrp="1"/>
          </p:cNvSpPr>
          <p:nvPr>
            <p:ph type="sldNum" sz="quarter" idx="12"/>
          </p:nvPr>
        </p:nvSpPr>
        <p:spPr>
          <a:xfrm>
            <a:off x="11667744" y="6409944"/>
            <a:ext cx="438912" cy="448056"/>
          </a:xfrm>
        </p:spPr>
        <p:txBody>
          <a:bodyPr/>
          <a:lstStyle/>
          <a:p>
            <a:fld id="{8B48EBF6-60E6-462A-9155-5FAF136BCCBC}" type="slidenum">
              <a:rPr lang="en-US" smtClean="0"/>
              <a:pPr/>
              <a:t>1</a:t>
            </a:fld>
            <a:endParaRPr lang="en-US" dirty="0"/>
          </a:p>
        </p:txBody>
      </p:sp>
      <p:sp>
        <p:nvSpPr>
          <p:cNvPr id="22" name="Content Placeholder 10">
            <a:extLst>
              <a:ext uri="{FF2B5EF4-FFF2-40B4-BE49-F238E27FC236}">
                <a16:creationId xmlns:a16="http://schemas.microsoft.com/office/drawing/2014/main" id="{89CF3B29-EE5B-4658-8876-DF9F20FB0AF2}"/>
              </a:ext>
            </a:extLst>
          </p:cNvPr>
          <p:cNvSpPr txBox="1">
            <a:spLocks/>
          </p:cNvSpPr>
          <p:nvPr/>
        </p:nvSpPr>
        <p:spPr>
          <a:xfrm>
            <a:off x="2236466" y="1170079"/>
            <a:ext cx="7719068" cy="3924436"/>
          </a:xfrm>
          <a:prstGeom prst="rect">
            <a:avLst/>
          </a:prstGeom>
        </p:spPr>
        <p:txBody>
          <a:bodyPr vert="horz" lIns="0" tIns="0" rIns="0" bIns="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rtl="1"/>
            <a:r>
              <a:rPr lang="fa-IR" sz="7200" dirty="0">
                <a:latin typeface="IRANSans" panose="020B0506030804020204" pitchFamily="34" charset="-78"/>
                <a:cs typeface="IRANSans" panose="020B0506030804020204" pitchFamily="34" charset="-78"/>
              </a:rPr>
              <a:t>به نام خدا</a:t>
            </a:r>
            <a:endParaRPr lang="en-US" sz="7200" dirty="0">
              <a:latin typeface="IRANSans" panose="020B0506030804020204" pitchFamily="34" charset="-78"/>
              <a:cs typeface="IRANSans" panose="020B0506030804020204" pitchFamily="34" charset="-78"/>
            </a:endParaRPr>
          </a:p>
          <a:p>
            <a:pPr algn="ctr" rtl="1"/>
            <a:endParaRPr lang="fa-IR" sz="7200" dirty="0">
              <a:latin typeface="IRANSans" panose="020B0506030804020204" pitchFamily="34" charset="-78"/>
              <a:cs typeface="IRANSans" panose="020B0506030804020204" pitchFamily="34" charset="-78"/>
            </a:endParaRPr>
          </a:p>
        </p:txBody>
      </p:sp>
      <p:sp>
        <p:nvSpPr>
          <p:cNvPr id="8" name="TextBox 7">
            <a:extLst>
              <a:ext uri="{FF2B5EF4-FFF2-40B4-BE49-F238E27FC236}">
                <a16:creationId xmlns:a16="http://schemas.microsoft.com/office/drawing/2014/main" id="{357F56E0-EB47-43BE-9600-7B4C4E9E3BAB}"/>
              </a:ext>
            </a:extLst>
          </p:cNvPr>
          <p:cNvSpPr txBox="1"/>
          <p:nvPr/>
        </p:nvSpPr>
        <p:spPr>
          <a:xfrm>
            <a:off x="2464525" y="3429000"/>
            <a:ext cx="7262949" cy="707886"/>
          </a:xfrm>
          <a:prstGeom prst="rect">
            <a:avLst/>
          </a:prstGeom>
          <a:noFill/>
        </p:spPr>
        <p:txBody>
          <a:bodyPr wrap="square">
            <a:spAutoFit/>
          </a:bodyPr>
          <a:lstStyle/>
          <a:p>
            <a:pPr algn="ctr" rtl="1"/>
            <a:r>
              <a:rPr lang="fa-IR" sz="4000" dirty="0">
                <a:latin typeface="IRANSans" panose="020B0506030804020204" pitchFamily="34" charset="-78"/>
                <a:cs typeface="IRANSans" panose="020B0506030804020204" pitchFamily="34" charset="-78"/>
              </a:rPr>
              <a:t>پیاده سازی صف با لیست پیوندی</a:t>
            </a:r>
            <a:endParaRPr lang="en-US" sz="4000" dirty="0">
              <a:latin typeface="IRANSans" panose="020B0506030804020204" pitchFamily="34" charset="-78"/>
              <a:cs typeface="IRANSans" panose="020B0506030804020204" pitchFamily="34" charset="-78"/>
            </a:endParaRPr>
          </a:p>
        </p:txBody>
      </p:sp>
    </p:spTree>
    <p:extLst>
      <p:ext uri="{BB962C8B-B14F-4D97-AF65-F5344CB8AC3E}">
        <p14:creationId xmlns:p14="http://schemas.microsoft.com/office/powerpoint/2010/main" val="2539589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F0DD88E-C342-4482-A7E8-CD06315F23CB}"/>
              </a:ext>
            </a:extLst>
          </p:cNvPr>
          <p:cNvSpPr>
            <a:spLocks noGrp="1"/>
          </p:cNvSpPr>
          <p:nvPr>
            <p:ph type="ftr" sz="quarter" idx="11"/>
          </p:nvPr>
        </p:nvSpPr>
        <p:spPr>
          <a:xfrm rot="5400000">
            <a:off x="-1828800" y="1911096"/>
            <a:ext cx="4114800" cy="457200"/>
          </a:xfrm>
          <a:effectLst/>
        </p:spPr>
        <p:txBody>
          <a:bodyPr/>
          <a:lstStyle/>
          <a:p>
            <a:r>
              <a:rPr lang="en-US" dirty="0"/>
              <a:t>Sample Footer Text</a:t>
            </a:r>
          </a:p>
        </p:txBody>
      </p:sp>
      <p:sp>
        <p:nvSpPr>
          <p:cNvPr id="11" name="Content Placeholder 10">
            <a:extLst>
              <a:ext uri="{FF2B5EF4-FFF2-40B4-BE49-F238E27FC236}">
                <a16:creationId xmlns:a16="http://schemas.microsoft.com/office/drawing/2014/main" id="{AAF4EEE3-8713-423E-B3A1-79F902706576}"/>
              </a:ext>
            </a:extLst>
          </p:cNvPr>
          <p:cNvSpPr>
            <a:spLocks noGrp="1"/>
          </p:cNvSpPr>
          <p:nvPr>
            <p:ph sz="quarter" idx="17"/>
          </p:nvPr>
        </p:nvSpPr>
        <p:spPr>
          <a:xfrm>
            <a:off x="2103120" y="1743891"/>
            <a:ext cx="7985760" cy="2812869"/>
          </a:xfrm>
        </p:spPr>
        <p:txBody>
          <a:bodyPr numCol="1">
            <a:noAutofit/>
          </a:bodyPr>
          <a:lstStyle/>
          <a:p>
            <a:pPr marL="0" marR="0" algn="r" rtl="1">
              <a:lnSpc>
                <a:spcPct val="107000"/>
              </a:lnSpc>
              <a:spcBef>
                <a:spcPts val="0"/>
              </a:spcBef>
              <a:spcAft>
                <a:spcPts val="800"/>
              </a:spcAft>
            </a:pPr>
            <a:r>
              <a:rPr lang="fa-IR" sz="1800" dirty="0">
                <a:effectLst/>
                <a:latin typeface="IRANSans" panose="020B0506030804020204" pitchFamily="34" charset="-78"/>
                <a:ea typeface="Calibri" panose="020F0502020204030204" pitchFamily="34" charset="0"/>
                <a:cs typeface="IRANSans" panose="020B0506030804020204" pitchFamily="34" charset="-78"/>
              </a:rPr>
              <a:t>تابع ()</a:t>
            </a:r>
            <a:r>
              <a:rPr lang="en-US" sz="1800" dirty="0" err="1">
                <a:effectLst/>
                <a:latin typeface="IRANSans" panose="020B0506030804020204" pitchFamily="34" charset="-78"/>
                <a:ea typeface="Calibri" panose="020F0502020204030204" pitchFamily="34" charset="0"/>
                <a:cs typeface="IRANSans" panose="020B0506030804020204" pitchFamily="34" charset="-78"/>
              </a:rPr>
              <a:t>deQueue</a:t>
            </a:r>
            <a:r>
              <a:rPr lang="en-US" sz="1800" dirty="0">
                <a:effectLst/>
                <a:latin typeface="IRANSans" panose="020B0506030804020204" pitchFamily="34" charset="-78"/>
                <a:ea typeface="Calibri" panose="020F0502020204030204" pitchFamily="34" charset="0"/>
                <a:cs typeface="IRANSans" panose="020B0506030804020204" pitchFamily="34" charset="-78"/>
              </a:rPr>
              <a:t> </a:t>
            </a:r>
            <a:r>
              <a:rPr lang="fa-IR" sz="1800" dirty="0">
                <a:effectLst/>
                <a:latin typeface="IRANSans" panose="020B0506030804020204" pitchFamily="34" charset="-78"/>
                <a:ea typeface="Calibri" panose="020F0502020204030204" pitchFamily="34" charset="0"/>
                <a:cs typeface="IRANSans" panose="020B0506030804020204" pitchFamily="34" charset="-78"/>
              </a:rPr>
              <a:t> را برای حذف عنصری با بالاترین الویت در صف پیاده سازی شده است.</a:t>
            </a:r>
            <a:endParaRPr lang="en-US" sz="1800" dirty="0">
              <a:effectLst/>
              <a:latin typeface="IRANSans" panose="020B0506030804020204" pitchFamily="34" charset="-78"/>
              <a:ea typeface="Calibri" panose="020F0502020204030204" pitchFamily="34" charset="0"/>
              <a:cs typeface="IRANSans" panose="020B0506030804020204" pitchFamily="34" charset="-78"/>
            </a:endParaRPr>
          </a:p>
          <a:p>
            <a:pPr marL="0" marR="0">
              <a:lnSpc>
                <a:spcPct val="107000"/>
              </a:lnSpc>
              <a:spcBef>
                <a:spcPts val="0"/>
              </a:spcBef>
              <a:spcAft>
                <a:spcPts val="800"/>
              </a:spcAft>
            </a:pPr>
            <a:endParaRPr lang="en-US" sz="1500" dirty="0">
              <a:effectLst/>
              <a:latin typeface="IRANSans" panose="020B0506030804020204" pitchFamily="34" charset="-78"/>
              <a:ea typeface="Calibri" panose="020F0502020204030204" pitchFamily="34" charset="0"/>
              <a:cs typeface="IRANSans" panose="020B0506030804020204" pitchFamily="34" charset="-78"/>
            </a:endParaRPr>
          </a:p>
          <a:p>
            <a:pPr algn="r" rtl="1"/>
            <a:endParaRPr lang="fa-IR" sz="1500" b="0" i="0" dirty="0">
              <a:solidFill>
                <a:srgbClr val="202122"/>
              </a:solidFill>
              <a:effectLst/>
              <a:latin typeface="IRANSans" panose="020B0506030804020204" pitchFamily="34" charset="-78"/>
              <a:cs typeface="IRANSans" panose="020B0506030804020204" pitchFamily="34" charset="-78"/>
            </a:endParaRPr>
          </a:p>
        </p:txBody>
      </p:sp>
      <p:sp>
        <p:nvSpPr>
          <p:cNvPr id="6" name="Slide Number Placeholder 5">
            <a:extLst>
              <a:ext uri="{FF2B5EF4-FFF2-40B4-BE49-F238E27FC236}">
                <a16:creationId xmlns:a16="http://schemas.microsoft.com/office/drawing/2014/main" id="{2924DBB0-116F-4811-B263-A1E2ADE35B18}"/>
              </a:ext>
            </a:extLst>
          </p:cNvPr>
          <p:cNvSpPr>
            <a:spLocks noGrp="1"/>
          </p:cNvSpPr>
          <p:nvPr>
            <p:ph type="sldNum" sz="quarter" idx="12"/>
          </p:nvPr>
        </p:nvSpPr>
        <p:spPr>
          <a:xfrm>
            <a:off x="11667744" y="6409944"/>
            <a:ext cx="438912" cy="448056"/>
          </a:xfrm>
        </p:spPr>
        <p:txBody>
          <a:bodyPr/>
          <a:lstStyle/>
          <a:p>
            <a:fld id="{8B48EBF6-60E6-462A-9155-5FAF136BCCBC}" type="slidenum">
              <a:rPr lang="en-US" smtClean="0"/>
              <a:pPr/>
              <a:t>10</a:t>
            </a:fld>
            <a:endParaRPr lang="en-US" dirty="0"/>
          </a:p>
        </p:txBody>
      </p:sp>
      <p:sp>
        <p:nvSpPr>
          <p:cNvPr id="7" name="TextBox 6">
            <a:extLst>
              <a:ext uri="{FF2B5EF4-FFF2-40B4-BE49-F238E27FC236}">
                <a16:creationId xmlns:a16="http://schemas.microsoft.com/office/drawing/2014/main" id="{B5F5E5D7-B21F-4B24-9FB1-D551B0082962}"/>
              </a:ext>
            </a:extLst>
          </p:cNvPr>
          <p:cNvSpPr txBox="1"/>
          <p:nvPr/>
        </p:nvSpPr>
        <p:spPr>
          <a:xfrm>
            <a:off x="3048000" y="773645"/>
            <a:ext cx="6096000" cy="523220"/>
          </a:xfrm>
          <a:prstGeom prst="rect">
            <a:avLst/>
          </a:prstGeom>
          <a:noFill/>
        </p:spPr>
        <p:txBody>
          <a:bodyPr wrap="square">
            <a:spAutoFit/>
          </a:bodyPr>
          <a:lstStyle/>
          <a:p>
            <a:pPr algn="ctr" rtl="1"/>
            <a:r>
              <a:rPr lang="fa-IR" sz="2800" b="0" i="0" dirty="0">
                <a:solidFill>
                  <a:srgbClr val="EB5A64"/>
                </a:solidFill>
                <a:effectLst/>
                <a:latin typeface="IRANSans" panose="020B0506030804020204" pitchFamily="34" charset="-78"/>
                <a:cs typeface="IRANSans" panose="020B0506030804020204" pitchFamily="34" charset="-78"/>
              </a:rPr>
              <a:t>الگوریتم حذف کردن صف الویت دار:</a:t>
            </a:r>
          </a:p>
        </p:txBody>
      </p:sp>
    </p:spTree>
    <p:extLst>
      <p:ext uri="{BB962C8B-B14F-4D97-AF65-F5344CB8AC3E}">
        <p14:creationId xmlns:p14="http://schemas.microsoft.com/office/powerpoint/2010/main" val="2174619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F0DD88E-C342-4482-A7E8-CD06315F23CB}"/>
              </a:ext>
            </a:extLst>
          </p:cNvPr>
          <p:cNvSpPr>
            <a:spLocks noGrp="1"/>
          </p:cNvSpPr>
          <p:nvPr>
            <p:ph type="ftr" sz="quarter" idx="11"/>
          </p:nvPr>
        </p:nvSpPr>
        <p:spPr>
          <a:xfrm rot="5400000">
            <a:off x="-1828800" y="1911096"/>
            <a:ext cx="4114800" cy="457200"/>
          </a:xfrm>
          <a:effectLst/>
        </p:spPr>
        <p:txBody>
          <a:bodyPr/>
          <a:lstStyle/>
          <a:p>
            <a:r>
              <a:rPr lang="en-US" dirty="0"/>
              <a:t>Sample Footer Text</a:t>
            </a:r>
          </a:p>
        </p:txBody>
      </p:sp>
      <p:sp>
        <p:nvSpPr>
          <p:cNvPr id="11" name="Content Placeholder 10">
            <a:extLst>
              <a:ext uri="{FF2B5EF4-FFF2-40B4-BE49-F238E27FC236}">
                <a16:creationId xmlns:a16="http://schemas.microsoft.com/office/drawing/2014/main" id="{AAF4EEE3-8713-423E-B3A1-79F902706576}"/>
              </a:ext>
            </a:extLst>
          </p:cNvPr>
          <p:cNvSpPr>
            <a:spLocks noGrp="1"/>
          </p:cNvSpPr>
          <p:nvPr>
            <p:ph sz="quarter" idx="17"/>
          </p:nvPr>
        </p:nvSpPr>
        <p:spPr>
          <a:xfrm>
            <a:off x="2103120" y="1743891"/>
            <a:ext cx="7985760" cy="2812869"/>
          </a:xfrm>
        </p:spPr>
        <p:txBody>
          <a:bodyPr numCol="1">
            <a:noAutofit/>
          </a:bodyPr>
          <a:lstStyle/>
          <a:p>
            <a:pPr marL="0" marR="0" algn="r" rtl="1">
              <a:lnSpc>
                <a:spcPct val="107000"/>
              </a:lnSpc>
              <a:spcBef>
                <a:spcPts val="0"/>
              </a:spcBef>
              <a:spcAft>
                <a:spcPts val="800"/>
              </a:spcAft>
            </a:pPr>
            <a:r>
              <a:rPr lang="fa-IR" sz="1800" b="1" dirty="0">
                <a:effectLst/>
                <a:latin typeface="Calibri" panose="020F0502020204030204" pitchFamily="34" charset="0"/>
                <a:ea typeface="Calibri" panose="020F0502020204030204" pitchFamily="34" charset="0"/>
                <a:cs typeface="IRANSans" panose="020B0506030804020204" pitchFamily="34" charset="-78"/>
              </a:rPr>
              <a:t>صف خطی و صف الویت دار:</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IRANSans" panose="020B0506030804020204" pitchFamily="34" charset="-78"/>
              </a:rPr>
              <a:t>برای جستجوی یک مقدار در هر دو صف خطی و الویت دار، تابع </a:t>
            </a:r>
            <a:r>
              <a:rPr lang="en-US" sz="1800" dirty="0" err="1">
                <a:effectLst/>
                <a:latin typeface="IRANSans" panose="020B0506030804020204" pitchFamily="34" charset="-78"/>
                <a:ea typeface="Calibri" panose="020F0502020204030204" pitchFamily="34" charset="0"/>
                <a:cs typeface="Arial" panose="020B0604020202020204" pitchFamily="34" charset="0"/>
              </a:rPr>
              <a:t>search_in_queue</a:t>
            </a:r>
            <a:r>
              <a:rPr lang="en-US" sz="1800" dirty="0">
                <a:effectLst/>
                <a:latin typeface="IRANSans" panose="020B0506030804020204" pitchFamily="34" charset="-78"/>
                <a:ea typeface="Calibri" panose="020F0502020204030204" pitchFamily="34" charset="0"/>
                <a:cs typeface="Arial" panose="020B0604020202020204" pitchFamily="34" charset="0"/>
              </a:rPr>
              <a:t>()</a:t>
            </a:r>
            <a:r>
              <a:rPr lang="fa-IR" sz="1800" dirty="0">
                <a:effectLst/>
                <a:latin typeface="Calibri" panose="020F0502020204030204" pitchFamily="34" charset="0"/>
                <a:ea typeface="Calibri" panose="020F0502020204030204" pitchFamily="34" charset="0"/>
                <a:cs typeface="IRANSans" panose="020B0506030804020204" pitchFamily="34" charset="-78"/>
              </a:rPr>
              <a:t> پیاده سازی شده است. این تابع یک آرگومان ورودی دارد که آن هم مقدار مقداری که باید در صف جستجو شود. اگر این مقدار در صف وجود داشت، ایندکس آن توسط تابع بازگردانده می شود.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US" sz="15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sz="1500" b="0" i="0" dirty="0">
              <a:solidFill>
                <a:srgbClr val="202122"/>
              </a:solidFill>
              <a:effectLst/>
              <a:latin typeface="IRANSans" panose="020B0506030804020204" pitchFamily="34" charset="-78"/>
              <a:cs typeface="IRANSans" panose="020B0506030804020204" pitchFamily="34" charset="-78"/>
            </a:endParaRPr>
          </a:p>
        </p:txBody>
      </p:sp>
      <p:sp>
        <p:nvSpPr>
          <p:cNvPr id="6" name="Slide Number Placeholder 5">
            <a:extLst>
              <a:ext uri="{FF2B5EF4-FFF2-40B4-BE49-F238E27FC236}">
                <a16:creationId xmlns:a16="http://schemas.microsoft.com/office/drawing/2014/main" id="{2924DBB0-116F-4811-B263-A1E2ADE35B18}"/>
              </a:ext>
            </a:extLst>
          </p:cNvPr>
          <p:cNvSpPr>
            <a:spLocks noGrp="1"/>
          </p:cNvSpPr>
          <p:nvPr>
            <p:ph type="sldNum" sz="quarter" idx="12"/>
          </p:nvPr>
        </p:nvSpPr>
        <p:spPr>
          <a:xfrm>
            <a:off x="11667744" y="6409944"/>
            <a:ext cx="438912" cy="448056"/>
          </a:xfrm>
        </p:spPr>
        <p:txBody>
          <a:bodyPr/>
          <a:lstStyle/>
          <a:p>
            <a:fld id="{8B48EBF6-60E6-462A-9155-5FAF136BCCBC}" type="slidenum">
              <a:rPr lang="en-US" smtClean="0"/>
              <a:pPr/>
              <a:t>11</a:t>
            </a:fld>
            <a:endParaRPr lang="en-US" dirty="0"/>
          </a:p>
        </p:txBody>
      </p:sp>
      <p:sp>
        <p:nvSpPr>
          <p:cNvPr id="7" name="TextBox 6">
            <a:extLst>
              <a:ext uri="{FF2B5EF4-FFF2-40B4-BE49-F238E27FC236}">
                <a16:creationId xmlns:a16="http://schemas.microsoft.com/office/drawing/2014/main" id="{B5F5E5D7-B21F-4B24-9FB1-D551B0082962}"/>
              </a:ext>
            </a:extLst>
          </p:cNvPr>
          <p:cNvSpPr txBox="1"/>
          <p:nvPr/>
        </p:nvSpPr>
        <p:spPr>
          <a:xfrm>
            <a:off x="3048000" y="773645"/>
            <a:ext cx="6096000" cy="523220"/>
          </a:xfrm>
          <a:prstGeom prst="rect">
            <a:avLst/>
          </a:prstGeom>
          <a:noFill/>
        </p:spPr>
        <p:txBody>
          <a:bodyPr wrap="square">
            <a:spAutoFit/>
          </a:bodyPr>
          <a:lstStyle/>
          <a:p>
            <a:pPr algn="ctr" rtl="1"/>
            <a:r>
              <a:rPr lang="fa-IR" sz="2800" b="0" i="0" dirty="0">
                <a:solidFill>
                  <a:srgbClr val="EB5A64"/>
                </a:solidFill>
                <a:effectLst/>
                <a:latin typeface="IRANSans" panose="020B0506030804020204" pitchFamily="34" charset="-78"/>
                <a:cs typeface="IRANSans" panose="020B0506030804020204" pitchFamily="34" charset="-78"/>
              </a:rPr>
              <a:t>الگوریتم </a:t>
            </a:r>
            <a:r>
              <a:rPr lang="fa-IR" sz="2800" dirty="0">
                <a:solidFill>
                  <a:srgbClr val="EB5A64"/>
                </a:solidFill>
                <a:latin typeface="IRANSans" panose="020B0506030804020204" pitchFamily="34" charset="-78"/>
                <a:cs typeface="IRANSans" panose="020B0506030804020204" pitchFamily="34" charset="-78"/>
              </a:rPr>
              <a:t>جستجوی یک مقدار</a:t>
            </a:r>
            <a:r>
              <a:rPr lang="fa-IR" sz="2800" b="0" i="0" dirty="0">
                <a:solidFill>
                  <a:srgbClr val="EB5A64"/>
                </a:solidFill>
                <a:effectLst/>
                <a:latin typeface="IRANSans" panose="020B0506030804020204" pitchFamily="34" charset="-78"/>
                <a:cs typeface="IRANSans" panose="020B0506030804020204" pitchFamily="34" charset="-78"/>
              </a:rPr>
              <a:t>:</a:t>
            </a:r>
          </a:p>
        </p:txBody>
      </p:sp>
    </p:spTree>
    <p:extLst>
      <p:ext uri="{BB962C8B-B14F-4D97-AF65-F5344CB8AC3E}">
        <p14:creationId xmlns:p14="http://schemas.microsoft.com/office/powerpoint/2010/main" val="2658897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F0DD88E-C342-4482-A7E8-CD06315F23CB}"/>
              </a:ext>
            </a:extLst>
          </p:cNvPr>
          <p:cNvSpPr>
            <a:spLocks noGrp="1"/>
          </p:cNvSpPr>
          <p:nvPr>
            <p:ph type="ftr" sz="quarter" idx="11"/>
          </p:nvPr>
        </p:nvSpPr>
        <p:spPr>
          <a:xfrm rot="5400000">
            <a:off x="-1828800" y="1911096"/>
            <a:ext cx="4114800" cy="457200"/>
          </a:xfrm>
          <a:effectLst/>
        </p:spPr>
        <p:txBody>
          <a:bodyPr/>
          <a:lstStyle/>
          <a:p>
            <a:r>
              <a:rPr lang="en-US" dirty="0"/>
              <a:t>Sample Footer Text</a:t>
            </a:r>
          </a:p>
        </p:txBody>
      </p:sp>
      <p:sp>
        <p:nvSpPr>
          <p:cNvPr id="11" name="Content Placeholder 10">
            <a:extLst>
              <a:ext uri="{FF2B5EF4-FFF2-40B4-BE49-F238E27FC236}">
                <a16:creationId xmlns:a16="http://schemas.microsoft.com/office/drawing/2014/main" id="{AAF4EEE3-8713-423E-B3A1-79F902706576}"/>
              </a:ext>
            </a:extLst>
          </p:cNvPr>
          <p:cNvSpPr>
            <a:spLocks noGrp="1"/>
          </p:cNvSpPr>
          <p:nvPr>
            <p:ph sz="quarter" idx="17"/>
          </p:nvPr>
        </p:nvSpPr>
        <p:spPr>
          <a:xfrm>
            <a:off x="2103120" y="1743891"/>
            <a:ext cx="7985760" cy="2812869"/>
          </a:xfrm>
        </p:spPr>
        <p:txBody>
          <a:bodyPr numCol="1">
            <a:noAutofit/>
          </a:bodyPr>
          <a:lstStyle/>
          <a:p>
            <a:pPr marL="0" marR="0" algn="r"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IRANSans" panose="020B0506030804020204" pitchFamily="34" charset="-78"/>
              </a:rPr>
              <a:t>برای ادغام دو صف از </a:t>
            </a:r>
            <a:r>
              <a:rPr lang="fa-IR" sz="1800" dirty="0" err="1">
                <a:effectLst/>
                <a:latin typeface="Calibri" panose="020F0502020204030204" pitchFamily="34" charset="0"/>
                <a:ea typeface="Calibri" panose="020F0502020204030204" pitchFamily="34" charset="0"/>
                <a:cs typeface="IRANSans" panose="020B0506030804020204" pitchFamily="34" charset="-78"/>
              </a:rPr>
              <a:t>دوتاب</a:t>
            </a:r>
            <a:r>
              <a:rPr lang="fa-IR" dirty="0" err="1">
                <a:latin typeface="Calibri" panose="020F0502020204030204" pitchFamily="34" charset="0"/>
                <a:ea typeface="Calibri" panose="020F0502020204030204" pitchFamily="34" charset="0"/>
                <a:cs typeface="IRANSans" panose="020B0506030804020204" pitchFamily="34" charset="-78"/>
              </a:rPr>
              <a:t>ع</a:t>
            </a:r>
            <a:r>
              <a:rPr lang="fa-IR" dirty="0">
                <a:latin typeface="Calibri" panose="020F0502020204030204" pitchFamily="34" charset="0"/>
                <a:ea typeface="Calibri" panose="020F0502020204030204" pitchFamily="34" charset="0"/>
                <a:cs typeface="IRANSans" panose="020B0506030804020204" pitchFamily="34" charset="-78"/>
              </a:rPr>
              <a:t> </a:t>
            </a:r>
            <a:r>
              <a:rPr lang="fa-IR" sz="1800" dirty="0">
                <a:effectLst/>
                <a:latin typeface="Calibri" panose="020F0502020204030204" pitchFamily="34" charset="0"/>
                <a:ea typeface="Calibri" panose="020F0502020204030204" pitchFamily="34" charset="0"/>
                <a:cs typeface="IRANSans" panose="020B0506030804020204" pitchFamily="34" charset="-78"/>
              </a:rPr>
              <a:t> ()</a:t>
            </a:r>
            <a:r>
              <a:rPr lang="en-US" sz="1800" dirty="0" err="1">
                <a:effectLst/>
                <a:latin typeface="IRANSans" panose="020B0506030804020204" pitchFamily="34" charset="-78"/>
                <a:ea typeface="Calibri" panose="020F0502020204030204" pitchFamily="34" charset="0"/>
                <a:cs typeface="Arial" panose="020B0604020202020204" pitchFamily="34" charset="0"/>
              </a:rPr>
              <a:t>merg_tow_priority_queue</a:t>
            </a:r>
            <a:r>
              <a:rPr lang="fa-IR" sz="1800" dirty="0">
                <a:effectLst/>
                <a:latin typeface="Calibri" panose="020F0502020204030204" pitchFamily="34" charset="0"/>
                <a:ea typeface="Calibri" panose="020F0502020204030204" pitchFamily="34" charset="0"/>
                <a:cs typeface="IRANSans" panose="020B0506030804020204" pitchFamily="34" charset="-78"/>
              </a:rPr>
              <a:t>  و ()</a:t>
            </a:r>
            <a:r>
              <a:rPr lang="en-US" sz="1800" dirty="0" err="1">
                <a:effectLst/>
                <a:latin typeface="IRANSans" panose="020B0506030804020204" pitchFamily="34" charset="-78"/>
                <a:ea typeface="Calibri" panose="020F0502020204030204" pitchFamily="34" charset="0"/>
                <a:cs typeface="Arial" panose="020B0604020202020204" pitchFamily="34" charset="0"/>
              </a:rPr>
              <a:t>merg_tow_queue</a:t>
            </a:r>
            <a:r>
              <a:rPr lang="fa-IR" sz="1800" dirty="0">
                <a:effectLst/>
                <a:latin typeface="IRANSans" panose="020B0506030804020204" pitchFamily="34" charset="-78"/>
                <a:ea typeface="Calibri" panose="020F0502020204030204" pitchFamily="34" charset="0"/>
                <a:cs typeface="Arial" panose="020B0604020202020204" pitchFamily="34" charset="0"/>
              </a:rPr>
              <a:t> استفاده میشود که یک صف را </a:t>
            </a:r>
            <a:r>
              <a:rPr lang="fa-IR" sz="1800" dirty="0" err="1">
                <a:effectLst/>
                <a:latin typeface="IRANSans" panose="020B0506030804020204" pitchFamily="34" charset="-78"/>
                <a:ea typeface="Calibri" panose="020F0502020204030204" pitchFamily="34" charset="0"/>
                <a:cs typeface="Arial" panose="020B0604020202020204" pitchFamily="34" charset="0"/>
              </a:rPr>
              <a:t>بصورت</a:t>
            </a:r>
            <a:r>
              <a:rPr lang="fa-IR" sz="1800" dirty="0">
                <a:effectLst/>
                <a:latin typeface="IRANSans" panose="020B0506030804020204" pitchFamily="34" charset="-78"/>
                <a:ea typeface="Calibri" panose="020F0502020204030204" pitchFamily="34" charset="0"/>
                <a:cs typeface="Arial" panose="020B0604020202020204" pitchFamily="34" charset="0"/>
              </a:rPr>
              <a:t> </a:t>
            </a:r>
            <a:r>
              <a:rPr lang="fa-IR" sz="1800" dirty="0" err="1">
                <a:effectLst/>
                <a:latin typeface="IRANSans" panose="020B0506030804020204" pitchFamily="34" charset="-78"/>
                <a:ea typeface="Calibri" panose="020F0502020204030204" pitchFamily="34" charset="0"/>
                <a:cs typeface="Arial" panose="020B0604020202020204" pitchFamily="34" charset="0"/>
              </a:rPr>
              <a:t>ارگومان</a:t>
            </a:r>
            <a:r>
              <a:rPr lang="fa-IR" sz="1800" dirty="0">
                <a:effectLst/>
                <a:latin typeface="IRANSans" panose="020B0506030804020204" pitchFamily="34" charset="-78"/>
                <a:ea typeface="Calibri" panose="020F0502020204030204" pitchFamily="34" charset="0"/>
                <a:cs typeface="Arial" panose="020B0604020202020204" pitchFamily="34" charset="0"/>
              </a:rPr>
              <a:t> ورودی دریافت میکند و به صف دیگر با استفاده از </a:t>
            </a:r>
            <a:r>
              <a:rPr lang="en-US" sz="1800" dirty="0">
                <a:effectLst/>
                <a:latin typeface="IRANSans" panose="020B0506030804020204" pitchFamily="34" charset="-78"/>
                <a:ea typeface="Calibri" panose="020F0502020204030204" pitchFamily="34" charset="0"/>
                <a:cs typeface="Arial" panose="020B0604020202020204" pitchFamily="34" charset="0"/>
              </a:rPr>
              <a:t>pointer this</a:t>
            </a:r>
            <a:r>
              <a:rPr lang="fa-IR" dirty="0">
                <a:latin typeface="IRANSans" panose="020B0506030804020204" pitchFamily="34" charset="-78"/>
                <a:ea typeface="Calibri" panose="020F0502020204030204" pitchFamily="34" charset="0"/>
                <a:cs typeface="Arial" panose="020B0604020202020204" pitchFamily="34" charset="0"/>
              </a:rPr>
              <a:t>  دسترسی دارد </a:t>
            </a:r>
          </a:p>
          <a:p>
            <a:pPr marL="0" marR="0" algn="r" rtl="1">
              <a:lnSpc>
                <a:spcPct val="107000"/>
              </a:lnSpc>
              <a:spcBef>
                <a:spcPts val="0"/>
              </a:spcBef>
              <a:spcAft>
                <a:spcPts val="800"/>
              </a:spcAft>
            </a:pPr>
            <a:r>
              <a:rPr lang="fa-IR" dirty="0">
                <a:latin typeface="Calibri" panose="020F0502020204030204" pitchFamily="34" charset="0"/>
                <a:ea typeface="Calibri" panose="020F0502020204030204" pitchFamily="34" charset="0"/>
                <a:cs typeface="Arial" panose="020B0604020202020204" pitchFamily="34" charset="0"/>
              </a:rPr>
              <a:t>این توابع دو صف را با هم ادغام میکند و در خروجی نتیجه آن را بر میگرداند.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US" sz="15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sz="1500" b="0" i="0" dirty="0">
              <a:solidFill>
                <a:srgbClr val="202122"/>
              </a:solidFill>
              <a:effectLst/>
              <a:latin typeface="IRANSans" panose="020B0506030804020204" pitchFamily="34" charset="-78"/>
              <a:cs typeface="IRANSans" panose="020B0506030804020204" pitchFamily="34" charset="-78"/>
            </a:endParaRPr>
          </a:p>
        </p:txBody>
      </p:sp>
      <p:sp>
        <p:nvSpPr>
          <p:cNvPr id="6" name="Slide Number Placeholder 5">
            <a:extLst>
              <a:ext uri="{FF2B5EF4-FFF2-40B4-BE49-F238E27FC236}">
                <a16:creationId xmlns:a16="http://schemas.microsoft.com/office/drawing/2014/main" id="{2924DBB0-116F-4811-B263-A1E2ADE35B18}"/>
              </a:ext>
            </a:extLst>
          </p:cNvPr>
          <p:cNvSpPr>
            <a:spLocks noGrp="1"/>
          </p:cNvSpPr>
          <p:nvPr>
            <p:ph type="sldNum" sz="quarter" idx="12"/>
          </p:nvPr>
        </p:nvSpPr>
        <p:spPr>
          <a:xfrm>
            <a:off x="11667744" y="6409944"/>
            <a:ext cx="438912" cy="448056"/>
          </a:xfrm>
        </p:spPr>
        <p:txBody>
          <a:bodyPr/>
          <a:lstStyle/>
          <a:p>
            <a:fld id="{8B48EBF6-60E6-462A-9155-5FAF136BCCBC}" type="slidenum">
              <a:rPr lang="en-US" smtClean="0"/>
              <a:pPr/>
              <a:t>12</a:t>
            </a:fld>
            <a:endParaRPr lang="en-US" dirty="0"/>
          </a:p>
        </p:txBody>
      </p:sp>
      <p:sp>
        <p:nvSpPr>
          <p:cNvPr id="7" name="TextBox 6">
            <a:extLst>
              <a:ext uri="{FF2B5EF4-FFF2-40B4-BE49-F238E27FC236}">
                <a16:creationId xmlns:a16="http://schemas.microsoft.com/office/drawing/2014/main" id="{B5F5E5D7-B21F-4B24-9FB1-D551B0082962}"/>
              </a:ext>
            </a:extLst>
          </p:cNvPr>
          <p:cNvSpPr txBox="1"/>
          <p:nvPr/>
        </p:nvSpPr>
        <p:spPr>
          <a:xfrm>
            <a:off x="3048000" y="773645"/>
            <a:ext cx="6096000" cy="523220"/>
          </a:xfrm>
          <a:prstGeom prst="rect">
            <a:avLst/>
          </a:prstGeom>
          <a:noFill/>
        </p:spPr>
        <p:txBody>
          <a:bodyPr wrap="square">
            <a:spAutoFit/>
          </a:bodyPr>
          <a:lstStyle/>
          <a:p>
            <a:pPr algn="ctr" rtl="1"/>
            <a:r>
              <a:rPr lang="fa-IR" sz="2800" b="0" i="0" dirty="0">
                <a:solidFill>
                  <a:srgbClr val="EB5A64"/>
                </a:solidFill>
                <a:effectLst/>
                <a:latin typeface="IRANSans" panose="020B0506030804020204" pitchFamily="34" charset="-78"/>
                <a:cs typeface="IRANSans" panose="020B0506030804020204" pitchFamily="34" charset="-78"/>
              </a:rPr>
              <a:t>ادغام دو صف :</a:t>
            </a:r>
          </a:p>
        </p:txBody>
      </p:sp>
    </p:spTree>
    <p:extLst>
      <p:ext uri="{BB962C8B-B14F-4D97-AF65-F5344CB8AC3E}">
        <p14:creationId xmlns:p14="http://schemas.microsoft.com/office/powerpoint/2010/main" val="469078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07C402A-A473-4F36-AB57-FD807F5FF6ED}"/>
              </a:ext>
            </a:extLst>
          </p:cNvPr>
          <p:cNvSpPr>
            <a:spLocks noGrp="1"/>
          </p:cNvSpPr>
          <p:nvPr>
            <p:ph type="ftr" sz="quarter" idx="11"/>
          </p:nvPr>
        </p:nvSpPr>
        <p:spPr/>
        <p:txBody>
          <a:bodyPr/>
          <a:lstStyle/>
          <a:p>
            <a:r>
              <a:rPr lang="en-US">
                <a:solidFill>
                  <a:schemeClr val="bg1"/>
                </a:solidFill>
              </a:rPr>
              <a:t>Sample Footer Text</a:t>
            </a:r>
            <a:endParaRPr lang="en-US" dirty="0">
              <a:solidFill>
                <a:schemeClr val="bg1"/>
              </a:solidFill>
            </a:endParaRPr>
          </a:p>
        </p:txBody>
      </p:sp>
      <p:sp>
        <p:nvSpPr>
          <p:cNvPr id="10" name="Slide Number Placeholder 9">
            <a:extLst>
              <a:ext uri="{FF2B5EF4-FFF2-40B4-BE49-F238E27FC236}">
                <a16:creationId xmlns:a16="http://schemas.microsoft.com/office/drawing/2014/main" id="{D617B8C4-6DB0-4001-9C0E-260CC921676B}"/>
              </a:ext>
            </a:extLst>
          </p:cNvPr>
          <p:cNvSpPr>
            <a:spLocks noGrp="1"/>
          </p:cNvSpPr>
          <p:nvPr>
            <p:ph type="sldNum" sz="quarter" idx="12"/>
          </p:nvPr>
        </p:nvSpPr>
        <p:spPr/>
        <p:txBody>
          <a:bodyPr/>
          <a:lstStyle/>
          <a:p>
            <a:fld id="{C01389E6-C847-4AD0-B56D-D205B2EAB1EE}" type="slidenum">
              <a:rPr lang="en-US" smtClean="0"/>
              <a:t>13</a:t>
            </a:fld>
            <a:endParaRPr lang="en-US" dirty="0"/>
          </a:p>
        </p:txBody>
      </p:sp>
      <p:sp>
        <p:nvSpPr>
          <p:cNvPr id="13" name="TextBox 12">
            <a:extLst>
              <a:ext uri="{FF2B5EF4-FFF2-40B4-BE49-F238E27FC236}">
                <a16:creationId xmlns:a16="http://schemas.microsoft.com/office/drawing/2014/main" id="{2DC810E6-99D4-4508-9FE9-024097C6FF5C}"/>
              </a:ext>
            </a:extLst>
          </p:cNvPr>
          <p:cNvSpPr txBox="1"/>
          <p:nvPr/>
        </p:nvSpPr>
        <p:spPr>
          <a:xfrm>
            <a:off x="3048000" y="219730"/>
            <a:ext cx="6096000" cy="523220"/>
          </a:xfrm>
          <a:prstGeom prst="rect">
            <a:avLst/>
          </a:prstGeom>
          <a:noFill/>
        </p:spPr>
        <p:txBody>
          <a:bodyPr wrap="square">
            <a:spAutoFit/>
          </a:bodyPr>
          <a:lstStyle/>
          <a:p>
            <a:pPr algn="ctr" rtl="1"/>
            <a:r>
              <a:rPr lang="fa-IR" sz="2800" b="0" i="0" dirty="0">
                <a:solidFill>
                  <a:srgbClr val="EB5A64"/>
                </a:solidFill>
                <a:effectLst/>
                <a:latin typeface="IRANSans" panose="020B0506030804020204" pitchFamily="34" charset="-78"/>
                <a:cs typeface="IRANSans" panose="020B0506030804020204" pitchFamily="34" charset="-78"/>
              </a:rPr>
              <a:t>تحلیل صف خطی با لیست پیوندی</a:t>
            </a:r>
          </a:p>
        </p:txBody>
      </p:sp>
      <p:sp>
        <p:nvSpPr>
          <p:cNvPr id="14" name="Content Placeholder 10">
            <a:extLst>
              <a:ext uri="{FF2B5EF4-FFF2-40B4-BE49-F238E27FC236}">
                <a16:creationId xmlns:a16="http://schemas.microsoft.com/office/drawing/2014/main" id="{B0CE8BBF-90B3-4368-8CAB-8EB7479B09F9}"/>
              </a:ext>
            </a:extLst>
          </p:cNvPr>
          <p:cNvSpPr>
            <a:spLocks noGrp="1"/>
          </p:cNvSpPr>
          <p:nvPr>
            <p:ph sz="quarter" idx="17"/>
          </p:nvPr>
        </p:nvSpPr>
        <p:spPr>
          <a:xfrm>
            <a:off x="2103120" y="1743891"/>
            <a:ext cx="7985760" cy="4401932"/>
          </a:xfrm>
        </p:spPr>
        <p:txBody>
          <a:bodyPr numCol="1">
            <a:noAutofit/>
          </a:bodyPr>
          <a:lstStyle/>
          <a:p>
            <a:pPr algn="r" rtl="1"/>
            <a:r>
              <a:rPr lang="fa-IR" sz="1500" dirty="0">
                <a:solidFill>
                  <a:srgbClr val="202122"/>
                </a:solidFill>
                <a:latin typeface="IRANSans" panose="020B0506030804020204" pitchFamily="34" charset="-78"/>
                <a:cs typeface="IRANSans" panose="020B0506030804020204" pitchFamily="34" charset="-78"/>
              </a:rPr>
              <a:t>پیچیده گی زمانی توابع این ساختمان داده :</a:t>
            </a:r>
          </a:p>
          <a:p>
            <a:pPr algn="r" rtl="1"/>
            <a:r>
              <a:rPr lang="fa-IR" sz="1500" dirty="0">
                <a:solidFill>
                  <a:srgbClr val="202122"/>
                </a:solidFill>
                <a:latin typeface="IRANSans" panose="020B0506030804020204" pitchFamily="34" charset="-78"/>
                <a:cs typeface="IRANSans" panose="020B0506030804020204" pitchFamily="34" charset="-78"/>
              </a:rPr>
              <a:t>درصورت استفاده از دو </a:t>
            </a:r>
            <a:r>
              <a:rPr lang="en-US" sz="1500" dirty="0">
                <a:solidFill>
                  <a:srgbClr val="202122"/>
                </a:solidFill>
                <a:latin typeface="IRANSans" panose="020B0506030804020204" pitchFamily="34" charset="-78"/>
                <a:cs typeface="IRANSans" panose="020B0506030804020204" pitchFamily="34" charset="-78"/>
              </a:rPr>
              <a:t>pointer</a:t>
            </a:r>
            <a:r>
              <a:rPr lang="fa-IR" sz="1500" dirty="0">
                <a:solidFill>
                  <a:srgbClr val="202122"/>
                </a:solidFill>
                <a:latin typeface="IRANSans" panose="020B0506030804020204" pitchFamily="34" charset="-78"/>
                <a:cs typeface="IRANSans" panose="020B0506030804020204" pitchFamily="34" charset="-78"/>
              </a:rPr>
              <a:t> به ابتدا و انتها</a:t>
            </a:r>
          </a:p>
          <a:p>
            <a:pPr marL="285750" indent="-285750" algn="r" rtl="1">
              <a:buFontTx/>
              <a:buChar char="-"/>
            </a:pPr>
            <a:r>
              <a:rPr lang="fa-IR" sz="1500" b="0" i="0" dirty="0">
                <a:solidFill>
                  <a:srgbClr val="202122"/>
                </a:solidFill>
                <a:effectLst/>
                <a:latin typeface="IRANSans" panose="020B0506030804020204" pitchFamily="34" charset="-78"/>
                <a:cs typeface="IRANSans" panose="020B0506030804020204" pitchFamily="34" charset="-78"/>
              </a:rPr>
              <a:t>اضافه کردن </a:t>
            </a:r>
            <a:r>
              <a:rPr lang="en-US" sz="1500" b="0" i="0" dirty="0">
                <a:solidFill>
                  <a:srgbClr val="202122"/>
                </a:solidFill>
                <a:effectLst/>
                <a:latin typeface="IRANSans" panose="020B0506030804020204" pitchFamily="34" charset="-78"/>
                <a:cs typeface="IRANSans" panose="020B0506030804020204" pitchFamily="34" charset="-78"/>
              </a:rPr>
              <a:t>O(1)</a:t>
            </a:r>
          </a:p>
          <a:p>
            <a:pPr marL="285750" indent="-285750" algn="r" rtl="1">
              <a:buFontTx/>
              <a:buChar char="-"/>
            </a:pPr>
            <a:r>
              <a:rPr lang="fa-IR" sz="1500" dirty="0">
                <a:solidFill>
                  <a:srgbClr val="202122"/>
                </a:solidFill>
                <a:latin typeface="IRANSans" panose="020B0506030804020204" pitchFamily="34" charset="-78"/>
                <a:cs typeface="IRANSans" panose="020B0506030804020204" pitchFamily="34" charset="-78"/>
              </a:rPr>
              <a:t>حذف کردن </a:t>
            </a:r>
            <a:r>
              <a:rPr lang="en-US" sz="1500" b="0" i="0" dirty="0">
                <a:solidFill>
                  <a:srgbClr val="202122"/>
                </a:solidFill>
                <a:effectLst/>
                <a:latin typeface="IRANSans" panose="020B0506030804020204" pitchFamily="34" charset="-78"/>
                <a:cs typeface="IRANSans" panose="020B0506030804020204" pitchFamily="34" charset="-78"/>
              </a:rPr>
              <a:t>O(1)</a:t>
            </a:r>
            <a:endParaRPr lang="fa-IR" sz="1500" dirty="0">
              <a:solidFill>
                <a:srgbClr val="202122"/>
              </a:solidFill>
              <a:latin typeface="IRANSans" panose="020B0506030804020204" pitchFamily="34" charset="-78"/>
              <a:cs typeface="IRANSans" panose="020B0506030804020204" pitchFamily="34" charset="-78"/>
            </a:endParaRPr>
          </a:p>
          <a:p>
            <a:pPr marL="285750" indent="-285750" algn="r" rtl="1">
              <a:buFontTx/>
              <a:buChar char="-"/>
            </a:pPr>
            <a:r>
              <a:rPr lang="fa-IR" sz="1500" b="0" i="0" dirty="0">
                <a:solidFill>
                  <a:srgbClr val="202122"/>
                </a:solidFill>
                <a:effectLst/>
                <a:latin typeface="IRANSans" panose="020B0506030804020204" pitchFamily="34" charset="-78"/>
                <a:cs typeface="IRANSans" panose="020B0506030804020204" pitchFamily="34" charset="-78"/>
              </a:rPr>
              <a:t>جستجو </a:t>
            </a:r>
            <a:r>
              <a:rPr lang="en-US" sz="1500" b="0" i="0" dirty="0">
                <a:solidFill>
                  <a:srgbClr val="202122"/>
                </a:solidFill>
                <a:effectLst/>
                <a:latin typeface="IRANSans" panose="020B0506030804020204" pitchFamily="34" charset="-78"/>
                <a:cs typeface="IRANSans" panose="020B0506030804020204" pitchFamily="34" charset="-78"/>
              </a:rPr>
              <a:t>O(n)</a:t>
            </a:r>
            <a:endParaRPr lang="fa-IR" sz="1500" b="0" i="0" dirty="0">
              <a:solidFill>
                <a:srgbClr val="202122"/>
              </a:solidFill>
              <a:effectLst/>
              <a:latin typeface="IRANSans" panose="020B0506030804020204" pitchFamily="34" charset="-78"/>
              <a:cs typeface="IRANSans" panose="020B0506030804020204" pitchFamily="34" charset="-78"/>
            </a:endParaRPr>
          </a:p>
          <a:p>
            <a:pPr marL="285750" indent="-285750" algn="r" rtl="1">
              <a:buFontTx/>
              <a:buChar char="-"/>
            </a:pPr>
            <a:r>
              <a:rPr lang="fa-IR" sz="1500" dirty="0" err="1">
                <a:solidFill>
                  <a:srgbClr val="202122"/>
                </a:solidFill>
                <a:latin typeface="IRANSans" panose="020B0506030804020204" pitchFamily="34" charset="-78"/>
                <a:cs typeface="IRANSans" panose="020B0506030804020204" pitchFamily="34" charset="-78"/>
              </a:rPr>
              <a:t>مرج</a:t>
            </a:r>
            <a:r>
              <a:rPr lang="fa-IR" sz="1500" dirty="0">
                <a:solidFill>
                  <a:srgbClr val="202122"/>
                </a:solidFill>
                <a:latin typeface="IRANSans" panose="020B0506030804020204" pitchFamily="34" charset="-78"/>
                <a:cs typeface="IRANSans" panose="020B0506030804020204" pitchFamily="34" charset="-78"/>
              </a:rPr>
              <a:t> </a:t>
            </a:r>
            <a:r>
              <a:rPr lang="en-US" sz="1500" b="0" i="0" dirty="0">
                <a:solidFill>
                  <a:srgbClr val="202122"/>
                </a:solidFill>
                <a:effectLst/>
                <a:latin typeface="IRANSans" panose="020B0506030804020204" pitchFamily="34" charset="-78"/>
                <a:cs typeface="IRANSans" panose="020B0506030804020204" pitchFamily="34" charset="-78"/>
              </a:rPr>
              <a:t>O(n)</a:t>
            </a:r>
          </a:p>
          <a:p>
            <a:pPr algn="r" rtl="1"/>
            <a:r>
              <a:rPr lang="fa-IR" sz="1500" dirty="0">
                <a:solidFill>
                  <a:srgbClr val="202122"/>
                </a:solidFill>
                <a:latin typeface="IRANSans" panose="020B0506030804020204" pitchFamily="34" charset="-78"/>
                <a:cs typeface="IRANSans" panose="020B0506030804020204" pitchFamily="34" charset="-78"/>
              </a:rPr>
              <a:t>در صورتی که از یک </a:t>
            </a:r>
            <a:r>
              <a:rPr lang="en-US" sz="1500" dirty="0">
                <a:solidFill>
                  <a:srgbClr val="202122"/>
                </a:solidFill>
                <a:latin typeface="IRANSans" panose="020B0506030804020204" pitchFamily="34" charset="-78"/>
                <a:cs typeface="IRANSans" panose="020B0506030804020204" pitchFamily="34" charset="-78"/>
              </a:rPr>
              <a:t>pointer </a:t>
            </a:r>
            <a:r>
              <a:rPr lang="fa-IR" sz="1500" dirty="0">
                <a:solidFill>
                  <a:srgbClr val="202122"/>
                </a:solidFill>
                <a:latin typeface="IRANSans" panose="020B0506030804020204" pitchFamily="34" charset="-78"/>
                <a:cs typeface="IRANSans" panose="020B0506030804020204" pitchFamily="34" charset="-78"/>
              </a:rPr>
              <a:t> به ابتدا استفاده شود برای دسترسی به انتهای صف باید از یک حلقه استفاده کنیم پس پیچیدگی زمانی متفاوتی خواهیم داشت .</a:t>
            </a:r>
          </a:p>
          <a:p>
            <a:pPr algn="r" rtl="1"/>
            <a:r>
              <a:rPr lang="fa-IR" sz="1500" b="0" i="0" dirty="0">
                <a:solidFill>
                  <a:srgbClr val="202122"/>
                </a:solidFill>
                <a:effectLst/>
                <a:latin typeface="IRANSans" panose="020B0506030804020204" pitchFamily="34" charset="-78"/>
                <a:cs typeface="IRANSans" panose="020B0506030804020204" pitchFamily="34" charset="-78"/>
              </a:rPr>
              <a:t>حاف</a:t>
            </a:r>
            <a:r>
              <a:rPr lang="fa-IR" sz="1500" dirty="0">
                <a:solidFill>
                  <a:srgbClr val="202122"/>
                </a:solidFill>
                <a:latin typeface="IRANSans" panose="020B0506030804020204" pitchFamily="34" charset="-78"/>
                <a:cs typeface="IRANSans" panose="020B0506030804020204" pitchFamily="34" charset="-78"/>
              </a:rPr>
              <a:t>ظه مورد استفاده در این ساختمان داده : </a:t>
            </a:r>
            <a:r>
              <a:rPr lang="en-US" sz="1500" dirty="0">
                <a:solidFill>
                  <a:srgbClr val="202122"/>
                </a:solidFill>
                <a:latin typeface="IRANSans" panose="020B0506030804020204" pitchFamily="34" charset="-78"/>
                <a:cs typeface="IRANSans" panose="020B0506030804020204" pitchFamily="34" charset="-78"/>
              </a:rPr>
              <a:t>n*size(node)</a:t>
            </a:r>
            <a:r>
              <a:rPr lang="fa-IR" sz="1500" dirty="0">
                <a:solidFill>
                  <a:srgbClr val="202122"/>
                </a:solidFill>
                <a:latin typeface="IRANSans" panose="020B0506030804020204" pitchFamily="34" charset="-78"/>
                <a:cs typeface="IRANSans" panose="020B0506030804020204" pitchFamily="34" charset="-78"/>
              </a:rPr>
              <a:t> </a:t>
            </a:r>
            <a:endParaRPr lang="en-US" sz="1500" b="0" i="0" dirty="0">
              <a:solidFill>
                <a:srgbClr val="202122"/>
              </a:solidFill>
              <a:effectLst/>
              <a:latin typeface="IRANSans" panose="020B0506030804020204" pitchFamily="34" charset="-78"/>
              <a:cs typeface="IRANSans" panose="020B0506030804020204" pitchFamily="34" charset="-78"/>
            </a:endParaRPr>
          </a:p>
        </p:txBody>
      </p:sp>
    </p:spTree>
    <p:extLst>
      <p:ext uri="{BB962C8B-B14F-4D97-AF65-F5344CB8AC3E}">
        <p14:creationId xmlns:p14="http://schemas.microsoft.com/office/powerpoint/2010/main" val="3483990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07C402A-A473-4F36-AB57-FD807F5FF6ED}"/>
              </a:ext>
            </a:extLst>
          </p:cNvPr>
          <p:cNvSpPr>
            <a:spLocks noGrp="1"/>
          </p:cNvSpPr>
          <p:nvPr>
            <p:ph type="ftr" sz="quarter" idx="11"/>
          </p:nvPr>
        </p:nvSpPr>
        <p:spPr/>
        <p:txBody>
          <a:bodyPr/>
          <a:lstStyle/>
          <a:p>
            <a:r>
              <a:rPr lang="en-US">
                <a:solidFill>
                  <a:schemeClr val="bg1"/>
                </a:solidFill>
              </a:rPr>
              <a:t>Sample Footer Text</a:t>
            </a:r>
            <a:endParaRPr lang="en-US" dirty="0">
              <a:solidFill>
                <a:schemeClr val="bg1"/>
              </a:solidFill>
            </a:endParaRPr>
          </a:p>
        </p:txBody>
      </p:sp>
      <p:sp>
        <p:nvSpPr>
          <p:cNvPr id="10" name="Slide Number Placeholder 9">
            <a:extLst>
              <a:ext uri="{FF2B5EF4-FFF2-40B4-BE49-F238E27FC236}">
                <a16:creationId xmlns:a16="http://schemas.microsoft.com/office/drawing/2014/main" id="{D617B8C4-6DB0-4001-9C0E-260CC921676B}"/>
              </a:ext>
            </a:extLst>
          </p:cNvPr>
          <p:cNvSpPr>
            <a:spLocks noGrp="1"/>
          </p:cNvSpPr>
          <p:nvPr>
            <p:ph type="sldNum" sz="quarter" idx="12"/>
          </p:nvPr>
        </p:nvSpPr>
        <p:spPr/>
        <p:txBody>
          <a:bodyPr/>
          <a:lstStyle/>
          <a:p>
            <a:fld id="{C01389E6-C847-4AD0-B56D-D205B2EAB1EE}" type="slidenum">
              <a:rPr lang="en-US" smtClean="0"/>
              <a:t>14</a:t>
            </a:fld>
            <a:endParaRPr lang="en-US" dirty="0"/>
          </a:p>
        </p:txBody>
      </p:sp>
      <p:sp>
        <p:nvSpPr>
          <p:cNvPr id="13" name="TextBox 12">
            <a:extLst>
              <a:ext uri="{FF2B5EF4-FFF2-40B4-BE49-F238E27FC236}">
                <a16:creationId xmlns:a16="http://schemas.microsoft.com/office/drawing/2014/main" id="{2DC810E6-99D4-4508-9FE9-024097C6FF5C}"/>
              </a:ext>
            </a:extLst>
          </p:cNvPr>
          <p:cNvSpPr txBox="1"/>
          <p:nvPr/>
        </p:nvSpPr>
        <p:spPr>
          <a:xfrm>
            <a:off x="3048000" y="219730"/>
            <a:ext cx="6096000" cy="523220"/>
          </a:xfrm>
          <a:prstGeom prst="rect">
            <a:avLst/>
          </a:prstGeom>
          <a:noFill/>
        </p:spPr>
        <p:txBody>
          <a:bodyPr wrap="square">
            <a:spAutoFit/>
          </a:bodyPr>
          <a:lstStyle/>
          <a:p>
            <a:pPr algn="ctr" rtl="1"/>
            <a:r>
              <a:rPr lang="fa-IR" sz="2800" b="0" i="0" dirty="0">
                <a:solidFill>
                  <a:srgbClr val="EB5A64"/>
                </a:solidFill>
                <a:effectLst/>
                <a:latin typeface="IRANSans" panose="020B0506030804020204" pitchFamily="34" charset="-78"/>
                <a:cs typeface="IRANSans" panose="020B0506030804020204" pitchFamily="34" charset="-78"/>
              </a:rPr>
              <a:t>تحلیل صف اولویت دار با لیست پیوندی</a:t>
            </a:r>
          </a:p>
        </p:txBody>
      </p:sp>
      <p:sp>
        <p:nvSpPr>
          <p:cNvPr id="14" name="Content Placeholder 10">
            <a:extLst>
              <a:ext uri="{FF2B5EF4-FFF2-40B4-BE49-F238E27FC236}">
                <a16:creationId xmlns:a16="http://schemas.microsoft.com/office/drawing/2014/main" id="{B0CE8BBF-90B3-4368-8CAB-8EB7479B09F9}"/>
              </a:ext>
            </a:extLst>
          </p:cNvPr>
          <p:cNvSpPr>
            <a:spLocks noGrp="1"/>
          </p:cNvSpPr>
          <p:nvPr>
            <p:ph sz="quarter" idx="17"/>
          </p:nvPr>
        </p:nvSpPr>
        <p:spPr>
          <a:xfrm>
            <a:off x="2103120" y="1743891"/>
            <a:ext cx="7985760" cy="4401932"/>
          </a:xfrm>
        </p:spPr>
        <p:txBody>
          <a:bodyPr numCol="1">
            <a:noAutofit/>
          </a:bodyPr>
          <a:lstStyle/>
          <a:p>
            <a:pPr algn="r" rtl="1"/>
            <a:r>
              <a:rPr lang="fa-IR" sz="1500" dirty="0">
                <a:solidFill>
                  <a:srgbClr val="202122"/>
                </a:solidFill>
                <a:latin typeface="IRANSans" panose="020B0506030804020204" pitchFamily="34" charset="-78"/>
                <a:cs typeface="IRANSans" panose="020B0506030804020204" pitchFamily="34" charset="-78"/>
              </a:rPr>
              <a:t>پیچیده گی زمانی توابع این ساختمان داده :</a:t>
            </a:r>
          </a:p>
          <a:p>
            <a:pPr algn="r" rtl="1"/>
            <a:r>
              <a:rPr lang="fa-IR" sz="1500" dirty="0">
                <a:solidFill>
                  <a:srgbClr val="202122"/>
                </a:solidFill>
                <a:latin typeface="IRANSans" panose="020B0506030804020204" pitchFamily="34" charset="-78"/>
                <a:cs typeface="IRANSans" panose="020B0506030804020204" pitchFamily="34" charset="-78"/>
              </a:rPr>
              <a:t>تفاوتی که این نوع صف با صف معمولی دارد در این است که ما باید در اضافه کردن یا حذف کردن اولویت نود ها را بررسی کنیم پس پیچیدگی </a:t>
            </a:r>
            <a:r>
              <a:rPr lang="fa-IR" sz="1500" dirty="0" err="1">
                <a:solidFill>
                  <a:srgbClr val="202122"/>
                </a:solidFill>
                <a:latin typeface="IRANSans" panose="020B0506030804020204" pitchFamily="34" charset="-78"/>
                <a:cs typeface="IRANSans" panose="020B0506030804020204" pitchFamily="34" charset="-78"/>
              </a:rPr>
              <a:t>یه</a:t>
            </a:r>
            <a:r>
              <a:rPr lang="fa-IR" sz="1500" dirty="0">
                <a:solidFill>
                  <a:srgbClr val="202122"/>
                </a:solidFill>
                <a:latin typeface="IRANSans" panose="020B0506030804020204" pitchFamily="34" charset="-78"/>
                <a:cs typeface="IRANSans" panose="020B0506030804020204" pitchFamily="34" charset="-78"/>
              </a:rPr>
              <a:t> از این توابع </a:t>
            </a:r>
            <a:r>
              <a:rPr lang="en-US" sz="1500" dirty="0">
                <a:solidFill>
                  <a:srgbClr val="202122"/>
                </a:solidFill>
                <a:latin typeface="IRANSans" panose="020B0506030804020204" pitchFamily="34" charset="-78"/>
                <a:cs typeface="IRANSans" panose="020B0506030804020204" pitchFamily="34" charset="-78"/>
              </a:rPr>
              <a:t>o(n) </a:t>
            </a:r>
            <a:r>
              <a:rPr lang="fa-IR" sz="1500" dirty="0">
                <a:solidFill>
                  <a:srgbClr val="202122"/>
                </a:solidFill>
                <a:latin typeface="IRANSans" panose="020B0506030804020204" pitchFamily="34" charset="-78"/>
                <a:cs typeface="IRANSans" panose="020B0506030804020204" pitchFamily="34" charset="-78"/>
              </a:rPr>
              <a:t> خواهد شد.</a:t>
            </a:r>
          </a:p>
          <a:p>
            <a:pPr algn="r" rtl="1"/>
            <a:r>
              <a:rPr lang="fa-IR" sz="1500" dirty="0">
                <a:solidFill>
                  <a:srgbClr val="202122"/>
                </a:solidFill>
                <a:latin typeface="IRANSans" panose="020B0506030804020204" pitchFamily="34" charset="-78"/>
                <a:cs typeface="IRANSans" panose="020B0506030804020204" pitchFamily="34" charset="-78"/>
              </a:rPr>
              <a:t>نکته دیگر در مورد این نوع صف این است که ما میتوانیم بجا اینکه به هر عنصر یک اولویت نسبت دهیم اولویت های خود را محدود کرده و هر کدام را به یک صف جداگانه نسبت دهیم همانند سیستم عامل و جاوا که دارای 10 صف با اولویت مشخص میباشد و...</a:t>
            </a:r>
          </a:p>
          <a:p>
            <a:pPr algn="r" rtl="1"/>
            <a:r>
              <a:rPr lang="fa-IR" sz="1500" dirty="0">
                <a:solidFill>
                  <a:srgbClr val="202122"/>
                </a:solidFill>
                <a:latin typeface="IRANSans" panose="020B0506030804020204" pitchFamily="34" charset="-78"/>
                <a:cs typeface="IRANSans" panose="020B0506030804020204" pitchFamily="34" charset="-78"/>
              </a:rPr>
              <a:t> همچنین خوب است بدانیم که اگر بخواهیم برای پیاده سازی از ارایه استفاده کنیم بهینه ترین روش استفاده از ساختمان داده </a:t>
            </a:r>
            <a:r>
              <a:rPr lang="fa-IR" sz="1500" dirty="0" err="1">
                <a:solidFill>
                  <a:srgbClr val="202122"/>
                </a:solidFill>
                <a:latin typeface="IRANSans" panose="020B0506030804020204" pitchFamily="34" charset="-78"/>
                <a:cs typeface="IRANSans" panose="020B0506030804020204" pitchFamily="34" charset="-78"/>
              </a:rPr>
              <a:t>هیپ</a:t>
            </a:r>
            <a:r>
              <a:rPr lang="fa-IR" sz="1500" dirty="0">
                <a:solidFill>
                  <a:srgbClr val="202122"/>
                </a:solidFill>
                <a:latin typeface="IRANSans" panose="020B0506030804020204" pitchFamily="34" charset="-78"/>
                <a:cs typeface="IRANSans" panose="020B0506030804020204" pitchFamily="34" charset="-78"/>
              </a:rPr>
              <a:t> میباشد.</a:t>
            </a:r>
          </a:p>
        </p:txBody>
      </p:sp>
    </p:spTree>
    <p:extLst>
      <p:ext uri="{BB962C8B-B14F-4D97-AF65-F5344CB8AC3E}">
        <p14:creationId xmlns:p14="http://schemas.microsoft.com/office/powerpoint/2010/main" val="352102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 Placeholder 45">
            <a:extLst>
              <a:ext uri="{FF2B5EF4-FFF2-40B4-BE49-F238E27FC236}">
                <a16:creationId xmlns:a16="http://schemas.microsoft.com/office/drawing/2014/main" id="{757F99B5-64D7-4A64-86D6-36354C4B82BF}"/>
              </a:ext>
            </a:extLst>
          </p:cNvPr>
          <p:cNvSpPr>
            <a:spLocks noGrp="1"/>
          </p:cNvSpPr>
          <p:nvPr>
            <p:ph type="body" sz="quarter" idx="17"/>
          </p:nvPr>
        </p:nvSpPr>
        <p:spPr>
          <a:xfrm>
            <a:off x="464821" y="3429000"/>
            <a:ext cx="2286000" cy="274320"/>
          </a:xfrm>
        </p:spPr>
        <p:txBody>
          <a:bodyPr/>
          <a:lstStyle/>
          <a:p>
            <a:r>
              <a:rPr lang="fa-IR" dirty="0">
                <a:latin typeface="IRANSans" panose="020B0506030804020204" pitchFamily="34" charset="-78"/>
                <a:cs typeface="IRANSans" panose="020B0506030804020204" pitchFamily="34" charset="-78"/>
              </a:rPr>
              <a:t>امید رحیمی</a:t>
            </a:r>
            <a:endParaRPr lang="en-US" dirty="0">
              <a:latin typeface="IRANSans" panose="020B0506030804020204" pitchFamily="34" charset="-78"/>
              <a:cs typeface="IRANSans" panose="020B0506030804020204" pitchFamily="34" charset="-78"/>
            </a:endParaRPr>
          </a:p>
        </p:txBody>
      </p:sp>
      <p:sp>
        <p:nvSpPr>
          <p:cNvPr id="47" name="Text Placeholder 46">
            <a:extLst>
              <a:ext uri="{FF2B5EF4-FFF2-40B4-BE49-F238E27FC236}">
                <a16:creationId xmlns:a16="http://schemas.microsoft.com/office/drawing/2014/main" id="{BECA2EEA-616D-4E87-9A3A-DF8655C5416D}"/>
              </a:ext>
            </a:extLst>
          </p:cNvPr>
          <p:cNvSpPr>
            <a:spLocks noGrp="1"/>
          </p:cNvSpPr>
          <p:nvPr>
            <p:ph type="body" sz="quarter" idx="21"/>
          </p:nvPr>
        </p:nvSpPr>
        <p:spPr>
          <a:xfrm>
            <a:off x="464821" y="4268200"/>
            <a:ext cx="2286000" cy="594360"/>
          </a:xfrm>
        </p:spPr>
        <p:txBody>
          <a:bodyPr/>
          <a:lstStyle/>
          <a:p>
            <a:r>
              <a:rPr lang="fa-IR" sz="1800" dirty="0">
                <a:effectLst/>
                <a:ea typeface="Calibri" panose="020F0502020204030204" pitchFamily="34" charset="0"/>
                <a:cs typeface="IRANSans" panose="020B0506030804020204" pitchFamily="34" charset="-78"/>
              </a:rPr>
              <a:t>ساخت مستندات</a:t>
            </a:r>
            <a:endParaRPr lang="en-US" dirty="0">
              <a:latin typeface="IRANSans" panose="020B0506030804020204" pitchFamily="34" charset="-78"/>
              <a:cs typeface="IRANSans" panose="020B0506030804020204" pitchFamily="34" charset="-78"/>
            </a:endParaRPr>
          </a:p>
        </p:txBody>
      </p:sp>
      <p:sp>
        <p:nvSpPr>
          <p:cNvPr id="48" name="Text Placeholder 47">
            <a:extLst>
              <a:ext uri="{FF2B5EF4-FFF2-40B4-BE49-F238E27FC236}">
                <a16:creationId xmlns:a16="http://schemas.microsoft.com/office/drawing/2014/main" id="{AE9A8D92-00FD-4246-866B-B772E0CA7757}"/>
              </a:ext>
            </a:extLst>
          </p:cNvPr>
          <p:cNvSpPr>
            <a:spLocks noGrp="1"/>
          </p:cNvSpPr>
          <p:nvPr>
            <p:ph type="body" sz="quarter" idx="22"/>
          </p:nvPr>
        </p:nvSpPr>
        <p:spPr>
          <a:xfrm>
            <a:off x="2695531" y="3429000"/>
            <a:ext cx="2286000" cy="274320"/>
          </a:xfrm>
        </p:spPr>
        <p:txBody>
          <a:bodyPr/>
          <a:lstStyle/>
          <a:p>
            <a:r>
              <a:rPr lang="fa-IR" dirty="0">
                <a:latin typeface="IRANSans" panose="020B0506030804020204" pitchFamily="34" charset="-78"/>
                <a:cs typeface="IRANSans" panose="020B0506030804020204" pitchFamily="34" charset="-78"/>
              </a:rPr>
              <a:t>علی افروزی</a:t>
            </a:r>
            <a:endParaRPr lang="en-US" dirty="0">
              <a:latin typeface="IRANSans" panose="020B0506030804020204" pitchFamily="34" charset="-78"/>
              <a:cs typeface="IRANSans" panose="020B0506030804020204" pitchFamily="34" charset="-78"/>
            </a:endParaRPr>
          </a:p>
        </p:txBody>
      </p:sp>
      <p:sp>
        <p:nvSpPr>
          <p:cNvPr id="49" name="Text Placeholder 48">
            <a:extLst>
              <a:ext uri="{FF2B5EF4-FFF2-40B4-BE49-F238E27FC236}">
                <a16:creationId xmlns:a16="http://schemas.microsoft.com/office/drawing/2014/main" id="{1522E387-1530-4794-9487-2FB24AFFDC59}"/>
              </a:ext>
            </a:extLst>
          </p:cNvPr>
          <p:cNvSpPr>
            <a:spLocks noGrp="1"/>
          </p:cNvSpPr>
          <p:nvPr>
            <p:ph type="body" sz="quarter" idx="23"/>
          </p:nvPr>
        </p:nvSpPr>
        <p:spPr>
          <a:xfrm>
            <a:off x="2698942" y="4268732"/>
            <a:ext cx="2286000" cy="594360"/>
          </a:xfrm>
        </p:spPr>
        <p:txBody>
          <a:bodyPr/>
          <a:lstStyle/>
          <a:p>
            <a:r>
              <a:rPr lang="fa-IR" sz="1800" dirty="0">
                <a:effectLst/>
                <a:ea typeface="Calibri" panose="020F0502020204030204" pitchFamily="34" charset="0"/>
                <a:cs typeface="IRANSans" panose="020B0506030804020204" pitchFamily="34" charset="-78"/>
              </a:rPr>
              <a:t>ساخت مستندات</a:t>
            </a:r>
            <a:endParaRPr lang="en-US" dirty="0">
              <a:latin typeface="IRANSans" panose="020B0506030804020204" pitchFamily="34" charset="-78"/>
              <a:cs typeface="IRANSans" panose="020B0506030804020204" pitchFamily="34" charset="-78"/>
            </a:endParaRPr>
          </a:p>
        </p:txBody>
      </p:sp>
      <p:sp>
        <p:nvSpPr>
          <p:cNvPr id="50" name="Text Placeholder 49">
            <a:extLst>
              <a:ext uri="{FF2B5EF4-FFF2-40B4-BE49-F238E27FC236}">
                <a16:creationId xmlns:a16="http://schemas.microsoft.com/office/drawing/2014/main" id="{684E5FF7-FFBE-4834-89C3-708240DAC19B}"/>
              </a:ext>
            </a:extLst>
          </p:cNvPr>
          <p:cNvSpPr>
            <a:spLocks noGrp="1"/>
          </p:cNvSpPr>
          <p:nvPr>
            <p:ph type="body" sz="quarter" idx="24"/>
          </p:nvPr>
        </p:nvSpPr>
        <p:spPr>
          <a:xfrm>
            <a:off x="4926241" y="3440414"/>
            <a:ext cx="2286000" cy="274320"/>
          </a:xfrm>
        </p:spPr>
        <p:txBody>
          <a:bodyPr/>
          <a:lstStyle/>
          <a:p>
            <a:r>
              <a:rPr lang="fa-IR" dirty="0">
                <a:latin typeface="IRANSans" panose="020B0506030804020204" pitchFamily="34" charset="-78"/>
                <a:cs typeface="IRANSans" panose="020B0506030804020204" pitchFamily="34" charset="-78"/>
              </a:rPr>
              <a:t>سید سعید حیدری</a:t>
            </a:r>
            <a:endParaRPr lang="en-US" dirty="0">
              <a:latin typeface="IRANSans" panose="020B0506030804020204" pitchFamily="34" charset="-78"/>
              <a:cs typeface="IRANSans" panose="020B0506030804020204" pitchFamily="34" charset="-78"/>
            </a:endParaRPr>
          </a:p>
        </p:txBody>
      </p:sp>
      <p:sp>
        <p:nvSpPr>
          <p:cNvPr id="51" name="Text Placeholder 50">
            <a:extLst>
              <a:ext uri="{FF2B5EF4-FFF2-40B4-BE49-F238E27FC236}">
                <a16:creationId xmlns:a16="http://schemas.microsoft.com/office/drawing/2014/main" id="{06C01CB0-5757-463B-9D47-3F8CA427DAD9}"/>
              </a:ext>
            </a:extLst>
          </p:cNvPr>
          <p:cNvSpPr>
            <a:spLocks noGrp="1"/>
          </p:cNvSpPr>
          <p:nvPr>
            <p:ph type="body" sz="quarter" idx="25"/>
          </p:nvPr>
        </p:nvSpPr>
        <p:spPr>
          <a:xfrm>
            <a:off x="4933063" y="4279614"/>
            <a:ext cx="2286000" cy="594360"/>
          </a:xfrm>
        </p:spPr>
        <p:txBody>
          <a:bodyPr/>
          <a:lstStyle/>
          <a:p>
            <a:r>
              <a:rPr lang="fa-IR" sz="1800" dirty="0">
                <a:effectLst/>
                <a:ea typeface="Calibri" panose="020F0502020204030204" pitchFamily="34" charset="0"/>
                <a:cs typeface="IRANSans" panose="020B0506030804020204" pitchFamily="34" charset="-78"/>
              </a:rPr>
              <a:t>بازنگری و دیباگینگ کد</a:t>
            </a:r>
            <a:endParaRPr lang="en-US" dirty="0">
              <a:latin typeface="IRANSans" panose="020B0506030804020204" pitchFamily="34" charset="-78"/>
              <a:cs typeface="IRANSans" panose="020B0506030804020204" pitchFamily="34" charset="-78"/>
            </a:endParaRPr>
          </a:p>
        </p:txBody>
      </p:sp>
      <p:sp>
        <p:nvSpPr>
          <p:cNvPr id="52" name="Text Placeholder 51">
            <a:extLst>
              <a:ext uri="{FF2B5EF4-FFF2-40B4-BE49-F238E27FC236}">
                <a16:creationId xmlns:a16="http://schemas.microsoft.com/office/drawing/2014/main" id="{F6EAF102-9D8C-42FA-8631-0A97B8FEAED2}"/>
              </a:ext>
            </a:extLst>
          </p:cNvPr>
          <p:cNvSpPr>
            <a:spLocks noGrp="1"/>
          </p:cNvSpPr>
          <p:nvPr>
            <p:ph type="body" sz="quarter" idx="26"/>
          </p:nvPr>
        </p:nvSpPr>
        <p:spPr>
          <a:xfrm>
            <a:off x="7156951" y="3440414"/>
            <a:ext cx="2286000" cy="274320"/>
          </a:xfrm>
        </p:spPr>
        <p:txBody>
          <a:bodyPr/>
          <a:lstStyle/>
          <a:p>
            <a:r>
              <a:rPr lang="fa-IR" dirty="0">
                <a:latin typeface="IRANSans" panose="020B0506030804020204" pitchFamily="34" charset="-78"/>
                <a:cs typeface="IRANSans" panose="020B0506030804020204" pitchFamily="34" charset="-78"/>
              </a:rPr>
              <a:t>مصطفی بینش</a:t>
            </a:r>
            <a:endParaRPr lang="en-US" dirty="0">
              <a:latin typeface="IRANSans" panose="020B0506030804020204" pitchFamily="34" charset="-78"/>
              <a:cs typeface="IRANSans" panose="020B0506030804020204" pitchFamily="34" charset="-78"/>
            </a:endParaRPr>
          </a:p>
        </p:txBody>
      </p:sp>
      <p:sp>
        <p:nvSpPr>
          <p:cNvPr id="53" name="Text Placeholder 52">
            <a:extLst>
              <a:ext uri="{FF2B5EF4-FFF2-40B4-BE49-F238E27FC236}">
                <a16:creationId xmlns:a16="http://schemas.microsoft.com/office/drawing/2014/main" id="{69F3136F-4592-4535-9658-790F97780F74}"/>
              </a:ext>
            </a:extLst>
          </p:cNvPr>
          <p:cNvSpPr>
            <a:spLocks noGrp="1"/>
          </p:cNvSpPr>
          <p:nvPr>
            <p:ph type="body" sz="quarter" idx="27"/>
          </p:nvPr>
        </p:nvSpPr>
        <p:spPr>
          <a:xfrm>
            <a:off x="7167184" y="4279614"/>
            <a:ext cx="2286000" cy="594360"/>
          </a:xfrm>
        </p:spPr>
        <p:txBody>
          <a:bodyPr/>
          <a:lstStyle/>
          <a:p>
            <a:r>
              <a:rPr lang="fa-IR" sz="1800" dirty="0">
                <a:effectLst/>
                <a:ea typeface="Calibri" panose="020F0502020204030204" pitchFamily="34" charset="0"/>
                <a:cs typeface="IRANSans" panose="020B0506030804020204" pitchFamily="34" charset="-78"/>
              </a:rPr>
              <a:t>برنامه نویسی پروژه</a:t>
            </a:r>
            <a:endParaRPr lang="en-US" dirty="0">
              <a:latin typeface="IRANSans" panose="020B0506030804020204" pitchFamily="34" charset="-78"/>
              <a:cs typeface="IRANSans" panose="020B0506030804020204" pitchFamily="34" charset="-78"/>
            </a:endParaRPr>
          </a:p>
        </p:txBody>
      </p:sp>
      <p:sp>
        <p:nvSpPr>
          <p:cNvPr id="10" name="Slide Number Placeholder 9">
            <a:extLst>
              <a:ext uri="{FF2B5EF4-FFF2-40B4-BE49-F238E27FC236}">
                <a16:creationId xmlns:a16="http://schemas.microsoft.com/office/drawing/2014/main" id="{5DB7A9A4-E0AF-4EBE-905E-7610470537F2}"/>
              </a:ext>
            </a:extLst>
          </p:cNvPr>
          <p:cNvSpPr>
            <a:spLocks noGrp="1"/>
          </p:cNvSpPr>
          <p:nvPr>
            <p:ph type="sldNum" sz="quarter" idx="12"/>
          </p:nvPr>
        </p:nvSpPr>
        <p:spPr>
          <a:xfrm>
            <a:off x="11667744" y="6409944"/>
            <a:ext cx="438912" cy="448056"/>
          </a:xfrm>
        </p:spPr>
        <p:txBody>
          <a:bodyPr/>
          <a:lstStyle/>
          <a:p>
            <a:fld id="{8B48EBF6-60E6-462A-9155-5FAF136BCCBC}" type="slidenum">
              <a:rPr lang="en-US" smtClean="0"/>
              <a:pPr/>
              <a:t>15</a:t>
            </a:fld>
            <a:endParaRPr lang="en-US" dirty="0"/>
          </a:p>
        </p:txBody>
      </p:sp>
      <p:sp>
        <p:nvSpPr>
          <p:cNvPr id="28" name="Text Placeholder 51">
            <a:extLst>
              <a:ext uri="{FF2B5EF4-FFF2-40B4-BE49-F238E27FC236}">
                <a16:creationId xmlns:a16="http://schemas.microsoft.com/office/drawing/2014/main" id="{71CF70F1-7AB5-4539-BEEB-2C0563A1C8CC}"/>
              </a:ext>
            </a:extLst>
          </p:cNvPr>
          <p:cNvSpPr txBox="1">
            <a:spLocks/>
          </p:cNvSpPr>
          <p:nvPr/>
        </p:nvSpPr>
        <p:spPr>
          <a:xfrm>
            <a:off x="9387662" y="3440414"/>
            <a:ext cx="2286000" cy="274320"/>
          </a:xfrm>
          <a:prstGeom prst="rect">
            <a:avLst/>
          </a:prstGeom>
        </p:spPr>
        <p:txBody>
          <a:bodyPr vert="horz" lIns="0" tIns="0" rIns="0" bIns="0" rtlCol="0">
            <a:normAutofit/>
          </a:bodyPr>
          <a:lstStyle>
            <a:lvl1pPr marL="228600" indent="-228600" algn="ctr"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a-IR" dirty="0">
                <a:latin typeface="IRANSans" panose="020B0506030804020204" pitchFamily="34" charset="-78"/>
                <a:cs typeface="IRANSans" panose="020B0506030804020204" pitchFamily="34" charset="-78"/>
              </a:rPr>
              <a:t>رضا زنگنه ثانی</a:t>
            </a:r>
            <a:endParaRPr lang="en-US" dirty="0">
              <a:latin typeface="IRANSans" panose="020B0506030804020204" pitchFamily="34" charset="-78"/>
              <a:cs typeface="IRANSans" panose="020B0506030804020204" pitchFamily="34" charset="-78"/>
            </a:endParaRPr>
          </a:p>
        </p:txBody>
      </p:sp>
      <p:sp>
        <p:nvSpPr>
          <p:cNvPr id="29" name="Text Placeholder 52">
            <a:extLst>
              <a:ext uri="{FF2B5EF4-FFF2-40B4-BE49-F238E27FC236}">
                <a16:creationId xmlns:a16="http://schemas.microsoft.com/office/drawing/2014/main" id="{556F646E-9FC9-4A5D-BDD8-3D879E72475C}"/>
              </a:ext>
            </a:extLst>
          </p:cNvPr>
          <p:cNvSpPr txBox="1">
            <a:spLocks/>
          </p:cNvSpPr>
          <p:nvPr/>
        </p:nvSpPr>
        <p:spPr>
          <a:xfrm>
            <a:off x="9401307" y="4279614"/>
            <a:ext cx="2286000" cy="594360"/>
          </a:xfrm>
          <a:prstGeom prst="rect">
            <a:avLst/>
          </a:prstGeom>
        </p:spPr>
        <p:txBody>
          <a:bodyPr vert="horz" lIns="0" tIns="0" rIns="0" bIns="0" rtlCol="0">
            <a:normAutofit/>
          </a:bodyPr>
          <a:lstStyle>
            <a:lvl1pPr marL="228600" indent="-228600" algn="ctr" defTabSz="914400" rtl="0" eaLnBrk="1" latinLnBrk="0" hangingPunct="1">
              <a:lnSpc>
                <a:spcPct val="100000"/>
              </a:lnSpc>
              <a:spcBef>
                <a:spcPts val="1000"/>
              </a:spcBef>
              <a:buFont typeface="Arial" panose="020B0604020202020204" pitchFamily="34" charset="0"/>
              <a:buNone/>
              <a:defRPr sz="16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a-IR" sz="1800" dirty="0">
                <a:effectLst/>
                <a:ea typeface="Calibri" panose="020F0502020204030204" pitchFamily="34" charset="0"/>
                <a:cs typeface="IRANSans" panose="020B0506030804020204" pitchFamily="34" charset="-78"/>
              </a:rPr>
              <a:t>برنامه نویسی پروژه</a:t>
            </a:r>
            <a:endParaRPr lang="en-US" dirty="0">
              <a:latin typeface="IRANSans" panose="020B0506030804020204" pitchFamily="34" charset="-78"/>
              <a:cs typeface="IRANSans" panose="020B0506030804020204" pitchFamily="34" charset="-78"/>
            </a:endParaRPr>
          </a:p>
        </p:txBody>
      </p:sp>
      <p:sp>
        <p:nvSpPr>
          <p:cNvPr id="32" name="Text Placeholder 45">
            <a:extLst>
              <a:ext uri="{FF2B5EF4-FFF2-40B4-BE49-F238E27FC236}">
                <a16:creationId xmlns:a16="http://schemas.microsoft.com/office/drawing/2014/main" id="{F8762FCF-1BE3-49E8-A5BF-4AA7793BFA9E}"/>
              </a:ext>
            </a:extLst>
          </p:cNvPr>
          <p:cNvSpPr txBox="1">
            <a:spLocks/>
          </p:cNvSpPr>
          <p:nvPr/>
        </p:nvSpPr>
        <p:spPr>
          <a:xfrm>
            <a:off x="2333264" y="1014007"/>
            <a:ext cx="7471954" cy="1365069"/>
          </a:xfrm>
          <a:prstGeom prst="rect">
            <a:avLst/>
          </a:prstGeom>
        </p:spPr>
        <p:txBody>
          <a:bodyPr vert="horz" lIns="0" tIns="0" rIns="0" bIns="0" rtlCol="0">
            <a:normAutofit/>
          </a:bodyPr>
          <a:lstStyle>
            <a:lvl1pPr marL="228600" indent="-228600" algn="ctr"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a-IR" sz="4400" dirty="0">
                <a:solidFill>
                  <a:schemeClr val="accent3">
                    <a:lumMod val="40000"/>
                    <a:lumOff val="60000"/>
                  </a:schemeClr>
                </a:solidFill>
                <a:latin typeface="IRANSans" panose="020B0506030804020204" pitchFamily="34" charset="-78"/>
                <a:cs typeface="IRANSans" panose="020B0506030804020204" pitchFamily="34" charset="-78"/>
              </a:rPr>
              <a:t>اعضای گروه</a:t>
            </a:r>
            <a:endParaRPr lang="en-US" sz="4400" dirty="0">
              <a:solidFill>
                <a:schemeClr val="accent3">
                  <a:lumMod val="40000"/>
                  <a:lumOff val="60000"/>
                </a:schemeClr>
              </a:solidFill>
              <a:latin typeface="IRANSans" panose="020B0506030804020204" pitchFamily="34" charset="-78"/>
              <a:cs typeface="IRANSans" panose="020B0506030804020204" pitchFamily="34" charset="-78"/>
            </a:endParaRPr>
          </a:p>
        </p:txBody>
      </p:sp>
    </p:spTree>
    <p:extLst>
      <p:ext uri="{BB962C8B-B14F-4D97-AF65-F5344CB8AC3E}">
        <p14:creationId xmlns:p14="http://schemas.microsoft.com/office/powerpoint/2010/main" val="2790870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F0DD88E-C342-4482-A7E8-CD06315F23CB}"/>
              </a:ext>
            </a:extLst>
          </p:cNvPr>
          <p:cNvSpPr>
            <a:spLocks noGrp="1"/>
          </p:cNvSpPr>
          <p:nvPr>
            <p:ph type="ftr" sz="quarter" idx="11"/>
          </p:nvPr>
        </p:nvSpPr>
        <p:spPr>
          <a:xfrm rot="5400000">
            <a:off x="-1828800" y="1911096"/>
            <a:ext cx="4114800" cy="457200"/>
          </a:xfrm>
          <a:effectLst/>
        </p:spPr>
        <p:txBody>
          <a:bodyPr/>
          <a:lstStyle/>
          <a:p>
            <a:r>
              <a:rPr lang="en-US" dirty="0"/>
              <a:t>Sample Footer Text</a:t>
            </a:r>
          </a:p>
        </p:txBody>
      </p:sp>
      <p:sp>
        <p:nvSpPr>
          <p:cNvPr id="6" name="Slide Number Placeholder 5">
            <a:extLst>
              <a:ext uri="{FF2B5EF4-FFF2-40B4-BE49-F238E27FC236}">
                <a16:creationId xmlns:a16="http://schemas.microsoft.com/office/drawing/2014/main" id="{2924DBB0-116F-4811-B263-A1E2ADE35B18}"/>
              </a:ext>
            </a:extLst>
          </p:cNvPr>
          <p:cNvSpPr>
            <a:spLocks noGrp="1"/>
          </p:cNvSpPr>
          <p:nvPr>
            <p:ph type="sldNum" sz="quarter" idx="12"/>
          </p:nvPr>
        </p:nvSpPr>
        <p:spPr>
          <a:xfrm>
            <a:off x="11667744" y="6409944"/>
            <a:ext cx="438912" cy="448056"/>
          </a:xfrm>
        </p:spPr>
        <p:txBody>
          <a:bodyPr/>
          <a:lstStyle/>
          <a:p>
            <a:fld id="{8B48EBF6-60E6-462A-9155-5FAF136BCCBC}" type="slidenum">
              <a:rPr lang="en-US" smtClean="0"/>
              <a:pPr/>
              <a:t>2</a:t>
            </a:fld>
            <a:endParaRPr lang="en-US" dirty="0"/>
          </a:p>
        </p:txBody>
      </p:sp>
      <p:sp>
        <p:nvSpPr>
          <p:cNvPr id="10" name="TextBox 9">
            <a:extLst>
              <a:ext uri="{FF2B5EF4-FFF2-40B4-BE49-F238E27FC236}">
                <a16:creationId xmlns:a16="http://schemas.microsoft.com/office/drawing/2014/main" id="{AC6FE7AD-E849-4140-B590-C695AEF31CB7}"/>
              </a:ext>
            </a:extLst>
          </p:cNvPr>
          <p:cNvSpPr txBox="1"/>
          <p:nvPr/>
        </p:nvSpPr>
        <p:spPr>
          <a:xfrm>
            <a:off x="3048000" y="773645"/>
            <a:ext cx="6096000" cy="523220"/>
          </a:xfrm>
          <a:prstGeom prst="rect">
            <a:avLst/>
          </a:prstGeom>
          <a:noFill/>
        </p:spPr>
        <p:txBody>
          <a:bodyPr wrap="square">
            <a:spAutoFit/>
          </a:bodyPr>
          <a:lstStyle/>
          <a:p>
            <a:pPr algn="ctr" rtl="1"/>
            <a:r>
              <a:rPr lang="fa-IR" sz="2800" b="0" i="0" dirty="0">
                <a:solidFill>
                  <a:srgbClr val="EB5A64"/>
                </a:solidFill>
                <a:effectLst/>
                <a:latin typeface="IRANSans" panose="020B0506030804020204" pitchFamily="34" charset="-78"/>
                <a:cs typeface="IRANSans" panose="020B0506030804020204" pitchFamily="34" charset="-78"/>
              </a:rPr>
              <a:t>لیست پیوندی چیست؟</a:t>
            </a:r>
          </a:p>
        </p:txBody>
      </p:sp>
      <p:sp>
        <p:nvSpPr>
          <p:cNvPr id="12" name="Content Placeholder 10">
            <a:extLst>
              <a:ext uri="{FF2B5EF4-FFF2-40B4-BE49-F238E27FC236}">
                <a16:creationId xmlns:a16="http://schemas.microsoft.com/office/drawing/2014/main" id="{231A0448-1DE8-4FEC-9F99-B021617FAD44}"/>
              </a:ext>
            </a:extLst>
          </p:cNvPr>
          <p:cNvSpPr txBox="1">
            <a:spLocks/>
          </p:cNvSpPr>
          <p:nvPr/>
        </p:nvSpPr>
        <p:spPr>
          <a:xfrm>
            <a:off x="2168435" y="1875390"/>
            <a:ext cx="7985760" cy="2812869"/>
          </a:xfrm>
          <a:prstGeom prst="rect">
            <a:avLst/>
          </a:prstGeom>
        </p:spPr>
        <p:txBody>
          <a:bodyPr vert="horz" lIns="0" tIns="0" rIns="0" bIns="0" numCol="1" rtlCol="0">
            <a:norm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r>
              <a:rPr lang="fa-IR" sz="1500" dirty="0">
                <a:latin typeface="IRANSans" panose="020B0506030804020204" pitchFamily="34" charset="-78"/>
                <a:cs typeface="IRANSans" panose="020B0506030804020204" pitchFamily="34" charset="-78"/>
              </a:rPr>
              <a:t>ساختاری شامل دنباله‌ای از عناصر است که هر عنصر دارای اشاره‌گری به عنصر بعدی در دنباله است. فهرست پیوندی از جملهٔ ساده‌ترین و رایج‌ترین ساختمان داده ها است و در پیاده سازی پشته و صف از آن استفاده می شود.</a:t>
            </a:r>
          </a:p>
          <a:p>
            <a:pPr algn="r" rtl="1"/>
            <a:r>
              <a:rPr lang="fa-IR" sz="1500" b="0" i="0" dirty="0">
                <a:solidFill>
                  <a:srgbClr val="202122"/>
                </a:solidFill>
                <a:effectLst/>
                <a:latin typeface="IRANSans" panose="020B0506030804020204" pitchFamily="34" charset="-78"/>
                <a:cs typeface="IRANSans" panose="020B0506030804020204" pitchFamily="34" charset="-78"/>
              </a:rPr>
              <a:t>مزیت های لیست پیوندی نسبت به  </a:t>
            </a:r>
            <a:r>
              <a:rPr lang="fa-IR" sz="1500" b="0" i="0" dirty="0" err="1">
                <a:solidFill>
                  <a:srgbClr val="202122"/>
                </a:solidFill>
                <a:effectLst/>
                <a:latin typeface="IRANSans" panose="020B0506030804020204" pitchFamily="34" charset="-78"/>
                <a:cs typeface="IRANSans" panose="020B0506030804020204" pitchFamily="34" charset="-78"/>
              </a:rPr>
              <a:t>آراریه</a:t>
            </a:r>
            <a:r>
              <a:rPr lang="fa-IR" sz="1500" b="0" i="0" dirty="0">
                <a:solidFill>
                  <a:srgbClr val="202122"/>
                </a:solidFill>
                <a:effectLst/>
                <a:latin typeface="IRANSans" panose="020B0506030804020204" pitchFamily="34" charset="-78"/>
                <a:cs typeface="IRANSans" panose="020B0506030804020204" pitchFamily="34" charset="-78"/>
              </a:rPr>
              <a:t>  :</a:t>
            </a:r>
          </a:p>
          <a:p>
            <a:pPr marL="285750" indent="-285750" algn="r" rtl="1">
              <a:buFontTx/>
              <a:buChar char="-"/>
            </a:pPr>
            <a:r>
              <a:rPr lang="fa-IR" sz="1500" b="0" i="0" dirty="0">
                <a:solidFill>
                  <a:srgbClr val="202122"/>
                </a:solidFill>
                <a:effectLst/>
                <a:latin typeface="IRANSans" panose="020B0506030804020204" pitchFamily="34" charset="-78"/>
                <a:cs typeface="IRANSans" panose="020B0506030804020204" pitchFamily="34" charset="-78"/>
              </a:rPr>
              <a:t>فهرست پیوندی نسبت به آرایه‌ ها ترتیب قرار گرفتن داده‌ها در آن با ترتیب قرار گرفتن آن‌ها در حافظه متفاوت است. به همین دلیل فهرست پیوندی دارای این ویژگی است که درج و حذف گره‌ها در هر نقطه‌ ای از فهرست، با تعداد ثابتی از عملیات امکان‌پذیر است. درصورتی که در آرایه ما نیازمند شیفت خواهیم بود.</a:t>
            </a:r>
          </a:p>
          <a:p>
            <a:pPr marL="285750" indent="-285750" algn="r" rtl="1">
              <a:buFontTx/>
              <a:buChar char="-"/>
            </a:pPr>
            <a:r>
              <a:rPr lang="fa-IR" sz="1500" b="0" i="0" dirty="0">
                <a:solidFill>
                  <a:srgbClr val="202122"/>
                </a:solidFill>
                <a:effectLst/>
                <a:latin typeface="IRANSans" panose="020B0506030804020204" pitchFamily="34" charset="-78"/>
                <a:cs typeface="IRANSans" panose="020B0506030804020204" pitchFamily="34" charset="-78"/>
              </a:rPr>
              <a:t>حافظه مورد نیاز برای پیاده سازی لیست بر خلاف ارایه میتواند یک جا نباشد و پراکنده باشد.</a:t>
            </a:r>
          </a:p>
          <a:p>
            <a:pPr marL="285750" indent="-285750" algn="r" rtl="1">
              <a:buFontTx/>
              <a:buChar char="-"/>
            </a:pPr>
            <a:r>
              <a:rPr lang="fa-IR" sz="1500" b="0" i="0" dirty="0">
                <a:solidFill>
                  <a:srgbClr val="202122"/>
                </a:solidFill>
                <a:effectLst/>
                <a:latin typeface="IRANSans" panose="020B0506030804020204" pitchFamily="34" charset="-78"/>
                <a:cs typeface="IRANSans" panose="020B0506030804020204" pitchFamily="34" charset="-78"/>
              </a:rPr>
              <a:t>سایز لیست پیوندی میتواند تغییر کند.</a:t>
            </a:r>
          </a:p>
          <a:p>
            <a:pPr marL="285750" indent="-285750" algn="r" rtl="1">
              <a:buFontTx/>
              <a:buChar char="-"/>
            </a:pPr>
            <a:endParaRPr lang="fa-IR" sz="1500" b="0" i="0" dirty="0">
              <a:solidFill>
                <a:srgbClr val="202122"/>
              </a:solidFill>
              <a:effectLst/>
              <a:latin typeface="IRANSans" panose="020B0506030804020204" pitchFamily="34" charset="-78"/>
              <a:cs typeface="IRANSans" panose="020B0506030804020204" pitchFamily="34" charset="-78"/>
            </a:endParaRPr>
          </a:p>
        </p:txBody>
      </p:sp>
    </p:spTree>
    <p:extLst>
      <p:ext uri="{BB962C8B-B14F-4D97-AF65-F5344CB8AC3E}">
        <p14:creationId xmlns:p14="http://schemas.microsoft.com/office/powerpoint/2010/main" val="520671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F0DD88E-C342-4482-A7E8-CD06315F23CB}"/>
              </a:ext>
            </a:extLst>
          </p:cNvPr>
          <p:cNvSpPr>
            <a:spLocks noGrp="1"/>
          </p:cNvSpPr>
          <p:nvPr>
            <p:ph type="ftr" sz="quarter" idx="11"/>
          </p:nvPr>
        </p:nvSpPr>
        <p:spPr>
          <a:xfrm rot="5400000">
            <a:off x="-1828800" y="1911096"/>
            <a:ext cx="4114800" cy="457200"/>
          </a:xfrm>
          <a:effectLst/>
        </p:spPr>
        <p:txBody>
          <a:bodyPr/>
          <a:lstStyle/>
          <a:p>
            <a:r>
              <a:rPr lang="en-US" dirty="0"/>
              <a:t>Sample Footer Text</a:t>
            </a:r>
          </a:p>
        </p:txBody>
      </p:sp>
      <p:sp>
        <p:nvSpPr>
          <p:cNvPr id="6" name="Slide Number Placeholder 5">
            <a:extLst>
              <a:ext uri="{FF2B5EF4-FFF2-40B4-BE49-F238E27FC236}">
                <a16:creationId xmlns:a16="http://schemas.microsoft.com/office/drawing/2014/main" id="{2924DBB0-116F-4811-B263-A1E2ADE35B18}"/>
              </a:ext>
            </a:extLst>
          </p:cNvPr>
          <p:cNvSpPr>
            <a:spLocks noGrp="1"/>
          </p:cNvSpPr>
          <p:nvPr>
            <p:ph type="sldNum" sz="quarter" idx="12"/>
          </p:nvPr>
        </p:nvSpPr>
        <p:spPr>
          <a:xfrm>
            <a:off x="11667744" y="6409944"/>
            <a:ext cx="438912" cy="448056"/>
          </a:xfrm>
        </p:spPr>
        <p:txBody>
          <a:bodyPr/>
          <a:lstStyle/>
          <a:p>
            <a:fld id="{8B48EBF6-60E6-462A-9155-5FAF136BCCBC}" type="slidenum">
              <a:rPr lang="en-US" smtClean="0"/>
              <a:pPr/>
              <a:t>3</a:t>
            </a:fld>
            <a:endParaRPr lang="en-US" dirty="0"/>
          </a:p>
        </p:txBody>
      </p:sp>
      <p:sp>
        <p:nvSpPr>
          <p:cNvPr id="10" name="TextBox 9">
            <a:extLst>
              <a:ext uri="{FF2B5EF4-FFF2-40B4-BE49-F238E27FC236}">
                <a16:creationId xmlns:a16="http://schemas.microsoft.com/office/drawing/2014/main" id="{AC6FE7AD-E849-4140-B590-C695AEF31CB7}"/>
              </a:ext>
            </a:extLst>
          </p:cNvPr>
          <p:cNvSpPr txBox="1"/>
          <p:nvPr/>
        </p:nvSpPr>
        <p:spPr>
          <a:xfrm>
            <a:off x="3048000" y="773645"/>
            <a:ext cx="6096000" cy="523220"/>
          </a:xfrm>
          <a:prstGeom prst="rect">
            <a:avLst/>
          </a:prstGeom>
          <a:noFill/>
        </p:spPr>
        <p:txBody>
          <a:bodyPr wrap="square">
            <a:spAutoFit/>
          </a:bodyPr>
          <a:lstStyle/>
          <a:p>
            <a:pPr algn="ctr" rtl="1"/>
            <a:r>
              <a:rPr lang="fa-IR" sz="2800" b="0" i="0" dirty="0">
                <a:solidFill>
                  <a:srgbClr val="EB5A64"/>
                </a:solidFill>
                <a:effectLst/>
                <a:latin typeface="IRANSans" panose="020B0506030804020204" pitchFamily="34" charset="-78"/>
                <a:cs typeface="IRANSans" panose="020B0506030804020204" pitchFamily="34" charset="-78"/>
              </a:rPr>
              <a:t>کاربرد صف ها:</a:t>
            </a:r>
          </a:p>
        </p:txBody>
      </p:sp>
      <p:sp>
        <p:nvSpPr>
          <p:cNvPr id="12" name="Content Placeholder 10">
            <a:extLst>
              <a:ext uri="{FF2B5EF4-FFF2-40B4-BE49-F238E27FC236}">
                <a16:creationId xmlns:a16="http://schemas.microsoft.com/office/drawing/2014/main" id="{231A0448-1DE8-4FEC-9F99-B021617FAD44}"/>
              </a:ext>
            </a:extLst>
          </p:cNvPr>
          <p:cNvSpPr txBox="1">
            <a:spLocks/>
          </p:cNvSpPr>
          <p:nvPr/>
        </p:nvSpPr>
        <p:spPr>
          <a:xfrm>
            <a:off x="2168435" y="1875390"/>
            <a:ext cx="7985760" cy="2812869"/>
          </a:xfrm>
          <a:prstGeom prst="rect">
            <a:avLst/>
          </a:prstGeom>
        </p:spPr>
        <p:txBody>
          <a:bodyPr vert="horz" lIns="0" tIns="0" rIns="0" bIns="0" numCol="1" rtlCol="0">
            <a:norm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rtl="1"/>
            <a:r>
              <a:rPr lang="fa-IR" sz="1800" b="0" i="0" dirty="0">
                <a:solidFill>
                  <a:srgbClr val="000000"/>
                </a:solidFill>
                <a:effectLst/>
                <a:latin typeface="Tahoma" panose="020B0604030504040204" pitchFamily="34" charset="0"/>
              </a:rPr>
              <a:t>صف معمولا در </a:t>
            </a:r>
            <a:r>
              <a:rPr lang="fa-IR" sz="1800" b="0" i="0" dirty="0" err="1">
                <a:solidFill>
                  <a:srgbClr val="000000"/>
                </a:solidFill>
                <a:effectLst/>
                <a:latin typeface="Tahoma" panose="020B0604030504040204" pitchFamily="34" charset="0"/>
              </a:rPr>
              <a:t>سيستم</a:t>
            </a:r>
            <a:r>
              <a:rPr lang="fa-IR" sz="1800" b="0" i="0" dirty="0">
                <a:solidFill>
                  <a:srgbClr val="000000"/>
                </a:solidFill>
                <a:effectLst/>
                <a:latin typeface="Tahoma" panose="020B0604030504040204" pitchFamily="34" charset="0"/>
              </a:rPr>
              <a:t> های عامل و نرم </a:t>
            </a:r>
            <a:r>
              <a:rPr lang="fa-IR" sz="1800" b="0" i="0" dirty="0" err="1">
                <a:solidFill>
                  <a:srgbClr val="000000"/>
                </a:solidFill>
                <a:effectLst/>
                <a:latin typeface="Tahoma" panose="020B0604030504040204" pitchFamily="34" charset="0"/>
              </a:rPr>
              <a:t>افزارهايی</a:t>
            </a:r>
            <a:r>
              <a:rPr lang="fa-IR" sz="1800" b="0" i="0" dirty="0">
                <a:solidFill>
                  <a:srgbClr val="000000"/>
                </a:solidFill>
                <a:effectLst/>
                <a:latin typeface="Tahoma" panose="020B0604030504040204" pitchFamily="34" charset="0"/>
              </a:rPr>
              <a:t> که صف انتظار برای دسترسی به منبعی را برقرار می کنند استفاده می شوند. </a:t>
            </a:r>
            <a:r>
              <a:rPr lang="fa-IR" sz="1800" b="0" i="0" dirty="0" err="1">
                <a:solidFill>
                  <a:srgbClr val="000000"/>
                </a:solidFill>
                <a:effectLst/>
                <a:latin typeface="Tahoma" panose="020B0604030504040204" pitchFamily="34" charset="0"/>
              </a:rPr>
              <a:t>سيستم</a:t>
            </a:r>
            <a:r>
              <a:rPr lang="fa-IR" sz="1800" b="0" i="0" dirty="0">
                <a:solidFill>
                  <a:srgbClr val="000000"/>
                </a:solidFill>
                <a:effectLst/>
                <a:latin typeface="Tahoma" panose="020B0604030504040204" pitchFamily="34" charset="0"/>
              </a:rPr>
              <a:t> عامل ممکن است صفی از </a:t>
            </a:r>
            <a:r>
              <a:rPr lang="fa-IR" sz="1800" b="0" i="0" dirty="0" err="1">
                <a:solidFill>
                  <a:srgbClr val="000000"/>
                </a:solidFill>
                <a:effectLst/>
                <a:latin typeface="Tahoma" panose="020B0604030504040204" pitchFamily="34" charset="0"/>
              </a:rPr>
              <a:t>پروسس</a:t>
            </a:r>
            <a:r>
              <a:rPr lang="fa-IR" sz="1800" b="0" i="0" dirty="0">
                <a:solidFill>
                  <a:srgbClr val="000000"/>
                </a:solidFill>
                <a:effectLst/>
                <a:latin typeface="Tahoma" panose="020B0604030504040204" pitchFamily="34" charset="0"/>
              </a:rPr>
              <a:t> </a:t>
            </a:r>
            <a:r>
              <a:rPr lang="fa-IR" sz="1800" b="0" i="0" dirty="0" err="1">
                <a:solidFill>
                  <a:srgbClr val="000000"/>
                </a:solidFill>
                <a:effectLst/>
                <a:latin typeface="Tahoma" panose="020B0604030504040204" pitchFamily="34" charset="0"/>
              </a:rPr>
              <a:t>هايی</a:t>
            </a:r>
            <a:r>
              <a:rPr lang="fa-IR" sz="1800" b="0" i="0" dirty="0">
                <a:solidFill>
                  <a:srgbClr val="000000"/>
                </a:solidFill>
                <a:effectLst/>
                <a:latin typeface="Tahoma" panose="020B0604030504040204" pitchFamily="34" charset="0"/>
              </a:rPr>
              <a:t> که منتظر اجرا روی </a:t>
            </a:r>
            <a:r>
              <a:rPr lang="en-US" sz="1800" b="0" i="0" dirty="0">
                <a:solidFill>
                  <a:srgbClr val="000000"/>
                </a:solidFill>
                <a:effectLst/>
                <a:latin typeface="Tahoma" panose="020B0604030504040204" pitchFamily="34" charset="0"/>
              </a:rPr>
              <a:t> CPU </a:t>
            </a:r>
            <a:r>
              <a:rPr lang="fa-IR" sz="1800" b="0" i="0" dirty="0">
                <a:solidFill>
                  <a:srgbClr val="000000"/>
                </a:solidFill>
                <a:effectLst/>
                <a:latin typeface="Tahoma" panose="020B0604030504040204" pitchFamily="34" charset="0"/>
              </a:rPr>
              <a:t>هستند </a:t>
            </a:r>
            <a:r>
              <a:rPr lang="fa-IR" sz="1800" b="0" i="0" dirty="0" err="1">
                <a:solidFill>
                  <a:srgbClr val="000000"/>
                </a:solidFill>
                <a:effectLst/>
                <a:latin typeface="Tahoma" panose="020B0604030504040204" pitchFamily="34" charset="0"/>
              </a:rPr>
              <a:t>يا</a:t>
            </a:r>
            <a:r>
              <a:rPr lang="fa-IR" sz="1800" b="0" i="0" dirty="0">
                <a:solidFill>
                  <a:srgbClr val="000000"/>
                </a:solidFill>
                <a:effectLst/>
                <a:latin typeface="Tahoma" panose="020B0604030504040204" pitchFamily="34" charset="0"/>
              </a:rPr>
              <a:t> صفی از کارهای که منتظر چاپ هستند را داشته باشد.</a:t>
            </a:r>
          </a:p>
          <a:p>
            <a:br>
              <a:rPr lang="fa-IR" sz="1600" dirty="0"/>
            </a:br>
            <a:endParaRPr lang="fa-IR" sz="1500" dirty="0">
              <a:solidFill>
                <a:srgbClr val="202122"/>
              </a:solidFill>
              <a:latin typeface="IRANSans" panose="020B0506030804020204" pitchFamily="34" charset="-78"/>
              <a:cs typeface="IRANSans" panose="020B0506030804020204" pitchFamily="34" charset="-78"/>
            </a:endParaRPr>
          </a:p>
        </p:txBody>
      </p:sp>
    </p:spTree>
    <p:extLst>
      <p:ext uri="{BB962C8B-B14F-4D97-AF65-F5344CB8AC3E}">
        <p14:creationId xmlns:p14="http://schemas.microsoft.com/office/powerpoint/2010/main" val="1246312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F0DD88E-C342-4482-A7E8-CD06315F23CB}"/>
              </a:ext>
            </a:extLst>
          </p:cNvPr>
          <p:cNvSpPr>
            <a:spLocks noGrp="1"/>
          </p:cNvSpPr>
          <p:nvPr>
            <p:ph type="ftr" sz="quarter" idx="11"/>
          </p:nvPr>
        </p:nvSpPr>
        <p:spPr>
          <a:xfrm rot="5400000">
            <a:off x="-1828800" y="1911096"/>
            <a:ext cx="4114800" cy="457200"/>
          </a:xfrm>
          <a:effectLst/>
        </p:spPr>
        <p:txBody>
          <a:bodyPr/>
          <a:lstStyle/>
          <a:p>
            <a:r>
              <a:rPr lang="en-US" dirty="0"/>
              <a:t>Sample Footer Text</a:t>
            </a:r>
          </a:p>
        </p:txBody>
      </p:sp>
      <p:sp>
        <p:nvSpPr>
          <p:cNvPr id="6" name="Slide Number Placeholder 5">
            <a:extLst>
              <a:ext uri="{FF2B5EF4-FFF2-40B4-BE49-F238E27FC236}">
                <a16:creationId xmlns:a16="http://schemas.microsoft.com/office/drawing/2014/main" id="{2924DBB0-116F-4811-B263-A1E2ADE35B18}"/>
              </a:ext>
            </a:extLst>
          </p:cNvPr>
          <p:cNvSpPr>
            <a:spLocks noGrp="1"/>
          </p:cNvSpPr>
          <p:nvPr>
            <p:ph type="sldNum" sz="quarter" idx="12"/>
          </p:nvPr>
        </p:nvSpPr>
        <p:spPr>
          <a:xfrm>
            <a:off x="11667744" y="6409944"/>
            <a:ext cx="438912" cy="448056"/>
          </a:xfrm>
        </p:spPr>
        <p:txBody>
          <a:bodyPr/>
          <a:lstStyle/>
          <a:p>
            <a:fld id="{8B48EBF6-60E6-462A-9155-5FAF136BCCBC}" type="slidenum">
              <a:rPr lang="en-US" smtClean="0"/>
              <a:pPr/>
              <a:t>4</a:t>
            </a:fld>
            <a:endParaRPr lang="en-US" dirty="0"/>
          </a:p>
        </p:txBody>
      </p:sp>
      <p:sp>
        <p:nvSpPr>
          <p:cNvPr id="10" name="TextBox 9">
            <a:extLst>
              <a:ext uri="{FF2B5EF4-FFF2-40B4-BE49-F238E27FC236}">
                <a16:creationId xmlns:a16="http://schemas.microsoft.com/office/drawing/2014/main" id="{AC6FE7AD-E849-4140-B590-C695AEF31CB7}"/>
              </a:ext>
            </a:extLst>
          </p:cNvPr>
          <p:cNvSpPr txBox="1"/>
          <p:nvPr/>
        </p:nvSpPr>
        <p:spPr>
          <a:xfrm>
            <a:off x="3048000" y="773645"/>
            <a:ext cx="6096000" cy="523220"/>
          </a:xfrm>
          <a:prstGeom prst="rect">
            <a:avLst/>
          </a:prstGeom>
          <a:noFill/>
        </p:spPr>
        <p:txBody>
          <a:bodyPr wrap="square">
            <a:spAutoFit/>
          </a:bodyPr>
          <a:lstStyle/>
          <a:p>
            <a:pPr algn="ctr" rtl="1"/>
            <a:r>
              <a:rPr lang="fa-IR" sz="2800" b="0" i="0" dirty="0">
                <a:solidFill>
                  <a:srgbClr val="EB5A64"/>
                </a:solidFill>
                <a:effectLst/>
                <a:latin typeface="IRANSans" panose="020B0506030804020204" pitchFamily="34" charset="-78"/>
                <a:cs typeface="IRANSans" panose="020B0506030804020204" pitchFamily="34" charset="-78"/>
              </a:rPr>
              <a:t>الگویتم های پیاده سازی شده:</a:t>
            </a:r>
          </a:p>
        </p:txBody>
      </p:sp>
      <p:sp>
        <p:nvSpPr>
          <p:cNvPr id="12" name="Content Placeholder 10">
            <a:extLst>
              <a:ext uri="{FF2B5EF4-FFF2-40B4-BE49-F238E27FC236}">
                <a16:creationId xmlns:a16="http://schemas.microsoft.com/office/drawing/2014/main" id="{231A0448-1DE8-4FEC-9F99-B021617FAD44}"/>
              </a:ext>
            </a:extLst>
          </p:cNvPr>
          <p:cNvSpPr txBox="1">
            <a:spLocks/>
          </p:cNvSpPr>
          <p:nvPr/>
        </p:nvSpPr>
        <p:spPr>
          <a:xfrm>
            <a:off x="2168435" y="1875390"/>
            <a:ext cx="7985760" cy="2812869"/>
          </a:xfrm>
          <a:prstGeom prst="rect">
            <a:avLst/>
          </a:prstGeom>
        </p:spPr>
        <p:txBody>
          <a:bodyPr vert="horz" lIns="0" tIns="0" rIns="0" bIns="0" numCol="1" rtlCol="0">
            <a:norm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r" rtl="1">
              <a:buFont typeface="Arial" panose="020B0604020202020204" pitchFamily="34" charset="0"/>
              <a:buChar char="•"/>
            </a:pPr>
            <a:r>
              <a:rPr lang="fa-IR" sz="1600" dirty="0">
                <a:solidFill>
                  <a:srgbClr val="202122"/>
                </a:solidFill>
                <a:latin typeface="IRANSans" panose="020B0506030804020204" pitchFamily="34" charset="-78"/>
                <a:cs typeface="IRANSans" panose="020B0506030804020204" pitchFamily="34" charset="-78"/>
              </a:rPr>
              <a:t>اضافه کردن</a:t>
            </a:r>
          </a:p>
          <a:p>
            <a:pPr marL="285750" indent="-285750" algn="r" rtl="1">
              <a:buFont typeface="Arial" panose="020B0604020202020204" pitchFamily="34" charset="0"/>
              <a:buChar char="•"/>
            </a:pPr>
            <a:r>
              <a:rPr lang="fa-IR" sz="1600" b="0" i="0" dirty="0">
                <a:solidFill>
                  <a:srgbClr val="202122"/>
                </a:solidFill>
                <a:effectLst/>
                <a:latin typeface="IRANSans" panose="020B0506030804020204" pitchFamily="34" charset="-78"/>
                <a:cs typeface="IRANSans" panose="020B0506030804020204" pitchFamily="34" charset="-78"/>
              </a:rPr>
              <a:t>حذف کردن</a:t>
            </a:r>
          </a:p>
          <a:p>
            <a:pPr marL="285750" indent="-285750" algn="r" rtl="1">
              <a:buFont typeface="Arial" panose="020B0604020202020204" pitchFamily="34" charset="0"/>
              <a:buChar char="•"/>
            </a:pPr>
            <a:r>
              <a:rPr lang="fa-IR" sz="1600" dirty="0">
                <a:solidFill>
                  <a:srgbClr val="202122"/>
                </a:solidFill>
                <a:latin typeface="IRANSans" panose="020B0506030804020204" pitchFamily="34" charset="-78"/>
                <a:cs typeface="IRANSans" panose="020B0506030804020204" pitchFamily="34" charset="-78"/>
              </a:rPr>
              <a:t>جستجو یک مقدار در صف</a:t>
            </a:r>
          </a:p>
          <a:p>
            <a:pPr marL="285750" indent="-285750" algn="r" rtl="1">
              <a:buFont typeface="Arial" panose="020B0604020202020204" pitchFamily="34" charset="0"/>
              <a:buChar char="•"/>
            </a:pPr>
            <a:r>
              <a:rPr lang="fa-IR" sz="1600" b="0" i="0" dirty="0">
                <a:solidFill>
                  <a:srgbClr val="202122"/>
                </a:solidFill>
                <a:effectLst/>
                <a:latin typeface="IRANSans" panose="020B0506030804020204" pitchFamily="34" charset="-78"/>
                <a:cs typeface="IRANSans" panose="020B0506030804020204" pitchFamily="34" charset="-78"/>
              </a:rPr>
              <a:t>ادغام دو صف</a:t>
            </a:r>
          </a:p>
        </p:txBody>
      </p:sp>
    </p:spTree>
    <p:extLst>
      <p:ext uri="{BB962C8B-B14F-4D97-AF65-F5344CB8AC3E}">
        <p14:creationId xmlns:p14="http://schemas.microsoft.com/office/powerpoint/2010/main" val="4220692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F0DD88E-C342-4482-A7E8-CD06315F23CB}"/>
              </a:ext>
            </a:extLst>
          </p:cNvPr>
          <p:cNvSpPr>
            <a:spLocks noGrp="1"/>
          </p:cNvSpPr>
          <p:nvPr>
            <p:ph type="ftr" sz="quarter" idx="11"/>
          </p:nvPr>
        </p:nvSpPr>
        <p:spPr>
          <a:xfrm rot="5400000">
            <a:off x="-1828800" y="1911096"/>
            <a:ext cx="4114800" cy="457200"/>
          </a:xfrm>
          <a:effectLst/>
        </p:spPr>
        <p:txBody>
          <a:bodyPr/>
          <a:lstStyle/>
          <a:p>
            <a:r>
              <a:rPr lang="en-US" dirty="0"/>
              <a:t>Sample Footer Text</a:t>
            </a:r>
          </a:p>
        </p:txBody>
      </p:sp>
      <p:sp>
        <p:nvSpPr>
          <p:cNvPr id="6" name="Slide Number Placeholder 5">
            <a:extLst>
              <a:ext uri="{FF2B5EF4-FFF2-40B4-BE49-F238E27FC236}">
                <a16:creationId xmlns:a16="http://schemas.microsoft.com/office/drawing/2014/main" id="{2924DBB0-116F-4811-B263-A1E2ADE35B18}"/>
              </a:ext>
            </a:extLst>
          </p:cNvPr>
          <p:cNvSpPr>
            <a:spLocks noGrp="1"/>
          </p:cNvSpPr>
          <p:nvPr>
            <p:ph type="sldNum" sz="quarter" idx="12"/>
          </p:nvPr>
        </p:nvSpPr>
        <p:spPr>
          <a:xfrm>
            <a:off x="11667744" y="6409944"/>
            <a:ext cx="438912" cy="448056"/>
          </a:xfrm>
        </p:spPr>
        <p:txBody>
          <a:bodyPr/>
          <a:lstStyle/>
          <a:p>
            <a:fld id="{8B48EBF6-60E6-462A-9155-5FAF136BCCBC}" type="slidenum">
              <a:rPr lang="en-US" smtClean="0"/>
              <a:pPr/>
              <a:t>5</a:t>
            </a:fld>
            <a:endParaRPr lang="en-US" dirty="0"/>
          </a:p>
        </p:txBody>
      </p:sp>
      <p:pic>
        <p:nvPicPr>
          <p:cNvPr id="7" name="Picture 6" descr="Icon&#10;&#10;Description automatically generated">
            <a:extLst>
              <a:ext uri="{FF2B5EF4-FFF2-40B4-BE49-F238E27FC236}">
                <a16:creationId xmlns:a16="http://schemas.microsoft.com/office/drawing/2014/main" id="{03CD6B68-876E-4F3A-977E-BDF82ED1B3CA}"/>
              </a:ext>
            </a:extLst>
          </p:cNvPr>
          <p:cNvPicPr>
            <a:picLocks noChangeAspect="1"/>
          </p:cNvPicPr>
          <p:nvPr/>
        </p:nvPicPr>
        <p:blipFill>
          <a:blip r:embed="rId3"/>
          <a:stretch>
            <a:fillRect/>
          </a:stretch>
        </p:blipFill>
        <p:spPr>
          <a:xfrm>
            <a:off x="337373" y="4246846"/>
            <a:ext cx="2710627" cy="1837509"/>
          </a:xfrm>
          <a:prstGeom prst="rect">
            <a:avLst/>
          </a:prstGeom>
        </p:spPr>
      </p:pic>
      <p:sp>
        <p:nvSpPr>
          <p:cNvPr id="10" name="TextBox 9">
            <a:extLst>
              <a:ext uri="{FF2B5EF4-FFF2-40B4-BE49-F238E27FC236}">
                <a16:creationId xmlns:a16="http://schemas.microsoft.com/office/drawing/2014/main" id="{AC6FE7AD-E849-4140-B590-C695AEF31CB7}"/>
              </a:ext>
            </a:extLst>
          </p:cNvPr>
          <p:cNvSpPr txBox="1"/>
          <p:nvPr/>
        </p:nvSpPr>
        <p:spPr>
          <a:xfrm>
            <a:off x="3048000" y="773645"/>
            <a:ext cx="6096000" cy="523220"/>
          </a:xfrm>
          <a:prstGeom prst="rect">
            <a:avLst/>
          </a:prstGeom>
          <a:noFill/>
        </p:spPr>
        <p:txBody>
          <a:bodyPr wrap="square">
            <a:spAutoFit/>
          </a:bodyPr>
          <a:lstStyle/>
          <a:p>
            <a:pPr algn="ctr" rtl="1"/>
            <a:r>
              <a:rPr lang="fa-IR" sz="2800" b="0" i="0" dirty="0">
                <a:solidFill>
                  <a:srgbClr val="EB5A64"/>
                </a:solidFill>
                <a:effectLst/>
                <a:latin typeface="IRANSans" panose="020B0506030804020204" pitchFamily="34" charset="-78"/>
                <a:cs typeface="IRANSans" panose="020B0506030804020204" pitchFamily="34" charset="-78"/>
              </a:rPr>
              <a:t>تعریف صف خطی:</a:t>
            </a:r>
          </a:p>
        </p:txBody>
      </p:sp>
      <p:sp>
        <p:nvSpPr>
          <p:cNvPr id="12" name="Content Placeholder 10">
            <a:extLst>
              <a:ext uri="{FF2B5EF4-FFF2-40B4-BE49-F238E27FC236}">
                <a16:creationId xmlns:a16="http://schemas.microsoft.com/office/drawing/2014/main" id="{231A0448-1DE8-4FEC-9F99-B021617FAD44}"/>
              </a:ext>
            </a:extLst>
          </p:cNvPr>
          <p:cNvSpPr txBox="1">
            <a:spLocks/>
          </p:cNvSpPr>
          <p:nvPr/>
        </p:nvSpPr>
        <p:spPr>
          <a:xfrm>
            <a:off x="2168435" y="1875390"/>
            <a:ext cx="7985760" cy="2812869"/>
          </a:xfrm>
          <a:prstGeom prst="rect">
            <a:avLst/>
          </a:prstGeom>
        </p:spPr>
        <p:txBody>
          <a:bodyPr vert="horz" lIns="0" tIns="0" rIns="0" bIns="0" numCol="1" rtlCol="0">
            <a:norm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r>
              <a:rPr lang="fa-IR" sz="1500" dirty="0">
                <a:solidFill>
                  <a:srgbClr val="202122"/>
                </a:solidFill>
                <a:latin typeface="IRANSans" panose="020B0506030804020204" pitchFamily="34" charset="-78"/>
                <a:cs typeface="IRANSans" panose="020B0506030804020204" pitchFamily="34" charset="-78"/>
              </a:rPr>
              <a:t>صف لیستی است که عمل افزودن داده‌ها درون آن از انتهای لیست و عمل حذف داده‌ها از ابتدای لیست انجام می‌شود. مثل یک صف نانوایی داده‌ها به ترتیب ورود پشت سر هم در صف قرار می‌گیرند. بنابراین اولین داده ورودی اولین داده خروجی نیز خواهد بود، این به این معنی است که شیوهٔ عمل‌کرد صف براساس سیاست </a:t>
            </a:r>
            <a:r>
              <a:rPr lang="en-US" sz="1500" dirty="0">
                <a:solidFill>
                  <a:srgbClr val="202122"/>
                </a:solidFill>
                <a:latin typeface="IRANSans" panose="020B0506030804020204" pitchFamily="34" charset="-78"/>
                <a:cs typeface="IRANSans" panose="020B0506030804020204" pitchFamily="34" charset="-78"/>
              </a:rPr>
              <a:t>FIFO </a:t>
            </a:r>
            <a:r>
              <a:rPr lang="fa-IR" sz="1500" dirty="0">
                <a:solidFill>
                  <a:srgbClr val="202122"/>
                </a:solidFill>
                <a:latin typeface="IRANSans" panose="020B0506030804020204" pitchFamily="34" charset="-78"/>
                <a:cs typeface="IRANSans" panose="020B0506030804020204" pitchFamily="34" charset="-78"/>
              </a:rPr>
              <a:t> است.</a:t>
            </a:r>
          </a:p>
        </p:txBody>
      </p:sp>
    </p:spTree>
    <p:extLst>
      <p:ext uri="{BB962C8B-B14F-4D97-AF65-F5344CB8AC3E}">
        <p14:creationId xmlns:p14="http://schemas.microsoft.com/office/powerpoint/2010/main" val="997103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F0DD88E-C342-4482-A7E8-CD06315F23CB}"/>
              </a:ext>
            </a:extLst>
          </p:cNvPr>
          <p:cNvSpPr>
            <a:spLocks noGrp="1"/>
          </p:cNvSpPr>
          <p:nvPr>
            <p:ph type="ftr" sz="quarter" idx="11"/>
          </p:nvPr>
        </p:nvSpPr>
        <p:spPr>
          <a:xfrm rot="5400000">
            <a:off x="-1828800" y="1911096"/>
            <a:ext cx="4114800" cy="457200"/>
          </a:xfrm>
          <a:effectLst/>
        </p:spPr>
        <p:txBody>
          <a:bodyPr/>
          <a:lstStyle/>
          <a:p>
            <a:r>
              <a:rPr lang="en-US" dirty="0"/>
              <a:t>Sample Footer Text</a:t>
            </a:r>
          </a:p>
        </p:txBody>
      </p:sp>
      <p:sp>
        <p:nvSpPr>
          <p:cNvPr id="11" name="Content Placeholder 10">
            <a:extLst>
              <a:ext uri="{FF2B5EF4-FFF2-40B4-BE49-F238E27FC236}">
                <a16:creationId xmlns:a16="http://schemas.microsoft.com/office/drawing/2014/main" id="{AAF4EEE3-8713-423E-B3A1-79F902706576}"/>
              </a:ext>
            </a:extLst>
          </p:cNvPr>
          <p:cNvSpPr>
            <a:spLocks noGrp="1"/>
          </p:cNvSpPr>
          <p:nvPr>
            <p:ph sz="quarter" idx="17"/>
          </p:nvPr>
        </p:nvSpPr>
        <p:spPr>
          <a:xfrm>
            <a:off x="2103120" y="2022565"/>
            <a:ext cx="7985760" cy="2812869"/>
          </a:xfrm>
        </p:spPr>
        <p:txBody>
          <a:bodyPr numCol="1">
            <a:normAutofit/>
          </a:bodyPr>
          <a:lstStyle/>
          <a:p>
            <a:pPr marL="0" marR="0" algn="r"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IRANSans" panose="020B0506030804020204" pitchFamily="34" charset="-78"/>
              </a:rPr>
              <a:t>برای متغیر ایجاد شده از نوع کلاس صف خطی، تابع </a:t>
            </a:r>
            <a:r>
              <a:rPr lang="en-US" sz="1800" dirty="0" err="1">
                <a:effectLst/>
                <a:latin typeface="IRANSans" panose="020B0506030804020204" pitchFamily="34" charset="-78"/>
                <a:ea typeface="Calibri" panose="020F0502020204030204" pitchFamily="34" charset="0"/>
                <a:cs typeface="Arial" panose="020B0604020202020204" pitchFamily="34" charset="0"/>
              </a:rPr>
              <a:t>inQeueu</a:t>
            </a:r>
            <a:r>
              <a:rPr lang="en-US" dirty="0">
                <a:latin typeface="IRANSans" panose="020B0506030804020204" pitchFamily="34" charset="-78"/>
                <a:ea typeface="Calibri" panose="020F0502020204030204" pitchFamily="34" charset="0"/>
                <a:cs typeface="Arial" panose="020B0604020202020204" pitchFamily="34" charset="0"/>
              </a:rPr>
              <a:t>()</a:t>
            </a:r>
            <a:r>
              <a:rPr lang="fa-IR" sz="1800" dirty="0">
                <a:effectLst/>
                <a:latin typeface="Calibri" panose="020F0502020204030204" pitchFamily="34" charset="0"/>
                <a:ea typeface="Calibri" panose="020F0502020204030204" pitchFamily="34" charset="0"/>
                <a:cs typeface="IRANSans" panose="020B0506030804020204" pitchFamily="34" charset="-78"/>
              </a:rPr>
              <a:t> را فراخوانی می کنیم که این تابع، یک آرگومان ورودی دارد که مقدار عضو جدید صف است. پس از فراخوانی تابع، آرگومان ورودی به آخر لیست اضافه می شود. مثال:</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IRANSans" panose="020B0506030804020204" pitchFamily="34" charset="-78"/>
                <a:ea typeface="Calibri" panose="020F0502020204030204" pitchFamily="34" charset="0"/>
                <a:cs typeface="Arial" panose="020B0604020202020204" pitchFamily="34" charset="0"/>
              </a:rPr>
              <a:t>Q</a:t>
            </a:r>
            <a:r>
              <a:rPr lang="en-US" dirty="0">
                <a:latin typeface="IRANSans" panose="020B0506030804020204" pitchFamily="34" charset="-78"/>
                <a:ea typeface="Calibri" panose="020F0502020204030204" pitchFamily="34" charset="0"/>
                <a:cs typeface="Arial" panose="020B0604020202020204" pitchFamily="34" charset="0"/>
              </a:rPr>
              <a:t>1</a:t>
            </a:r>
            <a:r>
              <a:rPr lang="en-US" sz="1800" dirty="0">
                <a:effectLst/>
                <a:latin typeface="IRANSans" panose="020B0506030804020204" pitchFamily="34" charset="-78"/>
                <a:ea typeface="Calibri" panose="020F0502020204030204" pitchFamily="34" charset="0"/>
                <a:cs typeface="Arial" panose="020B0604020202020204" pitchFamily="34" charset="0"/>
              </a:rPr>
              <a:t>.inQueue("Farvardin")</a:t>
            </a:r>
            <a:r>
              <a:rPr lang="fa-IR" sz="1800" dirty="0">
                <a:effectLst/>
                <a:latin typeface="IRANSans" panose="020B0506030804020204" pitchFamily="34" charset="-78"/>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924DBB0-116F-4811-B263-A1E2ADE35B18}"/>
              </a:ext>
            </a:extLst>
          </p:cNvPr>
          <p:cNvSpPr>
            <a:spLocks noGrp="1"/>
          </p:cNvSpPr>
          <p:nvPr>
            <p:ph type="sldNum" sz="quarter" idx="12"/>
          </p:nvPr>
        </p:nvSpPr>
        <p:spPr>
          <a:xfrm>
            <a:off x="11667744" y="6409944"/>
            <a:ext cx="438912" cy="448056"/>
          </a:xfrm>
        </p:spPr>
        <p:txBody>
          <a:bodyPr/>
          <a:lstStyle/>
          <a:p>
            <a:fld id="{8B48EBF6-60E6-462A-9155-5FAF136BCCBC}" type="slidenum">
              <a:rPr lang="en-US" smtClean="0"/>
              <a:pPr/>
              <a:t>6</a:t>
            </a:fld>
            <a:endParaRPr lang="en-US" dirty="0"/>
          </a:p>
        </p:txBody>
      </p:sp>
      <p:sp>
        <p:nvSpPr>
          <p:cNvPr id="7" name="TextBox 6">
            <a:extLst>
              <a:ext uri="{FF2B5EF4-FFF2-40B4-BE49-F238E27FC236}">
                <a16:creationId xmlns:a16="http://schemas.microsoft.com/office/drawing/2014/main" id="{B5F5E5D7-B21F-4B24-9FB1-D551B0082962}"/>
              </a:ext>
            </a:extLst>
          </p:cNvPr>
          <p:cNvSpPr txBox="1"/>
          <p:nvPr/>
        </p:nvSpPr>
        <p:spPr>
          <a:xfrm>
            <a:off x="3048000" y="773645"/>
            <a:ext cx="6096000" cy="523220"/>
          </a:xfrm>
          <a:prstGeom prst="rect">
            <a:avLst/>
          </a:prstGeom>
          <a:noFill/>
        </p:spPr>
        <p:txBody>
          <a:bodyPr wrap="square">
            <a:spAutoFit/>
          </a:bodyPr>
          <a:lstStyle/>
          <a:p>
            <a:pPr algn="ctr" rtl="1"/>
            <a:r>
              <a:rPr lang="fa-IR" sz="2800" b="0" i="0" dirty="0">
                <a:solidFill>
                  <a:srgbClr val="EB5A64"/>
                </a:solidFill>
                <a:effectLst/>
                <a:latin typeface="IRANSans" panose="020B0506030804020204" pitchFamily="34" charset="-78"/>
                <a:cs typeface="IRANSans" panose="020B0506030804020204" pitchFamily="34" charset="-78"/>
              </a:rPr>
              <a:t>الگوریتم اضافه کردن صف خطی:</a:t>
            </a:r>
          </a:p>
        </p:txBody>
      </p:sp>
    </p:spTree>
    <p:extLst>
      <p:ext uri="{BB962C8B-B14F-4D97-AF65-F5344CB8AC3E}">
        <p14:creationId xmlns:p14="http://schemas.microsoft.com/office/powerpoint/2010/main" val="3558439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F0DD88E-C342-4482-A7E8-CD06315F23CB}"/>
              </a:ext>
            </a:extLst>
          </p:cNvPr>
          <p:cNvSpPr>
            <a:spLocks noGrp="1"/>
          </p:cNvSpPr>
          <p:nvPr>
            <p:ph type="ftr" sz="quarter" idx="11"/>
          </p:nvPr>
        </p:nvSpPr>
        <p:spPr>
          <a:xfrm rot="5400000">
            <a:off x="-1828800" y="1911096"/>
            <a:ext cx="4114800" cy="457200"/>
          </a:xfrm>
          <a:effectLst/>
        </p:spPr>
        <p:txBody>
          <a:bodyPr/>
          <a:lstStyle/>
          <a:p>
            <a:r>
              <a:rPr lang="en-US" dirty="0"/>
              <a:t>Sample Footer Text</a:t>
            </a:r>
          </a:p>
        </p:txBody>
      </p:sp>
      <p:sp>
        <p:nvSpPr>
          <p:cNvPr id="11" name="Content Placeholder 10">
            <a:extLst>
              <a:ext uri="{FF2B5EF4-FFF2-40B4-BE49-F238E27FC236}">
                <a16:creationId xmlns:a16="http://schemas.microsoft.com/office/drawing/2014/main" id="{AAF4EEE3-8713-423E-B3A1-79F902706576}"/>
              </a:ext>
            </a:extLst>
          </p:cNvPr>
          <p:cNvSpPr>
            <a:spLocks noGrp="1"/>
          </p:cNvSpPr>
          <p:nvPr>
            <p:ph sz="quarter" idx="17"/>
          </p:nvPr>
        </p:nvSpPr>
        <p:spPr>
          <a:xfrm>
            <a:off x="2103120" y="1743891"/>
            <a:ext cx="7985760" cy="2812869"/>
          </a:xfrm>
        </p:spPr>
        <p:txBody>
          <a:bodyPr numCol="1">
            <a:noAutofit/>
          </a:bodyPr>
          <a:lstStyle/>
          <a:p>
            <a:pPr marL="0" marR="0" algn="r" rtl="1">
              <a:lnSpc>
                <a:spcPct val="107000"/>
              </a:lnSpc>
              <a:spcBef>
                <a:spcPts val="0"/>
              </a:spcBef>
              <a:spcAft>
                <a:spcPts val="800"/>
              </a:spcAft>
            </a:pPr>
            <a:r>
              <a:rPr lang="fa-IR" sz="1800" dirty="0">
                <a:effectLst/>
                <a:latin typeface="IRANSans" panose="020B0506030804020204" pitchFamily="34" charset="-78"/>
                <a:ea typeface="Calibri" panose="020F0502020204030204" pitchFamily="34" charset="0"/>
                <a:cs typeface="IRANSans" panose="020B0506030804020204" pitchFamily="34" charset="-78"/>
              </a:rPr>
              <a:t>برای حذف آخرین عضو وارد شده به صف خطی، تابع ()</a:t>
            </a:r>
            <a:r>
              <a:rPr lang="en-US" sz="1800" dirty="0" err="1">
                <a:effectLst/>
                <a:latin typeface="IRANSans" panose="020B0506030804020204" pitchFamily="34" charset="-78"/>
                <a:ea typeface="Calibri" panose="020F0502020204030204" pitchFamily="34" charset="0"/>
                <a:cs typeface="IRANSans" panose="020B0506030804020204" pitchFamily="34" charset="-78"/>
              </a:rPr>
              <a:t>deQueue</a:t>
            </a:r>
            <a:r>
              <a:rPr lang="fa-IR" sz="1800" dirty="0">
                <a:effectLst/>
                <a:latin typeface="IRANSans" panose="020B0506030804020204" pitchFamily="34" charset="-78"/>
                <a:ea typeface="Calibri" panose="020F0502020204030204" pitchFamily="34" charset="0"/>
                <a:cs typeface="IRANSans" panose="020B0506030804020204" pitchFamily="34" charset="-78"/>
              </a:rPr>
              <a:t> را فراخوانی می کنیم.</a:t>
            </a:r>
            <a:endParaRPr lang="en-US" sz="1800" dirty="0">
              <a:effectLst/>
              <a:latin typeface="IRANSans" panose="020B0506030804020204" pitchFamily="34" charset="-78"/>
              <a:ea typeface="Calibri" panose="020F0502020204030204" pitchFamily="34" charset="0"/>
              <a:cs typeface="IRANSans" panose="020B0506030804020204" pitchFamily="34" charset="-78"/>
            </a:endParaRPr>
          </a:p>
          <a:p>
            <a:pPr marL="0" marR="0">
              <a:lnSpc>
                <a:spcPct val="107000"/>
              </a:lnSpc>
              <a:spcBef>
                <a:spcPts val="0"/>
              </a:spcBef>
              <a:spcAft>
                <a:spcPts val="800"/>
              </a:spcAft>
            </a:pPr>
            <a:endParaRPr lang="en-US" sz="1500" dirty="0">
              <a:effectLst/>
              <a:latin typeface="IRANSans" panose="020B0506030804020204" pitchFamily="34" charset="-78"/>
              <a:ea typeface="Calibri" panose="020F0502020204030204" pitchFamily="34" charset="0"/>
              <a:cs typeface="IRANSans" panose="020B0506030804020204" pitchFamily="34" charset="-78"/>
            </a:endParaRPr>
          </a:p>
          <a:p>
            <a:pPr algn="r" rtl="1"/>
            <a:endParaRPr lang="fa-IR" sz="1500" b="0" i="0" dirty="0">
              <a:solidFill>
                <a:srgbClr val="202122"/>
              </a:solidFill>
              <a:effectLst/>
              <a:latin typeface="IRANSans" panose="020B0506030804020204" pitchFamily="34" charset="-78"/>
              <a:cs typeface="IRANSans" panose="020B0506030804020204" pitchFamily="34" charset="-78"/>
            </a:endParaRPr>
          </a:p>
        </p:txBody>
      </p:sp>
      <p:sp>
        <p:nvSpPr>
          <p:cNvPr id="6" name="Slide Number Placeholder 5">
            <a:extLst>
              <a:ext uri="{FF2B5EF4-FFF2-40B4-BE49-F238E27FC236}">
                <a16:creationId xmlns:a16="http://schemas.microsoft.com/office/drawing/2014/main" id="{2924DBB0-116F-4811-B263-A1E2ADE35B18}"/>
              </a:ext>
            </a:extLst>
          </p:cNvPr>
          <p:cNvSpPr>
            <a:spLocks noGrp="1"/>
          </p:cNvSpPr>
          <p:nvPr>
            <p:ph type="sldNum" sz="quarter" idx="12"/>
          </p:nvPr>
        </p:nvSpPr>
        <p:spPr>
          <a:xfrm>
            <a:off x="11667744" y="6409944"/>
            <a:ext cx="438912" cy="448056"/>
          </a:xfrm>
        </p:spPr>
        <p:txBody>
          <a:bodyPr/>
          <a:lstStyle/>
          <a:p>
            <a:fld id="{8B48EBF6-60E6-462A-9155-5FAF136BCCBC}" type="slidenum">
              <a:rPr lang="en-US" smtClean="0"/>
              <a:pPr/>
              <a:t>7</a:t>
            </a:fld>
            <a:endParaRPr lang="en-US" dirty="0"/>
          </a:p>
        </p:txBody>
      </p:sp>
      <p:sp>
        <p:nvSpPr>
          <p:cNvPr id="7" name="TextBox 6">
            <a:extLst>
              <a:ext uri="{FF2B5EF4-FFF2-40B4-BE49-F238E27FC236}">
                <a16:creationId xmlns:a16="http://schemas.microsoft.com/office/drawing/2014/main" id="{B5F5E5D7-B21F-4B24-9FB1-D551B0082962}"/>
              </a:ext>
            </a:extLst>
          </p:cNvPr>
          <p:cNvSpPr txBox="1"/>
          <p:nvPr/>
        </p:nvSpPr>
        <p:spPr>
          <a:xfrm>
            <a:off x="3048000" y="773645"/>
            <a:ext cx="6096000" cy="523220"/>
          </a:xfrm>
          <a:prstGeom prst="rect">
            <a:avLst/>
          </a:prstGeom>
          <a:noFill/>
        </p:spPr>
        <p:txBody>
          <a:bodyPr wrap="square">
            <a:spAutoFit/>
          </a:bodyPr>
          <a:lstStyle/>
          <a:p>
            <a:pPr algn="ctr" rtl="1"/>
            <a:r>
              <a:rPr lang="fa-IR" sz="2800" b="0" i="0" dirty="0">
                <a:solidFill>
                  <a:srgbClr val="EB5A64"/>
                </a:solidFill>
                <a:effectLst/>
                <a:latin typeface="IRANSans" panose="020B0506030804020204" pitchFamily="34" charset="-78"/>
                <a:cs typeface="IRANSans" panose="020B0506030804020204" pitchFamily="34" charset="-78"/>
              </a:rPr>
              <a:t>الگوریتم حذف کردن صف خطی:</a:t>
            </a:r>
          </a:p>
        </p:txBody>
      </p:sp>
    </p:spTree>
    <p:extLst>
      <p:ext uri="{BB962C8B-B14F-4D97-AF65-F5344CB8AC3E}">
        <p14:creationId xmlns:p14="http://schemas.microsoft.com/office/powerpoint/2010/main" val="2248720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F0DD88E-C342-4482-A7E8-CD06315F23CB}"/>
              </a:ext>
            </a:extLst>
          </p:cNvPr>
          <p:cNvSpPr>
            <a:spLocks noGrp="1"/>
          </p:cNvSpPr>
          <p:nvPr>
            <p:ph type="ftr" sz="quarter" idx="11"/>
          </p:nvPr>
        </p:nvSpPr>
        <p:spPr>
          <a:xfrm rot="5400000">
            <a:off x="-1828800" y="1911096"/>
            <a:ext cx="4114800" cy="457200"/>
          </a:xfrm>
          <a:effectLst/>
        </p:spPr>
        <p:txBody>
          <a:bodyPr/>
          <a:lstStyle/>
          <a:p>
            <a:r>
              <a:rPr lang="en-US" dirty="0"/>
              <a:t>Sample Footer Text</a:t>
            </a:r>
          </a:p>
        </p:txBody>
      </p:sp>
      <p:sp>
        <p:nvSpPr>
          <p:cNvPr id="11" name="Content Placeholder 10">
            <a:extLst>
              <a:ext uri="{FF2B5EF4-FFF2-40B4-BE49-F238E27FC236}">
                <a16:creationId xmlns:a16="http://schemas.microsoft.com/office/drawing/2014/main" id="{AAF4EEE3-8713-423E-B3A1-79F902706576}"/>
              </a:ext>
            </a:extLst>
          </p:cNvPr>
          <p:cNvSpPr>
            <a:spLocks noGrp="1"/>
          </p:cNvSpPr>
          <p:nvPr>
            <p:ph sz="quarter" idx="17"/>
          </p:nvPr>
        </p:nvSpPr>
        <p:spPr>
          <a:xfrm>
            <a:off x="2103120" y="2022565"/>
            <a:ext cx="7985760" cy="2812869"/>
          </a:xfrm>
        </p:spPr>
        <p:txBody>
          <a:bodyPr numCol="1">
            <a:normAutofit/>
          </a:bodyPr>
          <a:lstStyle/>
          <a:p>
            <a:pPr marL="342900" indent="-342900" algn="r" rtl="1">
              <a:buFont typeface="Arial" panose="020B0604020202020204" pitchFamily="34" charset="0"/>
              <a:buChar char="•"/>
            </a:pPr>
            <a:endParaRPr lang="en-US" sz="2400" dirty="0">
              <a:latin typeface="IRANSans" panose="020B0506030804020204" pitchFamily="34" charset="-78"/>
              <a:cs typeface="IRANSans" panose="020B0506030804020204" pitchFamily="34" charset="-78"/>
            </a:endParaRPr>
          </a:p>
          <a:p>
            <a:pPr marL="342900" indent="-342900" algn="r" rtl="1">
              <a:buFont typeface="Arial" panose="020B0604020202020204" pitchFamily="34" charset="0"/>
              <a:buChar char="•"/>
            </a:pPr>
            <a:endParaRPr lang="fa-IR" sz="2400" dirty="0">
              <a:latin typeface="IRANSans" panose="020B0506030804020204" pitchFamily="34" charset="-78"/>
              <a:cs typeface="IRANSans" panose="020B0506030804020204" pitchFamily="34" charset="-78"/>
            </a:endParaRPr>
          </a:p>
        </p:txBody>
      </p:sp>
      <p:sp>
        <p:nvSpPr>
          <p:cNvPr id="6" name="Slide Number Placeholder 5">
            <a:extLst>
              <a:ext uri="{FF2B5EF4-FFF2-40B4-BE49-F238E27FC236}">
                <a16:creationId xmlns:a16="http://schemas.microsoft.com/office/drawing/2014/main" id="{2924DBB0-116F-4811-B263-A1E2ADE35B18}"/>
              </a:ext>
            </a:extLst>
          </p:cNvPr>
          <p:cNvSpPr>
            <a:spLocks noGrp="1"/>
          </p:cNvSpPr>
          <p:nvPr>
            <p:ph type="sldNum" sz="quarter" idx="12"/>
          </p:nvPr>
        </p:nvSpPr>
        <p:spPr>
          <a:xfrm>
            <a:off x="11667744" y="6409944"/>
            <a:ext cx="438912" cy="448056"/>
          </a:xfrm>
        </p:spPr>
        <p:txBody>
          <a:bodyPr/>
          <a:lstStyle/>
          <a:p>
            <a:fld id="{8B48EBF6-60E6-462A-9155-5FAF136BCCBC}" type="slidenum">
              <a:rPr lang="en-US" smtClean="0"/>
              <a:pPr/>
              <a:t>8</a:t>
            </a:fld>
            <a:endParaRPr lang="en-US" dirty="0"/>
          </a:p>
        </p:txBody>
      </p:sp>
      <p:sp>
        <p:nvSpPr>
          <p:cNvPr id="10" name="TextBox 9">
            <a:extLst>
              <a:ext uri="{FF2B5EF4-FFF2-40B4-BE49-F238E27FC236}">
                <a16:creationId xmlns:a16="http://schemas.microsoft.com/office/drawing/2014/main" id="{AC6FE7AD-E849-4140-B590-C695AEF31CB7}"/>
              </a:ext>
            </a:extLst>
          </p:cNvPr>
          <p:cNvSpPr txBox="1"/>
          <p:nvPr/>
        </p:nvSpPr>
        <p:spPr>
          <a:xfrm>
            <a:off x="3048000" y="773645"/>
            <a:ext cx="6096000" cy="523220"/>
          </a:xfrm>
          <a:prstGeom prst="rect">
            <a:avLst/>
          </a:prstGeom>
          <a:noFill/>
        </p:spPr>
        <p:txBody>
          <a:bodyPr wrap="square">
            <a:spAutoFit/>
          </a:bodyPr>
          <a:lstStyle/>
          <a:p>
            <a:pPr algn="ctr" rtl="1"/>
            <a:r>
              <a:rPr lang="fa-IR" sz="2800" b="0" i="0" dirty="0">
                <a:solidFill>
                  <a:srgbClr val="EB5A64"/>
                </a:solidFill>
                <a:effectLst/>
                <a:latin typeface="IRANSans" panose="020B0506030804020204" pitchFamily="34" charset="-78"/>
                <a:cs typeface="IRANSans" panose="020B0506030804020204" pitchFamily="34" charset="-78"/>
              </a:rPr>
              <a:t>تعریف صف </a:t>
            </a:r>
            <a:r>
              <a:rPr lang="fa-IR" sz="2800" dirty="0">
                <a:solidFill>
                  <a:srgbClr val="EB5A64"/>
                </a:solidFill>
                <a:latin typeface="IRANSans" panose="020B0506030804020204" pitchFamily="34" charset="-78"/>
                <a:cs typeface="IRANSans" panose="020B0506030804020204" pitchFamily="34" charset="-78"/>
              </a:rPr>
              <a:t>الویت دار</a:t>
            </a:r>
            <a:r>
              <a:rPr lang="fa-IR" sz="2800" b="0" i="0" dirty="0">
                <a:solidFill>
                  <a:srgbClr val="EB5A64"/>
                </a:solidFill>
                <a:effectLst/>
                <a:latin typeface="IRANSans" panose="020B0506030804020204" pitchFamily="34" charset="-78"/>
                <a:cs typeface="IRANSans" panose="020B0506030804020204" pitchFamily="34" charset="-78"/>
              </a:rPr>
              <a:t>:</a:t>
            </a:r>
          </a:p>
        </p:txBody>
      </p:sp>
      <p:sp>
        <p:nvSpPr>
          <p:cNvPr id="12" name="Content Placeholder 10">
            <a:extLst>
              <a:ext uri="{FF2B5EF4-FFF2-40B4-BE49-F238E27FC236}">
                <a16:creationId xmlns:a16="http://schemas.microsoft.com/office/drawing/2014/main" id="{231A0448-1DE8-4FEC-9F99-B021617FAD44}"/>
              </a:ext>
            </a:extLst>
          </p:cNvPr>
          <p:cNvSpPr txBox="1">
            <a:spLocks/>
          </p:cNvSpPr>
          <p:nvPr/>
        </p:nvSpPr>
        <p:spPr>
          <a:xfrm>
            <a:off x="2168435" y="1875390"/>
            <a:ext cx="7985760" cy="2812869"/>
          </a:xfrm>
          <a:prstGeom prst="rect">
            <a:avLst/>
          </a:prstGeom>
        </p:spPr>
        <p:txBody>
          <a:bodyPr vert="horz" lIns="0" tIns="0" rIns="0" bIns="0" numCol="1" rtlCol="0">
            <a:norm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r>
              <a:rPr lang="fa-IR" sz="1500" dirty="0">
                <a:solidFill>
                  <a:srgbClr val="202122"/>
                </a:solidFill>
                <a:latin typeface="IRANSans" panose="020B0506030804020204" pitchFamily="34" charset="-78"/>
                <a:cs typeface="IRANSans" panose="020B0506030804020204" pitchFamily="34" charset="-78"/>
              </a:rPr>
              <a:t>در صف عادی از روش خروج به ترتیب ورود </a:t>
            </a:r>
            <a:r>
              <a:rPr lang="en-US" sz="1500" dirty="0">
                <a:solidFill>
                  <a:srgbClr val="202122"/>
                </a:solidFill>
                <a:latin typeface="IRANSans" panose="020B0506030804020204" pitchFamily="34" charset="-78"/>
                <a:cs typeface="IRANSans" panose="020B0506030804020204" pitchFamily="34" charset="-78"/>
              </a:rPr>
              <a:t>(FIFO)</a:t>
            </a:r>
            <a:r>
              <a:rPr lang="fa-IR" sz="1500" dirty="0">
                <a:solidFill>
                  <a:srgbClr val="202122"/>
                </a:solidFill>
                <a:latin typeface="IRANSans" panose="020B0506030804020204" pitchFamily="34" charset="-78"/>
                <a:cs typeface="IRANSans" panose="020B0506030804020204" pitchFamily="34" charset="-78"/>
              </a:rPr>
              <a:t> استفاده می‌شود. در این تکنیک مثل یک صف نانوایی داده‌ها به ترتیب ورود پشت سر هم در صف قرار می‌گیرند؛ بنابراین اولین داده ورودی اولین داده خروجی نیز خواهد بود.</a:t>
            </a:r>
          </a:p>
          <a:p>
            <a:pPr algn="r" rtl="1"/>
            <a:r>
              <a:rPr lang="fa-IR" sz="1500" dirty="0">
                <a:solidFill>
                  <a:srgbClr val="202122"/>
                </a:solidFill>
                <a:latin typeface="IRANSans" panose="020B0506030804020204" pitchFamily="34" charset="-78"/>
                <a:cs typeface="IRANSans" panose="020B0506030804020204" pitchFamily="34" charset="-78"/>
              </a:rPr>
              <a:t>اما در صف اولویت‌دار برای هر داده اولویتی - نه لزوماً منحصربه‌فرد - مشخص می‌شود. صف اولویت را می‌توان به اورژانس یک بیمارستان تشبیه کرد که هر بیمار با شدت بیماری بیشتر اولویت بیشتری برای رسیدگی دارد. سیستم‌عامل کامپیوتر هم برای مدیریت پردازش‌ها از صف‌های اولویت استفاده می‌کند.</a:t>
            </a:r>
          </a:p>
        </p:txBody>
      </p:sp>
      <p:pic>
        <p:nvPicPr>
          <p:cNvPr id="2050" name="Picture 2" descr="Priority Queue Data Structure">
            <a:extLst>
              <a:ext uri="{FF2B5EF4-FFF2-40B4-BE49-F238E27FC236}">
                <a16:creationId xmlns:a16="http://schemas.microsoft.com/office/drawing/2014/main" id="{DD7C500B-98F9-4158-A95E-EBAFA7DB8C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766619"/>
            <a:ext cx="2745177" cy="2435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69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F0DD88E-C342-4482-A7E8-CD06315F23CB}"/>
              </a:ext>
            </a:extLst>
          </p:cNvPr>
          <p:cNvSpPr>
            <a:spLocks noGrp="1"/>
          </p:cNvSpPr>
          <p:nvPr>
            <p:ph type="ftr" sz="quarter" idx="11"/>
          </p:nvPr>
        </p:nvSpPr>
        <p:spPr>
          <a:xfrm rot="5400000">
            <a:off x="-1828800" y="1911096"/>
            <a:ext cx="4114800" cy="457200"/>
          </a:xfrm>
          <a:effectLst/>
        </p:spPr>
        <p:txBody>
          <a:bodyPr/>
          <a:lstStyle/>
          <a:p>
            <a:r>
              <a:rPr lang="en-US" dirty="0"/>
              <a:t>Sample Footer Text</a:t>
            </a:r>
          </a:p>
        </p:txBody>
      </p:sp>
      <p:sp>
        <p:nvSpPr>
          <p:cNvPr id="11" name="Content Placeholder 10">
            <a:extLst>
              <a:ext uri="{FF2B5EF4-FFF2-40B4-BE49-F238E27FC236}">
                <a16:creationId xmlns:a16="http://schemas.microsoft.com/office/drawing/2014/main" id="{AAF4EEE3-8713-423E-B3A1-79F902706576}"/>
              </a:ext>
            </a:extLst>
          </p:cNvPr>
          <p:cNvSpPr>
            <a:spLocks noGrp="1"/>
          </p:cNvSpPr>
          <p:nvPr>
            <p:ph sz="quarter" idx="17"/>
          </p:nvPr>
        </p:nvSpPr>
        <p:spPr>
          <a:xfrm>
            <a:off x="2103120" y="2022565"/>
            <a:ext cx="7985760" cy="2812869"/>
          </a:xfrm>
        </p:spPr>
        <p:txBody>
          <a:bodyPr numCol="1">
            <a:normAutofit/>
          </a:bodyPr>
          <a:lstStyle/>
          <a:p>
            <a:pPr marL="0" marR="0" algn="r"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IRANSans" panose="020B0506030804020204" pitchFamily="34" charset="-78"/>
              </a:rPr>
              <a:t>برای متغیر ایجاد شده از نوع کلاس صف الویت دار، تابع </a:t>
            </a:r>
            <a:r>
              <a:rPr lang="en-US" sz="1800" dirty="0" err="1">
                <a:effectLst/>
                <a:latin typeface="IRANSans" panose="020B0506030804020204" pitchFamily="34" charset="-78"/>
                <a:ea typeface="Calibri" panose="020F0502020204030204" pitchFamily="34" charset="0"/>
                <a:cs typeface="Arial" panose="020B0604020202020204" pitchFamily="34" charset="0"/>
              </a:rPr>
              <a:t>inQeueu</a:t>
            </a:r>
            <a:r>
              <a:rPr lang="en-US" sz="1800" dirty="0">
                <a:effectLst/>
                <a:latin typeface="IRANSans" panose="020B0506030804020204" pitchFamily="34" charset="-78"/>
                <a:ea typeface="Calibri" panose="020F0502020204030204" pitchFamily="34" charset="0"/>
                <a:cs typeface="Arial" panose="020B0604020202020204" pitchFamily="34" charset="0"/>
              </a:rPr>
              <a:t>()</a:t>
            </a:r>
            <a:r>
              <a:rPr lang="fa-IR" sz="1800" dirty="0">
                <a:effectLst/>
                <a:latin typeface="Calibri" panose="020F0502020204030204" pitchFamily="34" charset="0"/>
                <a:ea typeface="Calibri" panose="020F0502020204030204" pitchFamily="34" charset="0"/>
                <a:cs typeface="IRANSans" panose="020B0506030804020204" pitchFamily="34" charset="-78"/>
              </a:rPr>
              <a:t> را فراخوانی می کنیم که این تابع، دو آرگومان ورودی دارد که اولین آرگومان، مقدار عضو جدید صف و دومین آرگومان، الویت آن در صف است. هر چه الویت بیشتر باشد، در صف جلوتر است. مثال: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IRANSans" panose="020B0506030804020204" pitchFamily="34" charset="-78"/>
                <a:ea typeface="Calibri" panose="020F0502020204030204" pitchFamily="34" charset="0"/>
                <a:cs typeface="Arial" panose="020B0604020202020204" pitchFamily="34" charset="0"/>
              </a:rPr>
              <a:t>Q</a:t>
            </a:r>
            <a:r>
              <a:rPr lang="en-US" dirty="0">
                <a:latin typeface="IRANSans" panose="020B0506030804020204" pitchFamily="34" charset="-78"/>
                <a:ea typeface="Calibri" panose="020F0502020204030204" pitchFamily="34" charset="0"/>
                <a:cs typeface="Arial" panose="020B0604020202020204" pitchFamily="34" charset="0"/>
              </a:rPr>
              <a:t>2</a:t>
            </a:r>
            <a:r>
              <a:rPr lang="en-US" sz="1800" dirty="0">
                <a:effectLst/>
                <a:latin typeface="IRANSans" panose="020B0506030804020204" pitchFamily="34" charset="-78"/>
                <a:ea typeface="Calibri" panose="020F0502020204030204" pitchFamily="34" charset="0"/>
                <a:cs typeface="Arial" panose="020B0604020202020204" pitchFamily="34" charset="0"/>
              </a:rPr>
              <a:t>.inQueue</a:t>
            </a:r>
            <a:r>
              <a:rPr lang="en-US" dirty="0">
                <a:latin typeface="IRANSans" panose="020B0506030804020204" pitchFamily="34" charset="-78"/>
                <a:ea typeface="Calibri" panose="020F0502020204030204" pitchFamily="34" charset="0"/>
                <a:cs typeface="Arial" panose="020B0604020202020204" pitchFamily="34" charset="0"/>
              </a:rPr>
              <a:t>(2,8)</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IRANSans" panose="020B0506030804020204" pitchFamily="34" charset="-78"/>
              </a:rPr>
              <a:t>در این مثال، 8 مقدار جدید و 2 </a:t>
            </a:r>
            <a:r>
              <a:rPr lang="fa-IR" sz="1800" dirty="0" err="1">
                <a:effectLst/>
                <a:latin typeface="Calibri" panose="020F0502020204030204" pitchFamily="34" charset="0"/>
                <a:ea typeface="Calibri" panose="020F0502020204030204" pitchFamily="34" charset="0"/>
                <a:cs typeface="IRANSans" panose="020B0506030804020204" pitchFamily="34" charset="-78"/>
              </a:rPr>
              <a:t>الویت</a:t>
            </a:r>
            <a:r>
              <a:rPr lang="fa-IR" sz="1800" dirty="0">
                <a:effectLst/>
                <a:latin typeface="Calibri" panose="020F0502020204030204" pitchFamily="34" charset="0"/>
                <a:ea typeface="Calibri" panose="020F0502020204030204" pitchFamily="34" charset="0"/>
                <a:cs typeface="IRANSans" panose="020B0506030804020204" pitchFamily="34" charset="-78"/>
              </a:rPr>
              <a:t> آن در صف است.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924DBB0-116F-4811-B263-A1E2ADE35B18}"/>
              </a:ext>
            </a:extLst>
          </p:cNvPr>
          <p:cNvSpPr>
            <a:spLocks noGrp="1"/>
          </p:cNvSpPr>
          <p:nvPr>
            <p:ph type="sldNum" sz="quarter" idx="12"/>
          </p:nvPr>
        </p:nvSpPr>
        <p:spPr>
          <a:xfrm>
            <a:off x="11667744" y="6409944"/>
            <a:ext cx="438912" cy="448056"/>
          </a:xfrm>
        </p:spPr>
        <p:txBody>
          <a:bodyPr/>
          <a:lstStyle/>
          <a:p>
            <a:fld id="{8B48EBF6-60E6-462A-9155-5FAF136BCCBC}" type="slidenum">
              <a:rPr lang="en-US" smtClean="0"/>
              <a:pPr/>
              <a:t>9</a:t>
            </a:fld>
            <a:endParaRPr lang="en-US" dirty="0"/>
          </a:p>
        </p:txBody>
      </p:sp>
      <p:sp>
        <p:nvSpPr>
          <p:cNvPr id="7" name="TextBox 6">
            <a:extLst>
              <a:ext uri="{FF2B5EF4-FFF2-40B4-BE49-F238E27FC236}">
                <a16:creationId xmlns:a16="http://schemas.microsoft.com/office/drawing/2014/main" id="{B5F5E5D7-B21F-4B24-9FB1-D551B0082962}"/>
              </a:ext>
            </a:extLst>
          </p:cNvPr>
          <p:cNvSpPr txBox="1"/>
          <p:nvPr/>
        </p:nvSpPr>
        <p:spPr>
          <a:xfrm>
            <a:off x="3048000" y="773645"/>
            <a:ext cx="6096000" cy="523220"/>
          </a:xfrm>
          <a:prstGeom prst="rect">
            <a:avLst/>
          </a:prstGeom>
          <a:noFill/>
        </p:spPr>
        <p:txBody>
          <a:bodyPr wrap="square">
            <a:spAutoFit/>
          </a:bodyPr>
          <a:lstStyle/>
          <a:p>
            <a:pPr algn="ctr" rtl="1"/>
            <a:r>
              <a:rPr lang="fa-IR" sz="2800" b="0" i="0" dirty="0">
                <a:solidFill>
                  <a:srgbClr val="EB5A64"/>
                </a:solidFill>
                <a:effectLst/>
                <a:latin typeface="IRANSans" panose="020B0506030804020204" pitchFamily="34" charset="-78"/>
                <a:cs typeface="IRANSans" panose="020B0506030804020204" pitchFamily="34" charset="-78"/>
              </a:rPr>
              <a:t>الگوریتم اضافه کردن صف الویت دار:</a:t>
            </a:r>
          </a:p>
        </p:txBody>
      </p:sp>
    </p:spTree>
    <p:extLst>
      <p:ext uri="{BB962C8B-B14F-4D97-AF65-F5344CB8AC3E}">
        <p14:creationId xmlns:p14="http://schemas.microsoft.com/office/powerpoint/2010/main" val="405865827"/>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9123E8-1B6B-49B5-873D-A8D01C369B6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1E43E0E-1DE3-4D32-85EB-739731B9E7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51EB17-D597-42E7-995C-18B75FCBF23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Gradient rise design</Template>
  <TotalTime>210</TotalTime>
  <Words>1037</Words>
  <Application>Microsoft Office PowerPoint</Application>
  <PresentationFormat>Widescreen</PresentationFormat>
  <Paragraphs>105</Paragraphs>
  <Slides>15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Avenir Next LT Pro</vt:lpstr>
      <vt:lpstr>Avenir Next LT Pro Light</vt:lpstr>
      <vt:lpstr>Calibri</vt:lpstr>
      <vt:lpstr>IRANSans</vt:lpstr>
      <vt:lpstr>Tahoma</vt:lpstr>
      <vt:lpstr>GradientRiseVTI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MostafA Bnesh</dc:creator>
  <cp:lastModifiedBy>REZA</cp:lastModifiedBy>
  <cp:revision>24</cp:revision>
  <dcterms:created xsi:type="dcterms:W3CDTF">2021-05-27T16:36:41Z</dcterms:created>
  <dcterms:modified xsi:type="dcterms:W3CDTF">2021-05-29T06:38:38Z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